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61" r:id="rId5"/>
    <p:sldId id="258" r:id="rId6"/>
    <p:sldId id="262" r:id="rId7"/>
    <p:sldId id="259" r:id="rId8"/>
    <p:sldId id="260" r:id="rId9"/>
    <p:sldId id="524" r:id="rId10"/>
    <p:sldId id="525" r:id="rId11"/>
    <p:sldId id="526" r:id="rId12"/>
    <p:sldId id="263" r:id="rId13"/>
    <p:sldId id="529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402D-3186-41D5-B376-3A520AF029AF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44DF9-E67B-4705-AE3D-BA075883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44DF9-E67B-4705-AE3D-BA0758838A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1BF3A-AD5D-575C-A7D5-435847BB1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3BF0E8-7B31-AB9D-99A4-A3E6B19F8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9B82A4-6549-6296-9942-D52D36FE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4544C-CF51-00B9-52CB-5954316D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E2A9B-1BF5-D91F-6AD8-36D9450B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6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69881-FB24-AC23-600F-180335EE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86F165-5EDC-8CCB-50A8-2A39C6440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C899F0-C7CD-CC1D-6E55-20215BCC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12D4ED-8676-D4B0-FA64-B8EF49C6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941D3-ACEF-FB95-76F6-C1D786F5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126034-0A4D-F770-9652-87A2ADFE1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295B40-B8BF-7FB8-1513-7BE4F1C34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32AC01-6523-59D2-76FB-0A5AD15B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A1A06-CD91-B1E2-718F-ACBA5C0E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F60E9-F0E6-CE31-ECF9-8B285ED5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C56B6-A992-4A45-BDF1-F7A2E9353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239A33-24BF-4FB9-8930-3D9E95358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6B74C-E6A1-4220-916B-8871EAA7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29D96E-FB6C-4BAE-A510-6E5DFA9D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7D2B9F-6810-436D-A2FC-0B0D04DC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4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2303C-A8E0-429E-8DFC-7E11DCB4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50EBF-3A9B-4A0D-B071-2E18BE74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5842A-FD3B-4F59-9EA9-50E427A0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38C128-DDA6-4536-9441-135CA65C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8D68C-D56B-4B31-A7B3-A181AEA2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2DD3C-E234-41B7-AAC1-EDDDE790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94F6EC-4650-4E39-88FF-6839B855E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537407-013D-4CC9-ADCD-4A11CFA1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96D211-001C-4722-8A10-6080099B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F419D8-14FF-4D48-B95F-40BB094A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2DBA5-25BD-4D5B-864A-71E61A6A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03712-64C3-4452-9AFC-F1F1EA64D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425387-34EA-4F65-ABC7-6A1D76BF0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70999D-6000-4832-8F9A-F66ABE58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F912FC-D325-4D96-98EB-3A96778F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C275A-E3F5-4987-90FE-F4186CB4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1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A6125-232F-485D-B5AE-253B348E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5561AE-AD69-4039-A6C6-60C5B45E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9DDE84-BE33-4903-887F-E867EEB8C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EC9DD4-002A-4000-AF1A-9197D3446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A40F96-C3EA-4DE7-B5AE-64EBC35B9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6820E8-1B8B-47AB-9708-C2AAEA5B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9DA4B-6A19-4824-90DA-DD919DBD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83A48D-74ED-414C-9E04-385FC674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8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07345-3639-4E36-84A7-C2F39236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473736-1C26-4383-A2A3-C8C3C675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799296-192C-452D-A923-704BBA44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D4D3F4-2505-48C7-B1D9-9A6E15B3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746871-2CC8-4AC6-8805-C32D821F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2DF178-3F97-4ABD-9BCE-D3D7F4B0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EB3FBE-94E4-4E2A-877D-857C6525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5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0220B-482B-4B98-BDD0-747222C2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CFAEB8-CFE1-4106-805B-DF45B6CF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08A59D-1805-47EA-8317-D31B8669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9F3D85-3ADC-4118-9816-8DC20323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E118DE-666D-4CA7-8DF1-8F8DA3BC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4AFC5E-DEF8-4DD3-8220-254EF11D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3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1401D-297F-5FAA-5001-5E8A75D9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FDB9E0-2616-01A2-1BCF-0238838C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B7301C-AEB4-8B7D-FF44-A9271A18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302D9-E3F2-3B82-BB53-080E05AD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E75A9E-E5F9-6EE7-FB69-5D1F8A86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C47FE-BEB4-4D7B-8411-3AEDF20B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A0E04C-508C-491C-A018-C3846D384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B4ACC6-8F62-4422-B702-32AE9BEF5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88569A-2A28-4321-B62F-6A4EB9C4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472874-03E2-431D-8FA0-7D48E045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4E7A9E-4CA0-45E4-B8C5-4C38F5C9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6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7F15F-9BB6-4E76-9F61-B85DAC82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0AF264-4F37-4B5A-AB7B-E27ECB67C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29FE98-26C3-495C-9A27-2887DDB5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2129C-25C4-4AD2-B56C-7BAEC3D5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A72ACE-261B-4690-9EFE-CD696D74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E4373D-8D32-48D4-8FC1-E3E78C0B3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4D252A-6105-4D30-A1BE-06B4D92F7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1C767-CC64-435A-A713-4554C360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D63F46-929C-4B4C-89B6-1C2C1AC0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0E3DC-183B-405E-8CDC-5D3AFC01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406F0-C601-85A0-B521-C1CAC319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99241E-CCAA-FF2D-68EE-987FC258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EBAD4-1C34-F4BE-5DC2-73D6E3CA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7878BB-2929-3EB4-CBD4-C4702A65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D6094-1F90-B84A-7311-CAA6E6DB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BCD22-FD88-D2CA-C384-32ADE1FA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4D590-E085-134F-D154-E6EB15B25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6E9AA6-7B87-868C-C798-D027442DC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F07AD5-D5A2-BDE0-60AE-AB1030E5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C4688C-220D-794C-6107-54EE521A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DA27DE-BA53-3EE7-0635-9EBD0E20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5559B-2EF2-29AD-0453-8F626A4A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5D543E-C7CB-EC8E-E5DF-A3F34D4F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99B471-ECC9-ECD7-E7EF-476F2C02C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0F8758-0CE8-655A-D7F8-9A8E6B9D7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C0CD32-43FF-78B2-62BA-4CA0E81F5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D3C31-0B36-F07F-B879-B755575B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7E93A5-0019-4487-9F8C-CCA06B7F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DF7A8F-8B5C-5A3B-26DC-3EB046D7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4194F-4701-6A34-443D-E2BB1EBF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53E398-EB6D-EBC3-1644-9EAC01C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A63CE5-86CF-B7DE-4541-C036E3B4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551A1B-A5E4-181E-E68D-ACFA53EB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A202D4-F955-F7E7-7F65-0D687490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9B3E9A-268E-9D18-970A-8E39AA31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9B34DE-70FC-4F0A-7046-137948A5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9C18F-340A-378F-F7E0-41D7C947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D5C5D-A989-7639-021C-D9B2782A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DECF18-CDAE-16CD-3195-964F3A1DE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F51CEA-7E6C-1011-9641-900D335B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EA3781-7277-7ECF-DCEF-9BF91ED8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4CD594-C125-05E4-7B16-7266BF5C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3352E-07B7-2041-02A4-D1A3CD9A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8EE778-D0AE-5EB8-BF63-329C8377F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AE9A6D-A55C-BA28-B91F-B6C597D21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FD9255-1D48-BBD7-3BDF-09F83EF8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2947BF-89C3-5F1D-FABC-C22FA0E1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1CBA9C-5C65-E472-4D7C-2674F2C8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4E2B56-7D48-FA0C-4424-CEC76284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FC3630-3369-4A89-E22D-ACC030B92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F6419-EB6E-24DC-D59E-DA646EE1E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CB492-71D5-491D-8A67-64596402D5F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4E5EB0-F69A-CC45-A28C-54508DFA4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80755-AC0E-DDF0-0E54-CF34FD6B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4CF82-0A04-44CC-99C5-62BB7D3CE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682B92-49C6-40CB-8318-75018D42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7A50AD-2FF3-459F-B9F3-88B2D6D3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FEBA9-8370-4663-B088-0FD60E8B6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7E52-4A09-4CC0-9185-E6C306C67B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2527FE-B4CF-4A9D-9A69-03AB59322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80B0AB-BE61-460F-BE8E-1F58AA06E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2155-B1F6-4384-88E5-3BC529398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1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m1GO10n4k?feature=oemb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zb3eklJBz8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qhQslcVDk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6B3BF-FC68-80A3-3D61-8268653FDD48}"/>
              </a:ext>
            </a:extLst>
          </p:cNvPr>
          <p:cNvSpPr/>
          <p:nvPr/>
        </p:nvSpPr>
        <p:spPr>
          <a:xfrm>
            <a:off x="0" y="2286000"/>
            <a:ext cx="12287250" cy="3002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B3A61B-BBF3-DF82-D2A2-6EEE83E668B5}"/>
              </a:ext>
            </a:extLst>
          </p:cNvPr>
          <p:cNvSpPr txBox="1"/>
          <p:nvPr/>
        </p:nvSpPr>
        <p:spPr>
          <a:xfrm>
            <a:off x="-137160" y="2713679"/>
            <a:ext cx="12329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19 –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73, 74, 75:</a:t>
            </a:r>
          </a:p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32A764-C0D7-FD1E-B6B7-6FC518B9C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20CE61-C08F-DF29-8B7C-3F0FB58CD821}"/>
              </a:ext>
            </a:extLst>
          </p:cNvPr>
          <p:cNvSpPr txBox="1">
            <a:spLocks/>
          </p:cNvSpPr>
          <p:nvPr/>
        </p:nvSpPr>
        <p:spPr>
          <a:xfrm>
            <a:off x="266700" y="188995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PHỔ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E2B2F1-89FE-E475-836B-4292C86DFD8D}"/>
              </a:ext>
            </a:extLst>
          </p:cNvPr>
          <p:cNvSpPr txBox="1"/>
          <p:nvPr/>
        </p:nvSpPr>
        <p:spPr>
          <a:xfrm>
            <a:off x="640080" y="750851"/>
            <a:ext cx="944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Quan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phổ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B8C170E-F697-8304-7240-C2C532C4FFCF}"/>
              </a:ext>
            </a:extLst>
          </p:cNvPr>
          <p:cNvSpPr/>
          <p:nvPr/>
        </p:nvSpPr>
        <p:spPr>
          <a:xfrm>
            <a:off x="5153022" y="1695193"/>
            <a:ext cx="1885955" cy="523220"/>
          </a:xfrm>
          <a:prstGeom prst="roundRect">
            <a:avLst>
              <a:gd name="adj" fmla="val 25963"/>
            </a:avLst>
          </a:prstGeom>
          <a:solidFill>
            <a:srgbClr val="1A34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bị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2470BA-0DAC-DA34-240B-E98D3AB3BA62}"/>
              </a:ext>
            </a:extLst>
          </p:cNvPr>
          <p:cNvSpPr txBox="1"/>
          <p:nvPr/>
        </p:nvSpPr>
        <p:spPr>
          <a:xfrm>
            <a:off x="717876" y="5536229"/>
            <a:ext cx="319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>
                <a:solidFill>
                  <a:srgbClr val="8C030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Tấm nhựa trong</a:t>
            </a:r>
            <a:endParaRPr lang="en-US" sz="2400" dirty="0">
              <a:solidFill>
                <a:srgbClr val="8C0303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7AB6C8-7800-D39A-FE25-B06AE2FC8BE9}"/>
              </a:ext>
            </a:extLst>
          </p:cNvPr>
          <p:cNvSpPr txBox="1"/>
          <p:nvPr/>
        </p:nvSpPr>
        <p:spPr>
          <a:xfrm>
            <a:off x="4625183" y="5536229"/>
            <a:ext cx="28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>
                <a:solidFill>
                  <a:srgbClr val="8C030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Mạt sắt</a:t>
            </a:r>
            <a:endParaRPr lang="en-US" sz="2400" dirty="0">
              <a:solidFill>
                <a:srgbClr val="8C0303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2" descr="Tổng hợp Nhựa Cứng Trong Suốt giá rẻ, bán chạy tháng 7/2022 - BeeCost">
            <a:extLst>
              <a:ext uri="{FF2B5EF4-FFF2-40B4-BE49-F238E27FC236}">
                <a16:creationId xmlns:a16="http://schemas.microsoft.com/office/drawing/2014/main" xmlns="" id="{8A561C58-92BF-FAF4-AE30-8C31F510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0" y="2139905"/>
            <a:ext cx="2953528" cy="29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6B9925-F866-C8A9-6446-7365E5E34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9" t="36577" r="3554" b="4811"/>
          <a:stretch/>
        </p:blipFill>
        <p:spPr>
          <a:xfrm>
            <a:off x="4276530" y="2995126"/>
            <a:ext cx="3638939" cy="2317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AA237D-23B8-E98D-11B6-141DAD1DDA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04" b="65252" l="16796" r="53823">
                        <a14:foregroundMark x1="21521" y1="58488" x2="19502" y2="58488"/>
                        <a14:foregroundMark x1="50473" y1="31366" x2="52363" y2="34416"/>
                        <a14:foregroundMark x1="51847" y1="32759" x2="50601" y2="35279"/>
                        <a14:foregroundMark x1="51418" y1="33223" x2="24656" y2="55968"/>
                        <a14:foregroundMark x1="24656" y1="55968" x2="23668" y2="57626"/>
                        <a14:foregroundMark x1="49012" y1="34682" x2="48625" y2="32361"/>
                        <a14:foregroundMark x1="49699" y1="30504" x2="50902" y2="32162"/>
                        <a14:foregroundMark x1="19115" y1="56830" x2="23668" y2="55371"/>
                        <a14:foregroundMark x1="18986" y1="58687" x2="18986" y2="60743"/>
                        <a14:foregroundMark x1="34235" y1="43369" x2="20962" y2="57029"/>
                        <a14:foregroundMark x1="29167" y1="46883" x2="24313" y2="52653"/>
                        <a14:foregroundMark x1="30112" y1="47480" x2="33033" y2="47878"/>
                        <a14:foregroundMark x1="32131" y1="46021" x2="28608" y2="49536"/>
                        <a14:foregroundMark x1="32904" y1="46220" x2="26890" y2="50000"/>
                        <a14:foregroundMark x1="32904" y1="45027" x2="27148" y2="48939"/>
                        <a14:foregroundMark x1="31186" y1="45822" x2="18299" y2="59284"/>
                        <a14:foregroundMark x1="25687" y1="50597" x2="19502" y2="55371"/>
                        <a14:foregroundMark x1="26761" y1="50995" x2="17354" y2="57029"/>
                        <a14:foregroundMark x1="18814" y1="55968" x2="18686" y2="62599"/>
                        <a14:foregroundMark x1="27019" y1="50398" x2="31314" y2="47082"/>
                        <a14:foregroundMark x1="16838" y1="61538" x2="22981" y2="64456"/>
                        <a14:foregroundMark x1="22723" y1="65318" x2="27964" y2="58687"/>
                        <a14:foregroundMark x1="25387" y1="60743" x2="35739" y2="52851"/>
                        <a14:foregroundMark x1="30885" y1="55769" x2="24184" y2="61340"/>
                        <a14:foregroundMark x1="32259" y1="56366" x2="24742" y2="61340"/>
                        <a14:foregroundMark x1="30756" y1="58289" x2="24184" y2="63859"/>
                        <a14:foregroundMark x1="40292" y1="48939" x2="53050" y2="38196"/>
                        <a14:foregroundMark x1="32517" y1="45225" x2="45275" y2="37135"/>
                        <a14:foregroundMark x1="34665" y1="43767" x2="49399" y2="31101"/>
                        <a14:foregroundMark x1="53823" y1="33223" x2="53565" y2="38992"/>
                        <a14:backgroundMark x1="38273" y1="53515" x2="38273" y2="60544"/>
                        <a14:backgroundMark x1="39218" y1="51658" x2="36125" y2="54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7061" r="44136" b="32217"/>
          <a:stretch/>
        </p:blipFill>
        <p:spPr>
          <a:xfrm>
            <a:off x="8398141" y="2802379"/>
            <a:ext cx="2712888" cy="1834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B962CA-F0AA-259B-A029-57023357BE1A}"/>
              </a:ext>
            </a:extLst>
          </p:cNvPr>
          <p:cNvSpPr txBox="1"/>
          <p:nvPr/>
        </p:nvSpPr>
        <p:spPr>
          <a:xfrm>
            <a:off x="8083334" y="5433677"/>
            <a:ext cx="319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8C030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Thanh </a:t>
            </a:r>
            <a:r>
              <a:rPr lang="en-US" sz="2400" dirty="0" err="1">
                <a:solidFill>
                  <a:srgbClr val="8C030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nam</a:t>
            </a:r>
            <a:r>
              <a:rPr lang="en-US" sz="2400" dirty="0">
                <a:solidFill>
                  <a:srgbClr val="8C030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8C030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châm</a:t>
            </a:r>
            <a:endParaRPr lang="en-US" sz="2400" dirty="0">
              <a:solidFill>
                <a:srgbClr val="8C0303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678E021-7F4A-540C-205A-336FA7FC0AD3}"/>
              </a:ext>
            </a:extLst>
          </p:cNvPr>
          <p:cNvSpPr txBox="1">
            <a:spLocks/>
          </p:cNvSpPr>
          <p:nvPr/>
        </p:nvSpPr>
        <p:spPr>
          <a:xfrm>
            <a:off x="266700" y="188995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PHỔ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CEA1BD-4094-391B-F505-2458A0CA3FA2}"/>
              </a:ext>
            </a:extLst>
          </p:cNvPr>
          <p:cNvSpPr txBox="1"/>
          <p:nvPr/>
        </p:nvSpPr>
        <p:spPr>
          <a:xfrm>
            <a:off x="640080" y="750851"/>
            <a:ext cx="944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Quan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nline Media 5" title="5  Thí nghiệm từ phổ của nam châm thẳng">
            <a:hlinkClick r:id="" action="ppaction://media"/>
            <a:extLst>
              <a:ext uri="{FF2B5EF4-FFF2-40B4-BE49-F238E27FC236}">
                <a16:creationId xmlns:a16="http://schemas.microsoft.com/office/drawing/2014/main" xmlns="" id="{353E9CCC-4244-195B-B21D-6F93D0CF41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450" y="1361567"/>
            <a:ext cx="9728200" cy="54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AE9396A4-2709-4172-BC66-BD96415C0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72" y="4032365"/>
            <a:ext cx="4009442" cy="710764"/>
          </a:xfrm>
          <a:prstGeom prst="rect">
            <a:avLst/>
          </a:prstGeom>
          <a:ln>
            <a:noFill/>
          </a:ln>
        </p:spPr>
      </p:pic>
      <p:grpSp>
        <p:nvGrpSpPr>
          <p:cNvPr id="158" name="miếng nhựa phủ sắt">
            <a:extLst>
              <a:ext uri="{FF2B5EF4-FFF2-40B4-BE49-F238E27FC236}">
                <a16:creationId xmlns:a16="http://schemas.microsoft.com/office/drawing/2014/main" xmlns="" id="{F0A9F5A2-7553-4239-989D-165ED4F5FB38}"/>
              </a:ext>
            </a:extLst>
          </p:cNvPr>
          <p:cNvGrpSpPr/>
          <p:nvPr/>
        </p:nvGrpSpPr>
        <p:grpSpPr>
          <a:xfrm>
            <a:off x="6610993" y="3313115"/>
            <a:ext cx="5080000" cy="2149265"/>
            <a:chOff x="6530202" y="2321135"/>
            <a:chExt cx="5080000" cy="2149265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C9765075-F36E-432D-9E93-E9EC5243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 flipV="1">
              <a:off x="6530202" y="2321135"/>
              <a:ext cx="5080000" cy="985451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4E517718-6BA4-4A20-8509-7633E361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</a:blip>
            <a:stretch>
              <a:fillRect/>
            </a:stretch>
          </p:blipFill>
          <p:spPr>
            <a:xfrm>
              <a:off x="6530202" y="3306587"/>
              <a:ext cx="5080000" cy="1163813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2ADCBC83-854A-4D77-A892-B490C4177005}"/>
              </a:ext>
            </a:extLst>
          </p:cNvPr>
          <p:cNvGrpSpPr/>
          <p:nvPr/>
        </p:nvGrpSpPr>
        <p:grpSpPr>
          <a:xfrm>
            <a:off x="6612799" y="3303271"/>
            <a:ext cx="5189494" cy="2092326"/>
            <a:chOff x="6530460" y="2324098"/>
            <a:chExt cx="5189494" cy="2092326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xmlns="" id="{01024181-95A3-4874-BB04-DF5ECE162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6541372" y="2324101"/>
              <a:ext cx="971686" cy="2092109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584CAD1E-DBB4-41D5-B6D2-FF05001E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9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0643828" y="2324099"/>
              <a:ext cx="971686" cy="2092111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25E6A918-E480-42A2-97AD-EF43A7D34E06}"/>
                </a:ext>
              </a:extLst>
            </p:cNvPr>
            <p:cNvGrpSpPr/>
            <p:nvPr/>
          </p:nvGrpSpPr>
          <p:grpSpPr>
            <a:xfrm>
              <a:off x="6530460" y="2324098"/>
              <a:ext cx="5179454" cy="1072932"/>
              <a:chOff x="6530460" y="2324098"/>
              <a:chExt cx="5179454" cy="1072932"/>
            </a:xfrm>
          </p:grpSpPr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xmlns="" id="{3A16764A-E24D-4B18-BED8-AB23F94F1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 amt="50000"/>
              </a:blip>
              <a:srcRect l="6470" r="45937"/>
              <a:stretch/>
            </p:blipFill>
            <p:spPr>
              <a:xfrm>
                <a:off x="6530460" y="2324098"/>
                <a:ext cx="2594489" cy="1072932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xmlns="" id="{C4701C4A-7523-4947-9B4E-A13CAB4F5E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 amt="50000"/>
              </a:blip>
              <a:srcRect l="6470" r="45937"/>
              <a:stretch/>
            </p:blipFill>
            <p:spPr>
              <a:xfrm flipH="1">
                <a:off x="9124949" y="2324313"/>
                <a:ext cx="2584965" cy="1072503"/>
              </a:xfrm>
              <a:prstGeom prst="rect">
                <a:avLst/>
              </a:prstGeom>
            </p:spPr>
          </p:pic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E427CBAD-8800-496B-AD84-8E17054FF189}"/>
                </a:ext>
              </a:extLst>
            </p:cNvPr>
            <p:cNvGrpSpPr/>
            <p:nvPr/>
          </p:nvGrpSpPr>
          <p:grpSpPr>
            <a:xfrm flipV="1">
              <a:off x="6540500" y="3396816"/>
              <a:ext cx="5179454" cy="1019608"/>
              <a:chOff x="6530460" y="2324099"/>
              <a:chExt cx="5179454" cy="1019608"/>
            </a:xfrm>
          </p:grpSpPr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xmlns="" id="{84732713-9AF0-4B6E-AA5E-5DBA5EFD2E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 amt="50000"/>
              </a:blip>
              <a:srcRect l="6470" r="45937"/>
              <a:stretch/>
            </p:blipFill>
            <p:spPr>
              <a:xfrm>
                <a:off x="6530460" y="2324099"/>
                <a:ext cx="2594489" cy="1019394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xmlns="" id="{ECAED706-82D8-4410-AB11-413E0F7164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alphaModFix amt="50000"/>
              </a:blip>
              <a:srcRect l="6470" r="45937"/>
              <a:stretch/>
            </p:blipFill>
            <p:spPr>
              <a:xfrm flipH="1">
                <a:off x="9124949" y="2324313"/>
                <a:ext cx="2584965" cy="1019394"/>
              </a:xfrm>
              <a:prstGeom prst="rect">
                <a:avLst/>
              </a:prstGeom>
            </p:spPr>
          </p:pic>
        </p:grpSp>
      </p:grpSp>
      <p:sp>
        <p:nvSpPr>
          <p:cNvPr id="29" name="Google Shape;12;p2">
            <a:extLst>
              <a:ext uri="{FF2B5EF4-FFF2-40B4-BE49-F238E27FC236}">
                <a16:creationId xmlns:a16="http://schemas.microsoft.com/office/drawing/2014/main" xmlns="" id="{D1037868-6787-49DB-AF76-8B13735FD47D}"/>
              </a:ext>
            </a:extLst>
          </p:cNvPr>
          <p:cNvSpPr/>
          <p:nvPr/>
        </p:nvSpPr>
        <p:spPr>
          <a:xfrm rot="10800000">
            <a:off x="-1837743" y="685800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0;p2">
            <a:extLst>
              <a:ext uri="{FF2B5EF4-FFF2-40B4-BE49-F238E27FC236}">
                <a16:creationId xmlns:a16="http://schemas.microsoft.com/office/drawing/2014/main" xmlns="" id="{4AED79A9-2812-4725-B89D-45952BDC9645}"/>
              </a:ext>
            </a:extLst>
          </p:cNvPr>
          <p:cNvSpPr/>
          <p:nvPr/>
        </p:nvSpPr>
        <p:spPr>
          <a:xfrm>
            <a:off x="11133220" y="-1365057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21;p2">
            <a:extLst>
              <a:ext uri="{FF2B5EF4-FFF2-40B4-BE49-F238E27FC236}">
                <a16:creationId xmlns:a16="http://schemas.microsoft.com/office/drawing/2014/main" xmlns="" id="{1448D8EF-DDF4-4F33-89E4-B97FF92E1A7C}"/>
              </a:ext>
            </a:extLst>
          </p:cNvPr>
          <p:cNvSpPr/>
          <p:nvPr/>
        </p:nvSpPr>
        <p:spPr>
          <a:xfrm rot="10484934" flipH="1">
            <a:off x="12681000" y="-1544193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11;p2">
            <a:extLst>
              <a:ext uri="{FF2B5EF4-FFF2-40B4-BE49-F238E27FC236}">
                <a16:creationId xmlns:a16="http://schemas.microsoft.com/office/drawing/2014/main" xmlns="" id="{C839125F-58A2-4531-970A-C0C97F3E7182}"/>
              </a:ext>
            </a:extLst>
          </p:cNvPr>
          <p:cNvSpPr/>
          <p:nvPr/>
        </p:nvSpPr>
        <p:spPr>
          <a:xfrm rot="5400000">
            <a:off x="-1832299" y="55649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19;p2">
            <a:extLst>
              <a:ext uri="{FF2B5EF4-FFF2-40B4-BE49-F238E27FC236}">
                <a16:creationId xmlns:a16="http://schemas.microsoft.com/office/drawing/2014/main" xmlns="" id="{8A257B5F-0069-4B2B-8A80-8C6B2DF53B94}"/>
              </a:ext>
            </a:extLst>
          </p:cNvPr>
          <p:cNvSpPr/>
          <p:nvPr/>
        </p:nvSpPr>
        <p:spPr>
          <a:xfrm rot="16200000">
            <a:off x="9082831" y="4980839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A735277-E392-C9F5-6663-45C0CCB0B74B}"/>
              </a:ext>
            </a:extLst>
          </p:cNvPr>
          <p:cNvGrpSpPr/>
          <p:nvPr/>
        </p:nvGrpSpPr>
        <p:grpSpPr>
          <a:xfrm>
            <a:off x="7336" y="942837"/>
            <a:ext cx="1349259" cy="489894"/>
            <a:chOff x="9301953" y="2521456"/>
            <a:chExt cx="1463750" cy="578023"/>
          </a:xfrm>
          <a:solidFill>
            <a:srgbClr val="D96C75"/>
          </a:solidFill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xmlns="" id="{53D21DC3-2EBF-0DF1-0880-7B3FEC1FE713}"/>
                </a:ext>
              </a:extLst>
            </p:cNvPr>
            <p:cNvSpPr/>
            <p:nvPr/>
          </p:nvSpPr>
          <p:spPr>
            <a:xfrm>
              <a:off x="9301953" y="2521456"/>
              <a:ext cx="1213605" cy="578023"/>
            </a:xfrm>
            <a:prstGeom prst="homePlate">
              <a:avLst>
                <a:gd name="adj" fmla="val 315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xmlns="" id="{7E4E4508-05B9-119C-A8EE-20837726D463}"/>
                </a:ext>
              </a:extLst>
            </p:cNvPr>
            <p:cNvSpPr/>
            <p:nvPr/>
          </p:nvSpPr>
          <p:spPr>
            <a:xfrm>
              <a:off x="10431161" y="2521456"/>
              <a:ext cx="334542" cy="578023"/>
            </a:xfrm>
            <a:prstGeom prst="chevron">
              <a:avLst>
                <a:gd name="adj" fmla="val 542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F7D4BA2-EFBF-7A14-00EF-E6031CE15737}"/>
              </a:ext>
            </a:extLst>
          </p:cNvPr>
          <p:cNvSpPr txBox="1"/>
          <p:nvPr/>
        </p:nvSpPr>
        <p:spPr>
          <a:xfrm>
            <a:off x="1334642" y="894752"/>
            <a:ext cx="882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 nghiệm quan sát từ phổ của một nam châm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1A349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FADD70-054C-42A0-4567-22114D213067}"/>
              </a:ext>
            </a:extLst>
          </p:cNvPr>
          <p:cNvSpPr txBox="1"/>
          <p:nvPr/>
        </p:nvSpPr>
        <p:spPr>
          <a:xfrm>
            <a:off x="2243421" y="2245816"/>
            <a:ext cx="10101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mạt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E979E6A-3FC3-DA28-588E-0404F894106F}"/>
              </a:ext>
            </a:extLst>
          </p:cNvPr>
          <p:cNvGrpSpPr/>
          <p:nvPr/>
        </p:nvGrpSpPr>
        <p:grpSpPr>
          <a:xfrm>
            <a:off x="796269" y="1805017"/>
            <a:ext cx="1267277" cy="1275547"/>
            <a:chOff x="7667526" y="1730139"/>
            <a:chExt cx="4093347" cy="4120062"/>
          </a:xfrm>
        </p:grpSpPr>
        <p:grpSp>
          <p:nvGrpSpPr>
            <p:cNvPr id="42" name="Graphic 5">
              <a:extLst>
                <a:ext uri="{FF2B5EF4-FFF2-40B4-BE49-F238E27FC236}">
                  <a16:creationId xmlns:a16="http://schemas.microsoft.com/office/drawing/2014/main" xmlns="" id="{51D0812B-2337-3477-D01D-9D121FE4542A}"/>
                </a:ext>
              </a:extLst>
            </p:cNvPr>
            <p:cNvGrpSpPr/>
            <p:nvPr/>
          </p:nvGrpSpPr>
          <p:grpSpPr>
            <a:xfrm>
              <a:off x="7719266" y="1738963"/>
              <a:ext cx="3992479" cy="3127215"/>
              <a:chOff x="1218616" y="1609419"/>
              <a:chExt cx="2994359" cy="2345411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278C15C7-562A-DEC1-D94E-DFDFE712FEB3}"/>
                  </a:ext>
                </a:extLst>
              </p:cNvPr>
              <p:cNvSpPr/>
              <p:nvPr/>
            </p:nvSpPr>
            <p:spPr>
              <a:xfrm rot="10800000">
                <a:off x="1312255" y="2226453"/>
                <a:ext cx="1208609" cy="53021"/>
              </a:xfrm>
              <a:custGeom>
                <a:avLst/>
                <a:gdLst>
                  <a:gd name="connsiteX0" fmla="*/ 0 w 1208609"/>
                  <a:gd name="connsiteY0" fmla="*/ 0 h 53021"/>
                  <a:gd name="connsiteX1" fmla="*/ 1208609 w 1208609"/>
                  <a:gd name="connsiteY1" fmla="*/ 0 h 53021"/>
                  <a:gd name="connsiteX2" fmla="*/ 1208609 w 1208609"/>
                  <a:gd name="connsiteY2" fmla="*/ 53021 h 53021"/>
                  <a:gd name="connsiteX3" fmla="*/ 0 w 1208609"/>
                  <a:gd name="connsiteY3" fmla="*/ 53021 h 5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8609" h="53021">
                    <a:moveTo>
                      <a:pt x="0" y="0"/>
                    </a:moveTo>
                    <a:lnTo>
                      <a:pt x="1208609" y="0"/>
                    </a:lnTo>
                    <a:lnTo>
                      <a:pt x="1208609" y="53021"/>
                    </a:lnTo>
                    <a:lnTo>
                      <a:pt x="0" y="5302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B2602D0A-4C5C-AF2B-ED0C-F7322EC98B53}"/>
                  </a:ext>
                </a:extLst>
              </p:cNvPr>
              <p:cNvSpPr/>
              <p:nvPr/>
            </p:nvSpPr>
            <p:spPr>
              <a:xfrm>
                <a:off x="2400025" y="2279547"/>
                <a:ext cx="53021" cy="175311"/>
              </a:xfrm>
              <a:custGeom>
                <a:avLst/>
                <a:gdLst>
                  <a:gd name="connsiteX0" fmla="*/ 0 w 53021"/>
                  <a:gd name="connsiteY0" fmla="*/ 0 h 175311"/>
                  <a:gd name="connsiteX1" fmla="*/ 53021 w 53021"/>
                  <a:gd name="connsiteY1" fmla="*/ 0 h 175311"/>
                  <a:gd name="connsiteX2" fmla="*/ 53021 w 53021"/>
                  <a:gd name="connsiteY2" fmla="*/ 175311 h 175311"/>
                  <a:gd name="connsiteX3" fmla="*/ 0 w 53021"/>
                  <a:gd name="connsiteY3" fmla="*/ 175311 h 17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21" h="175311">
                    <a:moveTo>
                      <a:pt x="0" y="0"/>
                    </a:moveTo>
                    <a:lnTo>
                      <a:pt x="53021" y="0"/>
                    </a:lnTo>
                    <a:lnTo>
                      <a:pt x="53021" y="175311"/>
                    </a:lnTo>
                    <a:lnTo>
                      <a:pt x="0" y="17531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4D07AFD4-6760-EB55-1617-803F9F0F98FF}"/>
                  </a:ext>
                </a:extLst>
              </p:cNvPr>
              <p:cNvSpPr/>
              <p:nvPr/>
            </p:nvSpPr>
            <p:spPr>
              <a:xfrm>
                <a:off x="2400025" y="2279547"/>
                <a:ext cx="53021" cy="54181"/>
              </a:xfrm>
              <a:custGeom>
                <a:avLst/>
                <a:gdLst>
                  <a:gd name="connsiteX0" fmla="*/ 0 w 53021"/>
                  <a:gd name="connsiteY0" fmla="*/ 0 h 54181"/>
                  <a:gd name="connsiteX1" fmla="*/ 53021 w 53021"/>
                  <a:gd name="connsiteY1" fmla="*/ 0 h 54181"/>
                  <a:gd name="connsiteX2" fmla="*/ 53021 w 53021"/>
                  <a:gd name="connsiteY2" fmla="*/ 54182 h 54181"/>
                  <a:gd name="connsiteX3" fmla="*/ 0 w 53021"/>
                  <a:gd name="connsiteY3" fmla="*/ 54182 h 5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21" h="54181">
                    <a:moveTo>
                      <a:pt x="0" y="0"/>
                    </a:moveTo>
                    <a:lnTo>
                      <a:pt x="53021" y="0"/>
                    </a:lnTo>
                    <a:lnTo>
                      <a:pt x="53021" y="54182"/>
                    </a:lnTo>
                    <a:lnTo>
                      <a:pt x="0" y="54182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7E14004D-DD40-8EA8-4C9C-E4DA6219E185}"/>
                  </a:ext>
                </a:extLst>
              </p:cNvPr>
              <p:cNvSpPr/>
              <p:nvPr/>
            </p:nvSpPr>
            <p:spPr>
              <a:xfrm>
                <a:off x="1379928" y="2279547"/>
                <a:ext cx="53021" cy="175311"/>
              </a:xfrm>
              <a:custGeom>
                <a:avLst/>
                <a:gdLst>
                  <a:gd name="connsiteX0" fmla="*/ 0 w 53021"/>
                  <a:gd name="connsiteY0" fmla="*/ 0 h 175311"/>
                  <a:gd name="connsiteX1" fmla="*/ 53021 w 53021"/>
                  <a:gd name="connsiteY1" fmla="*/ 0 h 175311"/>
                  <a:gd name="connsiteX2" fmla="*/ 53021 w 53021"/>
                  <a:gd name="connsiteY2" fmla="*/ 175311 h 175311"/>
                  <a:gd name="connsiteX3" fmla="*/ 0 w 53021"/>
                  <a:gd name="connsiteY3" fmla="*/ 175311 h 17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21" h="175311">
                    <a:moveTo>
                      <a:pt x="0" y="0"/>
                    </a:moveTo>
                    <a:lnTo>
                      <a:pt x="53021" y="0"/>
                    </a:lnTo>
                    <a:lnTo>
                      <a:pt x="53021" y="175311"/>
                    </a:lnTo>
                    <a:lnTo>
                      <a:pt x="0" y="17531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6F8CFC03-2B31-9848-2558-D37B3AE9077E}"/>
                  </a:ext>
                </a:extLst>
              </p:cNvPr>
              <p:cNvSpPr/>
              <p:nvPr/>
            </p:nvSpPr>
            <p:spPr>
              <a:xfrm>
                <a:off x="1379928" y="2279547"/>
                <a:ext cx="53021" cy="54181"/>
              </a:xfrm>
              <a:custGeom>
                <a:avLst/>
                <a:gdLst>
                  <a:gd name="connsiteX0" fmla="*/ 0 w 53021"/>
                  <a:gd name="connsiteY0" fmla="*/ 0 h 54181"/>
                  <a:gd name="connsiteX1" fmla="*/ 53021 w 53021"/>
                  <a:gd name="connsiteY1" fmla="*/ 0 h 54181"/>
                  <a:gd name="connsiteX2" fmla="*/ 53021 w 53021"/>
                  <a:gd name="connsiteY2" fmla="*/ 54182 h 54181"/>
                  <a:gd name="connsiteX3" fmla="*/ 0 w 53021"/>
                  <a:gd name="connsiteY3" fmla="*/ 54182 h 5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21" h="54181">
                    <a:moveTo>
                      <a:pt x="0" y="0"/>
                    </a:moveTo>
                    <a:lnTo>
                      <a:pt x="53021" y="0"/>
                    </a:lnTo>
                    <a:lnTo>
                      <a:pt x="53021" y="54182"/>
                    </a:lnTo>
                    <a:lnTo>
                      <a:pt x="0" y="54182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7678A55D-9014-885C-6252-03C0D800F90B}"/>
                  </a:ext>
                </a:extLst>
              </p:cNvPr>
              <p:cNvSpPr/>
              <p:nvPr/>
            </p:nvSpPr>
            <p:spPr>
              <a:xfrm rot="5400000">
                <a:off x="2083783" y="2015094"/>
                <a:ext cx="337783" cy="85080"/>
              </a:xfrm>
              <a:custGeom>
                <a:avLst/>
                <a:gdLst>
                  <a:gd name="connsiteX0" fmla="*/ 0 w 337783"/>
                  <a:gd name="connsiteY0" fmla="*/ 0 h 85080"/>
                  <a:gd name="connsiteX1" fmla="*/ 337784 w 337783"/>
                  <a:gd name="connsiteY1" fmla="*/ 0 h 85080"/>
                  <a:gd name="connsiteX2" fmla="*/ 337784 w 337783"/>
                  <a:gd name="connsiteY2" fmla="*/ 85081 h 85080"/>
                  <a:gd name="connsiteX3" fmla="*/ 0 w 337783"/>
                  <a:gd name="connsiteY3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783" h="85080">
                    <a:moveTo>
                      <a:pt x="0" y="0"/>
                    </a:moveTo>
                    <a:lnTo>
                      <a:pt x="337784" y="0"/>
                    </a:lnTo>
                    <a:lnTo>
                      <a:pt x="337784" y="85081"/>
                    </a:lnTo>
                    <a:lnTo>
                      <a:pt x="0" y="85081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EE6C8FE1-BB5F-A1E5-6ED2-F395DF1C059F}"/>
                  </a:ext>
                </a:extLst>
              </p:cNvPr>
              <p:cNvSpPr/>
              <p:nvPr/>
            </p:nvSpPr>
            <p:spPr>
              <a:xfrm rot="5400000">
                <a:off x="2234107" y="1846709"/>
                <a:ext cx="37136" cy="85080"/>
              </a:xfrm>
              <a:custGeom>
                <a:avLst/>
                <a:gdLst>
                  <a:gd name="connsiteX0" fmla="*/ 0 w 37136"/>
                  <a:gd name="connsiteY0" fmla="*/ 0 h 85080"/>
                  <a:gd name="connsiteX1" fmla="*/ 37137 w 37136"/>
                  <a:gd name="connsiteY1" fmla="*/ 0 h 85080"/>
                  <a:gd name="connsiteX2" fmla="*/ 37137 w 37136"/>
                  <a:gd name="connsiteY2" fmla="*/ 85081 h 85080"/>
                  <a:gd name="connsiteX3" fmla="*/ 0 w 37136"/>
                  <a:gd name="connsiteY3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6" h="85080">
                    <a:moveTo>
                      <a:pt x="0" y="0"/>
                    </a:moveTo>
                    <a:lnTo>
                      <a:pt x="37137" y="0"/>
                    </a:lnTo>
                    <a:lnTo>
                      <a:pt x="37137" y="85081"/>
                    </a:lnTo>
                    <a:lnTo>
                      <a:pt x="0" y="85081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42BC404E-CF17-9528-ADB8-D18595F98302}"/>
                  </a:ext>
                </a:extLst>
              </p:cNvPr>
              <p:cNvSpPr/>
              <p:nvPr/>
            </p:nvSpPr>
            <p:spPr>
              <a:xfrm rot="5400000">
                <a:off x="2245785" y="1919677"/>
                <a:ext cx="13781" cy="85080"/>
              </a:xfrm>
              <a:custGeom>
                <a:avLst/>
                <a:gdLst>
                  <a:gd name="connsiteX0" fmla="*/ 0 w 13781"/>
                  <a:gd name="connsiteY0" fmla="*/ 0 h 85080"/>
                  <a:gd name="connsiteX1" fmla="*/ 13781 w 13781"/>
                  <a:gd name="connsiteY1" fmla="*/ 0 h 85080"/>
                  <a:gd name="connsiteX2" fmla="*/ 13781 w 13781"/>
                  <a:gd name="connsiteY2" fmla="*/ 85081 h 85080"/>
                  <a:gd name="connsiteX3" fmla="*/ 0 w 13781"/>
                  <a:gd name="connsiteY3" fmla="*/ 85081 h 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1" h="85080">
                    <a:moveTo>
                      <a:pt x="0" y="0"/>
                    </a:moveTo>
                    <a:lnTo>
                      <a:pt x="13781" y="0"/>
                    </a:lnTo>
                    <a:lnTo>
                      <a:pt x="13781" y="85081"/>
                    </a:lnTo>
                    <a:lnTo>
                      <a:pt x="0" y="85081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B43E906B-6E59-A1CA-67E3-B778C8A45F8C}"/>
                  </a:ext>
                </a:extLst>
              </p:cNvPr>
              <p:cNvSpPr/>
              <p:nvPr/>
            </p:nvSpPr>
            <p:spPr>
              <a:xfrm rot="5400000">
                <a:off x="2228812" y="2115805"/>
                <a:ext cx="37136" cy="95670"/>
              </a:xfrm>
              <a:custGeom>
                <a:avLst/>
                <a:gdLst>
                  <a:gd name="connsiteX0" fmla="*/ 0 w 37136"/>
                  <a:gd name="connsiteY0" fmla="*/ 0 h 95670"/>
                  <a:gd name="connsiteX1" fmla="*/ 37137 w 37136"/>
                  <a:gd name="connsiteY1" fmla="*/ 0 h 95670"/>
                  <a:gd name="connsiteX2" fmla="*/ 37137 w 37136"/>
                  <a:gd name="connsiteY2" fmla="*/ 95670 h 95670"/>
                  <a:gd name="connsiteX3" fmla="*/ 0 w 37136"/>
                  <a:gd name="connsiteY3" fmla="*/ 95670 h 9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36" h="95670">
                    <a:moveTo>
                      <a:pt x="0" y="0"/>
                    </a:moveTo>
                    <a:lnTo>
                      <a:pt x="37137" y="0"/>
                    </a:lnTo>
                    <a:lnTo>
                      <a:pt x="37137" y="95670"/>
                    </a:lnTo>
                    <a:lnTo>
                      <a:pt x="0" y="95670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95D8F3E5-21AD-5BB8-EEF8-3F2933436CB6}"/>
                  </a:ext>
                </a:extLst>
              </p:cNvPr>
              <p:cNvSpPr/>
              <p:nvPr/>
            </p:nvSpPr>
            <p:spPr>
              <a:xfrm rot="5400000">
                <a:off x="1983362" y="1999753"/>
                <a:ext cx="394069" cy="59476"/>
              </a:xfrm>
              <a:custGeom>
                <a:avLst/>
                <a:gdLst>
                  <a:gd name="connsiteX0" fmla="*/ 0 w 394069"/>
                  <a:gd name="connsiteY0" fmla="*/ 0 h 59476"/>
                  <a:gd name="connsiteX1" fmla="*/ 394069 w 394069"/>
                  <a:gd name="connsiteY1" fmla="*/ 0 h 59476"/>
                  <a:gd name="connsiteX2" fmla="*/ 394069 w 394069"/>
                  <a:gd name="connsiteY2" fmla="*/ 59477 h 59476"/>
                  <a:gd name="connsiteX3" fmla="*/ 0 w 394069"/>
                  <a:gd name="connsiteY3" fmla="*/ 59477 h 5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069" h="59476">
                    <a:moveTo>
                      <a:pt x="0" y="0"/>
                    </a:moveTo>
                    <a:lnTo>
                      <a:pt x="394069" y="0"/>
                    </a:lnTo>
                    <a:lnTo>
                      <a:pt x="394069" y="59477"/>
                    </a:lnTo>
                    <a:lnTo>
                      <a:pt x="0" y="59477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8DF26BFF-010E-AB59-B121-0AC149AC7437}"/>
                  </a:ext>
                </a:extLst>
              </p:cNvPr>
              <p:cNvSpPr/>
              <p:nvPr/>
            </p:nvSpPr>
            <p:spPr>
              <a:xfrm rot="5400000">
                <a:off x="2104926" y="1927438"/>
                <a:ext cx="151520" cy="35685"/>
              </a:xfrm>
              <a:custGeom>
                <a:avLst/>
                <a:gdLst>
                  <a:gd name="connsiteX0" fmla="*/ 0 w 151520"/>
                  <a:gd name="connsiteY0" fmla="*/ 0 h 35685"/>
                  <a:gd name="connsiteX1" fmla="*/ 151520 w 151520"/>
                  <a:gd name="connsiteY1" fmla="*/ 0 h 35685"/>
                  <a:gd name="connsiteX2" fmla="*/ 151520 w 151520"/>
                  <a:gd name="connsiteY2" fmla="*/ 35686 h 35685"/>
                  <a:gd name="connsiteX3" fmla="*/ 0 w 151520"/>
                  <a:gd name="connsiteY3" fmla="*/ 35686 h 3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520" h="35685">
                    <a:moveTo>
                      <a:pt x="0" y="0"/>
                    </a:moveTo>
                    <a:lnTo>
                      <a:pt x="151520" y="0"/>
                    </a:lnTo>
                    <a:lnTo>
                      <a:pt x="151520" y="35686"/>
                    </a:lnTo>
                    <a:lnTo>
                      <a:pt x="0" y="35686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DF17FFC4-ACED-F6D2-09A7-EAAD09EA45E8}"/>
                  </a:ext>
                </a:extLst>
              </p:cNvPr>
              <p:cNvSpPr/>
              <p:nvPr/>
            </p:nvSpPr>
            <p:spPr>
              <a:xfrm rot="8119802">
                <a:off x="1691786" y="2037254"/>
                <a:ext cx="394069" cy="59476"/>
              </a:xfrm>
              <a:custGeom>
                <a:avLst/>
                <a:gdLst>
                  <a:gd name="connsiteX0" fmla="*/ 0 w 394069"/>
                  <a:gd name="connsiteY0" fmla="*/ 0 h 59476"/>
                  <a:gd name="connsiteX1" fmla="*/ 394069 w 394069"/>
                  <a:gd name="connsiteY1" fmla="*/ 0 h 59476"/>
                  <a:gd name="connsiteX2" fmla="*/ 394069 w 394069"/>
                  <a:gd name="connsiteY2" fmla="*/ 59477 h 59476"/>
                  <a:gd name="connsiteX3" fmla="*/ 0 w 394069"/>
                  <a:gd name="connsiteY3" fmla="*/ 59477 h 5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069" h="59476">
                    <a:moveTo>
                      <a:pt x="0" y="0"/>
                    </a:moveTo>
                    <a:lnTo>
                      <a:pt x="394069" y="0"/>
                    </a:lnTo>
                    <a:lnTo>
                      <a:pt x="394069" y="59477"/>
                    </a:lnTo>
                    <a:lnTo>
                      <a:pt x="0" y="59477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AB41DE59-5FE3-DCDF-678B-3EA31FCD3870}"/>
                  </a:ext>
                </a:extLst>
              </p:cNvPr>
              <p:cNvSpPr/>
              <p:nvPr/>
            </p:nvSpPr>
            <p:spPr>
              <a:xfrm rot="8119802">
                <a:off x="1792406" y="2069267"/>
                <a:ext cx="151520" cy="35685"/>
              </a:xfrm>
              <a:custGeom>
                <a:avLst/>
                <a:gdLst>
                  <a:gd name="connsiteX0" fmla="*/ 0 w 151520"/>
                  <a:gd name="connsiteY0" fmla="*/ 0 h 35685"/>
                  <a:gd name="connsiteX1" fmla="*/ 151520 w 151520"/>
                  <a:gd name="connsiteY1" fmla="*/ 0 h 35685"/>
                  <a:gd name="connsiteX2" fmla="*/ 151520 w 151520"/>
                  <a:gd name="connsiteY2" fmla="*/ 35686 h 35685"/>
                  <a:gd name="connsiteX3" fmla="*/ 0 w 151520"/>
                  <a:gd name="connsiteY3" fmla="*/ 35686 h 3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520" h="35685">
                    <a:moveTo>
                      <a:pt x="0" y="0"/>
                    </a:moveTo>
                    <a:lnTo>
                      <a:pt x="151520" y="0"/>
                    </a:lnTo>
                    <a:lnTo>
                      <a:pt x="151520" y="35686"/>
                    </a:lnTo>
                    <a:lnTo>
                      <a:pt x="0" y="35686"/>
                    </a:ln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F1DBB736-EB58-20CC-0239-0CBE829A5F2F}"/>
                  </a:ext>
                </a:extLst>
              </p:cNvPr>
              <p:cNvSpPr/>
              <p:nvPr/>
            </p:nvSpPr>
            <p:spPr>
              <a:xfrm rot="5400000">
                <a:off x="1950614" y="2026409"/>
                <a:ext cx="299269" cy="100965"/>
              </a:xfrm>
              <a:custGeom>
                <a:avLst/>
                <a:gdLst>
                  <a:gd name="connsiteX0" fmla="*/ 0 w 299269"/>
                  <a:gd name="connsiteY0" fmla="*/ 0 h 100965"/>
                  <a:gd name="connsiteX1" fmla="*/ 299269 w 299269"/>
                  <a:gd name="connsiteY1" fmla="*/ 0 h 100965"/>
                  <a:gd name="connsiteX2" fmla="*/ 299269 w 299269"/>
                  <a:gd name="connsiteY2" fmla="*/ 100965 h 100965"/>
                  <a:gd name="connsiteX3" fmla="*/ 0 w 299269"/>
                  <a:gd name="connsiteY3" fmla="*/ 100965 h 1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269" h="100965">
                    <a:moveTo>
                      <a:pt x="0" y="0"/>
                    </a:moveTo>
                    <a:lnTo>
                      <a:pt x="299269" y="0"/>
                    </a:lnTo>
                    <a:lnTo>
                      <a:pt x="299269" y="100965"/>
                    </a:lnTo>
                    <a:lnTo>
                      <a:pt x="0" y="100965"/>
                    </a:lnTo>
                    <a:close/>
                  </a:path>
                </a:pathLst>
              </a:custGeom>
              <a:solidFill>
                <a:srgbClr val="A6A6A6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05B00A6C-85FA-9C8A-F668-24DA89816651}"/>
                  </a:ext>
                </a:extLst>
              </p:cNvPr>
              <p:cNvSpPr/>
              <p:nvPr/>
            </p:nvSpPr>
            <p:spPr>
              <a:xfrm rot="5400000">
                <a:off x="2086286" y="2130457"/>
                <a:ext cx="27925" cy="100965"/>
              </a:xfrm>
              <a:custGeom>
                <a:avLst/>
                <a:gdLst>
                  <a:gd name="connsiteX0" fmla="*/ 0 w 27925"/>
                  <a:gd name="connsiteY0" fmla="*/ 0 h 100965"/>
                  <a:gd name="connsiteX1" fmla="*/ 27925 w 27925"/>
                  <a:gd name="connsiteY1" fmla="*/ 0 h 100965"/>
                  <a:gd name="connsiteX2" fmla="*/ 27925 w 27925"/>
                  <a:gd name="connsiteY2" fmla="*/ 100965 h 100965"/>
                  <a:gd name="connsiteX3" fmla="*/ 0 w 27925"/>
                  <a:gd name="connsiteY3" fmla="*/ 100965 h 1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25" h="100965">
                    <a:moveTo>
                      <a:pt x="0" y="0"/>
                    </a:moveTo>
                    <a:lnTo>
                      <a:pt x="27925" y="0"/>
                    </a:lnTo>
                    <a:lnTo>
                      <a:pt x="27925" y="100965"/>
                    </a:lnTo>
                    <a:lnTo>
                      <a:pt x="0" y="100965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C9D94CDE-2ACF-156A-6890-E6F0569E08DA}"/>
                  </a:ext>
                </a:extLst>
              </p:cNvPr>
              <p:cNvSpPr/>
              <p:nvPr/>
            </p:nvSpPr>
            <p:spPr>
              <a:xfrm rot="5400000">
                <a:off x="2094844" y="2092740"/>
                <a:ext cx="10807" cy="100965"/>
              </a:xfrm>
              <a:custGeom>
                <a:avLst/>
                <a:gdLst>
                  <a:gd name="connsiteX0" fmla="*/ 0 w 10807"/>
                  <a:gd name="connsiteY0" fmla="*/ 0 h 100965"/>
                  <a:gd name="connsiteX1" fmla="*/ 10807 w 10807"/>
                  <a:gd name="connsiteY1" fmla="*/ 0 h 100965"/>
                  <a:gd name="connsiteX2" fmla="*/ 10807 w 10807"/>
                  <a:gd name="connsiteY2" fmla="*/ 100965 h 100965"/>
                  <a:gd name="connsiteX3" fmla="*/ 0 w 10807"/>
                  <a:gd name="connsiteY3" fmla="*/ 100965 h 1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7" h="100965">
                    <a:moveTo>
                      <a:pt x="0" y="0"/>
                    </a:moveTo>
                    <a:lnTo>
                      <a:pt x="10807" y="0"/>
                    </a:lnTo>
                    <a:lnTo>
                      <a:pt x="10807" y="100965"/>
                    </a:lnTo>
                    <a:lnTo>
                      <a:pt x="0" y="100965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D349BB82-6384-4D03-AADD-ABF6295E7D4C}"/>
                  </a:ext>
                </a:extLst>
              </p:cNvPr>
              <p:cNvSpPr/>
              <p:nvPr/>
            </p:nvSpPr>
            <p:spPr>
              <a:xfrm rot="5400000">
                <a:off x="2189499" y="2051106"/>
                <a:ext cx="281281" cy="69703"/>
              </a:xfrm>
              <a:custGeom>
                <a:avLst/>
                <a:gdLst>
                  <a:gd name="connsiteX0" fmla="*/ 0 w 281281"/>
                  <a:gd name="connsiteY0" fmla="*/ 0 h 69703"/>
                  <a:gd name="connsiteX1" fmla="*/ 281281 w 281281"/>
                  <a:gd name="connsiteY1" fmla="*/ 0 h 69703"/>
                  <a:gd name="connsiteX2" fmla="*/ 281281 w 281281"/>
                  <a:gd name="connsiteY2" fmla="*/ 69704 h 69703"/>
                  <a:gd name="connsiteX3" fmla="*/ 0 w 281281"/>
                  <a:gd name="connsiteY3" fmla="*/ 69704 h 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281" h="69703">
                    <a:moveTo>
                      <a:pt x="0" y="0"/>
                    </a:moveTo>
                    <a:lnTo>
                      <a:pt x="281281" y="0"/>
                    </a:lnTo>
                    <a:lnTo>
                      <a:pt x="281281" y="69704"/>
                    </a:lnTo>
                    <a:lnTo>
                      <a:pt x="0" y="69704"/>
                    </a:lnTo>
                    <a:close/>
                  </a:path>
                </a:pathLst>
              </a:custGeom>
              <a:solidFill>
                <a:srgbClr val="A6A6A6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A5E5BFD3-FFA2-704E-25D0-505297E432FA}"/>
                  </a:ext>
                </a:extLst>
              </p:cNvPr>
              <p:cNvSpPr/>
              <p:nvPr/>
            </p:nvSpPr>
            <p:spPr>
              <a:xfrm rot="5400000">
                <a:off x="2317048" y="2148771"/>
                <a:ext cx="26184" cy="69703"/>
              </a:xfrm>
              <a:custGeom>
                <a:avLst/>
                <a:gdLst>
                  <a:gd name="connsiteX0" fmla="*/ 0 w 26184"/>
                  <a:gd name="connsiteY0" fmla="*/ 0 h 69703"/>
                  <a:gd name="connsiteX1" fmla="*/ 26184 w 26184"/>
                  <a:gd name="connsiteY1" fmla="*/ 0 h 69703"/>
                  <a:gd name="connsiteX2" fmla="*/ 26184 w 26184"/>
                  <a:gd name="connsiteY2" fmla="*/ 69704 h 69703"/>
                  <a:gd name="connsiteX3" fmla="*/ 0 w 26184"/>
                  <a:gd name="connsiteY3" fmla="*/ 69704 h 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84" h="69703">
                    <a:moveTo>
                      <a:pt x="0" y="0"/>
                    </a:moveTo>
                    <a:lnTo>
                      <a:pt x="26184" y="0"/>
                    </a:lnTo>
                    <a:lnTo>
                      <a:pt x="26184" y="69704"/>
                    </a:lnTo>
                    <a:lnTo>
                      <a:pt x="0" y="69704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B442BF63-0334-31D7-D8C5-93A7A23FEE41}"/>
                  </a:ext>
                </a:extLst>
              </p:cNvPr>
              <p:cNvSpPr/>
              <p:nvPr/>
            </p:nvSpPr>
            <p:spPr>
              <a:xfrm rot="5400000">
                <a:off x="2317048" y="1981511"/>
                <a:ext cx="26184" cy="69703"/>
              </a:xfrm>
              <a:custGeom>
                <a:avLst/>
                <a:gdLst>
                  <a:gd name="connsiteX0" fmla="*/ 0 w 26184"/>
                  <a:gd name="connsiteY0" fmla="*/ 0 h 69703"/>
                  <a:gd name="connsiteX1" fmla="*/ 26184 w 26184"/>
                  <a:gd name="connsiteY1" fmla="*/ 0 h 69703"/>
                  <a:gd name="connsiteX2" fmla="*/ 26184 w 26184"/>
                  <a:gd name="connsiteY2" fmla="*/ 69704 h 69703"/>
                  <a:gd name="connsiteX3" fmla="*/ 0 w 26184"/>
                  <a:gd name="connsiteY3" fmla="*/ 69704 h 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84" h="69703">
                    <a:moveTo>
                      <a:pt x="0" y="0"/>
                    </a:moveTo>
                    <a:lnTo>
                      <a:pt x="26184" y="0"/>
                    </a:lnTo>
                    <a:lnTo>
                      <a:pt x="26184" y="69704"/>
                    </a:lnTo>
                    <a:lnTo>
                      <a:pt x="0" y="69704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22E7D857-0988-A46E-B5DA-629D0E7A1A7B}"/>
                  </a:ext>
                </a:extLst>
              </p:cNvPr>
              <p:cNvSpPr/>
              <p:nvPr/>
            </p:nvSpPr>
            <p:spPr>
              <a:xfrm rot="5400000">
                <a:off x="2324990" y="2017668"/>
                <a:ext cx="10154" cy="69703"/>
              </a:xfrm>
              <a:custGeom>
                <a:avLst/>
                <a:gdLst>
                  <a:gd name="connsiteX0" fmla="*/ 0 w 10154"/>
                  <a:gd name="connsiteY0" fmla="*/ 0 h 69703"/>
                  <a:gd name="connsiteX1" fmla="*/ 10154 w 10154"/>
                  <a:gd name="connsiteY1" fmla="*/ 0 h 69703"/>
                  <a:gd name="connsiteX2" fmla="*/ 10154 w 10154"/>
                  <a:gd name="connsiteY2" fmla="*/ 69704 h 69703"/>
                  <a:gd name="connsiteX3" fmla="*/ 0 w 10154"/>
                  <a:gd name="connsiteY3" fmla="*/ 69704 h 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4" h="69703">
                    <a:moveTo>
                      <a:pt x="0" y="0"/>
                    </a:moveTo>
                    <a:lnTo>
                      <a:pt x="10154" y="0"/>
                    </a:lnTo>
                    <a:lnTo>
                      <a:pt x="10154" y="69704"/>
                    </a:lnTo>
                    <a:lnTo>
                      <a:pt x="0" y="69704"/>
                    </a:lnTo>
                    <a:close/>
                  </a:path>
                </a:pathLst>
              </a:custGeom>
              <a:solidFill>
                <a:srgbClr val="C7C7C7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1E2E0585-D66C-FE0B-AD2B-88A092834014}"/>
                  </a:ext>
                </a:extLst>
              </p:cNvPr>
              <p:cNvSpPr/>
              <p:nvPr/>
            </p:nvSpPr>
            <p:spPr>
              <a:xfrm>
                <a:off x="1549796" y="1866014"/>
                <a:ext cx="68524" cy="228595"/>
              </a:xfrm>
              <a:custGeom>
                <a:avLst/>
                <a:gdLst>
                  <a:gd name="connsiteX0" fmla="*/ 6821 w 68524"/>
                  <a:gd name="connsiteY0" fmla="*/ 171 h 228595"/>
                  <a:gd name="connsiteX1" fmla="*/ 63759 w 68524"/>
                  <a:gd name="connsiteY1" fmla="*/ 227488 h 228595"/>
                  <a:gd name="connsiteX2" fmla="*/ 60640 w 68524"/>
                  <a:gd name="connsiteY2" fmla="*/ 227052 h 228595"/>
                  <a:gd name="connsiteX3" fmla="*/ 61148 w 68524"/>
                  <a:gd name="connsiteY3" fmla="*/ 173596 h 228595"/>
                  <a:gd name="connsiteX4" fmla="*/ 60205 w 68524"/>
                  <a:gd name="connsiteY4" fmla="*/ 171202 h 228595"/>
                  <a:gd name="connsiteX5" fmla="*/ 21545 w 68524"/>
                  <a:gd name="connsiteY5" fmla="*/ 129641 h 228595"/>
                  <a:gd name="connsiteX6" fmla="*/ 148 w 68524"/>
                  <a:gd name="connsiteY6" fmla="*/ 67626 h 228595"/>
                  <a:gd name="connsiteX7" fmla="*/ 2832 w 68524"/>
                  <a:gd name="connsiteY7" fmla="*/ 67263 h 228595"/>
                  <a:gd name="connsiteX8" fmla="*/ 60858 w 68524"/>
                  <a:gd name="connsiteY8" fmla="*/ 161048 h 228595"/>
                  <a:gd name="connsiteX9" fmla="*/ 54548 w 68524"/>
                  <a:gd name="connsiteY9" fmla="*/ 101281 h 228595"/>
                  <a:gd name="connsiteX10" fmla="*/ 5226 w 68524"/>
                  <a:gd name="connsiteY10" fmla="*/ 1767 h 228595"/>
                  <a:gd name="connsiteX11" fmla="*/ 5609 w 68524"/>
                  <a:gd name="connsiteY11" fmla="*/ 171 h 228595"/>
                  <a:gd name="connsiteX12" fmla="*/ 6821 w 68524"/>
                  <a:gd name="connsiteY12" fmla="*/ 171 h 22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524" h="228595">
                    <a:moveTo>
                      <a:pt x="6821" y="171"/>
                    </a:moveTo>
                    <a:cubicBezTo>
                      <a:pt x="66298" y="58197"/>
                      <a:pt x="76307" y="148572"/>
                      <a:pt x="63759" y="227488"/>
                    </a:cubicBezTo>
                    <a:cubicBezTo>
                      <a:pt x="63759" y="229228"/>
                      <a:pt x="60640" y="228793"/>
                      <a:pt x="60640" y="227052"/>
                    </a:cubicBezTo>
                    <a:cubicBezTo>
                      <a:pt x="60640" y="209137"/>
                      <a:pt x="61221" y="191294"/>
                      <a:pt x="61148" y="173596"/>
                    </a:cubicBezTo>
                    <a:cubicBezTo>
                      <a:pt x="61148" y="172726"/>
                      <a:pt x="60568" y="172000"/>
                      <a:pt x="60205" y="171202"/>
                    </a:cubicBezTo>
                    <a:cubicBezTo>
                      <a:pt x="44178" y="160643"/>
                      <a:pt x="30919" y="146390"/>
                      <a:pt x="21545" y="129641"/>
                    </a:cubicBezTo>
                    <a:cubicBezTo>
                      <a:pt x="11608" y="110130"/>
                      <a:pt x="7692" y="88080"/>
                      <a:pt x="148" y="67626"/>
                    </a:cubicBezTo>
                    <a:cubicBezTo>
                      <a:pt x="-577" y="65668"/>
                      <a:pt x="1526" y="66248"/>
                      <a:pt x="2832" y="67263"/>
                    </a:cubicBezTo>
                    <a:cubicBezTo>
                      <a:pt x="39098" y="93955"/>
                      <a:pt x="50558" y="122678"/>
                      <a:pt x="60858" y="161048"/>
                    </a:cubicBezTo>
                    <a:cubicBezTo>
                      <a:pt x="60620" y="140972"/>
                      <a:pt x="58508" y="120964"/>
                      <a:pt x="54548" y="101281"/>
                    </a:cubicBezTo>
                    <a:cubicBezTo>
                      <a:pt x="47640" y="64182"/>
                      <a:pt x="30565" y="29730"/>
                      <a:pt x="5226" y="1767"/>
                    </a:cubicBezTo>
                    <a:cubicBezTo>
                      <a:pt x="4890" y="1220"/>
                      <a:pt x="5062" y="505"/>
                      <a:pt x="5609" y="171"/>
                    </a:cubicBezTo>
                    <a:cubicBezTo>
                      <a:pt x="5981" y="-57"/>
                      <a:pt x="6449" y="-57"/>
                      <a:pt x="6821" y="171"/>
                    </a:cubicBezTo>
                    <a:close/>
                  </a:path>
                </a:pathLst>
              </a:custGeom>
              <a:solidFill>
                <a:srgbClr val="A6A6A6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B2C439BC-4A6E-4ED0-8B20-A67DABD8F7F5}"/>
                  </a:ext>
                </a:extLst>
              </p:cNvPr>
              <p:cNvSpPr/>
              <p:nvPr/>
            </p:nvSpPr>
            <p:spPr>
              <a:xfrm>
                <a:off x="1491424" y="1819506"/>
                <a:ext cx="74629" cy="76976"/>
              </a:xfrm>
              <a:custGeom>
                <a:avLst/>
                <a:gdLst>
                  <a:gd name="connsiteX0" fmla="*/ 54023 w 74629"/>
                  <a:gd name="connsiteY0" fmla="*/ 53496 h 76976"/>
                  <a:gd name="connsiteX1" fmla="*/ 29362 w 74629"/>
                  <a:gd name="connsiteY1" fmla="*/ 75256 h 76976"/>
                  <a:gd name="connsiteX2" fmla="*/ 18547 w 74629"/>
                  <a:gd name="connsiteY2" fmla="*/ 74134 h 76976"/>
                  <a:gd name="connsiteX3" fmla="*/ 18047 w 74629"/>
                  <a:gd name="connsiteY3" fmla="*/ 73443 h 76976"/>
                  <a:gd name="connsiteX4" fmla="*/ 31175 w 74629"/>
                  <a:gd name="connsiteY4" fmla="*/ 41238 h 76976"/>
                  <a:gd name="connsiteX5" fmla="*/ 9996 w 74629"/>
                  <a:gd name="connsiteY5" fmla="*/ 50377 h 76976"/>
                  <a:gd name="connsiteX6" fmla="*/ 746 w 74629"/>
                  <a:gd name="connsiteY6" fmla="*/ 45942 h 76976"/>
                  <a:gd name="connsiteX7" fmla="*/ 421 w 74629"/>
                  <a:gd name="connsiteY7" fmla="*/ 44647 h 76976"/>
                  <a:gd name="connsiteX8" fmla="*/ 28782 w 74629"/>
                  <a:gd name="connsiteY8" fmla="*/ 22888 h 76976"/>
                  <a:gd name="connsiteX9" fmla="*/ 14275 w 74629"/>
                  <a:gd name="connsiteY9" fmla="*/ 1128 h 76976"/>
                  <a:gd name="connsiteX10" fmla="*/ 51919 w 74629"/>
                  <a:gd name="connsiteY10" fmla="*/ 17810 h 76976"/>
                  <a:gd name="connsiteX11" fmla="*/ 74622 w 74629"/>
                  <a:gd name="connsiteY11" fmla="*/ 51175 h 76976"/>
                  <a:gd name="connsiteX12" fmla="*/ 54023 w 74629"/>
                  <a:gd name="connsiteY12" fmla="*/ 53496 h 7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29" h="76976">
                    <a:moveTo>
                      <a:pt x="54023" y="53496"/>
                    </a:moveTo>
                    <a:cubicBezTo>
                      <a:pt x="43723" y="53496"/>
                      <a:pt x="37340" y="70179"/>
                      <a:pt x="29362" y="75256"/>
                    </a:cubicBezTo>
                    <a:cubicBezTo>
                      <a:pt x="26065" y="77933"/>
                      <a:pt x="21223" y="77430"/>
                      <a:pt x="18547" y="74134"/>
                    </a:cubicBezTo>
                    <a:cubicBezTo>
                      <a:pt x="18367" y="73913"/>
                      <a:pt x="18201" y="73682"/>
                      <a:pt x="18047" y="73443"/>
                    </a:cubicBezTo>
                    <a:cubicBezTo>
                      <a:pt x="10141" y="62418"/>
                      <a:pt x="21021" y="48854"/>
                      <a:pt x="31175" y="41238"/>
                    </a:cubicBezTo>
                    <a:cubicBezTo>
                      <a:pt x="24450" y="45008"/>
                      <a:pt x="17352" y="48071"/>
                      <a:pt x="9996" y="50377"/>
                    </a:cubicBezTo>
                    <a:cubicBezTo>
                      <a:pt x="6217" y="51707"/>
                      <a:pt x="2076" y="49721"/>
                      <a:pt x="746" y="45942"/>
                    </a:cubicBezTo>
                    <a:cubicBezTo>
                      <a:pt x="598" y="45521"/>
                      <a:pt x="490" y="45088"/>
                      <a:pt x="421" y="44647"/>
                    </a:cubicBezTo>
                    <a:cubicBezTo>
                      <a:pt x="-3060" y="29633"/>
                      <a:pt x="15798" y="22888"/>
                      <a:pt x="28782" y="22888"/>
                    </a:cubicBezTo>
                    <a:cubicBezTo>
                      <a:pt x="22471" y="18536"/>
                      <a:pt x="4483" y="6713"/>
                      <a:pt x="14275" y="1128"/>
                    </a:cubicBezTo>
                    <a:cubicBezTo>
                      <a:pt x="24067" y="-4457"/>
                      <a:pt x="45101" y="12225"/>
                      <a:pt x="51919" y="17810"/>
                    </a:cubicBezTo>
                    <a:cubicBezTo>
                      <a:pt x="62074" y="26007"/>
                      <a:pt x="74114" y="38337"/>
                      <a:pt x="74622" y="51175"/>
                    </a:cubicBezTo>
                    <a:cubicBezTo>
                      <a:pt x="74985" y="65827"/>
                      <a:pt x="61856" y="56615"/>
                      <a:pt x="54023" y="53496"/>
                    </a:cubicBez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0F744173-0BFC-33DC-B61A-C054668575C8}"/>
                  </a:ext>
                </a:extLst>
              </p:cNvPr>
              <p:cNvSpPr/>
              <p:nvPr/>
            </p:nvSpPr>
            <p:spPr>
              <a:xfrm>
                <a:off x="1506055" y="1832931"/>
                <a:ext cx="60503" cy="46263"/>
              </a:xfrm>
              <a:custGeom>
                <a:avLst/>
                <a:gdLst>
                  <a:gd name="connsiteX0" fmla="*/ 42294 w 60503"/>
                  <a:gd name="connsiteY0" fmla="*/ 42610 h 46263"/>
                  <a:gd name="connsiteX1" fmla="*/ 1966 w 60503"/>
                  <a:gd name="connsiteY1" fmla="*/ 40217 h 46263"/>
                  <a:gd name="connsiteX2" fmla="*/ 28585 w 60503"/>
                  <a:gd name="connsiteY2" fmla="*/ 21866 h 46263"/>
                  <a:gd name="connsiteX3" fmla="*/ 7 w 60503"/>
                  <a:gd name="connsiteY3" fmla="*/ 5256 h 46263"/>
                  <a:gd name="connsiteX4" fmla="*/ 43890 w 60503"/>
                  <a:gd name="connsiteY4" fmla="*/ 14685 h 46263"/>
                  <a:gd name="connsiteX5" fmla="*/ 58976 w 60503"/>
                  <a:gd name="connsiteY5" fmla="*/ 44931 h 46263"/>
                  <a:gd name="connsiteX6" fmla="*/ 42294 w 60503"/>
                  <a:gd name="connsiteY6" fmla="*/ 42610 h 4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03" h="46263">
                    <a:moveTo>
                      <a:pt x="42294" y="42610"/>
                    </a:moveTo>
                    <a:cubicBezTo>
                      <a:pt x="29238" y="36590"/>
                      <a:pt x="4069" y="45221"/>
                      <a:pt x="1966" y="40217"/>
                    </a:cubicBezTo>
                    <a:cubicBezTo>
                      <a:pt x="-2386" y="30135"/>
                      <a:pt x="17705" y="23244"/>
                      <a:pt x="28585" y="21866"/>
                    </a:cubicBezTo>
                    <a:cubicBezTo>
                      <a:pt x="18576" y="19182"/>
                      <a:pt x="-428" y="14613"/>
                      <a:pt x="7" y="5256"/>
                    </a:cubicBezTo>
                    <a:cubicBezTo>
                      <a:pt x="733" y="-6494"/>
                      <a:pt x="29383" y="3588"/>
                      <a:pt x="43890" y="14685"/>
                    </a:cubicBezTo>
                    <a:cubicBezTo>
                      <a:pt x="62095" y="28684"/>
                      <a:pt x="62023" y="42248"/>
                      <a:pt x="58976" y="44931"/>
                    </a:cubicBezTo>
                    <a:cubicBezTo>
                      <a:pt x="54842" y="48630"/>
                      <a:pt x="44470" y="43553"/>
                      <a:pt x="42294" y="42610"/>
                    </a:cubicBez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17D7FDB5-5348-A5AD-66CF-B145C467E7E3}"/>
                  </a:ext>
                </a:extLst>
              </p:cNvPr>
              <p:cNvSpPr/>
              <p:nvPr/>
            </p:nvSpPr>
            <p:spPr>
              <a:xfrm>
                <a:off x="1623932" y="1860079"/>
                <a:ext cx="72702" cy="226453"/>
              </a:xfrm>
              <a:custGeom>
                <a:avLst/>
                <a:gdLst>
                  <a:gd name="connsiteX0" fmla="*/ 68175 w 72702"/>
                  <a:gd name="connsiteY0" fmla="*/ 375 h 226453"/>
                  <a:gd name="connsiteX1" fmla="*/ 2896 w 72702"/>
                  <a:gd name="connsiteY1" fmla="*/ 225226 h 226453"/>
                  <a:gd name="connsiteX2" fmla="*/ 6015 w 72702"/>
                  <a:gd name="connsiteY2" fmla="*/ 225226 h 226453"/>
                  <a:gd name="connsiteX3" fmla="*/ 7538 w 72702"/>
                  <a:gd name="connsiteY3" fmla="*/ 171770 h 226453"/>
                  <a:gd name="connsiteX4" fmla="*/ 8554 w 72702"/>
                  <a:gd name="connsiteY4" fmla="*/ 169376 h 226453"/>
                  <a:gd name="connsiteX5" fmla="*/ 48737 w 72702"/>
                  <a:gd name="connsiteY5" fmla="*/ 129411 h 226453"/>
                  <a:gd name="connsiteX6" fmla="*/ 72527 w 72702"/>
                  <a:gd name="connsiteY6" fmla="*/ 68266 h 226453"/>
                  <a:gd name="connsiteX7" fmla="*/ 69844 w 72702"/>
                  <a:gd name="connsiteY7" fmla="*/ 67758 h 226453"/>
                  <a:gd name="connsiteX8" fmla="*/ 8191 w 72702"/>
                  <a:gd name="connsiteY8" fmla="*/ 159294 h 226453"/>
                  <a:gd name="connsiteX9" fmla="*/ 16750 w 72702"/>
                  <a:gd name="connsiteY9" fmla="*/ 99817 h 226453"/>
                  <a:gd name="connsiteX10" fmla="*/ 69989 w 72702"/>
                  <a:gd name="connsiteY10" fmla="*/ 2189 h 226453"/>
                  <a:gd name="connsiteX11" fmla="*/ 69989 w 72702"/>
                  <a:gd name="connsiteY11" fmla="*/ 375 h 226453"/>
                  <a:gd name="connsiteX12" fmla="*/ 68175 w 72702"/>
                  <a:gd name="connsiteY12" fmla="*/ 375 h 22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702" h="226453">
                    <a:moveTo>
                      <a:pt x="68175" y="375"/>
                    </a:moveTo>
                    <a:cubicBezTo>
                      <a:pt x="6523" y="56298"/>
                      <a:pt x="-6896" y="145948"/>
                      <a:pt x="2896" y="225226"/>
                    </a:cubicBezTo>
                    <a:cubicBezTo>
                      <a:pt x="2896" y="227039"/>
                      <a:pt x="5943" y="226677"/>
                      <a:pt x="6015" y="225226"/>
                    </a:cubicBezTo>
                    <a:cubicBezTo>
                      <a:pt x="6668" y="207311"/>
                      <a:pt x="6813" y="189468"/>
                      <a:pt x="7538" y="171770"/>
                    </a:cubicBezTo>
                    <a:lnTo>
                      <a:pt x="8554" y="169376"/>
                    </a:lnTo>
                    <a:cubicBezTo>
                      <a:pt x="24975" y="159486"/>
                      <a:pt x="38756" y="145775"/>
                      <a:pt x="48737" y="129411"/>
                    </a:cubicBezTo>
                    <a:cubicBezTo>
                      <a:pt x="59472" y="110262"/>
                      <a:pt x="64186" y="88357"/>
                      <a:pt x="72527" y="68266"/>
                    </a:cubicBezTo>
                    <a:cubicBezTo>
                      <a:pt x="73325" y="66307"/>
                      <a:pt x="71222" y="66815"/>
                      <a:pt x="69844" y="67758"/>
                    </a:cubicBezTo>
                    <a:cubicBezTo>
                      <a:pt x="32634" y="93072"/>
                      <a:pt x="20014" y="121360"/>
                      <a:pt x="8191" y="159294"/>
                    </a:cubicBezTo>
                    <a:cubicBezTo>
                      <a:pt x="9177" y="139245"/>
                      <a:pt x="12043" y="119332"/>
                      <a:pt x="16750" y="99817"/>
                    </a:cubicBezTo>
                    <a:cubicBezTo>
                      <a:pt x="25098" y="62967"/>
                      <a:pt x="43536" y="29166"/>
                      <a:pt x="69989" y="2189"/>
                    </a:cubicBezTo>
                    <a:cubicBezTo>
                      <a:pt x="70489" y="1688"/>
                      <a:pt x="70489" y="876"/>
                      <a:pt x="69989" y="375"/>
                    </a:cubicBezTo>
                    <a:cubicBezTo>
                      <a:pt x="69488" y="-125"/>
                      <a:pt x="68676" y="-125"/>
                      <a:pt x="68175" y="375"/>
                    </a:cubicBezTo>
                    <a:close/>
                  </a:path>
                </a:pathLst>
              </a:custGeom>
              <a:solidFill>
                <a:srgbClr val="A6A6A6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B92EB17C-D412-FADE-133B-AB41CB5A7D87}"/>
                  </a:ext>
                </a:extLst>
              </p:cNvPr>
              <p:cNvSpPr/>
              <p:nvPr/>
            </p:nvSpPr>
            <p:spPr>
              <a:xfrm>
                <a:off x="1682680" y="1814810"/>
                <a:ext cx="74751" cy="77154"/>
              </a:xfrm>
              <a:custGeom>
                <a:avLst/>
                <a:gdLst>
                  <a:gd name="connsiteX0" fmla="*/ 20307 w 74751"/>
                  <a:gd name="connsiteY0" fmla="*/ 52825 h 77154"/>
                  <a:gd name="connsiteX1" fmla="*/ 44098 w 74751"/>
                  <a:gd name="connsiteY1" fmla="*/ 75238 h 77154"/>
                  <a:gd name="connsiteX2" fmla="*/ 54949 w 74751"/>
                  <a:gd name="connsiteY2" fmla="*/ 74545 h 77154"/>
                  <a:gd name="connsiteX3" fmla="*/ 55485 w 74751"/>
                  <a:gd name="connsiteY3" fmla="*/ 73860 h 77154"/>
                  <a:gd name="connsiteX4" fmla="*/ 43590 w 74751"/>
                  <a:gd name="connsiteY4" fmla="*/ 41148 h 77154"/>
                  <a:gd name="connsiteX5" fmla="*/ 64407 w 74751"/>
                  <a:gd name="connsiteY5" fmla="*/ 51737 h 77154"/>
                  <a:gd name="connsiteX6" fmla="*/ 73822 w 74751"/>
                  <a:gd name="connsiteY6" fmla="*/ 47664 h 77154"/>
                  <a:gd name="connsiteX7" fmla="*/ 74199 w 74751"/>
                  <a:gd name="connsiteY7" fmla="*/ 46370 h 77154"/>
                  <a:gd name="connsiteX8" fmla="*/ 46709 w 74751"/>
                  <a:gd name="connsiteY8" fmla="*/ 23232 h 77154"/>
                  <a:gd name="connsiteX9" fmla="*/ 62231 w 74751"/>
                  <a:gd name="connsiteY9" fmla="*/ 1472 h 77154"/>
                  <a:gd name="connsiteX10" fmla="*/ 23934 w 74751"/>
                  <a:gd name="connsiteY10" fmla="*/ 16994 h 77154"/>
                  <a:gd name="connsiteX11" fmla="*/ 71 w 74751"/>
                  <a:gd name="connsiteY11" fmla="*/ 49416 h 77154"/>
                  <a:gd name="connsiteX12" fmla="*/ 20307 w 74751"/>
                  <a:gd name="connsiteY12" fmla="*/ 52825 h 7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751" h="77154">
                    <a:moveTo>
                      <a:pt x="20307" y="52825"/>
                    </a:moveTo>
                    <a:cubicBezTo>
                      <a:pt x="30534" y="53551"/>
                      <a:pt x="36337" y="70161"/>
                      <a:pt x="44098" y="75238"/>
                    </a:cubicBezTo>
                    <a:cubicBezTo>
                      <a:pt x="47289" y="78043"/>
                      <a:pt x="52142" y="77732"/>
                      <a:pt x="54949" y="74545"/>
                    </a:cubicBezTo>
                    <a:cubicBezTo>
                      <a:pt x="55137" y="74326"/>
                      <a:pt x="55319" y="74098"/>
                      <a:pt x="55485" y="73860"/>
                    </a:cubicBezTo>
                    <a:cubicBezTo>
                      <a:pt x="63827" y="63125"/>
                      <a:pt x="53455" y="49126"/>
                      <a:pt x="43590" y="41148"/>
                    </a:cubicBezTo>
                    <a:cubicBezTo>
                      <a:pt x="50154" y="45376"/>
                      <a:pt x="57125" y="48925"/>
                      <a:pt x="64407" y="51737"/>
                    </a:cubicBezTo>
                    <a:cubicBezTo>
                      <a:pt x="68128" y="53212"/>
                      <a:pt x="72349" y="51389"/>
                      <a:pt x="73822" y="47664"/>
                    </a:cubicBezTo>
                    <a:cubicBezTo>
                      <a:pt x="73988" y="47245"/>
                      <a:pt x="74112" y="46812"/>
                      <a:pt x="74199" y="46370"/>
                    </a:cubicBezTo>
                    <a:cubicBezTo>
                      <a:pt x="78188" y="31428"/>
                      <a:pt x="59692" y="24030"/>
                      <a:pt x="46709" y="23232"/>
                    </a:cubicBezTo>
                    <a:cubicBezTo>
                      <a:pt x="53092" y="19098"/>
                      <a:pt x="71515" y="7928"/>
                      <a:pt x="62231" y="1472"/>
                    </a:cubicBezTo>
                    <a:cubicBezTo>
                      <a:pt x="52947" y="-4983"/>
                      <a:pt x="31187" y="11554"/>
                      <a:pt x="23934" y="16994"/>
                    </a:cubicBezTo>
                    <a:cubicBezTo>
                      <a:pt x="13489" y="24828"/>
                      <a:pt x="1014" y="36651"/>
                      <a:pt x="71" y="49416"/>
                    </a:cubicBezTo>
                    <a:cubicBezTo>
                      <a:pt x="-1090" y="64358"/>
                      <a:pt x="12329" y="55654"/>
                      <a:pt x="20307" y="52825"/>
                    </a:cubicBez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B158B58F-EDBE-FB4A-9059-113BF2176E73}"/>
                  </a:ext>
                </a:extLst>
              </p:cNvPr>
              <p:cNvSpPr/>
              <p:nvPr/>
            </p:nvSpPr>
            <p:spPr>
              <a:xfrm>
                <a:off x="1681787" y="1828653"/>
                <a:ext cx="61745" cy="44561"/>
              </a:xfrm>
              <a:custGeom>
                <a:avLst/>
                <a:gdLst>
                  <a:gd name="connsiteX0" fmla="*/ 18154 w 61745"/>
                  <a:gd name="connsiteY0" fmla="*/ 41231 h 44561"/>
                  <a:gd name="connsiteX1" fmla="*/ 58554 w 61745"/>
                  <a:gd name="connsiteY1" fmla="*/ 40433 h 44561"/>
                  <a:gd name="connsiteX2" fmla="*/ 32733 w 61745"/>
                  <a:gd name="connsiteY2" fmla="*/ 21139 h 44561"/>
                  <a:gd name="connsiteX3" fmla="*/ 61746 w 61745"/>
                  <a:gd name="connsiteY3" fmla="*/ 5545 h 44561"/>
                  <a:gd name="connsiteX4" fmla="*/ 17574 w 61745"/>
                  <a:gd name="connsiteY4" fmla="*/ 13378 h 44561"/>
                  <a:gd name="connsiteX5" fmla="*/ 1326 w 61745"/>
                  <a:gd name="connsiteY5" fmla="*/ 42972 h 44561"/>
                  <a:gd name="connsiteX6" fmla="*/ 18154 w 61745"/>
                  <a:gd name="connsiteY6" fmla="*/ 41231 h 4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45" h="44561">
                    <a:moveTo>
                      <a:pt x="18154" y="41231"/>
                    </a:moveTo>
                    <a:cubicBezTo>
                      <a:pt x="31500" y="35791"/>
                      <a:pt x="56233" y="45293"/>
                      <a:pt x="58554" y="40433"/>
                    </a:cubicBezTo>
                    <a:cubicBezTo>
                      <a:pt x="63269" y="30569"/>
                      <a:pt x="43468" y="22880"/>
                      <a:pt x="32733" y="21139"/>
                    </a:cubicBezTo>
                    <a:cubicBezTo>
                      <a:pt x="42815" y="18818"/>
                      <a:pt x="61746" y="15192"/>
                      <a:pt x="61746" y="5545"/>
                    </a:cubicBezTo>
                    <a:cubicBezTo>
                      <a:pt x="61746" y="-6205"/>
                      <a:pt x="32733" y="2789"/>
                      <a:pt x="17574" y="13378"/>
                    </a:cubicBezTo>
                    <a:cubicBezTo>
                      <a:pt x="-1140" y="26652"/>
                      <a:pt x="-1575" y="40143"/>
                      <a:pt x="1326" y="42972"/>
                    </a:cubicBezTo>
                    <a:cubicBezTo>
                      <a:pt x="5388" y="46961"/>
                      <a:pt x="15978" y="42319"/>
                      <a:pt x="18154" y="41231"/>
                    </a:cubicBez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3D051EFA-580F-2923-B5DA-7C2499257B70}"/>
                  </a:ext>
                </a:extLst>
              </p:cNvPr>
              <p:cNvSpPr/>
              <p:nvPr/>
            </p:nvSpPr>
            <p:spPr>
              <a:xfrm>
                <a:off x="1580599" y="1798907"/>
                <a:ext cx="103993" cy="299461"/>
              </a:xfrm>
              <a:custGeom>
                <a:avLst/>
                <a:gdLst>
                  <a:gd name="connsiteX0" fmla="*/ 48405 w 103993"/>
                  <a:gd name="connsiteY0" fmla="*/ 209296 h 299461"/>
                  <a:gd name="connsiteX1" fmla="*/ 29257 w 103993"/>
                  <a:gd name="connsiteY1" fmla="*/ 297713 h 299461"/>
                  <a:gd name="connsiteX2" fmla="*/ 26682 w 103993"/>
                  <a:gd name="connsiteY2" fmla="*/ 299418 h 299461"/>
                  <a:gd name="connsiteX3" fmla="*/ 24977 w 103993"/>
                  <a:gd name="connsiteY3" fmla="*/ 296843 h 299461"/>
                  <a:gd name="connsiteX4" fmla="*/ 40427 w 103993"/>
                  <a:gd name="connsiteY4" fmla="*/ 215606 h 299461"/>
                  <a:gd name="connsiteX5" fmla="*/ 45214 w 103993"/>
                  <a:gd name="connsiteY5" fmla="*/ 132121 h 299461"/>
                  <a:gd name="connsiteX6" fmla="*/ 171 w 103993"/>
                  <a:gd name="connsiteY6" fmla="*/ 1563 h 299461"/>
                  <a:gd name="connsiteX7" fmla="*/ 1549 w 103993"/>
                  <a:gd name="connsiteY7" fmla="*/ 257 h 299461"/>
                  <a:gd name="connsiteX8" fmla="*/ 52322 w 103993"/>
                  <a:gd name="connsiteY8" fmla="*/ 163746 h 299461"/>
                  <a:gd name="connsiteX9" fmla="*/ 101717 w 103993"/>
                  <a:gd name="connsiteY9" fmla="*/ 72065 h 299461"/>
                  <a:gd name="connsiteX10" fmla="*/ 103965 w 103993"/>
                  <a:gd name="connsiteY10" fmla="*/ 73588 h 299461"/>
                  <a:gd name="connsiteX11" fmla="*/ 52104 w 103993"/>
                  <a:gd name="connsiteY11" fmla="*/ 184055 h 299461"/>
                  <a:gd name="connsiteX12" fmla="*/ 48405 w 103993"/>
                  <a:gd name="connsiteY12" fmla="*/ 209296 h 29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993" h="299461">
                    <a:moveTo>
                      <a:pt x="48405" y="209296"/>
                    </a:moveTo>
                    <a:cubicBezTo>
                      <a:pt x="44277" y="239212"/>
                      <a:pt x="37875" y="268770"/>
                      <a:pt x="29257" y="297713"/>
                    </a:cubicBezTo>
                    <a:cubicBezTo>
                      <a:pt x="29017" y="298895"/>
                      <a:pt x="27863" y="299657"/>
                      <a:pt x="26682" y="299418"/>
                    </a:cubicBezTo>
                    <a:cubicBezTo>
                      <a:pt x="25500" y="299178"/>
                      <a:pt x="24737" y="298025"/>
                      <a:pt x="24977" y="296843"/>
                    </a:cubicBezTo>
                    <a:cubicBezTo>
                      <a:pt x="29039" y="269571"/>
                      <a:pt x="36438" y="242806"/>
                      <a:pt x="40427" y="215606"/>
                    </a:cubicBezTo>
                    <a:cubicBezTo>
                      <a:pt x="44882" y="188016"/>
                      <a:pt x="46483" y="160041"/>
                      <a:pt x="45214" y="132121"/>
                    </a:cubicBezTo>
                    <a:cubicBezTo>
                      <a:pt x="42603" y="86208"/>
                      <a:pt x="30127" y="37322"/>
                      <a:pt x="171" y="1563"/>
                    </a:cubicBezTo>
                    <a:cubicBezTo>
                      <a:pt x="-482" y="693"/>
                      <a:pt x="897" y="-540"/>
                      <a:pt x="1549" y="257"/>
                    </a:cubicBezTo>
                    <a:cubicBezTo>
                      <a:pt x="61606" y="70251"/>
                      <a:pt x="52322" y="156057"/>
                      <a:pt x="52322" y="163746"/>
                    </a:cubicBezTo>
                    <a:cubicBezTo>
                      <a:pt x="60808" y="134733"/>
                      <a:pt x="69585" y="101585"/>
                      <a:pt x="101717" y="72065"/>
                    </a:cubicBezTo>
                    <a:cubicBezTo>
                      <a:pt x="103095" y="70759"/>
                      <a:pt x="104183" y="71412"/>
                      <a:pt x="103965" y="73588"/>
                    </a:cubicBezTo>
                    <a:cubicBezTo>
                      <a:pt x="98235" y="127262"/>
                      <a:pt x="83293" y="155332"/>
                      <a:pt x="52104" y="184055"/>
                    </a:cubicBezTo>
                    <a:cubicBezTo>
                      <a:pt x="50871" y="192396"/>
                      <a:pt x="49783" y="200882"/>
                      <a:pt x="48405" y="209296"/>
                    </a:cubicBezTo>
                    <a:close/>
                  </a:path>
                </a:pathLst>
              </a:custGeom>
              <a:solidFill>
                <a:srgbClr val="A6A6A6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FD1ACFB3-AE50-5540-02E2-D179099DE41E}"/>
                  </a:ext>
                </a:extLst>
              </p:cNvPr>
              <p:cNvSpPr/>
              <p:nvPr/>
            </p:nvSpPr>
            <p:spPr>
              <a:xfrm>
                <a:off x="1528447" y="1733918"/>
                <a:ext cx="76494" cy="88802"/>
              </a:xfrm>
              <a:custGeom>
                <a:avLst/>
                <a:gdLst>
                  <a:gd name="connsiteX0" fmla="*/ 51743 w 76494"/>
                  <a:gd name="connsiteY0" fmla="*/ 74458 h 88802"/>
                  <a:gd name="connsiteX1" fmla="*/ 15476 w 76494"/>
                  <a:gd name="connsiteY1" fmla="*/ 84322 h 88802"/>
                  <a:gd name="connsiteX2" fmla="*/ 4809 w 76494"/>
                  <a:gd name="connsiteY2" fmla="*/ 77779 h 88802"/>
                  <a:gd name="connsiteX3" fmla="*/ 4669 w 76494"/>
                  <a:gd name="connsiteY3" fmla="*/ 77069 h 88802"/>
                  <a:gd name="connsiteX4" fmla="*/ 34480 w 76494"/>
                  <a:gd name="connsiteY4" fmla="*/ 50232 h 88802"/>
                  <a:gd name="connsiteX5" fmla="*/ 7570 w 76494"/>
                  <a:gd name="connsiteY5" fmla="*/ 49724 h 88802"/>
                  <a:gd name="connsiteX6" fmla="*/ 58 w 76494"/>
                  <a:gd name="connsiteY6" fmla="*/ 40233 h 88802"/>
                  <a:gd name="connsiteX7" fmla="*/ 317 w 76494"/>
                  <a:gd name="connsiteY7" fmla="*/ 38917 h 88802"/>
                  <a:gd name="connsiteX8" fmla="*/ 40863 w 76494"/>
                  <a:gd name="connsiteY8" fmla="*/ 30285 h 88802"/>
                  <a:gd name="connsiteX9" fmla="*/ 36656 w 76494"/>
                  <a:gd name="connsiteY9" fmla="*/ 39 h 88802"/>
                  <a:gd name="connsiteX10" fmla="*/ 67337 w 76494"/>
                  <a:gd name="connsiteY10" fmla="*/ 36305 h 88802"/>
                  <a:gd name="connsiteX11" fmla="*/ 74083 w 76494"/>
                  <a:gd name="connsiteY11" fmla="*/ 82291 h 88802"/>
                  <a:gd name="connsiteX12" fmla="*/ 51743 w 76494"/>
                  <a:gd name="connsiteY12" fmla="*/ 74458 h 8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494" h="88802">
                    <a:moveTo>
                      <a:pt x="51743" y="74458"/>
                    </a:moveTo>
                    <a:cubicBezTo>
                      <a:pt x="40935" y="69670"/>
                      <a:pt x="26066" y="83379"/>
                      <a:pt x="15476" y="84322"/>
                    </a:cubicBezTo>
                    <a:cubicBezTo>
                      <a:pt x="10724" y="85461"/>
                      <a:pt x="5948" y="82531"/>
                      <a:pt x="4809" y="77779"/>
                    </a:cubicBezTo>
                    <a:cubicBezTo>
                      <a:pt x="4752" y="77545"/>
                      <a:pt x="4706" y="77307"/>
                      <a:pt x="4669" y="77069"/>
                    </a:cubicBezTo>
                    <a:cubicBezTo>
                      <a:pt x="1985" y="61692"/>
                      <a:pt x="20118" y="52988"/>
                      <a:pt x="34480" y="50232"/>
                    </a:cubicBezTo>
                    <a:cubicBezTo>
                      <a:pt x="25413" y="49651"/>
                      <a:pt x="16492" y="52118"/>
                      <a:pt x="7570" y="49724"/>
                    </a:cubicBezTo>
                    <a:cubicBezTo>
                      <a:pt x="2875" y="49178"/>
                      <a:pt x="-488" y="44929"/>
                      <a:pt x="58" y="40233"/>
                    </a:cubicBezTo>
                    <a:cubicBezTo>
                      <a:pt x="110" y="39788"/>
                      <a:pt x="197" y="39348"/>
                      <a:pt x="317" y="38917"/>
                    </a:cubicBezTo>
                    <a:cubicBezTo>
                      <a:pt x="4306" y="21581"/>
                      <a:pt x="27227" y="24410"/>
                      <a:pt x="40863" y="30285"/>
                    </a:cubicBezTo>
                    <a:cubicBezTo>
                      <a:pt x="36511" y="23032"/>
                      <a:pt x="23818" y="1272"/>
                      <a:pt x="36656" y="39"/>
                    </a:cubicBezTo>
                    <a:cubicBezTo>
                      <a:pt x="49494" y="-1194"/>
                      <a:pt x="63058" y="27021"/>
                      <a:pt x="67337" y="36305"/>
                    </a:cubicBezTo>
                    <a:cubicBezTo>
                      <a:pt x="73720" y="49942"/>
                      <a:pt x="80103" y="68727"/>
                      <a:pt x="74083" y="82291"/>
                    </a:cubicBezTo>
                    <a:cubicBezTo>
                      <a:pt x="67337" y="97813"/>
                      <a:pt x="58343" y="81638"/>
                      <a:pt x="51743" y="74458"/>
                    </a:cubicBez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554CD064-486A-8CCC-D157-D0ABE5E858BE}"/>
                  </a:ext>
                </a:extLst>
              </p:cNvPr>
              <p:cNvSpPr/>
              <p:nvPr/>
            </p:nvSpPr>
            <p:spPr>
              <a:xfrm>
                <a:off x="1541311" y="1749387"/>
                <a:ext cx="62950" cy="74125"/>
              </a:xfrm>
              <a:custGeom>
                <a:avLst/>
                <a:gdLst>
                  <a:gd name="connsiteX0" fmla="*/ 40693 w 62950"/>
                  <a:gd name="connsiteY0" fmla="*/ 63050 h 74125"/>
                  <a:gd name="connsiteX1" fmla="*/ 2 w 62950"/>
                  <a:gd name="connsiteY1" fmla="*/ 40348 h 74125"/>
                  <a:gd name="connsiteX2" fmla="*/ 36849 w 62950"/>
                  <a:gd name="connsiteY2" fmla="*/ 34690 h 74125"/>
                  <a:gd name="connsiteX3" fmla="*/ 15597 w 62950"/>
                  <a:gd name="connsiteY3" fmla="*/ 3066 h 74125"/>
                  <a:gd name="connsiteX4" fmla="*/ 56360 w 62950"/>
                  <a:gd name="connsiteY4" fmla="*/ 34980 h 74125"/>
                  <a:gd name="connsiteX5" fmla="*/ 56795 w 62950"/>
                  <a:gd name="connsiteY5" fmla="*/ 73930 h 74125"/>
                  <a:gd name="connsiteX6" fmla="*/ 40693 w 62950"/>
                  <a:gd name="connsiteY6" fmla="*/ 63050 h 7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950" h="74125">
                    <a:moveTo>
                      <a:pt x="40693" y="63050"/>
                    </a:moveTo>
                    <a:cubicBezTo>
                      <a:pt x="30103" y="50357"/>
                      <a:pt x="-288" y="46586"/>
                      <a:pt x="2" y="40348"/>
                    </a:cubicBezTo>
                    <a:cubicBezTo>
                      <a:pt x="582" y="27727"/>
                      <a:pt x="24881" y="30628"/>
                      <a:pt x="36849" y="34690"/>
                    </a:cubicBezTo>
                    <a:cubicBezTo>
                      <a:pt x="27855" y="26857"/>
                      <a:pt x="10157" y="12930"/>
                      <a:pt x="15597" y="3066"/>
                    </a:cubicBezTo>
                    <a:cubicBezTo>
                      <a:pt x="22270" y="-8757"/>
                      <a:pt x="46858" y="16122"/>
                      <a:pt x="56360" y="34980"/>
                    </a:cubicBezTo>
                    <a:cubicBezTo>
                      <a:pt x="68255" y="58699"/>
                      <a:pt x="61292" y="72625"/>
                      <a:pt x="56795" y="73930"/>
                    </a:cubicBezTo>
                    <a:cubicBezTo>
                      <a:pt x="50630" y="75671"/>
                      <a:pt x="42434" y="65226"/>
                      <a:pt x="40693" y="63050"/>
                    </a:cubicBez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137EA9BC-4775-ECBF-290C-B8D053F4B4A0}"/>
                  </a:ext>
                </a:extLst>
              </p:cNvPr>
              <p:cNvSpPr/>
              <p:nvPr/>
            </p:nvSpPr>
            <p:spPr>
              <a:xfrm>
                <a:off x="1533914" y="2024088"/>
                <a:ext cx="161094" cy="202438"/>
              </a:xfrm>
              <a:custGeom>
                <a:avLst/>
                <a:gdLst>
                  <a:gd name="connsiteX0" fmla="*/ 134620 w 161094"/>
                  <a:gd name="connsiteY0" fmla="*/ 218 h 202438"/>
                  <a:gd name="connsiteX1" fmla="*/ 161095 w 161094"/>
                  <a:gd name="connsiteY1" fmla="*/ 202438 h 202438"/>
                  <a:gd name="connsiteX2" fmla="*/ 0 w 161094"/>
                  <a:gd name="connsiteY2" fmla="*/ 202438 h 202438"/>
                  <a:gd name="connsiteX3" fmla="*/ 33292 w 161094"/>
                  <a:gd name="connsiteY3" fmla="*/ 0 h 20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094" h="202438">
                    <a:moveTo>
                      <a:pt x="134620" y="218"/>
                    </a:moveTo>
                    <a:lnTo>
                      <a:pt x="161095" y="202438"/>
                    </a:lnTo>
                    <a:lnTo>
                      <a:pt x="0" y="202438"/>
                    </a:lnTo>
                    <a:cubicBezTo>
                      <a:pt x="3336" y="184523"/>
                      <a:pt x="33292" y="0"/>
                      <a:pt x="33292" y="0"/>
                    </a:cubicBezTo>
                    <a:close/>
                  </a:path>
                </a:pathLst>
              </a:custGeom>
              <a:solidFill>
                <a:srgbClr val="DBDBD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93F054FD-D797-432B-750B-D3A148F20F2A}"/>
                  </a:ext>
                </a:extLst>
              </p:cNvPr>
              <p:cNvSpPr/>
              <p:nvPr/>
            </p:nvSpPr>
            <p:spPr>
              <a:xfrm>
                <a:off x="3554742" y="1790154"/>
                <a:ext cx="286511" cy="446961"/>
              </a:xfrm>
              <a:custGeom>
                <a:avLst/>
                <a:gdLst>
                  <a:gd name="connsiteX0" fmla="*/ 34888 w 286511"/>
                  <a:gd name="connsiteY0" fmla="*/ 285939 h 446961"/>
                  <a:gd name="connsiteX1" fmla="*/ 58389 w 286511"/>
                  <a:gd name="connsiteY1" fmla="*/ 234224 h 446961"/>
                  <a:gd name="connsiteX2" fmla="*/ 109597 w 286511"/>
                  <a:gd name="connsiteY2" fmla="*/ 202600 h 446961"/>
                  <a:gd name="connsiteX3" fmla="*/ 135563 w 286511"/>
                  <a:gd name="connsiteY3" fmla="*/ 195346 h 446961"/>
                  <a:gd name="connsiteX4" fmla="*/ 166317 w 286511"/>
                  <a:gd name="connsiteY4" fmla="*/ 185047 h 446961"/>
                  <a:gd name="connsiteX5" fmla="*/ 193952 w 286511"/>
                  <a:gd name="connsiteY5" fmla="*/ 167421 h 446961"/>
                  <a:gd name="connsiteX6" fmla="*/ 210562 w 286511"/>
                  <a:gd name="connsiteY6" fmla="*/ 139206 h 446961"/>
                  <a:gd name="connsiteX7" fmla="*/ 211360 w 286511"/>
                  <a:gd name="connsiteY7" fmla="*/ 115198 h 446961"/>
                  <a:gd name="connsiteX8" fmla="*/ 202656 w 286511"/>
                  <a:gd name="connsiteY8" fmla="*/ 95324 h 446961"/>
                  <a:gd name="connsiteX9" fmla="*/ 186409 w 286511"/>
                  <a:gd name="connsiteY9" fmla="*/ 80382 h 446961"/>
                  <a:gd name="connsiteX10" fmla="*/ 165374 w 286511"/>
                  <a:gd name="connsiteY10" fmla="*/ 71533 h 446961"/>
                  <a:gd name="connsiteX11" fmla="*/ 139262 w 286511"/>
                  <a:gd name="connsiteY11" fmla="*/ 70300 h 446961"/>
                  <a:gd name="connsiteX12" fmla="*/ 116342 w 286511"/>
                  <a:gd name="connsiteY12" fmla="*/ 76973 h 446961"/>
                  <a:gd name="connsiteX13" fmla="*/ 96323 w 286511"/>
                  <a:gd name="connsiteY13" fmla="*/ 88941 h 446961"/>
                  <a:gd name="connsiteX14" fmla="*/ 80003 w 286511"/>
                  <a:gd name="connsiteY14" fmla="*/ 102867 h 446961"/>
                  <a:gd name="connsiteX15" fmla="*/ 35759 w 286511"/>
                  <a:gd name="connsiteY15" fmla="*/ 52095 h 446961"/>
                  <a:gd name="connsiteX16" fmla="*/ 65497 w 286511"/>
                  <a:gd name="connsiteY16" fmla="*/ 23517 h 446961"/>
                  <a:gd name="connsiteX17" fmla="*/ 101763 w 286511"/>
                  <a:gd name="connsiteY17" fmla="*/ 6182 h 446961"/>
                  <a:gd name="connsiteX18" fmla="*/ 142236 w 286511"/>
                  <a:gd name="connsiteY18" fmla="*/ 16 h 446961"/>
                  <a:gd name="connsiteX19" fmla="*/ 184233 w 286511"/>
                  <a:gd name="connsiteY19" fmla="*/ 5021 h 446961"/>
                  <a:gd name="connsiteX20" fmla="*/ 228695 w 286511"/>
                  <a:gd name="connsiteY20" fmla="*/ 23372 h 446961"/>
                  <a:gd name="connsiteX21" fmla="*/ 264236 w 286511"/>
                  <a:gd name="connsiteY21" fmla="*/ 55286 h 446961"/>
                  <a:gd name="connsiteX22" fmla="*/ 284255 w 286511"/>
                  <a:gd name="connsiteY22" fmla="*/ 100619 h 446961"/>
                  <a:gd name="connsiteX23" fmla="*/ 281789 w 286511"/>
                  <a:gd name="connsiteY23" fmla="*/ 158645 h 446961"/>
                  <a:gd name="connsiteX24" fmla="*/ 268443 w 286511"/>
                  <a:gd name="connsiteY24" fmla="*/ 192300 h 446961"/>
                  <a:gd name="connsiteX25" fmla="*/ 248279 w 286511"/>
                  <a:gd name="connsiteY25" fmla="*/ 216381 h 446961"/>
                  <a:gd name="connsiteX26" fmla="*/ 222385 w 286511"/>
                  <a:gd name="connsiteY26" fmla="*/ 233426 h 446961"/>
                  <a:gd name="connsiteX27" fmla="*/ 191123 w 286511"/>
                  <a:gd name="connsiteY27" fmla="*/ 245829 h 446961"/>
                  <a:gd name="connsiteX28" fmla="*/ 162908 w 286511"/>
                  <a:gd name="connsiteY28" fmla="*/ 253808 h 446961"/>
                  <a:gd name="connsiteX29" fmla="*/ 136651 w 286511"/>
                  <a:gd name="connsiteY29" fmla="*/ 263237 h 446961"/>
                  <a:gd name="connsiteX30" fmla="*/ 114892 w 286511"/>
                  <a:gd name="connsiteY30" fmla="*/ 278178 h 446961"/>
                  <a:gd name="connsiteX31" fmla="*/ 101836 w 286511"/>
                  <a:gd name="connsiteY31" fmla="*/ 302694 h 446961"/>
                  <a:gd name="connsiteX32" fmla="*/ 0 w 286511"/>
                  <a:gd name="connsiteY32" fmla="*/ 429771 h 446961"/>
                  <a:gd name="connsiteX33" fmla="*/ 21397 w 286511"/>
                  <a:gd name="connsiteY33" fmla="*/ 344763 h 446961"/>
                  <a:gd name="connsiteX34" fmla="*/ 89795 w 286511"/>
                  <a:gd name="connsiteY34" fmla="*/ 361954 h 446961"/>
                  <a:gd name="connsiteX35" fmla="*/ 68398 w 286511"/>
                  <a:gd name="connsiteY35" fmla="*/ 446962 h 44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6511" h="446961">
                    <a:moveTo>
                      <a:pt x="34888" y="285939"/>
                    </a:moveTo>
                    <a:cubicBezTo>
                      <a:pt x="39276" y="267335"/>
                      <a:pt x="47262" y="249767"/>
                      <a:pt x="58389" y="234224"/>
                    </a:cubicBezTo>
                    <a:cubicBezTo>
                      <a:pt x="68978" y="219717"/>
                      <a:pt x="86045" y="209176"/>
                      <a:pt x="109597" y="202600"/>
                    </a:cubicBezTo>
                    <a:cubicBezTo>
                      <a:pt x="116850" y="200424"/>
                      <a:pt x="125336" y="198103"/>
                      <a:pt x="135563" y="195346"/>
                    </a:cubicBezTo>
                    <a:cubicBezTo>
                      <a:pt x="146088" y="192789"/>
                      <a:pt x="156373" y="189344"/>
                      <a:pt x="166317" y="185047"/>
                    </a:cubicBezTo>
                    <a:cubicBezTo>
                      <a:pt x="176435" y="180729"/>
                      <a:pt x="185770" y="174774"/>
                      <a:pt x="193952" y="167421"/>
                    </a:cubicBezTo>
                    <a:cubicBezTo>
                      <a:pt x="202243" y="159936"/>
                      <a:pt x="208038" y="150088"/>
                      <a:pt x="210562" y="139206"/>
                    </a:cubicBezTo>
                    <a:cubicBezTo>
                      <a:pt x="212731" y="131380"/>
                      <a:pt x="212999" y="123151"/>
                      <a:pt x="211360" y="115198"/>
                    </a:cubicBezTo>
                    <a:cubicBezTo>
                      <a:pt x="209837" y="108053"/>
                      <a:pt x="206870" y="101291"/>
                      <a:pt x="202656" y="95324"/>
                    </a:cubicBezTo>
                    <a:cubicBezTo>
                      <a:pt x="198297" y="89306"/>
                      <a:pt x="192770" y="84224"/>
                      <a:pt x="186409" y="80382"/>
                    </a:cubicBezTo>
                    <a:cubicBezTo>
                      <a:pt x="179902" y="76353"/>
                      <a:pt x="172801" y="73368"/>
                      <a:pt x="165374" y="71533"/>
                    </a:cubicBezTo>
                    <a:cubicBezTo>
                      <a:pt x="156844" y="69342"/>
                      <a:pt x="147959" y="68922"/>
                      <a:pt x="139262" y="70300"/>
                    </a:cubicBezTo>
                    <a:cubicBezTo>
                      <a:pt x="131356" y="71476"/>
                      <a:pt x="123646" y="73721"/>
                      <a:pt x="116342" y="76973"/>
                    </a:cubicBezTo>
                    <a:cubicBezTo>
                      <a:pt x="109220" y="80164"/>
                      <a:pt x="102503" y="84181"/>
                      <a:pt x="96323" y="88941"/>
                    </a:cubicBezTo>
                    <a:cubicBezTo>
                      <a:pt x="90622" y="93268"/>
                      <a:pt x="85175" y="97918"/>
                      <a:pt x="80003" y="102867"/>
                    </a:cubicBezTo>
                    <a:lnTo>
                      <a:pt x="35759" y="52095"/>
                    </a:lnTo>
                    <a:cubicBezTo>
                      <a:pt x="43998" y="40967"/>
                      <a:pt x="54051" y="31305"/>
                      <a:pt x="65497" y="23517"/>
                    </a:cubicBezTo>
                    <a:cubicBezTo>
                      <a:pt x="76645" y="15945"/>
                      <a:pt x="88874" y="10101"/>
                      <a:pt x="101763" y="6182"/>
                    </a:cubicBezTo>
                    <a:cubicBezTo>
                      <a:pt x="114899" y="2252"/>
                      <a:pt x="128528" y="177"/>
                      <a:pt x="142236" y="16"/>
                    </a:cubicBezTo>
                    <a:cubicBezTo>
                      <a:pt x="156395" y="-186"/>
                      <a:pt x="170517" y="1497"/>
                      <a:pt x="184233" y="5021"/>
                    </a:cubicBezTo>
                    <a:cubicBezTo>
                      <a:pt x="199856" y="8966"/>
                      <a:pt x="214834" y="15147"/>
                      <a:pt x="228695" y="23372"/>
                    </a:cubicBezTo>
                    <a:cubicBezTo>
                      <a:pt x="242549" y="31539"/>
                      <a:pt x="254633" y="42389"/>
                      <a:pt x="264236" y="55286"/>
                    </a:cubicBezTo>
                    <a:cubicBezTo>
                      <a:pt x="274137" y="68755"/>
                      <a:pt x="280969" y="84228"/>
                      <a:pt x="284255" y="100619"/>
                    </a:cubicBezTo>
                    <a:cubicBezTo>
                      <a:pt x="287947" y="119890"/>
                      <a:pt x="287098" y="139756"/>
                      <a:pt x="281789" y="158645"/>
                    </a:cubicBezTo>
                    <a:cubicBezTo>
                      <a:pt x="279033" y="170463"/>
                      <a:pt x="274536" y="181805"/>
                      <a:pt x="268443" y="192300"/>
                    </a:cubicBezTo>
                    <a:cubicBezTo>
                      <a:pt x="263032" y="201339"/>
                      <a:pt x="256228" y="209465"/>
                      <a:pt x="248279" y="216381"/>
                    </a:cubicBezTo>
                    <a:cubicBezTo>
                      <a:pt x="240409" y="223140"/>
                      <a:pt x="231705" y="228868"/>
                      <a:pt x="222385" y="233426"/>
                    </a:cubicBezTo>
                    <a:cubicBezTo>
                      <a:pt x="212274" y="238299"/>
                      <a:pt x="201829" y="242444"/>
                      <a:pt x="191123" y="245829"/>
                    </a:cubicBezTo>
                    <a:cubicBezTo>
                      <a:pt x="181621" y="248730"/>
                      <a:pt x="172265" y="251341"/>
                      <a:pt x="162908" y="253808"/>
                    </a:cubicBezTo>
                    <a:cubicBezTo>
                      <a:pt x="153885" y="256137"/>
                      <a:pt x="145094" y="259294"/>
                      <a:pt x="136651" y="263237"/>
                    </a:cubicBezTo>
                    <a:cubicBezTo>
                      <a:pt x="128579" y="266900"/>
                      <a:pt x="121209" y="271957"/>
                      <a:pt x="114892" y="278178"/>
                    </a:cubicBezTo>
                    <a:cubicBezTo>
                      <a:pt x="108400" y="285018"/>
                      <a:pt x="103888" y="293490"/>
                      <a:pt x="101836" y="302694"/>
                    </a:cubicBezTo>
                    <a:close/>
                    <a:moveTo>
                      <a:pt x="0" y="429771"/>
                    </a:moveTo>
                    <a:lnTo>
                      <a:pt x="21397" y="344763"/>
                    </a:lnTo>
                    <a:lnTo>
                      <a:pt x="89795" y="361954"/>
                    </a:lnTo>
                    <a:lnTo>
                      <a:pt x="68398" y="446962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C163C0E5-1E30-2E44-D17F-960440CA57D9}"/>
                  </a:ext>
                </a:extLst>
              </p:cNvPr>
              <p:cNvSpPr/>
              <p:nvPr/>
            </p:nvSpPr>
            <p:spPr>
              <a:xfrm>
                <a:off x="1306494" y="3545892"/>
                <a:ext cx="200075" cy="343843"/>
              </a:xfrm>
              <a:custGeom>
                <a:avLst/>
                <a:gdLst>
                  <a:gd name="connsiteX0" fmla="*/ 125077 w 200075"/>
                  <a:gd name="connsiteY0" fmla="*/ 106695 h 343843"/>
                  <a:gd name="connsiteX1" fmla="*/ 126237 w 200075"/>
                  <a:gd name="connsiteY1" fmla="*/ 148546 h 343843"/>
                  <a:gd name="connsiteX2" fmla="*/ 102737 w 200075"/>
                  <a:gd name="connsiteY2" fmla="*/ 186118 h 343843"/>
                  <a:gd name="connsiteX3" fmla="*/ 87722 w 200075"/>
                  <a:gd name="connsiteY3" fmla="*/ 199102 h 343843"/>
                  <a:gd name="connsiteX4" fmla="*/ 70677 w 200075"/>
                  <a:gd name="connsiteY4" fmla="*/ 215857 h 343843"/>
                  <a:gd name="connsiteX5" fmla="*/ 57984 w 200075"/>
                  <a:gd name="connsiteY5" fmla="*/ 236456 h 343843"/>
                  <a:gd name="connsiteX6" fmla="*/ 56098 w 200075"/>
                  <a:gd name="connsiteY6" fmla="*/ 260537 h 343843"/>
                  <a:gd name="connsiteX7" fmla="*/ 63351 w 200075"/>
                  <a:gd name="connsiteY7" fmla="*/ 276784 h 343843"/>
                  <a:gd name="connsiteX8" fmla="*/ 75537 w 200075"/>
                  <a:gd name="connsiteY8" fmla="*/ 287156 h 343843"/>
                  <a:gd name="connsiteX9" fmla="*/ 91131 w 200075"/>
                  <a:gd name="connsiteY9" fmla="*/ 291726 h 343843"/>
                  <a:gd name="connsiteX10" fmla="*/ 107959 w 200075"/>
                  <a:gd name="connsiteY10" fmla="*/ 290855 h 343843"/>
                  <a:gd name="connsiteX11" fmla="*/ 125584 w 200075"/>
                  <a:gd name="connsiteY11" fmla="*/ 283602 h 343843"/>
                  <a:gd name="connsiteX12" fmla="*/ 138640 w 200075"/>
                  <a:gd name="connsiteY12" fmla="*/ 271779 h 343843"/>
                  <a:gd name="connsiteX13" fmla="*/ 148069 w 200075"/>
                  <a:gd name="connsiteY13" fmla="*/ 257273 h 343843"/>
                  <a:gd name="connsiteX14" fmla="*/ 154380 w 200075"/>
                  <a:gd name="connsiteY14" fmla="*/ 242766 h 343843"/>
                  <a:gd name="connsiteX15" fmla="*/ 200075 w 200075"/>
                  <a:gd name="connsiteY15" fmla="*/ 261915 h 343843"/>
                  <a:gd name="connsiteX16" fmla="*/ 189485 w 200075"/>
                  <a:gd name="connsiteY16" fmla="*/ 290493 h 343843"/>
                  <a:gd name="connsiteX17" fmla="*/ 170917 w 200075"/>
                  <a:gd name="connsiteY17" fmla="*/ 313775 h 343843"/>
                  <a:gd name="connsiteX18" fmla="*/ 146039 w 200075"/>
                  <a:gd name="connsiteY18" fmla="*/ 330966 h 343843"/>
                  <a:gd name="connsiteX19" fmla="*/ 116590 w 200075"/>
                  <a:gd name="connsiteY19" fmla="*/ 341193 h 343843"/>
                  <a:gd name="connsiteX20" fmla="*/ 81194 w 200075"/>
                  <a:gd name="connsiteY20" fmla="*/ 343441 h 343843"/>
                  <a:gd name="connsiteX21" fmla="*/ 47322 w 200075"/>
                  <a:gd name="connsiteY21" fmla="*/ 333795 h 343843"/>
                  <a:gd name="connsiteX22" fmla="*/ 19324 w 200075"/>
                  <a:gd name="connsiteY22" fmla="*/ 310149 h 343843"/>
                  <a:gd name="connsiteX23" fmla="*/ 2279 w 200075"/>
                  <a:gd name="connsiteY23" fmla="*/ 270909 h 343843"/>
                  <a:gd name="connsiteX24" fmla="*/ 248 w 200075"/>
                  <a:gd name="connsiteY24" fmla="*/ 244289 h 343843"/>
                  <a:gd name="connsiteX25" fmla="*/ 5833 w 200075"/>
                  <a:gd name="connsiteY25" fmla="*/ 221804 h 343843"/>
                  <a:gd name="connsiteX26" fmla="*/ 17511 w 200075"/>
                  <a:gd name="connsiteY26" fmla="*/ 202148 h 343843"/>
                  <a:gd name="connsiteX27" fmla="*/ 34193 w 200075"/>
                  <a:gd name="connsiteY27" fmla="*/ 183725 h 343843"/>
                  <a:gd name="connsiteX28" fmla="*/ 50368 w 200075"/>
                  <a:gd name="connsiteY28" fmla="*/ 169218 h 343843"/>
                  <a:gd name="connsiteX29" fmla="*/ 64875 w 200075"/>
                  <a:gd name="connsiteY29" fmla="*/ 154712 h 343843"/>
                  <a:gd name="connsiteX30" fmla="*/ 73724 w 200075"/>
                  <a:gd name="connsiteY30" fmla="*/ 137812 h 343843"/>
                  <a:gd name="connsiteX31" fmla="*/ 74449 w 200075"/>
                  <a:gd name="connsiteY31" fmla="*/ 117285 h 343843"/>
                  <a:gd name="connsiteX32" fmla="*/ 101721 w 200075"/>
                  <a:gd name="connsiteY32" fmla="*/ 0 h 343843"/>
                  <a:gd name="connsiteX33" fmla="*/ 114995 w 200075"/>
                  <a:gd name="connsiteY33" fmla="*/ 63321 h 343843"/>
                  <a:gd name="connsiteX34" fmla="*/ 64222 w 200075"/>
                  <a:gd name="connsiteY34" fmla="*/ 73983 h 343843"/>
                  <a:gd name="connsiteX35" fmla="*/ 50948 w 200075"/>
                  <a:gd name="connsiteY35" fmla="*/ 10735 h 34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0075" h="343843">
                    <a:moveTo>
                      <a:pt x="125077" y="106695"/>
                    </a:moveTo>
                    <a:cubicBezTo>
                      <a:pt x="128190" y="120433"/>
                      <a:pt x="128584" y="134657"/>
                      <a:pt x="126237" y="148546"/>
                    </a:cubicBezTo>
                    <a:cubicBezTo>
                      <a:pt x="122775" y="163321"/>
                      <a:pt x="114510" y="176537"/>
                      <a:pt x="102737" y="186118"/>
                    </a:cubicBezTo>
                    <a:cubicBezTo>
                      <a:pt x="98675" y="189817"/>
                      <a:pt x="93670" y="194169"/>
                      <a:pt x="87722" y="199102"/>
                    </a:cubicBezTo>
                    <a:cubicBezTo>
                      <a:pt x="81564" y="204179"/>
                      <a:pt x="75861" y="209786"/>
                      <a:pt x="70677" y="215857"/>
                    </a:cubicBezTo>
                    <a:cubicBezTo>
                      <a:pt x="65332" y="221971"/>
                      <a:pt x="61043" y="228934"/>
                      <a:pt x="57984" y="236456"/>
                    </a:cubicBezTo>
                    <a:cubicBezTo>
                      <a:pt x="54914" y="244101"/>
                      <a:pt x="54257" y="252507"/>
                      <a:pt x="56098" y="260537"/>
                    </a:cubicBezTo>
                    <a:cubicBezTo>
                      <a:pt x="57228" y="266441"/>
                      <a:pt x="59710" y="272004"/>
                      <a:pt x="63351" y="276784"/>
                    </a:cubicBezTo>
                    <a:cubicBezTo>
                      <a:pt x="66681" y="281020"/>
                      <a:pt x="70825" y="284545"/>
                      <a:pt x="75537" y="287156"/>
                    </a:cubicBezTo>
                    <a:cubicBezTo>
                      <a:pt x="80382" y="289695"/>
                      <a:pt x="85683" y="291247"/>
                      <a:pt x="91131" y="291726"/>
                    </a:cubicBezTo>
                    <a:cubicBezTo>
                      <a:pt x="96752" y="292313"/>
                      <a:pt x="102429" y="292016"/>
                      <a:pt x="107959" y="290855"/>
                    </a:cubicBezTo>
                    <a:cubicBezTo>
                      <a:pt x="114258" y="289637"/>
                      <a:pt x="120251" y="287171"/>
                      <a:pt x="125584" y="283602"/>
                    </a:cubicBezTo>
                    <a:cubicBezTo>
                      <a:pt x="130462" y="280287"/>
                      <a:pt x="134856" y="276305"/>
                      <a:pt x="138640" y="271779"/>
                    </a:cubicBezTo>
                    <a:cubicBezTo>
                      <a:pt x="142326" y="267318"/>
                      <a:pt x="145489" y="262452"/>
                      <a:pt x="148069" y="257273"/>
                    </a:cubicBezTo>
                    <a:cubicBezTo>
                      <a:pt x="150479" y="252573"/>
                      <a:pt x="152587" y="247727"/>
                      <a:pt x="154380" y="242766"/>
                    </a:cubicBezTo>
                    <a:lnTo>
                      <a:pt x="200075" y="261915"/>
                    </a:lnTo>
                    <a:cubicBezTo>
                      <a:pt x="198170" y="271968"/>
                      <a:pt x="194590" y="281629"/>
                      <a:pt x="189485" y="290493"/>
                    </a:cubicBezTo>
                    <a:cubicBezTo>
                      <a:pt x="184524" y="299160"/>
                      <a:pt x="178262" y="307008"/>
                      <a:pt x="170917" y="313775"/>
                    </a:cubicBezTo>
                    <a:cubicBezTo>
                      <a:pt x="163493" y="320673"/>
                      <a:pt x="155114" y="326462"/>
                      <a:pt x="146039" y="330966"/>
                    </a:cubicBezTo>
                    <a:cubicBezTo>
                      <a:pt x="136714" y="335651"/>
                      <a:pt x="126812" y="339089"/>
                      <a:pt x="116590" y="341193"/>
                    </a:cubicBezTo>
                    <a:cubicBezTo>
                      <a:pt x="104962" y="343644"/>
                      <a:pt x="93040" y="344399"/>
                      <a:pt x="81194" y="343441"/>
                    </a:cubicBezTo>
                    <a:cubicBezTo>
                      <a:pt x="69375" y="342506"/>
                      <a:pt x="57861" y="339227"/>
                      <a:pt x="47322" y="333795"/>
                    </a:cubicBezTo>
                    <a:cubicBezTo>
                      <a:pt x="36388" y="328035"/>
                      <a:pt x="26835" y="319963"/>
                      <a:pt x="19324" y="310149"/>
                    </a:cubicBezTo>
                    <a:cubicBezTo>
                      <a:pt x="10691" y="298558"/>
                      <a:pt x="4857" y="285125"/>
                      <a:pt x="2279" y="270909"/>
                    </a:cubicBezTo>
                    <a:cubicBezTo>
                      <a:pt x="264" y="262190"/>
                      <a:pt x="-421" y="253211"/>
                      <a:pt x="248" y="244289"/>
                    </a:cubicBezTo>
                    <a:cubicBezTo>
                      <a:pt x="893" y="236543"/>
                      <a:pt x="2779" y="228949"/>
                      <a:pt x="5833" y="221804"/>
                    </a:cubicBezTo>
                    <a:cubicBezTo>
                      <a:pt x="8832" y="214761"/>
                      <a:pt x="12759" y="208146"/>
                      <a:pt x="17511" y="202148"/>
                    </a:cubicBezTo>
                    <a:cubicBezTo>
                      <a:pt x="22606" y="195598"/>
                      <a:pt x="28183" y="189440"/>
                      <a:pt x="34193" y="183725"/>
                    </a:cubicBezTo>
                    <a:cubicBezTo>
                      <a:pt x="39561" y="178793"/>
                      <a:pt x="44928" y="174005"/>
                      <a:pt x="50368" y="169218"/>
                    </a:cubicBezTo>
                    <a:cubicBezTo>
                      <a:pt x="55627" y="164823"/>
                      <a:pt x="60481" y="159970"/>
                      <a:pt x="64875" y="154712"/>
                    </a:cubicBezTo>
                    <a:cubicBezTo>
                      <a:pt x="68791" y="149642"/>
                      <a:pt x="71787" y="143919"/>
                      <a:pt x="73724" y="137812"/>
                    </a:cubicBezTo>
                    <a:cubicBezTo>
                      <a:pt x="75841" y="131168"/>
                      <a:pt x="76092" y="124067"/>
                      <a:pt x="74449" y="117285"/>
                    </a:cubicBezTo>
                    <a:close/>
                    <a:moveTo>
                      <a:pt x="101721" y="0"/>
                    </a:moveTo>
                    <a:lnTo>
                      <a:pt x="114995" y="63321"/>
                    </a:lnTo>
                    <a:lnTo>
                      <a:pt x="64222" y="73983"/>
                    </a:lnTo>
                    <a:lnTo>
                      <a:pt x="50948" y="10735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EDCC41E5-7249-3EB7-9876-9D103C044E24}"/>
                  </a:ext>
                </a:extLst>
              </p:cNvPr>
              <p:cNvSpPr/>
              <p:nvPr/>
            </p:nvSpPr>
            <p:spPr>
              <a:xfrm>
                <a:off x="3608634" y="2918341"/>
                <a:ext cx="242871" cy="326348"/>
              </a:xfrm>
              <a:custGeom>
                <a:avLst/>
                <a:gdLst>
                  <a:gd name="connsiteX0" fmla="*/ 107130 w 242871"/>
                  <a:gd name="connsiteY0" fmla="*/ 87039 h 326348"/>
                  <a:gd name="connsiteX1" fmla="*/ 125626 w 242871"/>
                  <a:gd name="connsiteY1" fmla="*/ 124611 h 326348"/>
                  <a:gd name="connsiteX2" fmla="*/ 119606 w 242871"/>
                  <a:gd name="connsiteY2" fmla="*/ 168638 h 326348"/>
                  <a:gd name="connsiteX3" fmla="*/ 111410 w 242871"/>
                  <a:gd name="connsiteY3" fmla="*/ 186699 h 326348"/>
                  <a:gd name="connsiteX4" fmla="*/ 102851 w 242871"/>
                  <a:gd name="connsiteY4" fmla="*/ 209039 h 326348"/>
                  <a:gd name="connsiteX5" fmla="*/ 99877 w 242871"/>
                  <a:gd name="connsiteY5" fmla="*/ 233047 h 326348"/>
                  <a:gd name="connsiteX6" fmla="*/ 108146 w 242871"/>
                  <a:gd name="connsiteY6" fmla="*/ 255750 h 326348"/>
                  <a:gd name="connsiteX7" fmla="*/ 121492 w 242871"/>
                  <a:gd name="connsiteY7" fmla="*/ 267427 h 326348"/>
                  <a:gd name="connsiteX8" fmla="*/ 136941 w 242871"/>
                  <a:gd name="connsiteY8" fmla="*/ 271779 h 326348"/>
                  <a:gd name="connsiteX9" fmla="*/ 153043 w 242871"/>
                  <a:gd name="connsiteY9" fmla="*/ 269531 h 326348"/>
                  <a:gd name="connsiteX10" fmla="*/ 167913 w 242871"/>
                  <a:gd name="connsiteY10" fmla="*/ 261697 h 326348"/>
                  <a:gd name="connsiteX11" fmla="*/ 180896 w 242871"/>
                  <a:gd name="connsiteY11" fmla="*/ 247771 h 326348"/>
                  <a:gd name="connsiteX12" fmla="*/ 188149 w 242871"/>
                  <a:gd name="connsiteY12" fmla="*/ 231524 h 326348"/>
                  <a:gd name="connsiteX13" fmla="*/ 190688 w 242871"/>
                  <a:gd name="connsiteY13" fmla="*/ 214479 h 326348"/>
                  <a:gd name="connsiteX14" fmla="*/ 190688 w 242871"/>
                  <a:gd name="connsiteY14" fmla="*/ 198739 h 326348"/>
                  <a:gd name="connsiteX15" fmla="*/ 240155 w 242871"/>
                  <a:gd name="connsiteY15" fmla="*/ 197143 h 326348"/>
                  <a:gd name="connsiteX16" fmla="*/ 242476 w 242871"/>
                  <a:gd name="connsiteY16" fmla="*/ 227462 h 326348"/>
                  <a:gd name="connsiteX17" fmla="*/ 235223 w 242871"/>
                  <a:gd name="connsiteY17" fmla="*/ 256475 h 326348"/>
                  <a:gd name="connsiteX18" fmla="*/ 219701 w 242871"/>
                  <a:gd name="connsiteY18" fmla="*/ 282442 h 326348"/>
                  <a:gd name="connsiteX19" fmla="*/ 197216 w 242871"/>
                  <a:gd name="connsiteY19" fmla="*/ 304201 h 326348"/>
                  <a:gd name="connsiteX20" fmla="*/ 165882 w 242871"/>
                  <a:gd name="connsiteY20" fmla="*/ 320956 h 326348"/>
                  <a:gd name="connsiteX21" fmla="*/ 131066 w 242871"/>
                  <a:gd name="connsiteY21" fmla="*/ 326251 h 326348"/>
                  <a:gd name="connsiteX22" fmla="*/ 95815 w 242871"/>
                  <a:gd name="connsiteY22" fmla="*/ 316459 h 326348"/>
                  <a:gd name="connsiteX23" fmla="*/ 63973 w 242871"/>
                  <a:gd name="connsiteY23" fmla="*/ 287809 h 326348"/>
                  <a:gd name="connsiteX24" fmla="*/ 51063 w 242871"/>
                  <a:gd name="connsiteY24" fmla="*/ 264453 h 326348"/>
                  <a:gd name="connsiteX25" fmla="*/ 46783 w 242871"/>
                  <a:gd name="connsiteY25" fmla="*/ 241678 h 326348"/>
                  <a:gd name="connsiteX26" fmla="*/ 49177 w 242871"/>
                  <a:gd name="connsiteY26" fmla="*/ 218903 h 326348"/>
                  <a:gd name="connsiteX27" fmla="*/ 56793 w 242871"/>
                  <a:gd name="connsiteY27" fmla="*/ 195257 h 326348"/>
                  <a:gd name="connsiteX28" fmla="*/ 65497 w 242871"/>
                  <a:gd name="connsiteY28" fmla="*/ 175456 h 326348"/>
                  <a:gd name="connsiteX29" fmla="*/ 72750 w 242871"/>
                  <a:gd name="connsiteY29" fmla="*/ 156090 h 326348"/>
                  <a:gd name="connsiteX30" fmla="*/ 74346 w 242871"/>
                  <a:gd name="connsiteY30" fmla="*/ 136869 h 326348"/>
                  <a:gd name="connsiteX31" fmla="*/ 66440 w 242871"/>
                  <a:gd name="connsiteY31" fmla="*/ 117938 h 326348"/>
                  <a:gd name="connsiteX32" fmla="*/ 41851 w 242871"/>
                  <a:gd name="connsiteY32" fmla="*/ 0 h 326348"/>
                  <a:gd name="connsiteX33" fmla="*/ 80221 w 242871"/>
                  <a:gd name="connsiteY33" fmla="*/ 52006 h 326348"/>
                  <a:gd name="connsiteX34" fmla="*/ 38370 w 242871"/>
                  <a:gd name="connsiteY34" fmla="*/ 82905 h 326348"/>
                  <a:gd name="connsiteX35" fmla="*/ 0 w 242871"/>
                  <a:gd name="connsiteY35" fmla="*/ 30899 h 32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2871" h="326348">
                    <a:moveTo>
                      <a:pt x="107130" y="87039"/>
                    </a:moveTo>
                    <a:cubicBezTo>
                      <a:pt x="115668" y="98245"/>
                      <a:pt x="121949" y="111004"/>
                      <a:pt x="125626" y="124611"/>
                    </a:cubicBezTo>
                    <a:cubicBezTo>
                      <a:pt x="128549" y="139545"/>
                      <a:pt x="126431" y="155031"/>
                      <a:pt x="119606" y="168638"/>
                    </a:cubicBezTo>
                    <a:cubicBezTo>
                      <a:pt x="117503" y="173715"/>
                      <a:pt x="114746" y="179736"/>
                      <a:pt x="111410" y="186699"/>
                    </a:cubicBezTo>
                    <a:cubicBezTo>
                      <a:pt x="107885" y="193872"/>
                      <a:pt x="105020" y="201350"/>
                      <a:pt x="102851" y="209039"/>
                    </a:cubicBezTo>
                    <a:cubicBezTo>
                      <a:pt x="100530" y="216821"/>
                      <a:pt x="99529" y="224938"/>
                      <a:pt x="99877" y="233047"/>
                    </a:cubicBezTo>
                    <a:cubicBezTo>
                      <a:pt x="100291" y="241272"/>
                      <a:pt x="103177" y="249185"/>
                      <a:pt x="108146" y="255750"/>
                    </a:cubicBezTo>
                    <a:cubicBezTo>
                      <a:pt x="111613" y="260638"/>
                      <a:pt x="116182" y="264642"/>
                      <a:pt x="121492" y="267427"/>
                    </a:cubicBezTo>
                    <a:cubicBezTo>
                      <a:pt x="126294" y="269908"/>
                      <a:pt x="131552" y="271388"/>
                      <a:pt x="136941" y="271779"/>
                    </a:cubicBezTo>
                    <a:cubicBezTo>
                      <a:pt x="142403" y="272127"/>
                      <a:pt x="147886" y="271366"/>
                      <a:pt x="153043" y="269531"/>
                    </a:cubicBezTo>
                    <a:cubicBezTo>
                      <a:pt x="158367" y="267681"/>
                      <a:pt x="163379" y="265041"/>
                      <a:pt x="167913" y="261697"/>
                    </a:cubicBezTo>
                    <a:cubicBezTo>
                      <a:pt x="173142" y="257991"/>
                      <a:pt x="177567" y="253247"/>
                      <a:pt x="180896" y="247771"/>
                    </a:cubicBezTo>
                    <a:cubicBezTo>
                      <a:pt x="184073" y="242730"/>
                      <a:pt x="186517" y="237254"/>
                      <a:pt x="188149" y="231524"/>
                    </a:cubicBezTo>
                    <a:cubicBezTo>
                      <a:pt x="189614" y="225953"/>
                      <a:pt x="190463" y="220238"/>
                      <a:pt x="190688" y="214479"/>
                    </a:cubicBezTo>
                    <a:cubicBezTo>
                      <a:pt x="190985" y="209235"/>
                      <a:pt x="190985" y="203983"/>
                      <a:pt x="190688" y="198739"/>
                    </a:cubicBezTo>
                    <a:lnTo>
                      <a:pt x="240155" y="197143"/>
                    </a:lnTo>
                    <a:cubicBezTo>
                      <a:pt x="242650" y="207044"/>
                      <a:pt x="243433" y="217300"/>
                      <a:pt x="242476" y="227462"/>
                    </a:cubicBezTo>
                    <a:cubicBezTo>
                      <a:pt x="241533" y="237442"/>
                      <a:pt x="239089" y="247227"/>
                      <a:pt x="235223" y="256475"/>
                    </a:cubicBezTo>
                    <a:cubicBezTo>
                      <a:pt x="231292" y="265817"/>
                      <a:pt x="226069" y="274557"/>
                      <a:pt x="219701" y="282442"/>
                    </a:cubicBezTo>
                    <a:cubicBezTo>
                      <a:pt x="213188" y="290645"/>
                      <a:pt x="205629" y="297964"/>
                      <a:pt x="197216" y="304201"/>
                    </a:cubicBezTo>
                    <a:cubicBezTo>
                      <a:pt x="187642" y="311273"/>
                      <a:pt x="177081" y="316916"/>
                      <a:pt x="165882" y="320956"/>
                    </a:cubicBezTo>
                    <a:cubicBezTo>
                      <a:pt x="154741" y="325004"/>
                      <a:pt x="142904" y="326802"/>
                      <a:pt x="131066" y="326251"/>
                    </a:cubicBezTo>
                    <a:cubicBezTo>
                      <a:pt x="118750" y="325555"/>
                      <a:pt x="106724" y="322218"/>
                      <a:pt x="95815" y="316459"/>
                    </a:cubicBezTo>
                    <a:cubicBezTo>
                      <a:pt x="83144" y="309482"/>
                      <a:pt x="72250" y="299675"/>
                      <a:pt x="63973" y="287809"/>
                    </a:cubicBezTo>
                    <a:cubicBezTo>
                      <a:pt x="58519" y="280715"/>
                      <a:pt x="54167" y="272846"/>
                      <a:pt x="51063" y="264453"/>
                    </a:cubicBezTo>
                    <a:cubicBezTo>
                      <a:pt x="48415" y="257142"/>
                      <a:pt x="46965" y="249454"/>
                      <a:pt x="46783" y="241678"/>
                    </a:cubicBezTo>
                    <a:cubicBezTo>
                      <a:pt x="46573" y="234012"/>
                      <a:pt x="47371" y="226352"/>
                      <a:pt x="49177" y="218903"/>
                    </a:cubicBezTo>
                    <a:cubicBezTo>
                      <a:pt x="51150" y="210852"/>
                      <a:pt x="53696" y="202946"/>
                      <a:pt x="56793" y="195257"/>
                    </a:cubicBezTo>
                    <a:cubicBezTo>
                      <a:pt x="59622" y="188512"/>
                      <a:pt x="62450" y="181912"/>
                      <a:pt x="65497" y="175456"/>
                    </a:cubicBezTo>
                    <a:cubicBezTo>
                      <a:pt x="68521" y="169247"/>
                      <a:pt x="70951" y="162763"/>
                      <a:pt x="72750" y="156090"/>
                    </a:cubicBezTo>
                    <a:cubicBezTo>
                      <a:pt x="74389" y="149823"/>
                      <a:pt x="74926" y="143317"/>
                      <a:pt x="74346" y="136869"/>
                    </a:cubicBezTo>
                    <a:cubicBezTo>
                      <a:pt x="73490" y="129956"/>
                      <a:pt x="70755" y="123407"/>
                      <a:pt x="66440" y="117938"/>
                    </a:cubicBezTo>
                    <a:close/>
                    <a:moveTo>
                      <a:pt x="41851" y="0"/>
                    </a:moveTo>
                    <a:lnTo>
                      <a:pt x="80221" y="52006"/>
                    </a:lnTo>
                    <a:lnTo>
                      <a:pt x="38370" y="82905"/>
                    </a:lnTo>
                    <a:lnTo>
                      <a:pt x="0" y="30899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7785ACAA-EACC-F562-BA69-F545C1B85640}"/>
                  </a:ext>
                </a:extLst>
              </p:cNvPr>
              <p:cNvSpPr/>
              <p:nvPr/>
            </p:nvSpPr>
            <p:spPr>
              <a:xfrm>
                <a:off x="3908048" y="2624221"/>
                <a:ext cx="215359" cy="370278"/>
              </a:xfrm>
              <a:custGeom>
                <a:avLst/>
                <a:gdLst>
                  <a:gd name="connsiteX0" fmla="*/ 45913 w 215359"/>
                  <a:gd name="connsiteY0" fmla="*/ 250310 h 370278"/>
                  <a:gd name="connsiteX1" fmla="*/ 54182 w 215359"/>
                  <a:gd name="connsiteY1" fmla="*/ 204977 h 370278"/>
                  <a:gd name="connsiteX2" fmla="*/ 88127 w 215359"/>
                  <a:gd name="connsiteY2" fmla="*/ 169944 h 370278"/>
                  <a:gd name="connsiteX3" fmla="*/ 107203 w 215359"/>
                  <a:gd name="connsiteY3" fmla="*/ 159354 h 370278"/>
                  <a:gd name="connsiteX4" fmla="*/ 128963 w 215359"/>
                  <a:gd name="connsiteY4" fmla="*/ 145211 h 370278"/>
                  <a:gd name="connsiteX5" fmla="*/ 147241 w 215359"/>
                  <a:gd name="connsiteY5" fmla="*/ 125917 h 370278"/>
                  <a:gd name="connsiteX6" fmla="*/ 154494 w 215359"/>
                  <a:gd name="connsiteY6" fmla="*/ 100385 h 370278"/>
                  <a:gd name="connsiteX7" fmla="*/ 139552 w 215359"/>
                  <a:gd name="connsiteY7" fmla="*/ 67456 h 370278"/>
                  <a:gd name="connsiteX8" fmla="*/ 123885 w 215359"/>
                  <a:gd name="connsiteY8" fmla="*/ 58969 h 370278"/>
                  <a:gd name="connsiteX9" fmla="*/ 105607 w 215359"/>
                  <a:gd name="connsiteY9" fmla="*/ 56141 h 370278"/>
                  <a:gd name="connsiteX10" fmla="*/ 85008 w 215359"/>
                  <a:gd name="connsiteY10" fmla="*/ 59985 h 370278"/>
                  <a:gd name="connsiteX11" fmla="*/ 68253 w 215359"/>
                  <a:gd name="connsiteY11" fmla="*/ 69777 h 370278"/>
                  <a:gd name="connsiteX12" fmla="*/ 54835 w 215359"/>
                  <a:gd name="connsiteY12" fmla="*/ 83195 h 370278"/>
                  <a:gd name="connsiteX13" fmla="*/ 44825 w 215359"/>
                  <a:gd name="connsiteY13" fmla="*/ 97339 h 370278"/>
                  <a:gd name="connsiteX14" fmla="*/ 0 w 215359"/>
                  <a:gd name="connsiteY14" fmla="*/ 66440 h 370278"/>
                  <a:gd name="connsiteX15" fmla="*/ 17770 w 215359"/>
                  <a:gd name="connsiteY15" fmla="*/ 38080 h 370278"/>
                  <a:gd name="connsiteX16" fmla="*/ 43012 w 215359"/>
                  <a:gd name="connsiteY16" fmla="*/ 17263 h 370278"/>
                  <a:gd name="connsiteX17" fmla="*/ 73693 w 215359"/>
                  <a:gd name="connsiteY17" fmla="*/ 4352 h 370278"/>
                  <a:gd name="connsiteX18" fmla="*/ 107638 w 215359"/>
                  <a:gd name="connsiteY18" fmla="*/ 0 h 370278"/>
                  <a:gd name="connsiteX19" fmla="*/ 146298 w 215359"/>
                  <a:gd name="connsiteY19" fmla="*/ 5658 h 370278"/>
                  <a:gd name="connsiteX20" fmla="*/ 180533 w 215359"/>
                  <a:gd name="connsiteY20" fmla="*/ 23719 h 370278"/>
                  <a:gd name="connsiteX21" fmla="*/ 205267 w 215359"/>
                  <a:gd name="connsiteY21" fmla="*/ 55343 h 370278"/>
                  <a:gd name="connsiteX22" fmla="*/ 215349 w 215359"/>
                  <a:gd name="connsiteY22" fmla="*/ 101546 h 370278"/>
                  <a:gd name="connsiteX23" fmla="*/ 211505 w 215359"/>
                  <a:gd name="connsiteY23" fmla="*/ 130559 h 370278"/>
                  <a:gd name="connsiteX24" fmla="*/ 200407 w 215359"/>
                  <a:gd name="connsiteY24" fmla="*/ 153479 h 370278"/>
                  <a:gd name="connsiteX25" fmla="*/ 183435 w 215359"/>
                  <a:gd name="connsiteY25" fmla="*/ 171975 h 370278"/>
                  <a:gd name="connsiteX26" fmla="*/ 161240 w 215359"/>
                  <a:gd name="connsiteY26" fmla="*/ 187932 h 370278"/>
                  <a:gd name="connsiteX27" fmla="*/ 140640 w 215359"/>
                  <a:gd name="connsiteY27" fmla="*/ 199827 h 370278"/>
                  <a:gd name="connsiteX28" fmla="*/ 121855 w 215359"/>
                  <a:gd name="connsiteY28" fmla="*/ 212448 h 370278"/>
                  <a:gd name="connsiteX29" fmla="*/ 108001 w 215359"/>
                  <a:gd name="connsiteY29" fmla="*/ 228405 h 370278"/>
                  <a:gd name="connsiteX30" fmla="*/ 102561 w 215359"/>
                  <a:gd name="connsiteY30" fmla="*/ 250165 h 370278"/>
                  <a:gd name="connsiteX31" fmla="*/ 46929 w 215359"/>
                  <a:gd name="connsiteY31" fmla="*/ 370279 h 370278"/>
                  <a:gd name="connsiteX32" fmla="*/ 46929 w 215359"/>
                  <a:gd name="connsiteY32" fmla="*/ 299197 h 370278"/>
                  <a:gd name="connsiteX33" fmla="*/ 104084 w 215359"/>
                  <a:gd name="connsiteY33" fmla="*/ 299197 h 370278"/>
                  <a:gd name="connsiteX34" fmla="*/ 104084 w 215359"/>
                  <a:gd name="connsiteY34" fmla="*/ 370279 h 37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359" h="370278">
                    <a:moveTo>
                      <a:pt x="45913" y="250310"/>
                    </a:moveTo>
                    <a:cubicBezTo>
                      <a:pt x="45666" y="234803"/>
                      <a:pt x="48473" y="219397"/>
                      <a:pt x="54182" y="204977"/>
                    </a:cubicBezTo>
                    <a:cubicBezTo>
                      <a:pt x="61268" y="189840"/>
                      <a:pt x="73214" y="177502"/>
                      <a:pt x="88127" y="169944"/>
                    </a:cubicBezTo>
                    <a:cubicBezTo>
                      <a:pt x="93277" y="166825"/>
                      <a:pt x="99660" y="163344"/>
                      <a:pt x="107203" y="159354"/>
                    </a:cubicBezTo>
                    <a:cubicBezTo>
                      <a:pt x="114855" y="155278"/>
                      <a:pt x="122130" y="150549"/>
                      <a:pt x="128963" y="145211"/>
                    </a:cubicBezTo>
                    <a:cubicBezTo>
                      <a:pt x="136114" y="139872"/>
                      <a:pt x="142294" y="133344"/>
                      <a:pt x="147241" y="125917"/>
                    </a:cubicBezTo>
                    <a:cubicBezTo>
                      <a:pt x="152209" y="118344"/>
                      <a:pt x="154733" y="109437"/>
                      <a:pt x="154494" y="100385"/>
                    </a:cubicBezTo>
                    <a:cubicBezTo>
                      <a:pt x="154748" y="87714"/>
                      <a:pt x="149257" y="75608"/>
                      <a:pt x="139552" y="67456"/>
                    </a:cubicBezTo>
                    <a:cubicBezTo>
                      <a:pt x="134961" y="63590"/>
                      <a:pt x="129630" y="60703"/>
                      <a:pt x="123885" y="58969"/>
                    </a:cubicBezTo>
                    <a:cubicBezTo>
                      <a:pt x="117974" y="57098"/>
                      <a:pt x="111809" y="56148"/>
                      <a:pt x="105607" y="56141"/>
                    </a:cubicBezTo>
                    <a:cubicBezTo>
                      <a:pt x="98557" y="56061"/>
                      <a:pt x="91558" y="57366"/>
                      <a:pt x="85008" y="59985"/>
                    </a:cubicBezTo>
                    <a:cubicBezTo>
                      <a:pt x="79017" y="62494"/>
                      <a:pt x="73381" y="65787"/>
                      <a:pt x="68253" y="69777"/>
                    </a:cubicBezTo>
                    <a:cubicBezTo>
                      <a:pt x="63270" y="73708"/>
                      <a:pt x="58766" y="78212"/>
                      <a:pt x="54835" y="83195"/>
                    </a:cubicBezTo>
                    <a:cubicBezTo>
                      <a:pt x="51215" y="87707"/>
                      <a:pt x="47871" y="92429"/>
                      <a:pt x="44825" y="97339"/>
                    </a:cubicBezTo>
                    <a:lnTo>
                      <a:pt x="0" y="66440"/>
                    </a:lnTo>
                    <a:cubicBezTo>
                      <a:pt x="4301" y="56061"/>
                      <a:pt x="10307" y="46479"/>
                      <a:pt x="17770" y="38080"/>
                    </a:cubicBezTo>
                    <a:cubicBezTo>
                      <a:pt x="25103" y="29927"/>
                      <a:pt x="33612" y="22913"/>
                      <a:pt x="43012" y="17263"/>
                    </a:cubicBezTo>
                    <a:cubicBezTo>
                      <a:pt x="52586" y="11555"/>
                      <a:pt x="62915" y="7210"/>
                      <a:pt x="73693" y="4352"/>
                    </a:cubicBezTo>
                    <a:cubicBezTo>
                      <a:pt x="84769" y="1437"/>
                      <a:pt x="96185" y="-29"/>
                      <a:pt x="107638" y="0"/>
                    </a:cubicBezTo>
                    <a:cubicBezTo>
                      <a:pt x="120730" y="8"/>
                      <a:pt x="133757" y="1908"/>
                      <a:pt x="146298" y="5658"/>
                    </a:cubicBezTo>
                    <a:cubicBezTo>
                      <a:pt x="158803" y="9335"/>
                      <a:pt x="170437" y="15479"/>
                      <a:pt x="180533" y="23719"/>
                    </a:cubicBezTo>
                    <a:cubicBezTo>
                      <a:pt x="190949" y="32364"/>
                      <a:pt x="199392" y="43150"/>
                      <a:pt x="205267" y="55343"/>
                    </a:cubicBezTo>
                    <a:cubicBezTo>
                      <a:pt x="212129" y="69769"/>
                      <a:pt x="215581" y="85574"/>
                      <a:pt x="215349" y="101546"/>
                    </a:cubicBezTo>
                    <a:cubicBezTo>
                      <a:pt x="215487" y="111352"/>
                      <a:pt x="214188" y="121130"/>
                      <a:pt x="211505" y="130559"/>
                    </a:cubicBezTo>
                    <a:cubicBezTo>
                      <a:pt x="209010" y="138726"/>
                      <a:pt x="205267" y="146458"/>
                      <a:pt x="200407" y="153479"/>
                    </a:cubicBezTo>
                    <a:cubicBezTo>
                      <a:pt x="195591" y="160362"/>
                      <a:pt x="189883" y="166586"/>
                      <a:pt x="183435" y="171975"/>
                    </a:cubicBezTo>
                    <a:cubicBezTo>
                      <a:pt x="176428" y="177821"/>
                      <a:pt x="169015" y="183152"/>
                      <a:pt x="161240" y="187932"/>
                    </a:cubicBezTo>
                    <a:cubicBezTo>
                      <a:pt x="154422" y="192066"/>
                      <a:pt x="147531" y="196056"/>
                      <a:pt x="140640" y="199827"/>
                    </a:cubicBezTo>
                    <a:cubicBezTo>
                      <a:pt x="134011" y="203454"/>
                      <a:pt x="127722" y="207683"/>
                      <a:pt x="121855" y="212448"/>
                    </a:cubicBezTo>
                    <a:cubicBezTo>
                      <a:pt x="116335" y="216909"/>
                      <a:pt x="111642" y="222312"/>
                      <a:pt x="108001" y="228405"/>
                    </a:cubicBezTo>
                    <a:cubicBezTo>
                      <a:pt x="104229" y="235020"/>
                      <a:pt x="102343" y="242549"/>
                      <a:pt x="102561" y="250165"/>
                    </a:cubicBezTo>
                    <a:close/>
                    <a:moveTo>
                      <a:pt x="46929" y="370279"/>
                    </a:moveTo>
                    <a:lnTo>
                      <a:pt x="46929" y="299197"/>
                    </a:lnTo>
                    <a:lnTo>
                      <a:pt x="104084" y="299197"/>
                    </a:lnTo>
                    <a:lnTo>
                      <a:pt x="104084" y="370279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F7A2804A-A0FA-CC66-B055-7FE506D729CC}"/>
                  </a:ext>
                </a:extLst>
              </p:cNvPr>
              <p:cNvSpPr/>
              <p:nvPr/>
            </p:nvSpPr>
            <p:spPr>
              <a:xfrm>
                <a:off x="2083783" y="3025909"/>
                <a:ext cx="219793" cy="377819"/>
              </a:xfrm>
              <a:custGeom>
                <a:avLst/>
                <a:gdLst>
                  <a:gd name="connsiteX0" fmla="*/ 82107 w 219793"/>
                  <a:gd name="connsiteY0" fmla="*/ 260680 h 377819"/>
                  <a:gd name="connsiteX1" fmla="*/ 80801 w 219793"/>
                  <a:gd name="connsiteY1" fmla="*/ 214622 h 377819"/>
                  <a:gd name="connsiteX2" fmla="*/ 106768 w 219793"/>
                  <a:gd name="connsiteY2" fmla="*/ 173351 h 377819"/>
                  <a:gd name="connsiteX3" fmla="*/ 123233 w 219793"/>
                  <a:gd name="connsiteY3" fmla="*/ 158844 h 377819"/>
                  <a:gd name="connsiteX4" fmla="*/ 141946 w 219793"/>
                  <a:gd name="connsiteY4" fmla="*/ 140421 h 377819"/>
                  <a:gd name="connsiteX5" fmla="*/ 155800 w 219793"/>
                  <a:gd name="connsiteY5" fmla="*/ 117718 h 377819"/>
                  <a:gd name="connsiteX6" fmla="*/ 157831 w 219793"/>
                  <a:gd name="connsiteY6" fmla="*/ 91244 h 377819"/>
                  <a:gd name="connsiteX7" fmla="*/ 149852 w 219793"/>
                  <a:gd name="connsiteY7" fmla="*/ 73401 h 377819"/>
                  <a:gd name="connsiteX8" fmla="*/ 136361 w 219793"/>
                  <a:gd name="connsiteY8" fmla="*/ 62521 h 377819"/>
                  <a:gd name="connsiteX9" fmla="*/ 119243 w 219793"/>
                  <a:gd name="connsiteY9" fmla="*/ 57444 h 377819"/>
                  <a:gd name="connsiteX10" fmla="*/ 100820 w 219793"/>
                  <a:gd name="connsiteY10" fmla="*/ 58459 h 377819"/>
                  <a:gd name="connsiteX11" fmla="*/ 81454 w 219793"/>
                  <a:gd name="connsiteY11" fmla="*/ 66510 h 377819"/>
                  <a:gd name="connsiteX12" fmla="*/ 66947 w 219793"/>
                  <a:gd name="connsiteY12" fmla="*/ 79566 h 377819"/>
                  <a:gd name="connsiteX13" fmla="*/ 56648 w 219793"/>
                  <a:gd name="connsiteY13" fmla="*/ 95451 h 377819"/>
                  <a:gd name="connsiteX14" fmla="*/ 49395 w 219793"/>
                  <a:gd name="connsiteY14" fmla="*/ 111408 h 377819"/>
                  <a:gd name="connsiteX15" fmla="*/ 0 w 219793"/>
                  <a:gd name="connsiteY15" fmla="*/ 90228 h 377819"/>
                  <a:gd name="connsiteX16" fmla="*/ 11533 w 219793"/>
                  <a:gd name="connsiteY16" fmla="*/ 58822 h 377819"/>
                  <a:gd name="connsiteX17" fmla="*/ 31914 w 219793"/>
                  <a:gd name="connsiteY17" fmla="*/ 33218 h 377819"/>
                  <a:gd name="connsiteX18" fmla="*/ 59187 w 219793"/>
                  <a:gd name="connsiteY18" fmla="*/ 14214 h 377819"/>
                  <a:gd name="connsiteX19" fmla="*/ 91536 w 219793"/>
                  <a:gd name="connsiteY19" fmla="*/ 2899 h 377819"/>
                  <a:gd name="connsiteX20" fmla="*/ 130486 w 219793"/>
                  <a:gd name="connsiteY20" fmla="*/ 433 h 377819"/>
                  <a:gd name="connsiteX21" fmla="*/ 167695 w 219793"/>
                  <a:gd name="connsiteY21" fmla="*/ 10950 h 377819"/>
                  <a:gd name="connsiteX22" fmla="*/ 198449 w 219793"/>
                  <a:gd name="connsiteY22" fmla="*/ 36845 h 377819"/>
                  <a:gd name="connsiteX23" fmla="*/ 219628 w 219793"/>
                  <a:gd name="connsiteY23" fmla="*/ 109377 h 377819"/>
                  <a:gd name="connsiteX24" fmla="*/ 213536 w 219793"/>
                  <a:gd name="connsiteY24" fmla="*/ 134038 h 377819"/>
                  <a:gd name="connsiteX25" fmla="*/ 200770 w 219793"/>
                  <a:gd name="connsiteY25" fmla="*/ 155798 h 377819"/>
                  <a:gd name="connsiteX26" fmla="*/ 182419 w 219793"/>
                  <a:gd name="connsiteY26" fmla="*/ 176034 h 377819"/>
                  <a:gd name="connsiteX27" fmla="*/ 164721 w 219793"/>
                  <a:gd name="connsiteY27" fmla="*/ 191846 h 377819"/>
                  <a:gd name="connsiteX28" fmla="*/ 148909 w 219793"/>
                  <a:gd name="connsiteY28" fmla="*/ 208094 h 377819"/>
                  <a:gd name="connsiteX29" fmla="*/ 138610 w 219793"/>
                  <a:gd name="connsiteY29" fmla="*/ 226589 h 377819"/>
                  <a:gd name="connsiteX30" fmla="*/ 137884 w 219793"/>
                  <a:gd name="connsiteY30" fmla="*/ 249147 h 377819"/>
                  <a:gd name="connsiteX31" fmla="*/ 108001 w 219793"/>
                  <a:gd name="connsiteY31" fmla="*/ 377820 h 377819"/>
                  <a:gd name="connsiteX32" fmla="*/ 93494 w 219793"/>
                  <a:gd name="connsiteY32" fmla="*/ 308334 h 377819"/>
                  <a:gd name="connsiteX33" fmla="*/ 149417 w 219793"/>
                  <a:gd name="connsiteY33" fmla="*/ 296438 h 377819"/>
                  <a:gd name="connsiteX34" fmla="*/ 163924 w 219793"/>
                  <a:gd name="connsiteY34" fmla="*/ 365997 h 37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793" h="377819">
                    <a:moveTo>
                      <a:pt x="82107" y="260680"/>
                    </a:moveTo>
                    <a:cubicBezTo>
                      <a:pt x="78662" y="245564"/>
                      <a:pt x="78212" y="229912"/>
                      <a:pt x="80801" y="214622"/>
                    </a:cubicBezTo>
                    <a:cubicBezTo>
                      <a:pt x="84602" y="198353"/>
                      <a:pt x="93741" y="183817"/>
                      <a:pt x="106768" y="173351"/>
                    </a:cubicBezTo>
                    <a:cubicBezTo>
                      <a:pt x="111192" y="169216"/>
                      <a:pt x="116632" y="164502"/>
                      <a:pt x="123233" y="158844"/>
                    </a:cubicBezTo>
                    <a:cubicBezTo>
                      <a:pt x="129949" y="153208"/>
                      <a:pt x="136209" y="147050"/>
                      <a:pt x="141946" y="140421"/>
                    </a:cubicBezTo>
                    <a:cubicBezTo>
                      <a:pt x="147763" y="133654"/>
                      <a:pt x="152442" y="125987"/>
                      <a:pt x="155800" y="117718"/>
                    </a:cubicBezTo>
                    <a:cubicBezTo>
                      <a:pt x="159173" y="109312"/>
                      <a:pt x="159883" y="100071"/>
                      <a:pt x="157831" y="91244"/>
                    </a:cubicBezTo>
                    <a:cubicBezTo>
                      <a:pt x="156598" y="84759"/>
                      <a:pt x="153863" y="78645"/>
                      <a:pt x="149852" y="73401"/>
                    </a:cubicBezTo>
                    <a:cubicBezTo>
                      <a:pt x="146131" y="68904"/>
                      <a:pt x="141540" y="65205"/>
                      <a:pt x="136361" y="62521"/>
                    </a:cubicBezTo>
                    <a:cubicBezTo>
                      <a:pt x="131059" y="59685"/>
                      <a:pt x="125235" y="57959"/>
                      <a:pt x="119243" y="57444"/>
                    </a:cubicBezTo>
                    <a:cubicBezTo>
                      <a:pt x="113085" y="56871"/>
                      <a:pt x="106877" y="57212"/>
                      <a:pt x="100820" y="58459"/>
                    </a:cubicBezTo>
                    <a:cubicBezTo>
                      <a:pt x="93901" y="59852"/>
                      <a:pt x="87322" y="62586"/>
                      <a:pt x="81454" y="66510"/>
                    </a:cubicBezTo>
                    <a:cubicBezTo>
                      <a:pt x="76058" y="70195"/>
                      <a:pt x="71176" y="74583"/>
                      <a:pt x="66947" y="79566"/>
                    </a:cubicBezTo>
                    <a:cubicBezTo>
                      <a:pt x="62929" y="84455"/>
                      <a:pt x="59469" y="89786"/>
                      <a:pt x="56648" y="95451"/>
                    </a:cubicBezTo>
                    <a:cubicBezTo>
                      <a:pt x="53899" y="100615"/>
                      <a:pt x="51484" y="105946"/>
                      <a:pt x="49395" y="111408"/>
                    </a:cubicBezTo>
                    <a:lnTo>
                      <a:pt x="0" y="90228"/>
                    </a:lnTo>
                    <a:cubicBezTo>
                      <a:pt x="2067" y="79189"/>
                      <a:pt x="5962" y="68578"/>
                      <a:pt x="11533" y="58822"/>
                    </a:cubicBezTo>
                    <a:cubicBezTo>
                      <a:pt x="16973" y="49291"/>
                      <a:pt x="23849" y="40660"/>
                      <a:pt x="31914" y="33218"/>
                    </a:cubicBezTo>
                    <a:cubicBezTo>
                      <a:pt x="40052" y="25616"/>
                      <a:pt x="49235" y="19219"/>
                      <a:pt x="59187" y="14214"/>
                    </a:cubicBezTo>
                    <a:cubicBezTo>
                      <a:pt x="69450" y="9094"/>
                      <a:pt x="80315" y="5286"/>
                      <a:pt x="91536" y="2899"/>
                    </a:cubicBezTo>
                    <a:cubicBezTo>
                      <a:pt x="104338" y="223"/>
                      <a:pt x="117452" y="-604"/>
                      <a:pt x="130486" y="433"/>
                    </a:cubicBezTo>
                    <a:cubicBezTo>
                      <a:pt x="143462" y="1449"/>
                      <a:pt x="156112" y="5017"/>
                      <a:pt x="167695" y="10950"/>
                    </a:cubicBezTo>
                    <a:cubicBezTo>
                      <a:pt x="179714" y="17232"/>
                      <a:pt x="190217" y="26066"/>
                      <a:pt x="198449" y="36845"/>
                    </a:cubicBezTo>
                    <a:cubicBezTo>
                      <a:pt x="213550" y="57908"/>
                      <a:pt x="221021" y="83497"/>
                      <a:pt x="219628" y="109377"/>
                    </a:cubicBezTo>
                    <a:cubicBezTo>
                      <a:pt x="218896" y="117863"/>
                      <a:pt x="216843" y="126190"/>
                      <a:pt x="213536" y="134038"/>
                    </a:cubicBezTo>
                    <a:cubicBezTo>
                      <a:pt x="210257" y="141821"/>
                      <a:pt x="205963" y="149139"/>
                      <a:pt x="200770" y="155798"/>
                    </a:cubicBezTo>
                    <a:cubicBezTo>
                      <a:pt x="195120" y="162949"/>
                      <a:pt x="188991" y="169710"/>
                      <a:pt x="182419" y="176034"/>
                    </a:cubicBezTo>
                    <a:cubicBezTo>
                      <a:pt x="176544" y="181474"/>
                      <a:pt x="170669" y="186769"/>
                      <a:pt x="164721" y="191846"/>
                    </a:cubicBezTo>
                    <a:cubicBezTo>
                      <a:pt x="158977" y="196786"/>
                      <a:pt x="153689" y="202219"/>
                      <a:pt x="148909" y="208094"/>
                    </a:cubicBezTo>
                    <a:cubicBezTo>
                      <a:pt x="144456" y="213635"/>
                      <a:pt x="140974" y="219888"/>
                      <a:pt x="138610" y="226589"/>
                    </a:cubicBezTo>
                    <a:cubicBezTo>
                      <a:pt x="136347" y="233908"/>
                      <a:pt x="136093" y="241698"/>
                      <a:pt x="137884" y="249147"/>
                    </a:cubicBezTo>
                    <a:close/>
                    <a:moveTo>
                      <a:pt x="108001" y="377820"/>
                    </a:moveTo>
                    <a:lnTo>
                      <a:pt x="93494" y="308334"/>
                    </a:lnTo>
                    <a:lnTo>
                      <a:pt x="149417" y="296438"/>
                    </a:lnTo>
                    <a:lnTo>
                      <a:pt x="163924" y="365997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9FAA2F90-9AC7-686D-EED9-0338127417ED}"/>
                  </a:ext>
                </a:extLst>
              </p:cNvPr>
              <p:cNvSpPr/>
              <p:nvPr/>
            </p:nvSpPr>
            <p:spPr>
              <a:xfrm>
                <a:off x="3908121" y="3764432"/>
                <a:ext cx="197651" cy="88054"/>
              </a:xfrm>
              <a:custGeom>
                <a:avLst/>
                <a:gdLst>
                  <a:gd name="connsiteX0" fmla="*/ 1959 w 197651"/>
                  <a:gd name="connsiteY0" fmla="*/ 84791 h 88054"/>
                  <a:gd name="connsiteX1" fmla="*/ 98862 w 197651"/>
                  <a:gd name="connsiteY1" fmla="*/ 82759 h 88054"/>
                  <a:gd name="connsiteX2" fmla="*/ 146588 w 197651"/>
                  <a:gd name="connsiteY2" fmla="*/ 81962 h 88054"/>
                  <a:gd name="connsiteX3" fmla="*/ 194024 w 197651"/>
                  <a:gd name="connsiteY3" fmla="*/ 81526 h 88054"/>
                  <a:gd name="connsiteX4" fmla="*/ 190833 w 197651"/>
                  <a:gd name="connsiteY4" fmla="*/ 84791 h 88054"/>
                  <a:gd name="connsiteX5" fmla="*/ 190398 w 197651"/>
                  <a:gd name="connsiteY5" fmla="*/ 3627 h 88054"/>
                  <a:gd name="connsiteX6" fmla="*/ 194024 w 197651"/>
                  <a:gd name="connsiteY6" fmla="*/ 7253 h 88054"/>
                  <a:gd name="connsiteX7" fmla="*/ 97774 w 197651"/>
                  <a:gd name="connsiteY7" fmla="*/ 6818 h 88054"/>
                  <a:gd name="connsiteX8" fmla="*/ 1741 w 197651"/>
                  <a:gd name="connsiteY8" fmla="*/ 5585 h 88054"/>
                  <a:gd name="connsiteX9" fmla="*/ 3772 w 197651"/>
                  <a:gd name="connsiteY9" fmla="*/ 3627 h 88054"/>
                  <a:gd name="connsiteX10" fmla="*/ 2756 w 197651"/>
                  <a:gd name="connsiteY10" fmla="*/ 43809 h 88054"/>
                  <a:gd name="connsiteX11" fmla="*/ 1959 w 197651"/>
                  <a:gd name="connsiteY11" fmla="*/ 84791 h 88054"/>
                  <a:gd name="connsiteX12" fmla="*/ 943 w 197651"/>
                  <a:gd name="connsiteY12" fmla="*/ 44607 h 88054"/>
                  <a:gd name="connsiteX13" fmla="*/ 0 w 197651"/>
                  <a:gd name="connsiteY13" fmla="*/ 3627 h 88054"/>
                  <a:gd name="connsiteX14" fmla="*/ 0 w 197651"/>
                  <a:gd name="connsiteY14" fmla="*/ 1668 h 88054"/>
                  <a:gd name="connsiteX15" fmla="*/ 1959 w 197651"/>
                  <a:gd name="connsiteY15" fmla="*/ 1668 h 88054"/>
                  <a:gd name="connsiteX16" fmla="*/ 97991 w 197651"/>
                  <a:gd name="connsiteY16" fmla="*/ 435 h 88054"/>
                  <a:gd name="connsiteX17" fmla="*/ 194024 w 197651"/>
                  <a:gd name="connsiteY17" fmla="*/ 0 h 88054"/>
                  <a:gd name="connsiteX18" fmla="*/ 197651 w 197651"/>
                  <a:gd name="connsiteY18" fmla="*/ 0 h 88054"/>
                  <a:gd name="connsiteX19" fmla="*/ 197651 w 197651"/>
                  <a:gd name="connsiteY19" fmla="*/ 3627 h 88054"/>
                  <a:gd name="connsiteX20" fmla="*/ 197651 w 197651"/>
                  <a:gd name="connsiteY20" fmla="*/ 84791 h 88054"/>
                  <a:gd name="connsiteX21" fmla="*/ 197651 w 197651"/>
                  <a:gd name="connsiteY21" fmla="*/ 88054 h 88054"/>
                  <a:gd name="connsiteX22" fmla="*/ 194387 w 197651"/>
                  <a:gd name="connsiteY22" fmla="*/ 88054 h 88054"/>
                  <a:gd name="connsiteX23" fmla="*/ 145863 w 197651"/>
                  <a:gd name="connsiteY23" fmla="*/ 87619 h 88054"/>
                  <a:gd name="connsiteX24" fmla="*/ 97556 w 197651"/>
                  <a:gd name="connsiteY24" fmla="*/ 86821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651" h="88054">
                    <a:moveTo>
                      <a:pt x="1959" y="84791"/>
                    </a:moveTo>
                    <a:lnTo>
                      <a:pt x="98862" y="82759"/>
                    </a:lnTo>
                    <a:lnTo>
                      <a:pt x="146588" y="81962"/>
                    </a:lnTo>
                    <a:cubicBezTo>
                      <a:pt x="162473" y="81599"/>
                      <a:pt x="178212" y="81962"/>
                      <a:pt x="194024" y="81526"/>
                    </a:cubicBezTo>
                    <a:lnTo>
                      <a:pt x="190833" y="84791"/>
                    </a:lnTo>
                    <a:lnTo>
                      <a:pt x="190398" y="3627"/>
                    </a:lnTo>
                    <a:lnTo>
                      <a:pt x="194024" y="7253"/>
                    </a:lnTo>
                    <a:lnTo>
                      <a:pt x="97774" y="6818"/>
                    </a:lnTo>
                    <a:cubicBezTo>
                      <a:pt x="65787" y="6818"/>
                      <a:pt x="33800" y="5947"/>
                      <a:pt x="1741" y="5585"/>
                    </a:cubicBezTo>
                    <a:lnTo>
                      <a:pt x="3772" y="3627"/>
                    </a:lnTo>
                    <a:cubicBezTo>
                      <a:pt x="3772" y="16900"/>
                      <a:pt x="3119" y="30246"/>
                      <a:pt x="2756" y="43809"/>
                    </a:cubicBezTo>
                    <a:close/>
                    <a:moveTo>
                      <a:pt x="1959" y="84791"/>
                    </a:moveTo>
                    <a:lnTo>
                      <a:pt x="943" y="44607"/>
                    </a:lnTo>
                    <a:cubicBezTo>
                      <a:pt x="943" y="31116"/>
                      <a:pt x="145" y="17408"/>
                      <a:pt x="0" y="3627"/>
                    </a:cubicBezTo>
                    <a:lnTo>
                      <a:pt x="0" y="1668"/>
                    </a:lnTo>
                    <a:lnTo>
                      <a:pt x="1959" y="1668"/>
                    </a:lnTo>
                    <a:cubicBezTo>
                      <a:pt x="34018" y="1306"/>
                      <a:pt x="66005" y="508"/>
                      <a:pt x="97991" y="435"/>
                    </a:cubicBezTo>
                    <a:lnTo>
                      <a:pt x="194024" y="0"/>
                    </a:lnTo>
                    <a:lnTo>
                      <a:pt x="197651" y="0"/>
                    </a:lnTo>
                    <a:lnTo>
                      <a:pt x="197651" y="3627"/>
                    </a:lnTo>
                    <a:lnTo>
                      <a:pt x="197651" y="84791"/>
                    </a:lnTo>
                    <a:lnTo>
                      <a:pt x="197651" y="88054"/>
                    </a:lnTo>
                    <a:lnTo>
                      <a:pt x="194387" y="88054"/>
                    </a:lnTo>
                    <a:cubicBezTo>
                      <a:pt x="178212" y="88054"/>
                      <a:pt x="161965" y="88054"/>
                      <a:pt x="145863" y="87619"/>
                    </a:cubicBezTo>
                    <a:lnTo>
                      <a:pt x="97556" y="8682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4BDE5E6A-27EF-F4EA-C9B0-CF48786C619C}"/>
                  </a:ext>
                </a:extLst>
              </p:cNvPr>
              <p:cNvSpPr/>
              <p:nvPr/>
            </p:nvSpPr>
            <p:spPr>
              <a:xfrm>
                <a:off x="4015251" y="3866776"/>
                <a:ext cx="197723" cy="88054"/>
              </a:xfrm>
              <a:custGeom>
                <a:avLst/>
                <a:gdLst>
                  <a:gd name="connsiteX0" fmla="*/ 1958 w 197723"/>
                  <a:gd name="connsiteY0" fmla="*/ 84791 h 88054"/>
                  <a:gd name="connsiteX1" fmla="*/ 98862 w 197723"/>
                  <a:gd name="connsiteY1" fmla="*/ 82760 h 88054"/>
                  <a:gd name="connsiteX2" fmla="*/ 146588 w 197723"/>
                  <a:gd name="connsiteY2" fmla="*/ 81962 h 88054"/>
                  <a:gd name="connsiteX3" fmla="*/ 194024 w 197723"/>
                  <a:gd name="connsiteY3" fmla="*/ 81526 h 88054"/>
                  <a:gd name="connsiteX4" fmla="*/ 190833 w 197723"/>
                  <a:gd name="connsiteY4" fmla="*/ 84791 h 88054"/>
                  <a:gd name="connsiteX5" fmla="*/ 190470 w 197723"/>
                  <a:gd name="connsiteY5" fmla="*/ 3627 h 88054"/>
                  <a:gd name="connsiteX6" fmla="*/ 194024 w 197723"/>
                  <a:gd name="connsiteY6" fmla="*/ 7253 h 88054"/>
                  <a:gd name="connsiteX7" fmla="*/ 97991 w 197723"/>
                  <a:gd name="connsiteY7" fmla="*/ 6818 h 88054"/>
                  <a:gd name="connsiteX8" fmla="*/ 1958 w 197723"/>
                  <a:gd name="connsiteY8" fmla="*/ 5585 h 88054"/>
                  <a:gd name="connsiteX9" fmla="*/ 3989 w 197723"/>
                  <a:gd name="connsiteY9" fmla="*/ 3627 h 88054"/>
                  <a:gd name="connsiteX10" fmla="*/ 3046 w 197723"/>
                  <a:gd name="connsiteY10" fmla="*/ 43810 h 88054"/>
                  <a:gd name="connsiteX11" fmla="*/ 1958 w 197723"/>
                  <a:gd name="connsiteY11" fmla="*/ 84791 h 88054"/>
                  <a:gd name="connsiteX12" fmla="*/ 943 w 197723"/>
                  <a:gd name="connsiteY12" fmla="*/ 44607 h 88054"/>
                  <a:gd name="connsiteX13" fmla="*/ 0 w 197723"/>
                  <a:gd name="connsiteY13" fmla="*/ 3627 h 88054"/>
                  <a:gd name="connsiteX14" fmla="*/ 0 w 197723"/>
                  <a:gd name="connsiteY14" fmla="*/ 1668 h 88054"/>
                  <a:gd name="connsiteX15" fmla="*/ 1958 w 197723"/>
                  <a:gd name="connsiteY15" fmla="*/ 1668 h 88054"/>
                  <a:gd name="connsiteX16" fmla="*/ 97991 w 197723"/>
                  <a:gd name="connsiteY16" fmla="*/ 435 h 88054"/>
                  <a:gd name="connsiteX17" fmla="*/ 194024 w 197723"/>
                  <a:gd name="connsiteY17" fmla="*/ 0 h 88054"/>
                  <a:gd name="connsiteX18" fmla="*/ 197723 w 197723"/>
                  <a:gd name="connsiteY18" fmla="*/ 0 h 88054"/>
                  <a:gd name="connsiteX19" fmla="*/ 197723 w 197723"/>
                  <a:gd name="connsiteY19" fmla="*/ 3627 h 88054"/>
                  <a:gd name="connsiteX20" fmla="*/ 197288 w 197723"/>
                  <a:gd name="connsiteY20" fmla="*/ 84791 h 88054"/>
                  <a:gd name="connsiteX21" fmla="*/ 197288 w 197723"/>
                  <a:gd name="connsiteY21" fmla="*/ 88055 h 88054"/>
                  <a:gd name="connsiteX22" fmla="*/ 193734 w 197723"/>
                  <a:gd name="connsiteY22" fmla="*/ 88055 h 88054"/>
                  <a:gd name="connsiteX23" fmla="*/ 145210 w 197723"/>
                  <a:gd name="connsiteY23" fmla="*/ 87619 h 88054"/>
                  <a:gd name="connsiteX24" fmla="*/ 96903 w 197723"/>
                  <a:gd name="connsiteY24" fmla="*/ 86821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23" h="88054">
                    <a:moveTo>
                      <a:pt x="1958" y="84791"/>
                    </a:moveTo>
                    <a:lnTo>
                      <a:pt x="98862" y="82760"/>
                    </a:lnTo>
                    <a:lnTo>
                      <a:pt x="146588" y="81962"/>
                    </a:lnTo>
                    <a:cubicBezTo>
                      <a:pt x="162473" y="81599"/>
                      <a:pt x="178212" y="81962"/>
                      <a:pt x="194024" y="81526"/>
                    </a:cubicBezTo>
                    <a:lnTo>
                      <a:pt x="190833" y="84791"/>
                    </a:lnTo>
                    <a:lnTo>
                      <a:pt x="190470" y="3627"/>
                    </a:lnTo>
                    <a:lnTo>
                      <a:pt x="194024" y="7253"/>
                    </a:lnTo>
                    <a:lnTo>
                      <a:pt x="97991" y="6818"/>
                    </a:lnTo>
                    <a:cubicBezTo>
                      <a:pt x="66005" y="6818"/>
                      <a:pt x="34018" y="5948"/>
                      <a:pt x="1958" y="5585"/>
                    </a:cubicBezTo>
                    <a:lnTo>
                      <a:pt x="3989" y="3627"/>
                    </a:lnTo>
                    <a:cubicBezTo>
                      <a:pt x="3989" y="16900"/>
                      <a:pt x="3336" y="30246"/>
                      <a:pt x="3046" y="43810"/>
                    </a:cubicBezTo>
                    <a:close/>
                    <a:moveTo>
                      <a:pt x="1958" y="84791"/>
                    </a:moveTo>
                    <a:lnTo>
                      <a:pt x="943" y="44607"/>
                    </a:lnTo>
                    <a:cubicBezTo>
                      <a:pt x="943" y="31117"/>
                      <a:pt x="145" y="17408"/>
                      <a:pt x="0" y="3627"/>
                    </a:cubicBezTo>
                    <a:lnTo>
                      <a:pt x="0" y="1668"/>
                    </a:lnTo>
                    <a:lnTo>
                      <a:pt x="1958" y="1668"/>
                    </a:lnTo>
                    <a:cubicBezTo>
                      <a:pt x="34018" y="1306"/>
                      <a:pt x="66005" y="508"/>
                      <a:pt x="97991" y="435"/>
                    </a:cubicBezTo>
                    <a:lnTo>
                      <a:pt x="194024" y="0"/>
                    </a:lnTo>
                    <a:lnTo>
                      <a:pt x="197723" y="0"/>
                    </a:lnTo>
                    <a:lnTo>
                      <a:pt x="197723" y="3627"/>
                    </a:lnTo>
                    <a:lnTo>
                      <a:pt x="197288" y="84791"/>
                    </a:lnTo>
                    <a:lnTo>
                      <a:pt x="197288" y="88055"/>
                    </a:lnTo>
                    <a:lnTo>
                      <a:pt x="193734" y="88055"/>
                    </a:lnTo>
                    <a:cubicBezTo>
                      <a:pt x="177559" y="88055"/>
                      <a:pt x="161385" y="88055"/>
                      <a:pt x="145210" y="87619"/>
                    </a:cubicBezTo>
                    <a:lnTo>
                      <a:pt x="96903" y="8682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C5933A7A-9DF9-22B3-15BC-900A72960C2A}"/>
                  </a:ext>
                </a:extLst>
              </p:cNvPr>
              <p:cNvSpPr/>
              <p:nvPr/>
            </p:nvSpPr>
            <p:spPr>
              <a:xfrm>
                <a:off x="3800845" y="3866776"/>
                <a:ext cx="197796" cy="88054"/>
              </a:xfrm>
              <a:custGeom>
                <a:avLst/>
                <a:gdLst>
                  <a:gd name="connsiteX0" fmla="*/ 1958 w 197796"/>
                  <a:gd name="connsiteY0" fmla="*/ 84791 h 88054"/>
                  <a:gd name="connsiteX1" fmla="*/ 98862 w 197796"/>
                  <a:gd name="connsiteY1" fmla="*/ 82760 h 88054"/>
                  <a:gd name="connsiteX2" fmla="*/ 146588 w 197796"/>
                  <a:gd name="connsiteY2" fmla="*/ 81962 h 88054"/>
                  <a:gd name="connsiteX3" fmla="*/ 194024 w 197796"/>
                  <a:gd name="connsiteY3" fmla="*/ 81526 h 88054"/>
                  <a:gd name="connsiteX4" fmla="*/ 190833 w 197796"/>
                  <a:gd name="connsiteY4" fmla="*/ 84791 h 88054"/>
                  <a:gd name="connsiteX5" fmla="*/ 190543 w 197796"/>
                  <a:gd name="connsiteY5" fmla="*/ 3627 h 88054"/>
                  <a:gd name="connsiteX6" fmla="*/ 194169 w 197796"/>
                  <a:gd name="connsiteY6" fmla="*/ 7253 h 88054"/>
                  <a:gd name="connsiteX7" fmla="*/ 98136 w 197796"/>
                  <a:gd name="connsiteY7" fmla="*/ 6818 h 88054"/>
                  <a:gd name="connsiteX8" fmla="*/ 2103 w 197796"/>
                  <a:gd name="connsiteY8" fmla="*/ 5585 h 88054"/>
                  <a:gd name="connsiteX9" fmla="*/ 4062 w 197796"/>
                  <a:gd name="connsiteY9" fmla="*/ 3627 h 88054"/>
                  <a:gd name="connsiteX10" fmla="*/ 3119 w 197796"/>
                  <a:gd name="connsiteY10" fmla="*/ 43810 h 88054"/>
                  <a:gd name="connsiteX11" fmla="*/ 1958 w 197796"/>
                  <a:gd name="connsiteY11" fmla="*/ 84791 h 88054"/>
                  <a:gd name="connsiteX12" fmla="*/ 943 w 197796"/>
                  <a:gd name="connsiteY12" fmla="*/ 44607 h 88054"/>
                  <a:gd name="connsiteX13" fmla="*/ 0 w 197796"/>
                  <a:gd name="connsiteY13" fmla="*/ 3627 h 88054"/>
                  <a:gd name="connsiteX14" fmla="*/ 0 w 197796"/>
                  <a:gd name="connsiteY14" fmla="*/ 1668 h 88054"/>
                  <a:gd name="connsiteX15" fmla="*/ 1958 w 197796"/>
                  <a:gd name="connsiteY15" fmla="*/ 1668 h 88054"/>
                  <a:gd name="connsiteX16" fmla="*/ 97991 w 197796"/>
                  <a:gd name="connsiteY16" fmla="*/ 435 h 88054"/>
                  <a:gd name="connsiteX17" fmla="*/ 194024 w 197796"/>
                  <a:gd name="connsiteY17" fmla="*/ 0 h 88054"/>
                  <a:gd name="connsiteX18" fmla="*/ 197651 w 197796"/>
                  <a:gd name="connsiteY18" fmla="*/ 0 h 88054"/>
                  <a:gd name="connsiteX19" fmla="*/ 197651 w 197796"/>
                  <a:gd name="connsiteY19" fmla="*/ 3627 h 88054"/>
                  <a:gd name="connsiteX20" fmla="*/ 197796 w 197796"/>
                  <a:gd name="connsiteY20" fmla="*/ 84791 h 88054"/>
                  <a:gd name="connsiteX21" fmla="*/ 197796 w 197796"/>
                  <a:gd name="connsiteY21" fmla="*/ 88055 h 88054"/>
                  <a:gd name="connsiteX22" fmla="*/ 194605 w 197796"/>
                  <a:gd name="connsiteY22" fmla="*/ 88055 h 88054"/>
                  <a:gd name="connsiteX23" fmla="*/ 146080 w 197796"/>
                  <a:gd name="connsiteY23" fmla="*/ 87619 h 88054"/>
                  <a:gd name="connsiteX24" fmla="*/ 97774 w 197796"/>
                  <a:gd name="connsiteY24" fmla="*/ 86821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96" h="88054">
                    <a:moveTo>
                      <a:pt x="1958" y="84791"/>
                    </a:moveTo>
                    <a:lnTo>
                      <a:pt x="98862" y="82760"/>
                    </a:lnTo>
                    <a:lnTo>
                      <a:pt x="146588" y="81962"/>
                    </a:lnTo>
                    <a:cubicBezTo>
                      <a:pt x="162400" y="81599"/>
                      <a:pt x="178212" y="81962"/>
                      <a:pt x="194024" y="81526"/>
                    </a:cubicBezTo>
                    <a:lnTo>
                      <a:pt x="190833" y="84791"/>
                    </a:lnTo>
                    <a:lnTo>
                      <a:pt x="190543" y="3627"/>
                    </a:lnTo>
                    <a:lnTo>
                      <a:pt x="194169" y="7253"/>
                    </a:lnTo>
                    <a:lnTo>
                      <a:pt x="98136" y="6818"/>
                    </a:lnTo>
                    <a:cubicBezTo>
                      <a:pt x="66150" y="6818"/>
                      <a:pt x="34090" y="5948"/>
                      <a:pt x="2103" y="5585"/>
                    </a:cubicBezTo>
                    <a:lnTo>
                      <a:pt x="4062" y="3627"/>
                    </a:lnTo>
                    <a:cubicBezTo>
                      <a:pt x="4062" y="16900"/>
                      <a:pt x="3481" y="30246"/>
                      <a:pt x="3119" y="43810"/>
                    </a:cubicBezTo>
                    <a:close/>
                    <a:moveTo>
                      <a:pt x="1958" y="84791"/>
                    </a:moveTo>
                    <a:lnTo>
                      <a:pt x="943" y="44607"/>
                    </a:lnTo>
                    <a:cubicBezTo>
                      <a:pt x="580" y="31117"/>
                      <a:pt x="145" y="17408"/>
                      <a:pt x="0" y="3627"/>
                    </a:cubicBezTo>
                    <a:lnTo>
                      <a:pt x="0" y="1668"/>
                    </a:lnTo>
                    <a:lnTo>
                      <a:pt x="1958" y="1668"/>
                    </a:lnTo>
                    <a:cubicBezTo>
                      <a:pt x="33945" y="1306"/>
                      <a:pt x="66004" y="508"/>
                      <a:pt x="97991" y="435"/>
                    </a:cubicBezTo>
                    <a:lnTo>
                      <a:pt x="194024" y="0"/>
                    </a:lnTo>
                    <a:lnTo>
                      <a:pt x="197651" y="0"/>
                    </a:lnTo>
                    <a:lnTo>
                      <a:pt x="197651" y="3627"/>
                    </a:lnTo>
                    <a:lnTo>
                      <a:pt x="197796" y="84791"/>
                    </a:lnTo>
                    <a:lnTo>
                      <a:pt x="197796" y="88055"/>
                    </a:lnTo>
                    <a:lnTo>
                      <a:pt x="194605" y="88055"/>
                    </a:lnTo>
                    <a:cubicBezTo>
                      <a:pt x="178430" y="88055"/>
                      <a:pt x="162183" y="88055"/>
                      <a:pt x="146080" y="87619"/>
                    </a:cubicBezTo>
                    <a:lnTo>
                      <a:pt x="97774" y="8682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0156934D-176B-0F00-5E44-E28ACD3EEDC4}"/>
                  </a:ext>
                </a:extLst>
              </p:cNvPr>
              <p:cNvSpPr/>
              <p:nvPr/>
            </p:nvSpPr>
            <p:spPr>
              <a:xfrm>
                <a:off x="1325456" y="3866776"/>
                <a:ext cx="197723" cy="88054"/>
              </a:xfrm>
              <a:custGeom>
                <a:avLst/>
                <a:gdLst>
                  <a:gd name="connsiteX0" fmla="*/ 2031 w 197723"/>
                  <a:gd name="connsiteY0" fmla="*/ 84791 h 88054"/>
                  <a:gd name="connsiteX1" fmla="*/ 98862 w 197723"/>
                  <a:gd name="connsiteY1" fmla="*/ 82760 h 88054"/>
                  <a:gd name="connsiteX2" fmla="*/ 146588 w 197723"/>
                  <a:gd name="connsiteY2" fmla="*/ 81962 h 88054"/>
                  <a:gd name="connsiteX3" fmla="*/ 194097 w 197723"/>
                  <a:gd name="connsiteY3" fmla="*/ 81526 h 88054"/>
                  <a:gd name="connsiteX4" fmla="*/ 190833 w 197723"/>
                  <a:gd name="connsiteY4" fmla="*/ 84791 h 88054"/>
                  <a:gd name="connsiteX5" fmla="*/ 190470 w 197723"/>
                  <a:gd name="connsiteY5" fmla="*/ 3627 h 88054"/>
                  <a:gd name="connsiteX6" fmla="*/ 194097 w 197723"/>
                  <a:gd name="connsiteY6" fmla="*/ 7253 h 88054"/>
                  <a:gd name="connsiteX7" fmla="*/ 98282 w 197723"/>
                  <a:gd name="connsiteY7" fmla="*/ 6818 h 88054"/>
                  <a:gd name="connsiteX8" fmla="*/ 2248 w 197723"/>
                  <a:gd name="connsiteY8" fmla="*/ 5585 h 88054"/>
                  <a:gd name="connsiteX9" fmla="*/ 4207 w 197723"/>
                  <a:gd name="connsiteY9" fmla="*/ 3627 h 88054"/>
                  <a:gd name="connsiteX10" fmla="*/ 3264 w 197723"/>
                  <a:gd name="connsiteY10" fmla="*/ 43810 h 88054"/>
                  <a:gd name="connsiteX11" fmla="*/ 2031 w 197723"/>
                  <a:gd name="connsiteY11" fmla="*/ 84791 h 88054"/>
                  <a:gd name="connsiteX12" fmla="*/ 943 w 197723"/>
                  <a:gd name="connsiteY12" fmla="*/ 44607 h 88054"/>
                  <a:gd name="connsiteX13" fmla="*/ 0 w 197723"/>
                  <a:gd name="connsiteY13" fmla="*/ 3627 h 88054"/>
                  <a:gd name="connsiteX14" fmla="*/ 0 w 197723"/>
                  <a:gd name="connsiteY14" fmla="*/ 1668 h 88054"/>
                  <a:gd name="connsiteX15" fmla="*/ 2031 w 197723"/>
                  <a:gd name="connsiteY15" fmla="*/ 1668 h 88054"/>
                  <a:gd name="connsiteX16" fmla="*/ 98064 w 197723"/>
                  <a:gd name="connsiteY16" fmla="*/ 435 h 88054"/>
                  <a:gd name="connsiteX17" fmla="*/ 194097 w 197723"/>
                  <a:gd name="connsiteY17" fmla="*/ 0 h 88054"/>
                  <a:gd name="connsiteX18" fmla="*/ 197724 w 197723"/>
                  <a:gd name="connsiteY18" fmla="*/ 0 h 88054"/>
                  <a:gd name="connsiteX19" fmla="*/ 197724 w 197723"/>
                  <a:gd name="connsiteY19" fmla="*/ 3627 h 88054"/>
                  <a:gd name="connsiteX20" fmla="*/ 197288 w 197723"/>
                  <a:gd name="connsiteY20" fmla="*/ 84791 h 88054"/>
                  <a:gd name="connsiteX21" fmla="*/ 197288 w 197723"/>
                  <a:gd name="connsiteY21" fmla="*/ 88055 h 88054"/>
                  <a:gd name="connsiteX22" fmla="*/ 194097 w 197723"/>
                  <a:gd name="connsiteY22" fmla="*/ 88055 h 88054"/>
                  <a:gd name="connsiteX23" fmla="*/ 145500 w 197723"/>
                  <a:gd name="connsiteY23" fmla="*/ 87619 h 88054"/>
                  <a:gd name="connsiteX24" fmla="*/ 97194 w 197723"/>
                  <a:gd name="connsiteY24" fmla="*/ 86821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23" h="88054">
                    <a:moveTo>
                      <a:pt x="2031" y="84791"/>
                    </a:moveTo>
                    <a:lnTo>
                      <a:pt x="98862" y="82760"/>
                    </a:lnTo>
                    <a:lnTo>
                      <a:pt x="146588" y="81962"/>
                    </a:lnTo>
                    <a:cubicBezTo>
                      <a:pt x="162473" y="81599"/>
                      <a:pt x="178285" y="81962"/>
                      <a:pt x="194097" y="81526"/>
                    </a:cubicBezTo>
                    <a:lnTo>
                      <a:pt x="190833" y="84791"/>
                    </a:lnTo>
                    <a:lnTo>
                      <a:pt x="190470" y="3627"/>
                    </a:lnTo>
                    <a:lnTo>
                      <a:pt x="194097" y="7253"/>
                    </a:lnTo>
                    <a:lnTo>
                      <a:pt x="98282" y="6818"/>
                    </a:lnTo>
                    <a:cubicBezTo>
                      <a:pt x="66222" y="6818"/>
                      <a:pt x="34235" y="5948"/>
                      <a:pt x="2248" y="5585"/>
                    </a:cubicBezTo>
                    <a:lnTo>
                      <a:pt x="4207" y="3627"/>
                    </a:lnTo>
                    <a:cubicBezTo>
                      <a:pt x="4207" y="16900"/>
                      <a:pt x="3554" y="30246"/>
                      <a:pt x="3264" y="43810"/>
                    </a:cubicBezTo>
                    <a:close/>
                    <a:moveTo>
                      <a:pt x="2031" y="84791"/>
                    </a:moveTo>
                    <a:lnTo>
                      <a:pt x="943" y="44607"/>
                    </a:lnTo>
                    <a:cubicBezTo>
                      <a:pt x="943" y="31117"/>
                      <a:pt x="145" y="17408"/>
                      <a:pt x="0" y="3627"/>
                    </a:cubicBezTo>
                    <a:lnTo>
                      <a:pt x="0" y="1668"/>
                    </a:lnTo>
                    <a:lnTo>
                      <a:pt x="2031" y="1668"/>
                    </a:lnTo>
                    <a:cubicBezTo>
                      <a:pt x="34018" y="1306"/>
                      <a:pt x="66005" y="508"/>
                      <a:pt x="98064" y="435"/>
                    </a:cubicBezTo>
                    <a:lnTo>
                      <a:pt x="194097" y="0"/>
                    </a:lnTo>
                    <a:lnTo>
                      <a:pt x="197724" y="0"/>
                    </a:lnTo>
                    <a:lnTo>
                      <a:pt x="197724" y="3627"/>
                    </a:lnTo>
                    <a:lnTo>
                      <a:pt x="197288" y="84791"/>
                    </a:lnTo>
                    <a:lnTo>
                      <a:pt x="197288" y="88055"/>
                    </a:lnTo>
                    <a:lnTo>
                      <a:pt x="194097" y="88055"/>
                    </a:lnTo>
                    <a:cubicBezTo>
                      <a:pt x="177922" y="88055"/>
                      <a:pt x="161675" y="88055"/>
                      <a:pt x="145500" y="87619"/>
                    </a:cubicBezTo>
                    <a:lnTo>
                      <a:pt x="97194" y="8682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E28FD2F0-5B1C-480A-87FA-77228E9CC3AD}"/>
                  </a:ext>
                </a:extLst>
              </p:cNvPr>
              <p:cNvSpPr/>
              <p:nvPr/>
            </p:nvSpPr>
            <p:spPr>
              <a:xfrm>
                <a:off x="1325456" y="1609419"/>
                <a:ext cx="197723" cy="88054"/>
              </a:xfrm>
              <a:custGeom>
                <a:avLst/>
                <a:gdLst>
                  <a:gd name="connsiteX0" fmla="*/ 2031 w 197723"/>
                  <a:gd name="connsiteY0" fmla="*/ 84718 h 88054"/>
                  <a:gd name="connsiteX1" fmla="*/ 98862 w 197723"/>
                  <a:gd name="connsiteY1" fmla="*/ 82687 h 88054"/>
                  <a:gd name="connsiteX2" fmla="*/ 146588 w 197723"/>
                  <a:gd name="connsiteY2" fmla="*/ 81817 h 88054"/>
                  <a:gd name="connsiteX3" fmla="*/ 194097 w 197723"/>
                  <a:gd name="connsiteY3" fmla="*/ 81817 h 88054"/>
                  <a:gd name="connsiteX4" fmla="*/ 190833 w 197723"/>
                  <a:gd name="connsiteY4" fmla="*/ 85081 h 88054"/>
                  <a:gd name="connsiteX5" fmla="*/ 190470 w 197723"/>
                  <a:gd name="connsiteY5" fmla="*/ 3917 h 88054"/>
                  <a:gd name="connsiteX6" fmla="*/ 194097 w 197723"/>
                  <a:gd name="connsiteY6" fmla="*/ 7471 h 88054"/>
                  <a:gd name="connsiteX7" fmla="*/ 98282 w 197723"/>
                  <a:gd name="connsiteY7" fmla="*/ 6600 h 88054"/>
                  <a:gd name="connsiteX8" fmla="*/ 2248 w 197723"/>
                  <a:gd name="connsiteY8" fmla="*/ 5440 h 88054"/>
                  <a:gd name="connsiteX9" fmla="*/ 4207 w 197723"/>
                  <a:gd name="connsiteY9" fmla="*/ 3482 h 88054"/>
                  <a:gd name="connsiteX10" fmla="*/ 3264 w 197723"/>
                  <a:gd name="connsiteY10" fmla="*/ 43592 h 88054"/>
                  <a:gd name="connsiteX11" fmla="*/ 2031 w 197723"/>
                  <a:gd name="connsiteY11" fmla="*/ 84718 h 88054"/>
                  <a:gd name="connsiteX12" fmla="*/ 943 w 197723"/>
                  <a:gd name="connsiteY12" fmla="*/ 44535 h 88054"/>
                  <a:gd name="connsiteX13" fmla="*/ 0 w 197723"/>
                  <a:gd name="connsiteY13" fmla="*/ 3554 h 88054"/>
                  <a:gd name="connsiteX14" fmla="*/ 0 w 197723"/>
                  <a:gd name="connsiteY14" fmla="*/ 1596 h 88054"/>
                  <a:gd name="connsiteX15" fmla="*/ 2031 w 197723"/>
                  <a:gd name="connsiteY15" fmla="*/ 1596 h 88054"/>
                  <a:gd name="connsiteX16" fmla="*/ 98064 w 197723"/>
                  <a:gd name="connsiteY16" fmla="*/ 435 h 88054"/>
                  <a:gd name="connsiteX17" fmla="*/ 194097 w 197723"/>
                  <a:gd name="connsiteY17" fmla="*/ 0 h 88054"/>
                  <a:gd name="connsiteX18" fmla="*/ 197724 w 197723"/>
                  <a:gd name="connsiteY18" fmla="*/ 0 h 88054"/>
                  <a:gd name="connsiteX19" fmla="*/ 197724 w 197723"/>
                  <a:gd name="connsiteY19" fmla="*/ 3699 h 88054"/>
                  <a:gd name="connsiteX20" fmla="*/ 197288 w 197723"/>
                  <a:gd name="connsiteY20" fmla="*/ 84863 h 88054"/>
                  <a:gd name="connsiteX21" fmla="*/ 197288 w 197723"/>
                  <a:gd name="connsiteY21" fmla="*/ 88054 h 88054"/>
                  <a:gd name="connsiteX22" fmla="*/ 194097 w 197723"/>
                  <a:gd name="connsiteY22" fmla="*/ 88054 h 88054"/>
                  <a:gd name="connsiteX23" fmla="*/ 145500 w 197723"/>
                  <a:gd name="connsiteY23" fmla="*/ 87692 h 88054"/>
                  <a:gd name="connsiteX24" fmla="*/ 97194 w 197723"/>
                  <a:gd name="connsiteY24" fmla="*/ 86386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23" h="88054">
                    <a:moveTo>
                      <a:pt x="2031" y="84718"/>
                    </a:moveTo>
                    <a:lnTo>
                      <a:pt x="98862" y="82687"/>
                    </a:lnTo>
                    <a:lnTo>
                      <a:pt x="146588" y="81817"/>
                    </a:lnTo>
                    <a:cubicBezTo>
                      <a:pt x="162473" y="81817"/>
                      <a:pt x="178285" y="81817"/>
                      <a:pt x="194097" y="81817"/>
                    </a:cubicBezTo>
                    <a:lnTo>
                      <a:pt x="190833" y="85081"/>
                    </a:lnTo>
                    <a:lnTo>
                      <a:pt x="190470" y="3917"/>
                    </a:lnTo>
                    <a:lnTo>
                      <a:pt x="194097" y="7471"/>
                    </a:lnTo>
                    <a:lnTo>
                      <a:pt x="98282" y="6600"/>
                    </a:lnTo>
                    <a:cubicBezTo>
                      <a:pt x="66222" y="6600"/>
                      <a:pt x="34235" y="5803"/>
                      <a:pt x="2248" y="5440"/>
                    </a:cubicBezTo>
                    <a:lnTo>
                      <a:pt x="4207" y="3482"/>
                    </a:lnTo>
                    <a:cubicBezTo>
                      <a:pt x="4207" y="16755"/>
                      <a:pt x="3554" y="30101"/>
                      <a:pt x="3264" y="43592"/>
                    </a:cubicBezTo>
                    <a:close/>
                    <a:moveTo>
                      <a:pt x="2031" y="84718"/>
                    </a:moveTo>
                    <a:lnTo>
                      <a:pt x="943" y="44535"/>
                    </a:lnTo>
                    <a:cubicBezTo>
                      <a:pt x="943" y="30971"/>
                      <a:pt x="145" y="17263"/>
                      <a:pt x="0" y="3554"/>
                    </a:cubicBezTo>
                    <a:lnTo>
                      <a:pt x="0" y="1596"/>
                    </a:lnTo>
                    <a:lnTo>
                      <a:pt x="2031" y="1596"/>
                    </a:lnTo>
                    <a:cubicBezTo>
                      <a:pt x="34018" y="1596"/>
                      <a:pt x="66005" y="435"/>
                      <a:pt x="98064" y="435"/>
                    </a:cubicBezTo>
                    <a:lnTo>
                      <a:pt x="194097" y="0"/>
                    </a:lnTo>
                    <a:lnTo>
                      <a:pt x="197724" y="0"/>
                    </a:lnTo>
                    <a:lnTo>
                      <a:pt x="197724" y="3699"/>
                    </a:lnTo>
                    <a:lnTo>
                      <a:pt x="197288" y="84863"/>
                    </a:lnTo>
                    <a:lnTo>
                      <a:pt x="197288" y="88054"/>
                    </a:lnTo>
                    <a:lnTo>
                      <a:pt x="194097" y="88054"/>
                    </a:lnTo>
                    <a:cubicBezTo>
                      <a:pt x="177922" y="88054"/>
                      <a:pt x="161675" y="88054"/>
                      <a:pt x="145500" y="87692"/>
                    </a:cubicBezTo>
                    <a:lnTo>
                      <a:pt x="97194" y="86386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CD3A3AC6-A35F-68F7-E4DC-384BE77077C6}"/>
                  </a:ext>
                </a:extLst>
              </p:cNvPr>
              <p:cNvSpPr/>
              <p:nvPr/>
            </p:nvSpPr>
            <p:spPr>
              <a:xfrm>
                <a:off x="1218616" y="1711763"/>
                <a:ext cx="197723" cy="88054"/>
              </a:xfrm>
              <a:custGeom>
                <a:avLst/>
                <a:gdLst>
                  <a:gd name="connsiteX0" fmla="*/ 2031 w 197723"/>
                  <a:gd name="connsiteY0" fmla="*/ 84718 h 88054"/>
                  <a:gd name="connsiteX1" fmla="*/ 98862 w 197723"/>
                  <a:gd name="connsiteY1" fmla="*/ 82687 h 88054"/>
                  <a:gd name="connsiteX2" fmla="*/ 146588 w 197723"/>
                  <a:gd name="connsiteY2" fmla="*/ 81817 h 88054"/>
                  <a:gd name="connsiteX3" fmla="*/ 194097 w 197723"/>
                  <a:gd name="connsiteY3" fmla="*/ 81817 h 88054"/>
                  <a:gd name="connsiteX4" fmla="*/ 190833 w 197723"/>
                  <a:gd name="connsiteY4" fmla="*/ 85081 h 88054"/>
                  <a:gd name="connsiteX5" fmla="*/ 190833 w 197723"/>
                  <a:gd name="connsiteY5" fmla="*/ 3917 h 88054"/>
                  <a:gd name="connsiteX6" fmla="*/ 194460 w 197723"/>
                  <a:gd name="connsiteY6" fmla="*/ 7471 h 88054"/>
                  <a:gd name="connsiteX7" fmla="*/ 97774 w 197723"/>
                  <a:gd name="connsiteY7" fmla="*/ 6673 h 88054"/>
                  <a:gd name="connsiteX8" fmla="*/ 2031 w 197723"/>
                  <a:gd name="connsiteY8" fmla="*/ 5803 h 88054"/>
                  <a:gd name="connsiteX9" fmla="*/ 3989 w 197723"/>
                  <a:gd name="connsiteY9" fmla="*/ 3844 h 88054"/>
                  <a:gd name="connsiteX10" fmla="*/ 3046 w 197723"/>
                  <a:gd name="connsiteY10" fmla="*/ 43955 h 88054"/>
                  <a:gd name="connsiteX11" fmla="*/ 2031 w 197723"/>
                  <a:gd name="connsiteY11" fmla="*/ 84718 h 88054"/>
                  <a:gd name="connsiteX12" fmla="*/ 943 w 197723"/>
                  <a:gd name="connsiteY12" fmla="*/ 44535 h 88054"/>
                  <a:gd name="connsiteX13" fmla="*/ 0 w 197723"/>
                  <a:gd name="connsiteY13" fmla="*/ 3554 h 88054"/>
                  <a:gd name="connsiteX14" fmla="*/ 0 w 197723"/>
                  <a:gd name="connsiteY14" fmla="*/ 1596 h 88054"/>
                  <a:gd name="connsiteX15" fmla="*/ 2031 w 197723"/>
                  <a:gd name="connsiteY15" fmla="*/ 1596 h 88054"/>
                  <a:gd name="connsiteX16" fmla="*/ 98064 w 197723"/>
                  <a:gd name="connsiteY16" fmla="*/ 435 h 88054"/>
                  <a:gd name="connsiteX17" fmla="*/ 194097 w 197723"/>
                  <a:gd name="connsiteY17" fmla="*/ 0 h 88054"/>
                  <a:gd name="connsiteX18" fmla="*/ 197724 w 197723"/>
                  <a:gd name="connsiteY18" fmla="*/ 0 h 88054"/>
                  <a:gd name="connsiteX19" fmla="*/ 197724 w 197723"/>
                  <a:gd name="connsiteY19" fmla="*/ 3699 h 88054"/>
                  <a:gd name="connsiteX20" fmla="*/ 197288 w 197723"/>
                  <a:gd name="connsiteY20" fmla="*/ 84863 h 88054"/>
                  <a:gd name="connsiteX21" fmla="*/ 197288 w 197723"/>
                  <a:gd name="connsiteY21" fmla="*/ 88054 h 88054"/>
                  <a:gd name="connsiteX22" fmla="*/ 194097 w 197723"/>
                  <a:gd name="connsiteY22" fmla="*/ 88054 h 88054"/>
                  <a:gd name="connsiteX23" fmla="*/ 145500 w 197723"/>
                  <a:gd name="connsiteY23" fmla="*/ 88054 h 88054"/>
                  <a:gd name="connsiteX24" fmla="*/ 97194 w 197723"/>
                  <a:gd name="connsiteY24" fmla="*/ 87184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23" h="88054">
                    <a:moveTo>
                      <a:pt x="2031" y="84718"/>
                    </a:moveTo>
                    <a:lnTo>
                      <a:pt x="98862" y="82687"/>
                    </a:lnTo>
                    <a:lnTo>
                      <a:pt x="146588" y="81817"/>
                    </a:lnTo>
                    <a:cubicBezTo>
                      <a:pt x="162473" y="81817"/>
                      <a:pt x="178212" y="81817"/>
                      <a:pt x="194097" y="81817"/>
                    </a:cubicBezTo>
                    <a:lnTo>
                      <a:pt x="190833" y="85081"/>
                    </a:lnTo>
                    <a:lnTo>
                      <a:pt x="190833" y="3917"/>
                    </a:lnTo>
                    <a:lnTo>
                      <a:pt x="194460" y="7471"/>
                    </a:lnTo>
                    <a:lnTo>
                      <a:pt x="97774" y="6673"/>
                    </a:lnTo>
                    <a:cubicBezTo>
                      <a:pt x="65714" y="6673"/>
                      <a:pt x="33728" y="5803"/>
                      <a:pt x="2031" y="5803"/>
                    </a:cubicBezTo>
                    <a:lnTo>
                      <a:pt x="3989" y="3844"/>
                    </a:lnTo>
                    <a:cubicBezTo>
                      <a:pt x="3989" y="17118"/>
                      <a:pt x="3336" y="30464"/>
                      <a:pt x="3046" y="43955"/>
                    </a:cubicBezTo>
                    <a:close/>
                    <a:moveTo>
                      <a:pt x="2031" y="84718"/>
                    </a:moveTo>
                    <a:lnTo>
                      <a:pt x="943" y="44535"/>
                    </a:lnTo>
                    <a:cubicBezTo>
                      <a:pt x="943" y="30971"/>
                      <a:pt x="145" y="17263"/>
                      <a:pt x="0" y="3554"/>
                    </a:cubicBezTo>
                    <a:lnTo>
                      <a:pt x="0" y="1596"/>
                    </a:lnTo>
                    <a:lnTo>
                      <a:pt x="2031" y="1596"/>
                    </a:lnTo>
                    <a:cubicBezTo>
                      <a:pt x="34018" y="1596"/>
                      <a:pt x="66005" y="435"/>
                      <a:pt x="98064" y="435"/>
                    </a:cubicBezTo>
                    <a:lnTo>
                      <a:pt x="194097" y="0"/>
                    </a:lnTo>
                    <a:lnTo>
                      <a:pt x="197724" y="0"/>
                    </a:lnTo>
                    <a:lnTo>
                      <a:pt x="197724" y="3699"/>
                    </a:lnTo>
                    <a:lnTo>
                      <a:pt x="197288" y="84863"/>
                    </a:lnTo>
                    <a:lnTo>
                      <a:pt x="197288" y="88054"/>
                    </a:lnTo>
                    <a:lnTo>
                      <a:pt x="194097" y="88054"/>
                    </a:lnTo>
                    <a:cubicBezTo>
                      <a:pt x="177850" y="88054"/>
                      <a:pt x="161675" y="88054"/>
                      <a:pt x="145500" y="88054"/>
                    </a:cubicBezTo>
                    <a:lnTo>
                      <a:pt x="97194" y="87184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07F68373-786E-D1CE-38B7-07AE66DCB11D}"/>
                  </a:ext>
                </a:extLst>
              </p:cNvPr>
              <p:cNvSpPr/>
              <p:nvPr/>
            </p:nvSpPr>
            <p:spPr>
              <a:xfrm>
                <a:off x="4015251" y="1609419"/>
                <a:ext cx="197433" cy="88054"/>
              </a:xfrm>
              <a:custGeom>
                <a:avLst/>
                <a:gdLst>
                  <a:gd name="connsiteX0" fmla="*/ 1958 w 197433"/>
                  <a:gd name="connsiteY0" fmla="*/ 84790 h 88054"/>
                  <a:gd name="connsiteX1" fmla="*/ 98862 w 197433"/>
                  <a:gd name="connsiteY1" fmla="*/ 82760 h 88054"/>
                  <a:gd name="connsiteX2" fmla="*/ 146588 w 197433"/>
                  <a:gd name="connsiteY2" fmla="*/ 81962 h 88054"/>
                  <a:gd name="connsiteX3" fmla="*/ 194024 w 197433"/>
                  <a:gd name="connsiteY3" fmla="*/ 81527 h 88054"/>
                  <a:gd name="connsiteX4" fmla="*/ 190833 w 197433"/>
                  <a:gd name="connsiteY4" fmla="*/ 84790 h 88054"/>
                  <a:gd name="connsiteX5" fmla="*/ 190470 w 197433"/>
                  <a:gd name="connsiteY5" fmla="*/ 3627 h 88054"/>
                  <a:gd name="connsiteX6" fmla="*/ 194024 w 197433"/>
                  <a:gd name="connsiteY6" fmla="*/ 7253 h 88054"/>
                  <a:gd name="connsiteX7" fmla="*/ 97991 w 197433"/>
                  <a:gd name="connsiteY7" fmla="*/ 6600 h 88054"/>
                  <a:gd name="connsiteX8" fmla="*/ 1958 w 197433"/>
                  <a:gd name="connsiteY8" fmla="*/ 5440 h 88054"/>
                  <a:gd name="connsiteX9" fmla="*/ 3989 w 197433"/>
                  <a:gd name="connsiteY9" fmla="*/ 3482 h 88054"/>
                  <a:gd name="connsiteX10" fmla="*/ 3046 w 197433"/>
                  <a:gd name="connsiteY10" fmla="*/ 43592 h 88054"/>
                  <a:gd name="connsiteX11" fmla="*/ 1958 w 197433"/>
                  <a:gd name="connsiteY11" fmla="*/ 84790 h 88054"/>
                  <a:gd name="connsiteX12" fmla="*/ 943 w 197433"/>
                  <a:gd name="connsiteY12" fmla="*/ 44608 h 88054"/>
                  <a:gd name="connsiteX13" fmla="*/ 0 w 197433"/>
                  <a:gd name="connsiteY13" fmla="*/ 3627 h 88054"/>
                  <a:gd name="connsiteX14" fmla="*/ 0 w 197433"/>
                  <a:gd name="connsiteY14" fmla="*/ 1668 h 88054"/>
                  <a:gd name="connsiteX15" fmla="*/ 1958 w 197433"/>
                  <a:gd name="connsiteY15" fmla="*/ 1668 h 88054"/>
                  <a:gd name="connsiteX16" fmla="*/ 97991 w 197433"/>
                  <a:gd name="connsiteY16" fmla="*/ 508 h 88054"/>
                  <a:gd name="connsiteX17" fmla="*/ 193734 w 197433"/>
                  <a:gd name="connsiteY17" fmla="*/ 0 h 88054"/>
                  <a:gd name="connsiteX18" fmla="*/ 197433 w 197433"/>
                  <a:gd name="connsiteY18" fmla="*/ 0 h 88054"/>
                  <a:gd name="connsiteX19" fmla="*/ 197433 w 197433"/>
                  <a:gd name="connsiteY19" fmla="*/ 3627 h 88054"/>
                  <a:gd name="connsiteX20" fmla="*/ 197071 w 197433"/>
                  <a:gd name="connsiteY20" fmla="*/ 84790 h 88054"/>
                  <a:gd name="connsiteX21" fmla="*/ 197071 w 197433"/>
                  <a:gd name="connsiteY21" fmla="*/ 88054 h 88054"/>
                  <a:gd name="connsiteX22" fmla="*/ 193734 w 197433"/>
                  <a:gd name="connsiteY22" fmla="*/ 88054 h 88054"/>
                  <a:gd name="connsiteX23" fmla="*/ 145210 w 197433"/>
                  <a:gd name="connsiteY23" fmla="*/ 88054 h 88054"/>
                  <a:gd name="connsiteX24" fmla="*/ 96903 w 197433"/>
                  <a:gd name="connsiteY24" fmla="*/ 87257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433" h="88054">
                    <a:moveTo>
                      <a:pt x="1958" y="84790"/>
                    </a:moveTo>
                    <a:lnTo>
                      <a:pt x="98862" y="82760"/>
                    </a:lnTo>
                    <a:lnTo>
                      <a:pt x="146588" y="81962"/>
                    </a:lnTo>
                    <a:cubicBezTo>
                      <a:pt x="162473" y="81962"/>
                      <a:pt x="178212" y="81962"/>
                      <a:pt x="194024" y="81527"/>
                    </a:cubicBezTo>
                    <a:lnTo>
                      <a:pt x="190833" y="84790"/>
                    </a:lnTo>
                    <a:lnTo>
                      <a:pt x="190470" y="3627"/>
                    </a:lnTo>
                    <a:lnTo>
                      <a:pt x="194024" y="7253"/>
                    </a:lnTo>
                    <a:lnTo>
                      <a:pt x="97991" y="6600"/>
                    </a:lnTo>
                    <a:cubicBezTo>
                      <a:pt x="66005" y="6600"/>
                      <a:pt x="34018" y="5803"/>
                      <a:pt x="1958" y="5440"/>
                    </a:cubicBezTo>
                    <a:lnTo>
                      <a:pt x="3989" y="3482"/>
                    </a:lnTo>
                    <a:cubicBezTo>
                      <a:pt x="3989" y="16755"/>
                      <a:pt x="3336" y="30101"/>
                      <a:pt x="3046" y="43592"/>
                    </a:cubicBezTo>
                    <a:close/>
                    <a:moveTo>
                      <a:pt x="1958" y="84790"/>
                    </a:moveTo>
                    <a:lnTo>
                      <a:pt x="943" y="44608"/>
                    </a:lnTo>
                    <a:cubicBezTo>
                      <a:pt x="943" y="31044"/>
                      <a:pt x="145" y="17408"/>
                      <a:pt x="0" y="3627"/>
                    </a:cubicBezTo>
                    <a:lnTo>
                      <a:pt x="0" y="1668"/>
                    </a:lnTo>
                    <a:lnTo>
                      <a:pt x="1958" y="1668"/>
                    </a:lnTo>
                    <a:cubicBezTo>
                      <a:pt x="34018" y="1306"/>
                      <a:pt x="66005" y="580"/>
                      <a:pt x="97991" y="508"/>
                    </a:cubicBezTo>
                    <a:lnTo>
                      <a:pt x="193734" y="0"/>
                    </a:lnTo>
                    <a:lnTo>
                      <a:pt x="197433" y="0"/>
                    </a:lnTo>
                    <a:lnTo>
                      <a:pt x="197433" y="3627"/>
                    </a:lnTo>
                    <a:lnTo>
                      <a:pt x="197071" y="84790"/>
                    </a:lnTo>
                    <a:lnTo>
                      <a:pt x="197071" y="88054"/>
                    </a:lnTo>
                    <a:lnTo>
                      <a:pt x="193734" y="88054"/>
                    </a:lnTo>
                    <a:cubicBezTo>
                      <a:pt x="177559" y="88054"/>
                      <a:pt x="161385" y="88054"/>
                      <a:pt x="145210" y="88054"/>
                    </a:cubicBezTo>
                    <a:lnTo>
                      <a:pt x="96903" y="87257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DB0E02CF-EC6D-F23B-6E68-EAB41309C809}"/>
                  </a:ext>
                </a:extLst>
              </p:cNvPr>
              <p:cNvSpPr/>
              <p:nvPr/>
            </p:nvSpPr>
            <p:spPr>
              <a:xfrm>
                <a:off x="2781764" y="2742885"/>
                <a:ext cx="197723" cy="88126"/>
              </a:xfrm>
              <a:custGeom>
                <a:avLst/>
                <a:gdLst>
                  <a:gd name="connsiteX0" fmla="*/ 195693 w 197723"/>
                  <a:gd name="connsiteY0" fmla="*/ 3409 h 88126"/>
                  <a:gd name="connsiteX1" fmla="*/ 98862 w 197723"/>
                  <a:gd name="connsiteY1" fmla="*/ 5440 h 88126"/>
                  <a:gd name="connsiteX2" fmla="*/ 51135 w 197723"/>
                  <a:gd name="connsiteY2" fmla="*/ 6238 h 88126"/>
                  <a:gd name="connsiteX3" fmla="*/ 3627 w 197723"/>
                  <a:gd name="connsiteY3" fmla="*/ 6673 h 88126"/>
                  <a:gd name="connsiteX4" fmla="*/ 6890 w 197723"/>
                  <a:gd name="connsiteY4" fmla="*/ 3409 h 88126"/>
                  <a:gd name="connsiteX5" fmla="*/ 7253 w 197723"/>
                  <a:gd name="connsiteY5" fmla="*/ 84573 h 88126"/>
                  <a:gd name="connsiteX6" fmla="*/ 3627 w 197723"/>
                  <a:gd name="connsiteY6" fmla="*/ 80946 h 88126"/>
                  <a:gd name="connsiteX7" fmla="*/ 99660 w 197723"/>
                  <a:gd name="connsiteY7" fmla="*/ 81454 h 88126"/>
                  <a:gd name="connsiteX8" fmla="*/ 195693 w 197723"/>
                  <a:gd name="connsiteY8" fmla="*/ 82615 h 88126"/>
                  <a:gd name="connsiteX9" fmla="*/ 193734 w 197723"/>
                  <a:gd name="connsiteY9" fmla="*/ 84573 h 88126"/>
                  <a:gd name="connsiteX10" fmla="*/ 194677 w 197723"/>
                  <a:gd name="connsiteY10" fmla="*/ 44462 h 88126"/>
                  <a:gd name="connsiteX11" fmla="*/ 195693 w 197723"/>
                  <a:gd name="connsiteY11" fmla="*/ 3409 h 88126"/>
                  <a:gd name="connsiteX12" fmla="*/ 196780 w 197723"/>
                  <a:gd name="connsiteY12" fmla="*/ 43592 h 88126"/>
                  <a:gd name="connsiteX13" fmla="*/ 197723 w 197723"/>
                  <a:gd name="connsiteY13" fmla="*/ 84573 h 88126"/>
                  <a:gd name="connsiteX14" fmla="*/ 197723 w 197723"/>
                  <a:gd name="connsiteY14" fmla="*/ 86531 h 88126"/>
                  <a:gd name="connsiteX15" fmla="*/ 195693 w 197723"/>
                  <a:gd name="connsiteY15" fmla="*/ 86531 h 88126"/>
                  <a:gd name="connsiteX16" fmla="*/ 99660 w 197723"/>
                  <a:gd name="connsiteY16" fmla="*/ 87692 h 88126"/>
                  <a:gd name="connsiteX17" fmla="*/ 3627 w 197723"/>
                  <a:gd name="connsiteY17" fmla="*/ 88127 h 88126"/>
                  <a:gd name="connsiteX18" fmla="*/ 0 w 197723"/>
                  <a:gd name="connsiteY18" fmla="*/ 88127 h 88126"/>
                  <a:gd name="connsiteX19" fmla="*/ 0 w 197723"/>
                  <a:gd name="connsiteY19" fmla="*/ 84428 h 88126"/>
                  <a:gd name="connsiteX20" fmla="*/ 435 w 197723"/>
                  <a:gd name="connsiteY20" fmla="*/ 3264 h 88126"/>
                  <a:gd name="connsiteX21" fmla="*/ 435 w 197723"/>
                  <a:gd name="connsiteY21" fmla="*/ 0 h 88126"/>
                  <a:gd name="connsiteX22" fmla="*/ 3627 w 197723"/>
                  <a:gd name="connsiteY22" fmla="*/ 0 h 88126"/>
                  <a:gd name="connsiteX23" fmla="*/ 52223 w 197723"/>
                  <a:gd name="connsiteY23" fmla="*/ 363 h 88126"/>
                  <a:gd name="connsiteX24" fmla="*/ 100530 w 197723"/>
                  <a:gd name="connsiteY24" fmla="*/ 1161 h 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23" h="88126">
                    <a:moveTo>
                      <a:pt x="195693" y="3409"/>
                    </a:moveTo>
                    <a:lnTo>
                      <a:pt x="98862" y="5440"/>
                    </a:lnTo>
                    <a:lnTo>
                      <a:pt x="51135" y="6238"/>
                    </a:lnTo>
                    <a:cubicBezTo>
                      <a:pt x="35251" y="6600"/>
                      <a:pt x="19439" y="6238"/>
                      <a:pt x="3627" y="6673"/>
                    </a:cubicBezTo>
                    <a:lnTo>
                      <a:pt x="6890" y="3409"/>
                    </a:lnTo>
                    <a:lnTo>
                      <a:pt x="7253" y="84573"/>
                    </a:lnTo>
                    <a:lnTo>
                      <a:pt x="3627" y="80946"/>
                    </a:lnTo>
                    <a:lnTo>
                      <a:pt x="99660" y="81454"/>
                    </a:lnTo>
                    <a:cubicBezTo>
                      <a:pt x="131719" y="81454"/>
                      <a:pt x="163706" y="82252"/>
                      <a:pt x="195693" y="82615"/>
                    </a:cubicBezTo>
                    <a:lnTo>
                      <a:pt x="193734" y="84573"/>
                    </a:lnTo>
                    <a:cubicBezTo>
                      <a:pt x="193734" y="71299"/>
                      <a:pt x="194387" y="57954"/>
                      <a:pt x="194677" y="44462"/>
                    </a:cubicBezTo>
                    <a:close/>
                    <a:moveTo>
                      <a:pt x="195693" y="3409"/>
                    </a:moveTo>
                    <a:lnTo>
                      <a:pt x="196780" y="43592"/>
                    </a:lnTo>
                    <a:cubicBezTo>
                      <a:pt x="196780" y="57156"/>
                      <a:pt x="197578" y="70792"/>
                      <a:pt x="197723" y="84573"/>
                    </a:cubicBezTo>
                    <a:lnTo>
                      <a:pt x="197723" y="86531"/>
                    </a:lnTo>
                    <a:lnTo>
                      <a:pt x="195693" y="86531"/>
                    </a:lnTo>
                    <a:cubicBezTo>
                      <a:pt x="163706" y="86531"/>
                      <a:pt x="131719" y="87619"/>
                      <a:pt x="99660" y="87692"/>
                    </a:cubicBezTo>
                    <a:lnTo>
                      <a:pt x="3627" y="88127"/>
                    </a:lnTo>
                    <a:lnTo>
                      <a:pt x="0" y="88127"/>
                    </a:lnTo>
                    <a:lnTo>
                      <a:pt x="0" y="84428"/>
                    </a:lnTo>
                    <a:lnTo>
                      <a:pt x="435" y="3264"/>
                    </a:lnTo>
                    <a:lnTo>
                      <a:pt x="435" y="0"/>
                    </a:lnTo>
                    <a:lnTo>
                      <a:pt x="3627" y="0"/>
                    </a:lnTo>
                    <a:cubicBezTo>
                      <a:pt x="19801" y="0"/>
                      <a:pt x="36049" y="0"/>
                      <a:pt x="52223" y="363"/>
                    </a:cubicBezTo>
                    <a:lnTo>
                      <a:pt x="100530" y="116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A056CADE-137E-C0D1-7846-A4055E9A6A96}"/>
                  </a:ext>
                </a:extLst>
              </p:cNvPr>
              <p:cNvSpPr/>
              <p:nvPr/>
            </p:nvSpPr>
            <p:spPr>
              <a:xfrm>
                <a:off x="2674560" y="2640614"/>
                <a:ext cx="197723" cy="88054"/>
              </a:xfrm>
              <a:custGeom>
                <a:avLst/>
                <a:gdLst>
                  <a:gd name="connsiteX0" fmla="*/ 195765 w 197723"/>
                  <a:gd name="connsiteY0" fmla="*/ 3337 h 88054"/>
                  <a:gd name="connsiteX1" fmla="*/ 98934 w 197723"/>
                  <a:gd name="connsiteY1" fmla="*/ 5367 h 88054"/>
                  <a:gd name="connsiteX2" fmla="*/ 51208 w 197723"/>
                  <a:gd name="connsiteY2" fmla="*/ 6165 h 88054"/>
                  <a:gd name="connsiteX3" fmla="*/ 3699 w 197723"/>
                  <a:gd name="connsiteY3" fmla="*/ 6600 h 88054"/>
                  <a:gd name="connsiteX4" fmla="*/ 6963 w 197723"/>
                  <a:gd name="connsiteY4" fmla="*/ 3337 h 88054"/>
                  <a:gd name="connsiteX5" fmla="*/ 7326 w 197723"/>
                  <a:gd name="connsiteY5" fmla="*/ 84500 h 88054"/>
                  <a:gd name="connsiteX6" fmla="*/ 3699 w 197723"/>
                  <a:gd name="connsiteY6" fmla="*/ 80874 h 88054"/>
                  <a:gd name="connsiteX7" fmla="*/ 99732 w 197723"/>
                  <a:gd name="connsiteY7" fmla="*/ 81381 h 88054"/>
                  <a:gd name="connsiteX8" fmla="*/ 195765 w 197723"/>
                  <a:gd name="connsiteY8" fmla="*/ 82542 h 88054"/>
                  <a:gd name="connsiteX9" fmla="*/ 193807 w 197723"/>
                  <a:gd name="connsiteY9" fmla="*/ 84500 h 88054"/>
                  <a:gd name="connsiteX10" fmla="*/ 194750 w 197723"/>
                  <a:gd name="connsiteY10" fmla="*/ 44390 h 88054"/>
                  <a:gd name="connsiteX11" fmla="*/ 195765 w 197723"/>
                  <a:gd name="connsiteY11" fmla="*/ 3337 h 88054"/>
                  <a:gd name="connsiteX12" fmla="*/ 196781 w 197723"/>
                  <a:gd name="connsiteY12" fmla="*/ 43520 h 88054"/>
                  <a:gd name="connsiteX13" fmla="*/ 197724 w 197723"/>
                  <a:gd name="connsiteY13" fmla="*/ 84500 h 88054"/>
                  <a:gd name="connsiteX14" fmla="*/ 197724 w 197723"/>
                  <a:gd name="connsiteY14" fmla="*/ 86459 h 88054"/>
                  <a:gd name="connsiteX15" fmla="*/ 195693 w 197723"/>
                  <a:gd name="connsiteY15" fmla="*/ 86459 h 88054"/>
                  <a:gd name="connsiteX16" fmla="*/ 99660 w 197723"/>
                  <a:gd name="connsiteY16" fmla="*/ 87619 h 88054"/>
                  <a:gd name="connsiteX17" fmla="*/ 3627 w 197723"/>
                  <a:gd name="connsiteY17" fmla="*/ 88054 h 88054"/>
                  <a:gd name="connsiteX18" fmla="*/ 0 w 197723"/>
                  <a:gd name="connsiteY18" fmla="*/ 88054 h 88054"/>
                  <a:gd name="connsiteX19" fmla="*/ 0 w 197723"/>
                  <a:gd name="connsiteY19" fmla="*/ 84428 h 88054"/>
                  <a:gd name="connsiteX20" fmla="*/ 435 w 197723"/>
                  <a:gd name="connsiteY20" fmla="*/ 3264 h 88054"/>
                  <a:gd name="connsiteX21" fmla="*/ 435 w 197723"/>
                  <a:gd name="connsiteY21" fmla="*/ 0 h 88054"/>
                  <a:gd name="connsiteX22" fmla="*/ 3989 w 197723"/>
                  <a:gd name="connsiteY22" fmla="*/ 0 h 88054"/>
                  <a:gd name="connsiteX23" fmla="*/ 52586 w 197723"/>
                  <a:gd name="connsiteY23" fmla="*/ 363 h 88054"/>
                  <a:gd name="connsiteX24" fmla="*/ 100893 w 197723"/>
                  <a:gd name="connsiteY24" fmla="*/ 1161 h 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7723" h="88054">
                    <a:moveTo>
                      <a:pt x="195765" y="3337"/>
                    </a:moveTo>
                    <a:lnTo>
                      <a:pt x="98934" y="5367"/>
                    </a:lnTo>
                    <a:lnTo>
                      <a:pt x="51208" y="6165"/>
                    </a:lnTo>
                    <a:cubicBezTo>
                      <a:pt x="35323" y="6165"/>
                      <a:pt x="19511" y="6165"/>
                      <a:pt x="3699" y="6600"/>
                    </a:cubicBezTo>
                    <a:lnTo>
                      <a:pt x="6963" y="3337"/>
                    </a:lnTo>
                    <a:lnTo>
                      <a:pt x="7326" y="84500"/>
                    </a:lnTo>
                    <a:lnTo>
                      <a:pt x="3699" y="80874"/>
                    </a:lnTo>
                    <a:lnTo>
                      <a:pt x="99732" y="81381"/>
                    </a:lnTo>
                    <a:cubicBezTo>
                      <a:pt x="131719" y="81381"/>
                      <a:pt x="163778" y="82179"/>
                      <a:pt x="195765" y="82542"/>
                    </a:cubicBezTo>
                    <a:lnTo>
                      <a:pt x="193807" y="84500"/>
                    </a:lnTo>
                    <a:cubicBezTo>
                      <a:pt x="193807" y="71227"/>
                      <a:pt x="194387" y="57881"/>
                      <a:pt x="194750" y="44390"/>
                    </a:cubicBezTo>
                    <a:close/>
                    <a:moveTo>
                      <a:pt x="195765" y="3337"/>
                    </a:moveTo>
                    <a:lnTo>
                      <a:pt x="196781" y="43520"/>
                    </a:lnTo>
                    <a:cubicBezTo>
                      <a:pt x="197143" y="57083"/>
                      <a:pt x="197651" y="70719"/>
                      <a:pt x="197724" y="84500"/>
                    </a:cubicBezTo>
                    <a:lnTo>
                      <a:pt x="197724" y="86459"/>
                    </a:lnTo>
                    <a:lnTo>
                      <a:pt x="195693" y="86459"/>
                    </a:lnTo>
                    <a:cubicBezTo>
                      <a:pt x="163706" y="86821"/>
                      <a:pt x="131647" y="87547"/>
                      <a:pt x="99660" y="87619"/>
                    </a:cubicBezTo>
                    <a:lnTo>
                      <a:pt x="3627" y="88054"/>
                    </a:lnTo>
                    <a:lnTo>
                      <a:pt x="0" y="88054"/>
                    </a:lnTo>
                    <a:lnTo>
                      <a:pt x="0" y="84428"/>
                    </a:lnTo>
                    <a:lnTo>
                      <a:pt x="435" y="3264"/>
                    </a:lnTo>
                    <a:lnTo>
                      <a:pt x="435" y="0"/>
                    </a:lnTo>
                    <a:lnTo>
                      <a:pt x="3989" y="0"/>
                    </a:lnTo>
                    <a:cubicBezTo>
                      <a:pt x="20164" y="0"/>
                      <a:pt x="36411" y="0"/>
                      <a:pt x="52586" y="363"/>
                    </a:cubicBezTo>
                    <a:lnTo>
                      <a:pt x="100893" y="1161"/>
                    </a:ln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259843A-1BB5-A280-D511-8AD003F7CD73}"/>
                </a:ext>
              </a:extLst>
            </p:cNvPr>
            <p:cNvSpPr/>
            <p:nvPr/>
          </p:nvSpPr>
          <p:spPr>
            <a:xfrm>
              <a:off x="7667526" y="5345570"/>
              <a:ext cx="4093347" cy="9671"/>
            </a:xfrm>
            <a:custGeom>
              <a:avLst/>
              <a:gdLst>
                <a:gd name="connsiteX0" fmla="*/ 0 w 3070010"/>
                <a:gd name="connsiteY0" fmla="*/ 3627 h 7253"/>
                <a:gd name="connsiteX1" fmla="*/ 383769 w 3070010"/>
                <a:gd name="connsiteY1" fmla="*/ 1886 h 7253"/>
                <a:gd name="connsiteX2" fmla="*/ 767539 w 3070010"/>
                <a:gd name="connsiteY2" fmla="*/ 1233 h 7253"/>
                <a:gd name="connsiteX3" fmla="*/ 1535005 w 3070010"/>
                <a:gd name="connsiteY3" fmla="*/ 0 h 7253"/>
                <a:gd name="connsiteX4" fmla="*/ 2302472 w 3070010"/>
                <a:gd name="connsiteY4" fmla="*/ 1233 h 7253"/>
                <a:gd name="connsiteX5" fmla="*/ 2686241 w 3070010"/>
                <a:gd name="connsiteY5" fmla="*/ 1886 h 7253"/>
                <a:gd name="connsiteX6" fmla="*/ 3070011 w 3070010"/>
                <a:gd name="connsiteY6" fmla="*/ 3627 h 7253"/>
                <a:gd name="connsiteX7" fmla="*/ 2686241 w 3070010"/>
                <a:gd name="connsiteY7" fmla="*/ 5440 h 7253"/>
                <a:gd name="connsiteX8" fmla="*/ 2302472 w 3070010"/>
                <a:gd name="connsiteY8" fmla="*/ 6093 h 7253"/>
                <a:gd name="connsiteX9" fmla="*/ 1535005 w 3070010"/>
                <a:gd name="connsiteY9" fmla="*/ 7253 h 7253"/>
                <a:gd name="connsiteX10" fmla="*/ 767539 w 3070010"/>
                <a:gd name="connsiteY10" fmla="*/ 6093 h 7253"/>
                <a:gd name="connsiteX11" fmla="*/ 383769 w 3070010"/>
                <a:gd name="connsiteY11" fmla="*/ 5440 h 7253"/>
                <a:gd name="connsiteX12" fmla="*/ 0 w 3070010"/>
                <a:gd name="connsiteY12" fmla="*/ 3627 h 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010" h="7253">
                  <a:moveTo>
                    <a:pt x="0" y="3627"/>
                  </a:moveTo>
                  <a:lnTo>
                    <a:pt x="383769" y="1886"/>
                  </a:lnTo>
                  <a:lnTo>
                    <a:pt x="767539" y="1233"/>
                  </a:lnTo>
                  <a:lnTo>
                    <a:pt x="1535005" y="0"/>
                  </a:lnTo>
                  <a:lnTo>
                    <a:pt x="2302472" y="1233"/>
                  </a:lnTo>
                  <a:lnTo>
                    <a:pt x="2686241" y="1886"/>
                  </a:lnTo>
                  <a:lnTo>
                    <a:pt x="3070011" y="3627"/>
                  </a:lnTo>
                  <a:lnTo>
                    <a:pt x="2686241" y="5440"/>
                  </a:lnTo>
                  <a:lnTo>
                    <a:pt x="2302472" y="6093"/>
                  </a:lnTo>
                  <a:lnTo>
                    <a:pt x="1535005" y="7253"/>
                  </a:lnTo>
                  <a:lnTo>
                    <a:pt x="767539" y="6093"/>
                  </a:lnTo>
                  <a:lnTo>
                    <a:pt x="383769" y="5440"/>
                  </a:lnTo>
                  <a:lnTo>
                    <a:pt x="0" y="3627"/>
                  </a:lnTo>
                  <a:close/>
                </a:path>
              </a:pathLst>
            </a:custGeom>
            <a:solidFill>
              <a:srgbClr val="263238"/>
            </a:solidFill>
            <a:ln w="72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192B4EB-15BE-D1EB-1680-36EA3E37F3E3}"/>
                </a:ext>
              </a:extLst>
            </p:cNvPr>
            <p:cNvSpPr/>
            <p:nvPr/>
          </p:nvSpPr>
          <p:spPr>
            <a:xfrm>
              <a:off x="7969648" y="5510556"/>
              <a:ext cx="3489103" cy="339645"/>
            </a:xfrm>
            <a:custGeom>
              <a:avLst/>
              <a:gdLst>
                <a:gd name="connsiteX0" fmla="*/ 2616828 w 2616827"/>
                <a:gd name="connsiteY0" fmla="*/ 127367 h 254734"/>
                <a:gd name="connsiteX1" fmla="*/ 1308414 w 2616827"/>
                <a:gd name="connsiteY1" fmla="*/ 254734 h 254734"/>
                <a:gd name="connsiteX2" fmla="*/ 0 w 2616827"/>
                <a:gd name="connsiteY2" fmla="*/ 127367 h 254734"/>
                <a:gd name="connsiteX3" fmla="*/ 1308414 w 2616827"/>
                <a:gd name="connsiteY3" fmla="*/ 0 h 254734"/>
                <a:gd name="connsiteX4" fmla="*/ 2616828 w 2616827"/>
                <a:gd name="connsiteY4" fmla="*/ 127367 h 25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6827" h="254734">
                  <a:moveTo>
                    <a:pt x="2616828" y="127367"/>
                  </a:moveTo>
                  <a:cubicBezTo>
                    <a:pt x="2616828" y="197710"/>
                    <a:pt x="2031031" y="254734"/>
                    <a:pt x="1308414" y="254734"/>
                  </a:cubicBezTo>
                  <a:cubicBezTo>
                    <a:pt x="585797" y="254734"/>
                    <a:pt x="0" y="197710"/>
                    <a:pt x="0" y="127367"/>
                  </a:cubicBezTo>
                  <a:cubicBezTo>
                    <a:pt x="0" y="57024"/>
                    <a:pt x="585797" y="0"/>
                    <a:pt x="1308414" y="0"/>
                  </a:cubicBezTo>
                  <a:cubicBezTo>
                    <a:pt x="2031031" y="0"/>
                    <a:pt x="2616828" y="57024"/>
                    <a:pt x="2616828" y="127367"/>
                  </a:cubicBezTo>
                  <a:close/>
                </a:path>
              </a:pathLst>
            </a:custGeom>
            <a:solidFill>
              <a:srgbClr val="EBEBEB"/>
            </a:solidFill>
            <a:ln w="72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45" name="Graphic 5">
              <a:extLst>
                <a:ext uri="{FF2B5EF4-FFF2-40B4-BE49-F238E27FC236}">
                  <a16:creationId xmlns:a16="http://schemas.microsoft.com/office/drawing/2014/main" xmlns="" id="{710C1CAB-7367-5A1E-87F8-F3D1005974AE}"/>
                </a:ext>
              </a:extLst>
            </p:cNvPr>
            <p:cNvGrpSpPr/>
            <p:nvPr/>
          </p:nvGrpSpPr>
          <p:grpSpPr>
            <a:xfrm>
              <a:off x="10580914" y="3966952"/>
              <a:ext cx="1031992" cy="1386933"/>
              <a:chOff x="3364852" y="3280411"/>
              <a:chExt cx="773994" cy="1040200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4F3B46A9-FFB1-8ABA-02F2-60C13CA249D0}"/>
                  </a:ext>
                </a:extLst>
              </p:cNvPr>
              <p:cNvSpPr/>
              <p:nvPr/>
            </p:nvSpPr>
            <p:spPr>
              <a:xfrm>
                <a:off x="3764942" y="3469544"/>
                <a:ext cx="233998" cy="537739"/>
              </a:xfrm>
              <a:custGeom>
                <a:avLst/>
                <a:gdLst>
                  <a:gd name="connsiteX0" fmla="*/ 233700 w 233998"/>
                  <a:gd name="connsiteY0" fmla="*/ 50381 h 537739"/>
                  <a:gd name="connsiteX1" fmla="*/ 128383 w 233998"/>
                  <a:gd name="connsiteY1" fmla="*/ 2437 h 537739"/>
                  <a:gd name="connsiteX2" fmla="*/ 66512 w 233998"/>
                  <a:gd name="connsiteY2" fmla="*/ 92668 h 537739"/>
                  <a:gd name="connsiteX3" fmla="*/ 42867 w 233998"/>
                  <a:gd name="connsiteY3" fmla="*/ 232801 h 537739"/>
                  <a:gd name="connsiteX4" fmla="*/ 21615 w 233998"/>
                  <a:gd name="connsiteY4" fmla="*/ 374601 h 537739"/>
                  <a:gd name="connsiteX5" fmla="*/ 10300 w 233998"/>
                  <a:gd name="connsiteY5" fmla="*/ 454750 h 537739"/>
                  <a:gd name="connsiteX6" fmla="*/ 4715 w 233998"/>
                  <a:gd name="connsiteY6" fmla="*/ 494788 h 537739"/>
                  <a:gd name="connsiteX7" fmla="*/ 0 w 233998"/>
                  <a:gd name="connsiteY7" fmla="*/ 534246 h 537739"/>
                  <a:gd name="connsiteX8" fmla="*/ 7253 w 233998"/>
                  <a:gd name="connsiteY8" fmla="*/ 535043 h 537739"/>
                  <a:gd name="connsiteX9" fmla="*/ 17771 w 233998"/>
                  <a:gd name="connsiteY9" fmla="*/ 467008 h 537739"/>
                  <a:gd name="connsiteX10" fmla="*/ 27635 w 233998"/>
                  <a:gd name="connsiteY10" fmla="*/ 398755 h 537739"/>
                  <a:gd name="connsiteX11" fmla="*/ 47871 w 233998"/>
                  <a:gd name="connsiteY11" fmla="*/ 263264 h 537739"/>
                  <a:gd name="connsiteX12" fmla="*/ 68978 w 233998"/>
                  <a:gd name="connsiteY12" fmla="*/ 127918 h 537739"/>
                  <a:gd name="connsiteX13" fmla="*/ 111845 w 233998"/>
                  <a:gd name="connsiteY13" fmla="*/ 16871 h 537739"/>
                  <a:gd name="connsiteX14" fmla="*/ 175311 w 233998"/>
                  <a:gd name="connsiteY14" fmla="*/ 10923 h 537739"/>
                  <a:gd name="connsiteX15" fmla="*/ 232902 w 233998"/>
                  <a:gd name="connsiteY15" fmla="*/ 51251 h 537739"/>
                  <a:gd name="connsiteX16" fmla="*/ 233700 w 233998"/>
                  <a:gd name="connsiteY16" fmla="*/ 50381 h 53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998" h="537739">
                    <a:moveTo>
                      <a:pt x="233700" y="50381"/>
                    </a:moveTo>
                    <a:cubicBezTo>
                      <a:pt x="206137" y="23399"/>
                      <a:pt x="170524" y="-9241"/>
                      <a:pt x="128383" y="2437"/>
                    </a:cubicBezTo>
                    <a:cubicBezTo>
                      <a:pt x="88780" y="13390"/>
                      <a:pt x="73620" y="56619"/>
                      <a:pt x="66512" y="92668"/>
                    </a:cubicBezTo>
                    <a:cubicBezTo>
                      <a:pt x="57373" y="139161"/>
                      <a:pt x="50265" y="186017"/>
                      <a:pt x="42867" y="232801"/>
                    </a:cubicBezTo>
                    <a:cubicBezTo>
                      <a:pt x="35469" y="279584"/>
                      <a:pt x="28360" y="327093"/>
                      <a:pt x="21615" y="374601"/>
                    </a:cubicBezTo>
                    <a:cubicBezTo>
                      <a:pt x="17749" y="401293"/>
                      <a:pt x="13977" y="428007"/>
                      <a:pt x="10300" y="454750"/>
                    </a:cubicBezTo>
                    <a:cubicBezTo>
                      <a:pt x="8414" y="468096"/>
                      <a:pt x="6550" y="481442"/>
                      <a:pt x="4715" y="494788"/>
                    </a:cubicBezTo>
                    <a:cubicBezTo>
                      <a:pt x="2901" y="507916"/>
                      <a:pt x="725" y="521045"/>
                      <a:pt x="0" y="534246"/>
                    </a:cubicBezTo>
                    <a:cubicBezTo>
                      <a:pt x="0" y="538452"/>
                      <a:pt x="6383" y="539033"/>
                      <a:pt x="7253" y="535043"/>
                    </a:cubicBezTo>
                    <a:cubicBezTo>
                      <a:pt x="12403" y="512776"/>
                      <a:pt x="14507" y="489566"/>
                      <a:pt x="17771" y="467008"/>
                    </a:cubicBezTo>
                    <a:cubicBezTo>
                      <a:pt x="21034" y="444450"/>
                      <a:pt x="24371" y="421457"/>
                      <a:pt x="27635" y="398755"/>
                    </a:cubicBezTo>
                    <a:cubicBezTo>
                      <a:pt x="34235" y="353567"/>
                      <a:pt x="41126" y="308452"/>
                      <a:pt x="47871" y="263264"/>
                    </a:cubicBezTo>
                    <a:cubicBezTo>
                      <a:pt x="54617" y="218076"/>
                      <a:pt x="61725" y="173034"/>
                      <a:pt x="68978" y="127918"/>
                    </a:cubicBezTo>
                    <a:cubicBezTo>
                      <a:pt x="75071" y="89621"/>
                      <a:pt x="77972" y="42112"/>
                      <a:pt x="111845" y="16871"/>
                    </a:cubicBezTo>
                    <a:cubicBezTo>
                      <a:pt x="130566" y="4091"/>
                      <a:pt x="154545" y="1842"/>
                      <a:pt x="175311" y="10923"/>
                    </a:cubicBezTo>
                    <a:cubicBezTo>
                      <a:pt x="197578" y="19482"/>
                      <a:pt x="215422" y="35439"/>
                      <a:pt x="232902" y="51251"/>
                    </a:cubicBezTo>
                    <a:cubicBezTo>
                      <a:pt x="233700" y="51759"/>
                      <a:pt x="234425" y="50961"/>
                      <a:pt x="233700" y="503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49222599-D28C-5A60-8047-039495CD61C0}"/>
                  </a:ext>
                </a:extLst>
              </p:cNvPr>
              <p:cNvSpPr/>
              <p:nvPr/>
            </p:nvSpPr>
            <p:spPr>
              <a:xfrm>
                <a:off x="3868875" y="3412730"/>
                <a:ext cx="269970" cy="305064"/>
              </a:xfrm>
              <a:custGeom>
                <a:avLst/>
                <a:gdLst>
                  <a:gd name="connsiteX0" fmla="*/ 92266 w 269970"/>
                  <a:gd name="connsiteY0" fmla="*/ 79633 h 305064"/>
                  <a:gd name="connsiteX1" fmla="*/ 8129 w 269970"/>
                  <a:gd name="connsiteY1" fmla="*/ 100450 h 305064"/>
                  <a:gd name="connsiteX2" fmla="*/ 269971 w 269970"/>
                  <a:gd name="connsiteY2" fmla="*/ 305064 h 305064"/>
                  <a:gd name="connsiteX3" fmla="*/ 208318 w 269970"/>
                  <a:gd name="connsiteY3" fmla="*/ 73323 h 305064"/>
                  <a:gd name="connsiteX4" fmla="*/ 92266 w 269970"/>
                  <a:gd name="connsiteY4" fmla="*/ 79633 h 305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970" h="305064">
                    <a:moveTo>
                      <a:pt x="92266" y="79633"/>
                    </a:moveTo>
                    <a:cubicBezTo>
                      <a:pt x="92266" y="79633"/>
                      <a:pt x="35909" y="59397"/>
                      <a:pt x="8129" y="100450"/>
                    </a:cubicBezTo>
                    <a:cubicBezTo>
                      <a:pt x="-19651" y="141504"/>
                      <a:pt x="13569" y="246095"/>
                      <a:pt x="269971" y="305064"/>
                    </a:cubicBezTo>
                    <a:cubicBezTo>
                      <a:pt x="262471" y="224923"/>
                      <a:pt x="241633" y="146595"/>
                      <a:pt x="208318" y="73323"/>
                    </a:cubicBezTo>
                    <a:cubicBezTo>
                      <a:pt x="153339" y="-46573"/>
                      <a:pt x="55347" y="-1168"/>
                      <a:pt x="92266" y="79633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BFA1A891-8E86-7C12-BC86-9544EF8D8732}"/>
                  </a:ext>
                </a:extLst>
              </p:cNvPr>
              <p:cNvSpPr/>
              <p:nvPr/>
            </p:nvSpPr>
            <p:spPr>
              <a:xfrm>
                <a:off x="3931682" y="3488581"/>
                <a:ext cx="192503" cy="213835"/>
              </a:xfrm>
              <a:custGeom>
                <a:avLst/>
                <a:gdLst>
                  <a:gd name="connsiteX0" fmla="*/ 192441 w 192503"/>
                  <a:gd name="connsiteY0" fmla="*/ 212095 h 213835"/>
                  <a:gd name="connsiteX1" fmla="*/ 179530 w 192503"/>
                  <a:gd name="connsiteY1" fmla="*/ 191351 h 213835"/>
                  <a:gd name="connsiteX2" fmla="*/ 166547 w 192503"/>
                  <a:gd name="connsiteY2" fmla="*/ 171622 h 213835"/>
                  <a:gd name="connsiteX3" fmla="*/ 156537 w 192503"/>
                  <a:gd name="connsiteY3" fmla="*/ 157115 h 213835"/>
                  <a:gd name="connsiteX4" fmla="*/ 156973 w 192503"/>
                  <a:gd name="connsiteY4" fmla="*/ 153489 h 213835"/>
                  <a:gd name="connsiteX5" fmla="*/ 157843 w 192503"/>
                  <a:gd name="connsiteY5" fmla="*/ 146816 h 213835"/>
                  <a:gd name="connsiteX6" fmla="*/ 159874 w 192503"/>
                  <a:gd name="connsiteY6" fmla="*/ 132309 h 213835"/>
                  <a:gd name="connsiteX7" fmla="*/ 162340 w 192503"/>
                  <a:gd name="connsiteY7" fmla="*/ 117803 h 213835"/>
                  <a:gd name="connsiteX8" fmla="*/ 165676 w 192503"/>
                  <a:gd name="connsiteY8" fmla="*/ 102716 h 213835"/>
                  <a:gd name="connsiteX9" fmla="*/ 164588 w 192503"/>
                  <a:gd name="connsiteY9" fmla="*/ 102716 h 213835"/>
                  <a:gd name="connsiteX10" fmla="*/ 162268 w 192503"/>
                  <a:gd name="connsiteY10" fmla="*/ 111275 h 213835"/>
                  <a:gd name="connsiteX11" fmla="*/ 160527 w 192503"/>
                  <a:gd name="connsiteY11" fmla="*/ 117730 h 213835"/>
                  <a:gd name="connsiteX12" fmla="*/ 157045 w 192503"/>
                  <a:gd name="connsiteY12" fmla="*/ 132237 h 213835"/>
                  <a:gd name="connsiteX13" fmla="*/ 154361 w 192503"/>
                  <a:gd name="connsiteY13" fmla="*/ 145800 h 213835"/>
                  <a:gd name="connsiteX14" fmla="*/ 153419 w 192503"/>
                  <a:gd name="connsiteY14" fmla="*/ 152401 h 213835"/>
                  <a:gd name="connsiteX15" fmla="*/ 139347 w 192503"/>
                  <a:gd name="connsiteY15" fmla="*/ 133107 h 213835"/>
                  <a:gd name="connsiteX16" fmla="*/ 96408 w 192503"/>
                  <a:gd name="connsiteY16" fmla="*/ 81029 h 213835"/>
                  <a:gd name="connsiteX17" fmla="*/ 96408 w 192503"/>
                  <a:gd name="connsiteY17" fmla="*/ 80594 h 213835"/>
                  <a:gd name="connsiteX18" fmla="*/ 103081 w 192503"/>
                  <a:gd name="connsiteY18" fmla="*/ 808 h 213835"/>
                  <a:gd name="connsiteX19" fmla="*/ 101993 w 192503"/>
                  <a:gd name="connsiteY19" fmla="*/ 373 h 213835"/>
                  <a:gd name="connsiteX20" fmla="*/ 92419 w 192503"/>
                  <a:gd name="connsiteY20" fmla="*/ 77040 h 213835"/>
                  <a:gd name="connsiteX21" fmla="*/ 76244 w 192503"/>
                  <a:gd name="connsiteY21" fmla="*/ 59269 h 213835"/>
                  <a:gd name="connsiteX22" fmla="*/ 38019 w 192503"/>
                  <a:gd name="connsiteY22" fmla="*/ 19666 h 213835"/>
                  <a:gd name="connsiteX23" fmla="*/ 37149 w 192503"/>
                  <a:gd name="connsiteY23" fmla="*/ 20464 h 213835"/>
                  <a:gd name="connsiteX24" fmla="*/ 99309 w 192503"/>
                  <a:gd name="connsiteY24" fmla="*/ 92634 h 213835"/>
                  <a:gd name="connsiteX25" fmla="*/ 52381 w 192503"/>
                  <a:gd name="connsiteY25" fmla="*/ 94375 h 213835"/>
                  <a:gd name="connsiteX26" fmla="*/ 520 w 192503"/>
                  <a:gd name="connsiteY26" fmla="*/ 100250 h 213835"/>
                  <a:gd name="connsiteX27" fmla="*/ 520 w 192503"/>
                  <a:gd name="connsiteY27" fmla="*/ 101411 h 213835"/>
                  <a:gd name="connsiteX28" fmla="*/ 52308 w 192503"/>
                  <a:gd name="connsiteY28" fmla="*/ 96769 h 213835"/>
                  <a:gd name="connsiteX29" fmla="*/ 102428 w 192503"/>
                  <a:gd name="connsiteY29" fmla="*/ 96769 h 213835"/>
                  <a:gd name="connsiteX30" fmla="*/ 134415 w 192503"/>
                  <a:gd name="connsiteY30" fmla="*/ 137242 h 213835"/>
                  <a:gd name="connsiteX31" fmla="*/ 132239 w 192503"/>
                  <a:gd name="connsiteY31" fmla="*/ 137242 h 213835"/>
                  <a:gd name="connsiteX32" fmla="*/ 120489 w 192503"/>
                  <a:gd name="connsiteY32" fmla="*/ 137242 h 213835"/>
                  <a:gd name="connsiteX33" fmla="*/ 97133 w 192503"/>
                  <a:gd name="connsiteY33" fmla="*/ 138620 h 213835"/>
                  <a:gd name="connsiteX34" fmla="*/ 49770 w 192503"/>
                  <a:gd name="connsiteY34" fmla="*/ 145873 h 213835"/>
                  <a:gd name="connsiteX35" fmla="*/ 49189 w 192503"/>
                  <a:gd name="connsiteY35" fmla="*/ 146453 h 213835"/>
                  <a:gd name="connsiteX36" fmla="*/ 49770 w 192503"/>
                  <a:gd name="connsiteY36" fmla="*/ 147034 h 213835"/>
                  <a:gd name="connsiteX37" fmla="*/ 97133 w 192503"/>
                  <a:gd name="connsiteY37" fmla="*/ 143189 h 213835"/>
                  <a:gd name="connsiteX38" fmla="*/ 119836 w 192503"/>
                  <a:gd name="connsiteY38" fmla="*/ 143189 h 213835"/>
                  <a:gd name="connsiteX39" fmla="*/ 132239 w 192503"/>
                  <a:gd name="connsiteY39" fmla="*/ 143189 h 213835"/>
                  <a:gd name="connsiteX40" fmla="*/ 138694 w 192503"/>
                  <a:gd name="connsiteY40" fmla="*/ 142609 h 213835"/>
                  <a:gd name="connsiteX41" fmla="*/ 159294 w 192503"/>
                  <a:gd name="connsiteY41" fmla="*/ 169519 h 213835"/>
                  <a:gd name="connsiteX42" fmla="*/ 175396 w 192503"/>
                  <a:gd name="connsiteY42" fmla="*/ 191278 h 213835"/>
                  <a:gd name="connsiteX43" fmla="*/ 191643 w 192503"/>
                  <a:gd name="connsiteY43" fmla="*/ 213836 h 213835"/>
                  <a:gd name="connsiteX44" fmla="*/ 192441 w 192503"/>
                  <a:gd name="connsiteY44" fmla="*/ 212095 h 21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92503" h="213835">
                    <a:moveTo>
                      <a:pt x="192441" y="212095"/>
                    </a:moveTo>
                    <a:cubicBezTo>
                      <a:pt x="188568" y="204922"/>
                      <a:pt x="184259" y="197995"/>
                      <a:pt x="179530" y="191351"/>
                    </a:cubicBezTo>
                    <a:cubicBezTo>
                      <a:pt x="175251" y="184751"/>
                      <a:pt x="170899" y="178150"/>
                      <a:pt x="166547" y="171622"/>
                    </a:cubicBezTo>
                    <a:cubicBezTo>
                      <a:pt x="163283" y="166690"/>
                      <a:pt x="159874" y="161758"/>
                      <a:pt x="156537" y="157115"/>
                    </a:cubicBezTo>
                    <a:cubicBezTo>
                      <a:pt x="156537" y="155955"/>
                      <a:pt x="156537" y="154722"/>
                      <a:pt x="156973" y="153489"/>
                    </a:cubicBezTo>
                    <a:lnTo>
                      <a:pt x="157843" y="146816"/>
                    </a:lnTo>
                    <a:cubicBezTo>
                      <a:pt x="158496" y="142029"/>
                      <a:pt x="159221" y="137169"/>
                      <a:pt x="159874" y="132309"/>
                    </a:cubicBezTo>
                    <a:cubicBezTo>
                      <a:pt x="160527" y="127450"/>
                      <a:pt x="161397" y="122808"/>
                      <a:pt x="162340" y="117803"/>
                    </a:cubicBezTo>
                    <a:cubicBezTo>
                      <a:pt x="162927" y="112675"/>
                      <a:pt x="164045" y="107619"/>
                      <a:pt x="165676" y="102716"/>
                    </a:cubicBezTo>
                    <a:cubicBezTo>
                      <a:pt x="165676" y="101918"/>
                      <a:pt x="164661" y="101556"/>
                      <a:pt x="164588" y="102716"/>
                    </a:cubicBezTo>
                    <a:cubicBezTo>
                      <a:pt x="164037" y="105625"/>
                      <a:pt x="163261" y="108490"/>
                      <a:pt x="162268" y="111275"/>
                    </a:cubicBezTo>
                    <a:lnTo>
                      <a:pt x="160527" y="117730"/>
                    </a:lnTo>
                    <a:cubicBezTo>
                      <a:pt x="159294" y="122590"/>
                      <a:pt x="158133" y="127450"/>
                      <a:pt x="157045" y="132237"/>
                    </a:cubicBezTo>
                    <a:cubicBezTo>
                      <a:pt x="155957" y="137024"/>
                      <a:pt x="155159" y="141303"/>
                      <a:pt x="154361" y="145800"/>
                    </a:cubicBezTo>
                    <a:cubicBezTo>
                      <a:pt x="153999" y="148049"/>
                      <a:pt x="153709" y="150225"/>
                      <a:pt x="153419" y="152401"/>
                    </a:cubicBezTo>
                    <a:cubicBezTo>
                      <a:pt x="148849" y="145873"/>
                      <a:pt x="144134" y="139418"/>
                      <a:pt x="139347" y="133107"/>
                    </a:cubicBezTo>
                    <a:cubicBezTo>
                      <a:pt x="125711" y="115192"/>
                      <a:pt x="111350" y="97929"/>
                      <a:pt x="96408" y="81029"/>
                    </a:cubicBezTo>
                    <a:cubicBezTo>
                      <a:pt x="96408" y="81029"/>
                      <a:pt x="96408" y="81029"/>
                      <a:pt x="96408" y="80594"/>
                    </a:cubicBezTo>
                    <a:cubicBezTo>
                      <a:pt x="97786" y="53684"/>
                      <a:pt x="97133" y="26992"/>
                      <a:pt x="103081" y="808"/>
                    </a:cubicBezTo>
                    <a:cubicBezTo>
                      <a:pt x="103081" y="83"/>
                      <a:pt x="102210" y="-353"/>
                      <a:pt x="101993" y="373"/>
                    </a:cubicBezTo>
                    <a:cubicBezTo>
                      <a:pt x="95233" y="25353"/>
                      <a:pt x="92012" y="51160"/>
                      <a:pt x="92419" y="77040"/>
                    </a:cubicBezTo>
                    <a:cubicBezTo>
                      <a:pt x="87124" y="71092"/>
                      <a:pt x="81684" y="65144"/>
                      <a:pt x="76244" y="59269"/>
                    </a:cubicBezTo>
                    <a:cubicBezTo>
                      <a:pt x="63696" y="45851"/>
                      <a:pt x="51002" y="32577"/>
                      <a:pt x="38019" y="19666"/>
                    </a:cubicBezTo>
                    <a:cubicBezTo>
                      <a:pt x="37512" y="19159"/>
                      <a:pt x="36641" y="19666"/>
                      <a:pt x="37149" y="20464"/>
                    </a:cubicBezTo>
                    <a:cubicBezTo>
                      <a:pt x="58909" y="43747"/>
                      <a:pt x="79290" y="67973"/>
                      <a:pt x="99309" y="92634"/>
                    </a:cubicBezTo>
                    <a:cubicBezTo>
                      <a:pt x="83649" y="92380"/>
                      <a:pt x="67982" y="92960"/>
                      <a:pt x="52381" y="94375"/>
                    </a:cubicBezTo>
                    <a:cubicBezTo>
                      <a:pt x="35045" y="95608"/>
                      <a:pt x="17783" y="97856"/>
                      <a:pt x="520" y="100250"/>
                    </a:cubicBezTo>
                    <a:cubicBezTo>
                      <a:pt x="-278" y="100250"/>
                      <a:pt x="-60" y="101483"/>
                      <a:pt x="520" y="101411"/>
                    </a:cubicBezTo>
                    <a:cubicBezTo>
                      <a:pt x="17681" y="98886"/>
                      <a:pt x="34973" y="97334"/>
                      <a:pt x="52308" y="96769"/>
                    </a:cubicBezTo>
                    <a:cubicBezTo>
                      <a:pt x="69063" y="96043"/>
                      <a:pt x="85673" y="96769"/>
                      <a:pt x="102428" y="96769"/>
                    </a:cubicBezTo>
                    <a:cubicBezTo>
                      <a:pt x="113257" y="110115"/>
                      <a:pt x="123919" y="123605"/>
                      <a:pt x="134415" y="137242"/>
                    </a:cubicBezTo>
                    <a:lnTo>
                      <a:pt x="132239" y="137242"/>
                    </a:lnTo>
                    <a:cubicBezTo>
                      <a:pt x="128322" y="137242"/>
                      <a:pt x="124406" y="137242"/>
                      <a:pt x="120489" y="137242"/>
                    </a:cubicBezTo>
                    <a:cubicBezTo>
                      <a:pt x="112655" y="137242"/>
                      <a:pt x="104894" y="137967"/>
                      <a:pt x="97133" y="138620"/>
                    </a:cubicBezTo>
                    <a:cubicBezTo>
                      <a:pt x="81198" y="139940"/>
                      <a:pt x="65371" y="142370"/>
                      <a:pt x="49770" y="145873"/>
                    </a:cubicBezTo>
                    <a:cubicBezTo>
                      <a:pt x="49450" y="145873"/>
                      <a:pt x="49189" y="146134"/>
                      <a:pt x="49189" y="146453"/>
                    </a:cubicBezTo>
                    <a:cubicBezTo>
                      <a:pt x="49189" y="146772"/>
                      <a:pt x="49450" y="147034"/>
                      <a:pt x="49770" y="147034"/>
                    </a:cubicBezTo>
                    <a:cubicBezTo>
                      <a:pt x="65509" y="145220"/>
                      <a:pt x="81321" y="143769"/>
                      <a:pt x="97133" y="143189"/>
                    </a:cubicBezTo>
                    <a:cubicBezTo>
                      <a:pt x="104386" y="143189"/>
                      <a:pt x="112293" y="143189"/>
                      <a:pt x="119836" y="143189"/>
                    </a:cubicBezTo>
                    <a:lnTo>
                      <a:pt x="132239" y="143189"/>
                    </a:lnTo>
                    <a:cubicBezTo>
                      <a:pt x="134408" y="143487"/>
                      <a:pt x="136613" y="143284"/>
                      <a:pt x="138694" y="142609"/>
                    </a:cubicBezTo>
                    <a:cubicBezTo>
                      <a:pt x="145563" y="151552"/>
                      <a:pt x="152425" y="160524"/>
                      <a:pt x="159294" y="169519"/>
                    </a:cubicBezTo>
                    <a:cubicBezTo>
                      <a:pt x="164734" y="176772"/>
                      <a:pt x="170101" y="184025"/>
                      <a:pt x="175396" y="191278"/>
                    </a:cubicBezTo>
                    <a:cubicBezTo>
                      <a:pt x="180691" y="198532"/>
                      <a:pt x="185695" y="206873"/>
                      <a:pt x="191643" y="213836"/>
                    </a:cubicBezTo>
                    <a:cubicBezTo>
                      <a:pt x="191933" y="213328"/>
                      <a:pt x="192731" y="212675"/>
                      <a:pt x="192441" y="2120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19AB7BCC-A980-214D-BB87-A29E469864D6}"/>
                  </a:ext>
                </a:extLst>
              </p:cNvPr>
              <p:cNvSpPr/>
              <p:nvPr/>
            </p:nvSpPr>
            <p:spPr>
              <a:xfrm>
                <a:off x="3930179" y="3549214"/>
                <a:ext cx="55680" cy="1886"/>
              </a:xfrm>
              <a:custGeom>
                <a:avLst/>
                <a:gdLst>
                  <a:gd name="connsiteX0" fmla="*/ 55479 w 55680"/>
                  <a:gd name="connsiteY0" fmla="*/ 1393 h 1886"/>
                  <a:gd name="connsiteX1" fmla="*/ 28061 w 55680"/>
                  <a:gd name="connsiteY1" fmla="*/ 87 h 1886"/>
                  <a:gd name="connsiteX2" fmla="*/ 572 w 55680"/>
                  <a:gd name="connsiteY2" fmla="*/ 667 h 1886"/>
                  <a:gd name="connsiteX3" fmla="*/ 572 w 55680"/>
                  <a:gd name="connsiteY3" fmla="*/ 1828 h 1886"/>
                  <a:gd name="connsiteX4" fmla="*/ 28424 w 55680"/>
                  <a:gd name="connsiteY4" fmla="*/ 1102 h 1886"/>
                  <a:gd name="connsiteX5" fmla="*/ 55334 w 55680"/>
                  <a:gd name="connsiteY5" fmla="*/ 1828 h 1886"/>
                  <a:gd name="connsiteX6" fmla="*/ 55479 w 55680"/>
                  <a:gd name="connsiteY6" fmla="*/ 1393 h 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80" h="1886">
                    <a:moveTo>
                      <a:pt x="55479" y="1393"/>
                    </a:moveTo>
                    <a:cubicBezTo>
                      <a:pt x="46390" y="232"/>
                      <a:pt x="37222" y="-203"/>
                      <a:pt x="28061" y="87"/>
                    </a:cubicBezTo>
                    <a:cubicBezTo>
                      <a:pt x="18922" y="87"/>
                      <a:pt x="9711" y="87"/>
                      <a:pt x="572" y="667"/>
                    </a:cubicBezTo>
                    <a:cubicBezTo>
                      <a:pt x="-226" y="667"/>
                      <a:pt x="-154" y="1828"/>
                      <a:pt x="572" y="1828"/>
                    </a:cubicBezTo>
                    <a:cubicBezTo>
                      <a:pt x="9856" y="1102"/>
                      <a:pt x="19140" y="957"/>
                      <a:pt x="28424" y="1102"/>
                    </a:cubicBezTo>
                    <a:cubicBezTo>
                      <a:pt x="37708" y="1248"/>
                      <a:pt x="46412" y="2118"/>
                      <a:pt x="55334" y="1828"/>
                    </a:cubicBezTo>
                    <a:cubicBezTo>
                      <a:pt x="55769" y="1828"/>
                      <a:pt x="55769" y="1465"/>
                      <a:pt x="55479" y="13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0BDFC306-A47C-E03D-F0C5-080E771702EE}"/>
                  </a:ext>
                </a:extLst>
              </p:cNvPr>
              <p:cNvSpPr/>
              <p:nvPr/>
            </p:nvSpPr>
            <p:spPr>
              <a:xfrm>
                <a:off x="4061956" y="3544514"/>
                <a:ext cx="8202" cy="52129"/>
              </a:xfrm>
              <a:custGeom>
                <a:avLst/>
                <a:gdLst>
                  <a:gd name="connsiteX0" fmla="*/ 4213 w 8202"/>
                  <a:gd name="connsiteY0" fmla="*/ 26765 h 52129"/>
                  <a:gd name="connsiteX1" fmla="*/ 8202 w 8202"/>
                  <a:gd name="connsiteY1" fmla="*/ 580 h 52129"/>
                  <a:gd name="connsiteX2" fmla="*/ 7622 w 8202"/>
                  <a:gd name="connsiteY2" fmla="*/ 0 h 52129"/>
                  <a:gd name="connsiteX3" fmla="*/ 7042 w 8202"/>
                  <a:gd name="connsiteY3" fmla="*/ 580 h 52129"/>
                  <a:gd name="connsiteX4" fmla="*/ 2835 w 8202"/>
                  <a:gd name="connsiteY4" fmla="*/ 26402 h 52129"/>
                  <a:gd name="connsiteX5" fmla="*/ 1022 w 8202"/>
                  <a:gd name="connsiteY5" fmla="*/ 39312 h 52129"/>
                  <a:gd name="connsiteX6" fmla="*/ 6 w 8202"/>
                  <a:gd name="connsiteY6" fmla="*/ 51571 h 52129"/>
                  <a:gd name="connsiteX7" fmla="*/ 1007 w 8202"/>
                  <a:gd name="connsiteY7" fmla="*/ 52093 h 52129"/>
                  <a:gd name="connsiteX8" fmla="*/ 1529 w 8202"/>
                  <a:gd name="connsiteY8" fmla="*/ 51571 h 52129"/>
                  <a:gd name="connsiteX9" fmla="*/ 2835 w 8202"/>
                  <a:gd name="connsiteY9" fmla="*/ 39312 h 52129"/>
                  <a:gd name="connsiteX10" fmla="*/ 4213 w 8202"/>
                  <a:gd name="connsiteY10" fmla="*/ 26765 h 5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02" h="52129">
                    <a:moveTo>
                      <a:pt x="4213" y="26765"/>
                    </a:moveTo>
                    <a:cubicBezTo>
                      <a:pt x="5229" y="17988"/>
                      <a:pt x="6317" y="9212"/>
                      <a:pt x="8202" y="580"/>
                    </a:cubicBezTo>
                    <a:cubicBezTo>
                      <a:pt x="8202" y="261"/>
                      <a:pt x="7941" y="0"/>
                      <a:pt x="7622" y="0"/>
                    </a:cubicBezTo>
                    <a:cubicBezTo>
                      <a:pt x="7303" y="0"/>
                      <a:pt x="7042" y="261"/>
                      <a:pt x="7042" y="580"/>
                    </a:cubicBezTo>
                    <a:cubicBezTo>
                      <a:pt x="5736" y="9212"/>
                      <a:pt x="4068" y="17770"/>
                      <a:pt x="2835" y="26402"/>
                    </a:cubicBezTo>
                    <a:cubicBezTo>
                      <a:pt x="2182" y="30681"/>
                      <a:pt x="1602" y="35033"/>
                      <a:pt x="1022" y="39312"/>
                    </a:cubicBezTo>
                    <a:cubicBezTo>
                      <a:pt x="289" y="43353"/>
                      <a:pt x="-52" y="47458"/>
                      <a:pt x="6" y="51571"/>
                    </a:cubicBezTo>
                    <a:cubicBezTo>
                      <a:pt x="137" y="51991"/>
                      <a:pt x="587" y="52223"/>
                      <a:pt x="1007" y="52093"/>
                    </a:cubicBezTo>
                    <a:cubicBezTo>
                      <a:pt x="1254" y="52013"/>
                      <a:pt x="1450" y="51817"/>
                      <a:pt x="1529" y="51571"/>
                    </a:cubicBezTo>
                    <a:cubicBezTo>
                      <a:pt x="2291" y="47523"/>
                      <a:pt x="2726" y="43425"/>
                      <a:pt x="2835" y="39312"/>
                    </a:cubicBezTo>
                    <a:cubicBezTo>
                      <a:pt x="3198" y="35106"/>
                      <a:pt x="3705" y="30899"/>
                      <a:pt x="4213" y="267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B1053BA9-4A10-FE21-29BF-0099585DFCFD}"/>
                  </a:ext>
                </a:extLst>
              </p:cNvPr>
              <p:cNvSpPr/>
              <p:nvPr/>
            </p:nvSpPr>
            <p:spPr>
              <a:xfrm>
                <a:off x="4040350" y="3473857"/>
                <a:ext cx="10155" cy="52813"/>
              </a:xfrm>
              <a:custGeom>
                <a:avLst/>
                <a:gdLst>
                  <a:gd name="connsiteX0" fmla="*/ 9064 w 10155"/>
                  <a:gd name="connsiteY0" fmla="*/ 373 h 52813"/>
                  <a:gd name="connsiteX1" fmla="*/ 3044 w 10155"/>
                  <a:gd name="connsiteY1" fmla="*/ 26194 h 52813"/>
                  <a:gd name="connsiteX2" fmla="*/ 940 w 10155"/>
                  <a:gd name="connsiteY2" fmla="*/ 39468 h 52813"/>
                  <a:gd name="connsiteX3" fmla="*/ 70 w 10155"/>
                  <a:gd name="connsiteY3" fmla="*/ 52451 h 52813"/>
                  <a:gd name="connsiteX4" fmla="*/ 433 w 10155"/>
                  <a:gd name="connsiteY4" fmla="*/ 52814 h 52813"/>
                  <a:gd name="connsiteX5" fmla="*/ 795 w 10155"/>
                  <a:gd name="connsiteY5" fmla="*/ 52451 h 52813"/>
                  <a:gd name="connsiteX6" fmla="*/ 2754 w 10155"/>
                  <a:gd name="connsiteY6" fmla="*/ 40121 h 52813"/>
                  <a:gd name="connsiteX7" fmla="*/ 4712 w 10155"/>
                  <a:gd name="connsiteY7" fmla="*/ 27355 h 52813"/>
                  <a:gd name="connsiteX8" fmla="*/ 10152 w 10155"/>
                  <a:gd name="connsiteY8" fmla="*/ 808 h 52813"/>
                  <a:gd name="connsiteX9" fmla="*/ 9064 w 10155"/>
                  <a:gd name="connsiteY9" fmla="*/ 373 h 5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55" h="52813">
                    <a:moveTo>
                      <a:pt x="9064" y="373"/>
                    </a:moveTo>
                    <a:cubicBezTo>
                      <a:pt x="6815" y="8932"/>
                      <a:pt x="4567" y="17563"/>
                      <a:pt x="3044" y="26194"/>
                    </a:cubicBezTo>
                    <a:cubicBezTo>
                      <a:pt x="2246" y="30619"/>
                      <a:pt x="1520" y="35043"/>
                      <a:pt x="940" y="39468"/>
                    </a:cubicBezTo>
                    <a:cubicBezTo>
                      <a:pt x="142" y="43747"/>
                      <a:pt x="-148" y="48106"/>
                      <a:pt x="70" y="52451"/>
                    </a:cubicBezTo>
                    <a:cubicBezTo>
                      <a:pt x="70" y="52654"/>
                      <a:pt x="230" y="52814"/>
                      <a:pt x="433" y="52814"/>
                    </a:cubicBezTo>
                    <a:cubicBezTo>
                      <a:pt x="636" y="52814"/>
                      <a:pt x="795" y="52654"/>
                      <a:pt x="795" y="52451"/>
                    </a:cubicBezTo>
                    <a:cubicBezTo>
                      <a:pt x="1811" y="48404"/>
                      <a:pt x="2463" y="44284"/>
                      <a:pt x="2754" y="40121"/>
                    </a:cubicBezTo>
                    <a:cubicBezTo>
                      <a:pt x="3334" y="35841"/>
                      <a:pt x="3987" y="31634"/>
                      <a:pt x="4712" y="27355"/>
                    </a:cubicBezTo>
                    <a:cubicBezTo>
                      <a:pt x="6308" y="18433"/>
                      <a:pt x="7903" y="9584"/>
                      <a:pt x="10152" y="808"/>
                    </a:cubicBezTo>
                    <a:cubicBezTo>
                      <a:pt x="10224" y="83"/>
                      <a:pt x="9064" y="-353"/>
                      <a:pt x="9064" y="3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9A6C2454-BF07-CD39-BE6B-95D54C95D18A}"/>
                  </a:ext>
                </a:extLst>
              </p:cNvPr>
              <p:cNvSpPr/>
              <p:nvPr/>
            </p:nvSpPr>
            <p:spPr>
              <a:xfrm>
                <a:off x="3589549" y="3682452"/>
                <a:ext cx="129334" cy="364710"/>
              </a:xfrm>
              <a:custGeom>
                <a:avLst/>
                <a:gdLst>
                  <a:gd name="connsiteX0" fmla="*/ 126215 w 129334"/>
                  <a:gd name="connsiteY0" fmla="*/ 311836 h 364710"/>
                  <a:gd name="connsiteX1" fmla="*/ 121501 w 129334"/>
                  <a:gd name="connsiteY1" fmla="*/ 263457 h 364710"/>
                  <a:gd name="connsiteX2" fmla="*/ 109968 w 129334"/>
                  <a:gd name="connsiteY2" fmla="*/ 167786 h 364710"/>
                  <a:gd name="connsiteX3" fmla="*/ 96477 w 129334"/>
                  <a:gd name="connsiteY3" fmla="*/ 72624 h 364710"/>
                  <a:gd name="connsiteX4" fmla="*/ 86685 w 129334"/>
                  <a:gd name="connsiteY4" fmla="*/ 29104 h 364710"/>
                  <a:gd name="connsiteX5" fmla="*/ 62749 w 129334"/>
                  <a:gd name="connsiteY5" fmla="*/ 2049 h 364710"/>
                  <a:gd name="connsiteX6" fmla="*/ 81 w 129334"/>
                  <a:gd name="connsiteY6" fmla="*/ 45061 h 364710"/>
                  <a:gd name="connsiteX7" fmla="*/ 1097 w 129334"/>
                  <a:gd name="connsiteY7" fmla="*/ 45641 h 364710"/>
                  <a:gd name="connsiteX8" fmla="*/ 51434 w 129334"/>
                  <a:gd name="connsiteY8" fmla="*/ 7127 h 364710"/>
                  <a:gd name="connsiteX9" fmla="*/ 86540 w 129334"/>
                  <a:gd name="connsiteY9" fmla="*/ 57319 h 364710"/>
                  <a:gd name="connsiteX10" fmla="*/ 123532 w 129334"/>
                  <a:gd name="connsiteY10" fmla="*/ 359852 h 364710"/>
                  <a:gd name="connsiteX11" fmla="*/ 129334 w 129334"/>
                  <a:gd name="connsiteY11" fmla="*/ 359054 h 364710"/>
                  <a:gd name="connsiteX12" fmla="*/ 126215 w 129334"/>
                  <a:gd name="connsiteY12" fmla="*/ 311836 h 36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9334" h="364710">
                    <a:moveTo>
                      <a:pt x="126215" y="311836"/>
                    </a:moveTo>
                    <a:cubicBezTo>
                      <a:pt x="124765" y="295734"/>
                      <a:pt x="123169" y="279559"/>
                      <a:pt x="121501" y="263457"/>
                    </a:cubicBezTo>
                    <a:cubicBezTo>
                      <a:pt x="118070" y="231542"/>
                      <a:pt x="114226" y="199650"/>
                      <a:pt x="109968" y="167786"/>
                    </a:cubicBezTo>
                    <a:cubicBezTo>
                      <a:pt x="105689" y="136090"/>
                      <a:pt x="101627" y="104248"/>
                      <a:pt x="96477" y="72624"/>
                    </a:cubicBezTo>
                    <a:cubicBezTo>
                      <a:pt x="94627" y="57834"/>
                      <a:pt x="91342" y="43262"/>
                      <a:pt x="86685" y="29104"/>
                    </a:cubicBezTo>
                    <a:cubicBezTo>
                      <a:pt x="83327" y="16868"/>
                      <a:pt x="74485" y="6873"/>
                      <a:pt x="62749" y="2049"/>
                    </a:cubicBezTo>
                    <a:cubicBezTo>
                      <a:pt x="32576" y="-8323"/>
                      <a:pt x="11977" y="22939"/>
                      <a:pt x="81" y="45061"/>
                    </a:cubicBezTo>
                    <a:cubicBezTo>
                      <a:pt x="-281" y="45714"/>
                      <a:pt x="662" y="46222"/>
                      <a:pt x="1097" y="45641"/>
                    </a:cubicBezTo>
                    <a:cubicBezTo>
                      <a:pt x="8350" y="35124"/>
                      <a:pt x="28514" y="5749"/>
                      <a:pt x="51434" y="7127"/>
                    </a:cubicBezTo>
                    <a:cubicBezTo>
                      <a:pt x="66811" y="7997"/>
                      <a:pt x="79142" y="18950"/>
                      <a:pt x="86540" y="57319"/>
                    </a:cubicBezTo>
                    <a:cubicBezTo>
                      <a:pt x="104963" y="152989"/>
                      <a:pt x="121573" y="347449"/>
                      <a:pt x="123532" y="359852"/>
                    </a:cubicBezTo>
                    <a:cubicBezTo>
                      <a:pt x="124547" y="366598"/>
                      <a:pt x="129262" y="366308"/>
                      <a:pt x="129334" y="359054"/>
                    </a:cubicBezTo>
                    <a:cubicBezTo>
                      <a:pt x="129044" y="343533"/>
                      <a:pt x="127231" y="327648"/>
                      <a:pt x="126215" y="3118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666740AB-688B-59DC-7F1F-ACA84A621E48}"/>
                  </a:ext>
                </a:extLst>
              </p:cNvPr>
              <p:cNvSpPr/>
              <p:nvPr/>
            </p:nvSpPr>
            <p:spPr>
              <a:xfrm>
                <a:off x="3465020" y="3656376"/>
                <a:ext cx="200546" cy="258923"/>
              </a:xfrm>
              <a:custGeom>
                <a:avLst/>
                <a:gdLst>
                  <a:gd name="connsiteX0" fmla="*/ 132372 w 200546"/>
                  <a:gd name="connsiteY0" fmla="*/ 59604 h 258923"/>
                  <a:gd name="connsiteX1" fmla="*/ 100458 w 200546"/>
                  <a:gd name="connsiteY1" fmla="*/ 13038 h 258923"/>
                  <a:gd name="connsiteX2" fmla="*/ 0 w 200546"/>
                  <a:gd name="connsiteY2" fmla="*/ 258924 h 258923"/>
                  <a:gd name="connsiteX3" fmla="*/ 193879 w 200546"/>
                  <a:gd name="connsiteY3" fmla="*/ 92679 h 258923"/>
                  <a:gd name="connsiteX4" fmla="*/ 132372 w 200546"/>
                  <a:gd name="connsiteY4" fmla="*/ 59604 h 25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546" h="258923">
                    <a:moveTo>
                      <a:pt x="132372" y="59604"/>
                    </a:moveTo>
                    <a:cubicBezTo>
                      <a:pt x="132372" y="59604"/>
                      <a:pt x="158774" y="-33527"/>
                      <a:pt x="100458" y="13038"/>
                    </a:cubicBezTo>
                    <a:cubicBezTo>
                      <a:pt x="3409" y="90576"/>
                      <a:pt x="0" y="258924"/>
                      <a:pt x="0" y="258924"/>
                    </a:cubicBezTo>
                    <a:cubicBezTo>
                      <a:pt x="0" y="258924"/>
                      <a:pt x="172482" y="158756"/>
                      <a:pt x="193879" y="92679"/>
                    </a:cubicBezTo>
                    <a:cubicBezTo>
                      <a:pt x="225866" y="-5530"/>
                      <a:pt x="132372" y="59604"/>
                      <a:pt x="132372" y="59604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7883A29-A5A0-7FEF-6498-11A25C124C8C}"/>
                  </a:ext>
                </a:extLst>
              </p:cNvPr>
              <p:cNvSpPr/>
              <p:nvPr/>
            </p:nvSpPr>
            <p:spPr>
              <a:xfrm>
                <a:off x="3475750" y="3704210"/>
                <a:ext cx="155039" cy="190858"/>
              </a:xfrm>
              <a:custGeom>
                <a:avLst/>
                <a:gdLst>
                  <a:gd name="connsiteX0" fmla="*/ 154281 w 155039"/>
                  <a:gd name="connsiteY0" fmla="*/ 57466 h 190858"/>
                  <a:gd name="connsiteX1" fmla="*/ 113373 w 155039"/>
                  <a:gd name="connsiteY1" fmla="*/ 63994 h 190858"/>
                  <a:gd name="connsiteX2" fmla="*/ 93934 w 155039"/>
                  <a:gd name="connsiteY2" fmla="*/ 66750 h 190858"/>
                  <a:gd name="connsiteX3" fmla="*/ 80734 w 155039"/>
                  <a:gd name="connsiteY3" fmla="*/ 68273 h 190858"/>
                  <a:gd name="connsiteX4" fmla="*/ 118885 w 155039"/>
                  <a:gd name="connsiteY4" fmla="*/ 14889 h 190858"/>
                  <a:gd name="connsiteX5" fmla="*/ 118740 w 155039"/>
                  <a:gd name="connsiteY5" fmla="*/ 13874 h 190858"/>
                  <a:gd name="connsiteX6" fmla="*/ 117725 w 155039"/>
                  <a:gd name="connsiteY6" fmla="*/ 14019 h 190858"/>
                  <a:gd name="connsiteX7" fmla="*/ 88712 w 155039"/>
                  <a:gd name="connsiteY7" fmla="*/ 47312 h 190858"/>
                  <a:gd name="connsiteX8" fmla="*/ 81023 w 155039"/>
                  <a:gd name="connsiteY8" fmla="*/ 25552 h 190858"/>
                  <a:gd name="connsiteX9" fmla="*/ 72827 w 155039"/>
                  <a:gd name="connsiteY9" fmla="*/ 310 h 190858"/>
                  <a:gd name="connsiteX10" fmla="*/ 71739 w 155039"/>
                  <a:gd name="connsiteY10" fmla="*/ 673 h 190858"/>
                  <a:gd name="connsiteX11" fmla="*/ 78050 w 155039"/>
                  <a:gd name="connsiteY11" fmla="*/ 26494 h 190858"/>
                  <a:gd name="connsiteX12" fmla="*/ 85666 w 155039"/>
                  <a:gd name="connsiteY12" fmla="*/ 50938 h 190858"/>
                  <a:gd name="connsiteX13" fmla="*/ 67388 w 155039"/>
                  <a:gd name="connsiteY13" fmla="*/ 76034 h 190858"/>
                  <a:gd name="connsiteX14" fmla="*/ 58176 w 155039"/>
                  <a:gd name="connsiteY14" fmla="*/ 50938 h 190858"/>
                  <a:gd name="connsiteX15" fmla="*/ 57015 w 155039"/>
                  <a:gd name="connsiteY15" fmla="*/ 50938 h 190858"/>
                  <a:gd name="connsiteX16" fmla="*/ 64704 w 155039"/>
                  <a:gd name="connsiteY16" fmla="*/ 79951 h 190858"/>
                  <a:gd name="connsiteX17" fmla="*/ 53026 w 155039"/>
                  <a:gd name="connsiteY17" fmla="*/ 97359 h 190858"/>
                  <a:gd name="connsiteX18" fmla="*/ 33080 w 155039"/>
                  <a:gd name="connsiteY18" fmla="*/ 130144 h 190858"/>
                  <a:gd name="connsiteX19" fmla="*/ 31556 w 155039"/>
                  <a:gd name="connsiteY19" fmla="*/ 132755 h 190858"/>
                  <a:gd name="connsiteX20" fmla="*/ 77 w 155039"/>
                  <a:gd name="connsiteY20" fmla="*/ 189983 h 190858"/>
                  <a:gd name="connsiteX21" fmla="*/ 295 w 155039"/>
                  <a:gd name="connsiteY21" fmla="*/ 190781 h 190858"/>
                  <a:gd name="connsiteX22" fmla="*/ 1093 w 155039"/>
                  <a:gd name="connsiteY22" fmla="*/ 190563 h 190858"/>
                  <a:gd name="connsiteX23" fmla="*/ 34530 w 155039"/>
                  <a:gd name="connsiteY23" fmla="*/ 134713 h 190858"/>
                  <a:gd name="connsiteX24" fmla="*/ 34530 w 155039"/>
                  <a:gd name="connsiteY24" fmla="*/ 134713 h 190858"/>
                  <a:gd name="connsiteX25" fmla="*/ 40188 w 155039"/>
                  <a:gd name="connsiteY25" fmla="*/ 133625 h 190858"/>
                  <a:gd name="connsiteX26" fmla="*/ 46135 w 155039"/>
                  <a:gd name="connsiteY26" fmla="*/ 132320 h 190858"/>
                  <a:gd name="connsiteX27" fmla="*/ 59409 w 155039"/>
                  <a:gd name="connsiteY27" fmla="*/ 129128 h 190858"/>
                  <a:gd name="connsiteX28" fmla="*/ 85738 w 155039"/>
                  <a:gd name="connsiteY28" fmla="*/ 123325 h 190858"/>
                  <a:gd name="connsiteX29" fmla="*/ 85738 w 155039"/>
                  <a:gd name="connsiteY29" fmla="*/ 122237 h 190858"/>
                  <a:gd name="connsiteX30" fmla="*/ 54259 w 155039"/>
                  <a:gd name="connsiteY30" fmla="*/ 126589 h 190858"/>
                  <a:gd name="connsiteX31" fmla="*/ 39390 w 155039"/>
                  <a:gd name="connsiteY31" fmla="*/ 128620 h 190858"/>
                  <a:gd name="connsiteX32" fmla="*/ 38665 w 155039"/>
                  <a:gd name="connsiteY32" fmla="*/ 128620 h 190858"/>
                  <a:gd name="connsiteX33" fmla="*/ 57523 w 155039"/>
                  <a:gd name="connsiteY33" fmla="*/ 100623 h 190858"/>
                  <a:gd name="connsiteX34" fmla="*/ 76672 w 155039"/>
                  <a:gd name="connsiteY34" fmla="*/ 73568 h 190858"/>
                  <a:gd name="connsiteX35" fmla="*/ 94515 w 155039"/>
                  <a:gd name="connsiteY35" fmla="*/ 70087 h 190858"/>
                  <a:gd name="connsiteX36" fmla="*/ 114534 w 155039"/>
                  <a:gd name="connsiteY36" fmla="*/ 66170 h 190858"/>
                  <a:gd name="connsiteX37" fmla="*/ 154644 w 155039"/>
                  <a:gd name="connsiteY37" fmla="*/ 58336 h 190858"/>
                  <a:gd name="connsiteX38" fmla="*/ 154281 w 155039"/>
                  <a:gd name="connsiteY38" fmla="*/ 57466 h 19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5039" h="190858">
                    <a:moveTo>
                      <a:pt x="154281" y="57466"/>
                    </a:moveTo>
                    <a:cubicBezTo>
                      <a:pt x="140790" y="60222"/>
                      <a:pt x="127009" y="62036"/>
                      <a:pt x="113373" y="63994"/>
                    </a:cubicBezTo>
                    <a:lnTo>
                      <a:pt x="93934" y="66750"/>
                    </a:lnTo>
                    <a:cubicBezTo>
                      <a:pt x="89582" y="67330"/>
                      <a:pt x="85158" y="67766"/>
                      <a:pt x="80734" y="68273"/>
                    </a:cubicBezTo>
                    <a:cubicBezTo>
                      <a:pt x="93572" y="50575"/>
                      <a:pt x="106555" y="32950"/>
                      <a:pt x="118885" y="14889"/>
                    </a:cubicBezTo>
                    <a:cubicBezTo>
                      <a:pt x="119125" y="14570"/>
                      <a:pt x="119060" y="14113"/>
                      <a:pt x="118740" y="13874"/>
                    </a:cubicBezTo>
                    <a:cubicBezTo>
                      <a:pt x="118421" y="13635"/>
                      <a:pt x="117964" y="13700"/>
                      <a:pt x="117725" y="14019"/>
                    </a:cubicBezTo>
                    <a:cubicBezTo>
                      <a:pt x="107440" y="24565"/>
                      <a:pt x="97757" y="35684"/>
                      <a:pt x="88712" y="47312"/>
                    </a:cubicBezTo>
                    <a:lnTo>
                      <a:pt x="81023" y="25552"/>
                    </a:lnTo>
                    <a:cubicBezTo>
                      <a:pt x="78122" y="17210"/>
                      <a:pt x="74931" y="8942"/>
                      <a:pt x="72827" y="310"/>
                    </a:cubicBezTo>
                    <a:cubicBezTo>
                      <a:pt x="72827" y="-415"/>
                      <a:pt x="71522" y="310"/>
                      <a:pt x="71739" y="673"/>
                    </a:cubicBezTo>
                    <a:cubicBezTo>
                      <a:pt x="74060" y="9159"/>
                      <a:pt x="75729" y="17936"/>
                      <a:pt x="78050" y="26494"/>
                    </a:cubicBezTo>
                    <a:cubicBezTo>
                      <a:pt x="80371" y="35054"/>
                      <a:pt x="82764" y="42887"/>
                      <a:pt x="85666" y="50938"/>
                    </a:cubicBezTo>
                    <a:cubicBezTo>
                      <a:pt x="79355" y="59134"/>
                      <a:pt x="73263" y="67548"/>
                      <a:pt x="67388" y="76034"/>
                    </a:cubicBezTo>
                    <a:cubicBezTo>
                      <a:pt x="64414" y="67621"/>
                      <a:pt x="60714" y="59497"/>
                      <a:pt x="58176" y="50938"/>
                    </a:cubicBezTo>
                    <a:cubicBezTo>
                      <a:pt x="58176" y="50213"/>
                      <a:pt x="56798" y="50575"/>
                      <a:pt x="57015" y="50938"/>
                    </a:cubicBezTo>
                    <a:cubicBezTo>
                      <a:pt x="60134" y="60440"/>
                      <a:pt x="61802" y="70232"/>
                      <a:pt x="64704" y="79951"/>
                    </a:cubicBezTo>
                    <a:cubicBezTo>
                      <a:pt x="60714" y="85754"/>
                      <a:pt x="56798" y="91556"/>
                      <a:pt x="53026" y="97359"/>
                    </a:cubicBezTo>
                    <a:cubicBezTo>
                      <a:pt x="45773" y="108166"/>
                      <a:pt x="39462" y="119119"/>
                      <a:pt x="33080" y="130144"/>
                    </a:cubicBezTo>
                    <a:cubicBezTo>
                      <a:pt x="32050" y="130586"/>
                      <a:pt x="31433" y="131645"/>
                      <a:pt x="31556" y="132755"/>
                    </a:cubicBezTo>
                    <a:cubicBezTo>
                      <a:pt x="20677" y="151613"/>
                      <a:pt x="10304" y="170689"/>
                      <a:pt x="77" y="189983"/>
                    </a:cubicBezTo>
                    <a:cubicBezTo>
                      <a:pt x="-82" y="190266"/>
                      <a:pt x="12" y="190621"/>
                      <a:pt x="295" y="190781"/>
                    </a:cubicBezTo>
                    <a:cubicBezTo>
                      <a:pt x="578" y="190940"/>
                      <a:pt x="933" y="190846"/>
                      <a:pt x="1093" y="190563"/>
                    </a:cubicBezTo>
                    <a:cubicBezTo>
                      <a:pt x="11320" y="171487"/>
                      <a:pt x="22852" y="152919"/>
                      <a:pt x="34530" y="134713"/>
                    </a:cubicBezTo>
                    <a:lnTo>
                      <a:pt x="34530" y="134713"/>
                    </a:lnTo>
                    <a:cubicBezTo>
                      <a:pt x="36358" y="134111"/>
                      <a:pt x="38266" y="133741"/>
                      <a:pt x="40188" y="133625"/>
                    </a:cubicBezTo>
                    <a:lnTo>
                      <a:pt x="46135" y="132320"/>
                    </a:lnTo>
                    <a:cubicBezTo>
                      <a:pt x="50560" y="131377"/>
                      <a:pt x="54984" y="130216"/>
                      <a:pt x="59409" y="129128"/>
                    </a:cubicBezTo>
                    <a:cubicBezTo>
                      <a:pt x="68185" y="126952"/>
                      <a:pt x="76817" y="124849"/>
                      <a:pt x="85738" y="123325"/>
                    </a:cubicBezTo>
                    <a:cubicBezTo>
                      <a:pt x="86463" y="123325"/>
                      <a:pt x="86101" y="122093"/>
                      <a:pt x="85738" y="122237"/>
                    </a:cubicBezTo>
                    <a:cubicBezTo>
                      <a:pt x="75294" y="124196"/>
                      <a:pt x="64849" y="125429"/>
                      <a:pt x="54259" y="126589"/>
                    </a:cubicBezTo>
                    <a:cubicBezTo>
                      <a:pt x="49254" y="127170"/>
                      <a:pt x="44322" y="127822"/>
                      <a:pt x="39390" y="128620"/>
                    </a:cubicBezTo>
                    <a:lnTo>
                      <a:pt x="38665" y="128620"/>
                    </a:lnTo>
                    <a:cubicBezTo>
                      <a:pt x="44808" y="119242"/>
                      <a:pt x="51089" y="109907"/>
                      <a:pt x="57523" y="100623"/>
                    </a:cubicBezTo>
                    <a:cubicBezTo>
                      <a:pt x="63761" y="91556"/>
                      <a:pt x="70216" y="82562"/>
                      <a:pt x="76672" y="73568"/>
                    </a:cubicBezTo>
                    <a:cubicBezTo>
                      <a:pt x="82692" y="72770"/>
                      <a:pt x="88567" y="71175"/>
                      <a:pt x="94515" y="70087"/>
                    </a:cubicBezTo>
                    <a:lnTo>
                      <a:pt x="114534" y="66170"/>
                    </a:lnTo>
                    <a:cubicBezTo>
                      <a:pt x="127880" y="63486"/>
                      <a:pt x="141226" y="60512"/>
                      <a:pt x="154644" y="58336"/>
                    </a:cubicBezTo>
                    <a:cubicBezTo>
                      <a:pt x="155369" y="58772"/>
                      <a:pt x="155007" y="57321"/>
                      <a:pt x="154281" y="574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6385EE7B-A30E-9929-95C3-70B3A9B5C09D}"/>
                  </a:ext>
                </a:extLst>
              </p:cNvPr>
              <p:cNvSpPr/>
              <p:nvPr/>
            </p:nvSpPr>
            <p:spPr>
              <a:xfrm>
                <a:off x="3518972" y="3747549"/>
                <a:ext cx="10094" cy="32154"/>
              </a:xfrm>
              <a:custGeom>
                <a:avLst/>
                <a:gdLst>
                  <a:gd name="connsiteX0" fmla="*/ 7410 w 10094"/>
                  <a:gd name="connsiteY0" fmla="*/ 23339 h 32154"/>
                  <a:gd name="connsiteX1" fmla="*/ 5089 w 10094"/>
                  <a:gd name="connsiteY1" fmla="*/ 16086 h 32154"/>
                  <a:gd name="connsiteX2" fmla="*/ 1100 w 10094"/>
                  <a:gd name="connsiteY2" fmla="*/ 419 h 32154"/>
                  <a:gd name="connsiteX3" fmla="*/ 12 w 10094"/>
                  <a:gd name="connsiteY3" fmla="*/ 419 h 32154"/>
                  <a:gd name="connsiteX4" fmla="*/ 3566 w 10094"/>
                  <a:gd name="connsiteY4" fmla="*/ 16158 h 32154"/>
                  <a:gd name="connsiteX5" fmla="*/ 8063 w 10094"/>
                  <a:gd name="connsiteY5" fmla="*/ 31608 h 32154"/>
                  <a:gd name="connsiteX6" fmla="*/ 9550 w 10094"/>
                  <a:gd name="connsiteY6" fmla="*/ 32007 h 32154"/>
                  <a:gd name="connsiteX7" fmla="*/ 10094 w 10094"/>
                  <a:gd name="connsiteY7" fmla="*/ 31027 h 32154"/>
                  <a:gd name="connsiteX8" fmla="*/ 7410 w 10094"/>
                  <a:gd name="connsiteY8" fmla="*/ 23339 h 3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4" h="32154">
                    <a:moveTo>
                      <a:pt x="7410" y="23339"/>
                    </a:moveTo>
                    <a:cubicBezTo>
                      <a:pt x="6612" y="20873"/>
                      <a:pt x="5887" y="18407"/>
                      <a:pt x="5089" y="16086"/>
                    </a:cubicBezTo>
                    <a:cubicBezTo>
                      <a:pt x="3472" y="10943"/>
                      <a:pt x="2137" y="5714"/>
                      <a:pt x="1100" y="419"/>
                    </a:cubicBezTo>
                    <a:cubicBezTo>
                      <a:pt x="1100" y="-307"/>
                      <a:pt x="-133" y="56"/>
                      <a:pt x="12" y="419"/>
                    </a:cubicBezTo>
                    <a:cubicBezTo>
                      <a:pt x="1172" y="5714"/>
                      <a:pt x="2406" y="10936"/>
                      <a:pt x="3566" y="16158"/>
                    </a:cubicBezTo>
                    <a:cubicBezTo>
                      <a:pt x="4625" y="21424"/>
                      <a:pt x="6126" y="26596"/>
                      <a:pt x="8063" y="31608"/>
                    </a:cubicBezTo>
                    <a:cubicBezTo>
                      <a:pt x="8360" y="32130"/>
                      <a:pt x="9028" y="32311"/>
                      <a:pt x="9550" y="32007"/>
                    </a:cubicBezTo>
                    <a:cubicBezTo>
                      <a:pt x="9898" y="31811"/>
                      <a:pt x="10108" y="31434"/>
                      <a:pt x="10094" y="31027"/>
                    </a:cubicBezTo>
                    <a:cubicBezTo>
                      <a:pt x="9296" y="28561"/>
                      <a:pt x="8208" y="25950"/>
                      <a:pt x="7410" y="233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56FA3511-124A-6269-FCD5-61995F48699C}"/>
                  </a:ext>
                </a:extLst>
              </p:cNvPr>
              <p:cNvSpPr/>
              <p:nvPr/>
            </p:nvSpPr>
            <p:spPr>
              <a:xfrm>
                <a:off x="3599966" y="3740131"/>
                <a:ext cx="48271" cy="6101"/>
              </a:xfrm>
              <a:custGeom>
                <a:avLst/>
                <a:gdLst>
                  <a:gd name="connsiteX0" fmla="*/ 47690 w 48271"/>
                  <a:gd name="connsiteY0" fmla="*/ 3 h 6101"/>
                  <a:gd name="connsiteX1" fmla="*/ 23972 w 48271"/>
                  <a:gd name="connsiteY1" fmla="*/ 2469 h 6101"/>
                  <a:gd name="connsiteX2" fmla="*/ 326 w 48271"/>
                  <a:gd name="connsiteY2" fmla="*/ 5443 h 6101"/>
                  <a:gd name="connsiteX3" fmla="*/ 326 w 48271"/>
                  <a:gd name="connsiteY3" fmla="*/ 6096 h 6101"/>
                  <a:gd name="connsiteX4" fmla="*/ 24045 w 48271"/>
                  <a:gd name="connsiteY4" fmla="*/ 3920 h 6101"/>
                  <a:gd name="connsiteX5" fmla="*/ 47763 w 48271"/>
                  <a:gd name="connsiteY5" fmla="*/ 1164 h 6101"/>
                  <a:gd name="connsiteX6" fmla="*/ 47690 w 48271"/>
                  <a:gd name="connsiteY6" fmla="*/ 3 h 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71" h="6101">
                    <a:moveTo>
                      <a:pt x="47690" y="3"/>
                    </a:moveTo>
                    <a:cubicBezTo>
                      <a:pt x="39857" y="1164"/>
                      <a:pt x="31951" y="1744"/>
                      <a:pt x="23972" y="2469"/>
                    </a:cubicBezTo>
                    <a:cubicBezTo>
                      <a:pt x="15993" y="3195"/>
                      <a:pt x="8233" y="4210"/>
                      <a:pt x="326" y="5443"/>
                    </a:cubicBezTo>
                    <a:cubicBezTo>
                      <a:pt x="-109" y="5443"/>
                      <a:pt x="-109" y="6169"/>
                      <a:pt x="326" y="6096"/>
                    </a:cubicBezTo>
                    <a:cubicBezTo>
                      <a:pt x="8233" y="5588"/>
                      <a:pt x="16139" y="4935"/>
                      <a:pt x="24045" y="3920"/>
                    </a:cubicBezTo>
                    <a:cubicBezTo>
                      <a:pt x="31951" y="2905"/>
                      <a:pt x="39784" y="1744"/>
                      <a:pt x="47763" y="1164"/>
                    </a:cubicBezTo>
                    <a:cubicBezTo>
                      <a:pt x="48488" y="1091"/>
                      <a:pt x="48415" y="-69"/>
                      <a:pt x="47690" y="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34E12ABC-3371-4CB0-73EB-5A0A245B7AA9}"/>
                  </a:ext>
                </a:extLst>
              </p:cNvPr>
              <p:cNvSpPr/>
              <p:nvPr/>
            </p:nvSpPr>
            <p:spPr>
              <a:xfrm>
                <a:off x="3538877" y="3372211"/>
                <a:ext cx="314859" cy="714963"/>
              </a:xfrm>
              <a:custGeom>
                <a:avLst/>
                <a:gdLst>
                  <a:gd name="connsiteX0" fmla="*/ 303456 w 314859"/>
                  <a:gd name="connsiteY0" fmla="*/ 504211 h 714963"/>
                  <a:gd name="connsiteX1" fmla="*/ 288950 w 314859"/>
                  <a:gd name="connsiteY1" fmla="*/ 298944 h 714963"/>
                  <a:gd name="connsiteX2" fmla="*/ 276909 w 314859"/>
                  <a:gd name="connsiteY2" fmla="*/ 197399 h 714963"/>
                  <a:gd name="connsiteX3" fmla="*/ 257253 w 314859"/>
                  <a:gd name="connsiteY3" fmla="*/ 98827 h 714963"/>
                  <a:gd name="connsiteX4" fmla="*/ 224468 w 314859"/>
                  <a:gd name="connsiteY4" fmla="*/ 29341 h 714963"/>
                  <a:gd name="connsiteX5" fmla="*/ 158174 w 314859"/>
                  <a:gd name="connsiteY5" fmla="*/ 328 h 714963"/>
                  <a:gd name="connsiteX6" fmla="*/ 83103 w 314859"/>
                  <a:gd name="connsiteY6" fmla="*/ 43485 h 714963"/>
                  <a:gd name="connsiteX7" fmla="*/ 16518 w 314859"/>
                  <a:gd name="connsiteY7" fmla="*/ 116017 h 714963"/>
                  <a:gd name="connsiteX8" fmla="*/ 125 w 314859"/>
                  <a:gd name="connsiteY8" fmla="*/ 134876 h 714963"/>
                  <a:gd name="connsiteX9" fmla="*/ 996 w 314859"/>
                  <a:gd name="connsiteY9" fmla="*/ 135674 h 714963"/>
                  <a:gd name="connsiteX10" fmla="*/ 67363 w 314859"/>
                  <a:gd name="connsiteY10" fmla="*/ 64954 h 714963"/>
                  <a:gd name="connsiteX11" fmla="*/ 139895 w 314859"/>
                  <a:gd name="connsiteY11" fmla="*/ 12441 h 714963"/>
                  <a:gd name="connsiteX12" fmla="*/ 182254 w 314859"/>
                  <a:gd name="connsiteY12" fmla="*/ 11426 h 714963"/>
                  <a:gd name="connsiteX13" fmla="*/ 211267 w 314859"/>
                  <a:gd name="connsiteY13" fmla="*/ 29776 h 714963"/>
                  <a:gd name="connsiteX14" fmla="*/ 243907 w 314859"/>
                  <a:gd name="connsiteY14" fmla="*/ 93170 h 714963"/>
                  <a:gd name="connsiteX15" fmla="*/ 275749 w 314859"/>
                  <a:gd name="connsiteY15" fmla="*/ 287339 h 714963"/>
                  <a:gd name="connsiteX16" fmla="*/ 290763 w 314859"/>
                  <a:gd name="connsiteY16" fmla="*/ 486151 h 714963"/>
                  <a:gd name="connsiteX17" fmla="*/ 303166 w 314859"/>
                  <a:gd name="connsiteY17" fmla="*/ 686268 h 714963"/>
                  <a:gd name="connsiteX18" fmla="*/ 306067 w 314859"/>
                  <a:gd name="connsiteY18" fmla="*/ 710856 h 714963"/>
                  <a:gd name="connsiteX19" fmla="*/ 314844 w 314859"/>
                  <a:gd name="connsiteY19" fmla="*/ 710856 h 714963"/>
                  <a:gd name="connsiteX20" fmla="*/ 303456 w 314859"/>
                  <a:gd name="connsiteY20" fmla="*/ 504211 h 71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4859" h="714963">
                    <a:moveTo>
                      <a:pt x="303456" y="504211"/>
                    </a:moveTo>
                    <a:cubicBezTo>
                      <a:pt x="300337" y="435668"/>
                      <a:pt x="296203" y="367197"/>
                      <a:pt x="288950" y="298944"/>
                    </a:cubicBezTo>
                    <a:cubicBezTo>
                      <a:pt x="285541" y="264926"/>
                      <a:pt x="281697" y="230981"/>
                      <a:pt x="276909" y="197399"/>
                    </a:cubicBezTo>
                    <a:cubicBezTo>
                      <a:pt x="272681" y="164121"/>
                      <a:pt x="266109" y="131184"/>
                      <a:pt x="257253" y="98827"/>
                    </a:cubicBezTo>
                    <a:cubicBezTo>
                      <a:pt x="251175" y="73673"/>
                      <a:pt x="240019" y="50027"/>
                      <a:pt x="224468" y="29341"/>
                    </a:cubicBezTo>
                    <a:cubicBezTo>
                      <a:pt x="208852" y="8887"/>
                      <a:pt x="183799" y="-2080"/>
                      <a:pt x="158174" y="328"/>
                    </a:cubicBezTo>
                    <a:cubicBezTo>
                      <a:pt x="128218" y="4027"/>
                      <a:pt x="103992" y="22958"/>
                      <a:pt x="83103" y="43485"/>
                    </a:cubicBezTo>
                    <a:cubicBezTo>
                      <a:pt x="59674" y="66550"/>
                      <a:pt x="38205" y="91719"/>
                      <a:pt x="16518" y="116017"/>
                    </a:cubicBezTo>
                    <a:cubicBezTo>
                      <a:pt x="11005" y="122255"/>
                      <a:pt x="5565" y="128565"/>
                      <a:pt x="125" y="134876"/>
                    </a:cubicBezTo>
                    <a:cubicBezTo>
                      <a:pt x="-310" y="135456"/>
                      <a:pt x="488" y="136254"/>
                      <a:pt x="996" y="135674"/>
                    </a:cubicBezTo>
                    <a:cubicBezTo>
                      <a:pt x="22248" y="111303"/>
                      <a:pt x="44515" y="87585"/>
                      <a:pt x="67363" y="64954"/>
                    </a:cubicBezTo>
                    <a:cubicBezTo>
                      <a:pt x="88687" y="43993"/>
                      <a:pt x="110882" y="21435"/>
                      <a:pt x="139895" y="12441"/>
                    </a:cubicBezTo>
                    <a:cubicBezTo>
                      <a:pt x="153633" y="8089"/>
                      <a:pt x="168328" y="7734"/>
                      <a:pt x="182254" y="11426"/>
                    </a:cubicBezTo>
                    <a:cubicBezTo>
                      <a:pt x="193352" y="14929"/>
                      <a:pt x="203347" y="21254"/>
                      <a:pt x="211267" y="29776"/>
                    </a:cubicBezTo>
                    <a:cubicBezTo>
                      <a:pt x="227950" y="47039"/>
                      <a:pt x="237234" y="70467"/>
                      <a:pt x="243907" y="93170"/>
                    </a:cubicBezTo>
                    <a:cubicBezTo>
                      <a:pt x="262330" y="156200"/>
                      <a:pt x="268931" y="222277"/>
                      <a:pt x="275749" y="287339"/>
                    </a:cubicBezTo>
                    <a:cubicBezTo>
                      <a:pt x="282567" y="352401"/>
                      <a:pt x="287426" y="419711"/>
                      <a:pt x="290763" y="486151"/>
                    </a:cubicBezTo>
                    <a:cubicBezTo>
                      <a:pt x="294100" y="552590"/>
                      <a:pt x="296711" y="619683"/>
                      <a:pt x="303166" y="686268"/>
                    </a:cubicBezTo>
                    <a:cubicBezTo>
                      <a:pt x="303964" y="694464"/>
                      <a:pt x="304979" y="702660"/>
                      <a:pt x="306067" y="710856"/>
                    </a:cubicBezTo>
                    <a:cubicBezTo>
                      <a:pt x="306720" y="716296"/>
                      <a:pt x="315279" y="716369"/>
                      <a:pt x="314844" y="710856"/>
                    </a:cubicBezTo>
                    <a:cubicBezTo>
                      <a:pt x="309694" y="641951"/>
                      <a:pt x="306503" y="573117"/>
                      <a:pt x="303456" y="5042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25C761E2-317A-A24A-A022-CE4B051179FC}"/>
                  </a:ext>
                </a:extLst>
              </p:cNvPr>
              <p:cNvSpPr/>
              <p:nvPr/>
            </p:nvSpPr>
            <p:spPr>
              <a:xfrm>
                <a:off x="3364852" y="3325120"/>
                <a:ext cx="368249" cy="404351"/>
              </a:xfrm>
              <a:custGeom>
                <a:avLst/>
                <a:gdLst>
                  <a:gd name="connsiteX0" fmla="*/ 253501 w 368249"/>
                  <a:gd name="connsiteY0" fmla="*/ 97829 h 404351"/>
                  <a:gd name="connsiteX1" fmla="*/ 246248 w 368249"/>
                  <a:gd name="connsiteY1" fmla="*/ 2086 h 404351"/>
                  <a:gd name="connsiteX2" fmla="*/ 0 w 368249"/>
                  <a:gd name="connsiteY2" fmla="*/ 404352 h 404351"/>
                  <a:gd name="connsiteX3" fmla="*/ 334955 w 368249"/>
                  <a:gd name="connsiteY3" fmla="*/ 183490 h 404351"/>
                  <a:gd name="connsiteX4" fmla="*/ 253501 w 368249"/>
                  <a:gd name="connsiteY4" fmla="*/ 97829 h 40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249" h="404351">
                    <a:moveTo>
                      <a:pt x="253501" y="97829"/>
                    </a:moveTo>
                    <a:cubicBezTo>
                      <a:pt x="253501" y="97829"/>
                      <a:pt x="292669" y="25297"/>
                      <a:pt x="246248" y="2086"/>
                    </a:cubicBezTo>
                    <a:cubicBezTo>
                      <a:pt x="199827" y="-21124"/>
                      <a:pt x="45188" y="151648"/>
                      <a:pt x="0" y="404352"/>
                    </a:cubicBezTo>
                    <a:cubicBezTo>
                      <a:pt x="0" y="404352"/>
                      <a:pt x="250020" y="293740"/>
                      <a:pt x="334955" y="183490"/>
                    </a:cubicBezTo>
                    <a:cubicBezTo>
                      <a:pt x="419891" y="73241"/>
                      <a:pt x="323713" y="49015"/>
                      <a:pt x="253501" y="97829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A470E83-0EC6-9B9D-9223-D6071A080DFE}"/>
                  </a:ext>
                </a:extLst>
              </p:cNvPr>
              <p:cNvSpPr/>
              <p:nvPr/>
            </p:nvSpPr>
            <p:spPr>
              <a:xfrm>
                <a:off x="3403539" y="3409422"/>
                <a:ext cx="252155" cy="269768"/>
              </a:xfrm>
              <a:custGeom>
                <a:avLst/>
                <a:gdLst>
                  <a:gd name="connsiteX0" fmla="*/ 251589 w 252155"/>
                  <a:gd name="connsiteY0" fmla="*/ 72424 h 269768"/>
                  <a:gd name="connsiteX1" fmla="*/ 167379 w 252155"/>
                  <a:gd name="connsiteY1" fmla="*/ 70465 h 269768"/>
                  <a:gd name="connsiteX2" fmla="*/ 183191 w 252155"/>
                  <a:gd name="connsiteY2" fmla="*/ 52405 h 269768"/>
                  <a:gd name="connsiteX3" fmla="*/ 204950 w 252155"/>
                  <a:gd name="connsiteY3" fmla="*/ 26873 h 269768"/>
                  <a:gd name="connsiteX4" fmla="*/ 203935 w 252155"/>
                  <a:gd name="connsiteY4" fmla="*/ 25930 h 269768"/>
                  <a:gd name="connsiteX5" fmla="*/ 182683 w 252155"/>
                  <a:gd name="connsiteY5" fmla="*/ 47255 h 269768"/>
                  <a:gd name="connsiteX6" fmla="*/ 161648 w 252155"/>
                  <a:gd name="connsiteY6" fmla="*/ 69740 h 269768"/>
                  <a:gd name="connsiteX7" fmla="*/ 129879 w 252155"/>
                  <a:gd name="connsiteY7" fmla="*/ 105063 h 269768"/>
                  <a:gd name="connsiteX8" fmla="*/ 129879 w 252155"/>
                  <a:gd name="connsiteY8" fmla="*/ 101654 h 269768"/>
                  <a:gd name="connsiteX9" fmla="*/ 129879 w 252155"/>
                  <a:gd name="connsiteY9" fmla="*/ 87148 h 269768"/>
                  <a:gd name="connsiteX10" fmla="*/ 129879 w 252155"/>
                  <a:gd name="connsiteY10" fmla="*/ 58570 h 269768"/>
                  <a:gd name="connsiteX11" fmla="*/ 131330 w 252155"/>
                  <a:gd name="connsiteY11" fmla="*/ 544 h 269768"/>
                  <a:gd name="connsiteX12" fmla="*/ 130169 w 252155"/>
                  <a:gd name="connsiteY12" fmla="*/ 544 h 269768"/>
                  <a:gd name="connsiteX13" fmla="*/ 125890 w 252155"/>
                  <a:gd name="connsiteY13" fmla="*/ 58570 h 269768"/>
                  <a:gd name="connsiteX14" fmla="*/ 125092 w 252155"/>
                  <a:gd name="connsiteY14" fmla="*/ 87220 h 269768"/>
                  <a:gd name="connsiteX15" fmla="*/ 125092 w 252155"/>
                  <a:gd name="connsiteY15" fmla="*/ 101727 h 269768"/>
                  <a:gd name="connsiteX16" fmla="*/ 125092 w 252155"/>
                  <a:gd name="connsiteY16" fmla="*/ 109996 h 269768"/>
                  <a:gd name="connsiteX17" fmla="*/ 120160 w 252155"/>
                  <a:gd name="connsiteY17" fmla="*/ 115508 h 269768"/>
                  <a:gd name="connsiteX18" fmla="*/ 55606 w 252155"/>
                  <a:gd name="connsiteY18" fmla="*/ 194641 h 269768"/>
                  <a:gd name="connsiteX19" fmla="*/ 55243 w 252155"/>
                  <a:gd name="connsiteY19" fmla="*/ 190144 h 269768"/>
                  <a:gd name="connsiteX20" fmla="*/ 54300 w 252155"/>
                  <a:gd name="connsiteY20" fmla="*/ 181222 h 269768"/>
                  <a:gd name="connsiteX21" fmla="*/ 51689 w 252155"/>
                  <a:gd name="connsiteY21" fmla="*/ 161929 h 269768"/>
                  <a:gd name="connsiteX22" fmla="*/ 48860 w 252155"/>
                  <a:gd name="connsiteY22" fmla="*/ 143868 h 269768"/>
                  <a:gd name="connsiteX23" fmla="*/ 45524 w 252155"/>
                  <a:gd name="connsiteY23" fmla="*/ 123487 h 269768"/>
                  <a:gd name="connsiteX24" fmla="*/ 45183 w 252155"/>
                  <a:gd name="connsiteY24" fmla="*/ 122739 h 269768"/>
                  <a:gd name="connsiteX25" fmla="*/ 44436 w 252155"/>
                  <a:gd name="connsiteY25" fmla="*/ 123080 h 269768"/>
                  <a:gd name="connsiteX26" fmla="*/ 44436 w 252155"/>
                  <a:gd name="connsiteY26" fmla="*/ 123487 h 269768"/>
                  <a:gd name="connsiteX27" fmla="*/ 46757 w 252155"/>
                  <a:gd name="connsiteY27" fmla="*/ 144086 h 269768"/>
                  <a:gd name="connsiteX28" fmla="*/ 48498 w 252155"/>
                  <a:gd name="connsiteY28" fmla="*/ 162654 h 269768"/>
                  <a:gd name="connsiteX29" fmla="*/ 50239 w 252155"/>
                  <a:gd name="connsiteY29" fmla="*/ 181222 h 269768"/>
                  <a:gd name="connsiteX30" fmla="*/ 51109 w 252155"/>
                  <a:gd name="connsiteY30" fmla="*/ 190144 h 269768"/>
                  <a:gd name="connsiteX31" fmla="*/ 51689 w 252155"/>
                  <a:gd name="connsiteY31" fmla="*/ 194568 h 269768"/>
                  <a:gd name="connsiteX32" fmla="*/ 52850 w 252155"/>
                  <a:gd name="connsiteY32" fmla="*/ 198123 h 269768"/>
                  <a:gd name="connsiteX33" fmla="*/ 42187 w 252155"/>
                  <a:gd name="connsiteY33" fmla="*/ 212049 h 269768"/>
                  <a:gd name="connsiteX34" fmla="*/ 119 w 252155"/>
                  <a:gd name="connsiteY34" fmla="*/ 268769 h 269768"/>
                  <a:gd name="connsiteX35" fmla="*/ 989 w 252155"/>
                  <a:gd name="connsiteY35" fmla="*/ 269567 h 269768"/>
                  <a:gd name="connsiteX36" fmla="*/ 41462 w 252155"/>
                  <a:gd name="connsiteY36" fmla="*/ 218794 h 269768"/>
                  <a:gd name="connsiteX37" fmla="*/ 72579 w 252155"/>
                  <a:gd name="connsiteY37" fmla="*/ 218287 h 269768"/>
                  <a:gd name="connsiteX38" fmla="*/ 105073 w 252155"/>
                  <a:gd name="connsiteY38" fmla="*/ 218287 h 269768"/>
                  <a:gd name="connsiteX39" fmla="*/ 105653 w 252155"/>
                  <a:gd name="connsiteY39" fmla="*/ 217706 h 269768"/>
                  <a:gd name="connsiteX40" fmla="*/ 105073 w 252155"/>
                  <a:gd name="connsiteY40" fmla="*/ 217126 h 269768"/>
                  <a:gd name="connsiteX41" fmla="*/ 72506 w 252155"/>
                  <a:gd name="connsiteY41" fmla="*/ 217561 h 269768"/>
                  <a:gd name="connsiteX42" fmla="*/ 42695 w 252155"/>
                  <a:gd name="connsiteY42" fmla="*/ 217561 h 269768"/>
                  <a:gd name="connsiteX43" fmla="*/ 78961 w 252155"/>
                  <a:gd name="connsiteY43" fmla="*/ 173679 h 269768"/>
                  <a:gd name="connsiteX44" fmla="*/ 93178 w 252155"/>
                  <a:gd name="connsiteY44" fmla="*/ 157722 h 269768"/>
                  <a:gd name="connsiteX45" fmla="*/ 105726 w 252155"/>
                  <a:gd name="connsiteY45" fmla="*/ 158157 h 269768"/>
                  <a:gd name="connsiteX46" fmla="*/ 120232 w 252155"/>
                  <a:gd name="connsiteY46" fmla="*/ 158157 h 269768"/>
                  <a:gd name="connsiteX47" fmla="*/ 147940 w 252155"/>
                  <a:gd name="connsiteY47" fmla="*/ 157794 h 269768"/>
                  <a:gd name="connsiteX48" fmla="*/ 205168 w 252155"/>
                  <a:gd name="connsiteY48" fmla="*/ 156779 h 269768"/>
                  <a:gd name="connsiteX49" fmla="*/ 205915 w 252155"/>
                  <a:gd name="connsiteY49" fmla="*/ 156438 h 269768"/>
                  <a:gd name="connsiteX50" fmla="*/ 205574 w 252155"/>
                  <a:gd name="connsiteY50" fmla="*/ 155691 h 269768"/>
                  <a:gd name="connsiteX51" fmla="*/ 205168 w 252155"/>
                  <a:gd name="connsiteY51" fmla="*/ 155691 h 269768"/>
                  <a:gd name="connsiteX52" fmla="*/ 147867 w 252155"/>
                  <a:gd name="connsiteY52" fmla="*/ 154095 h 269768"/>
                  <a:gd name="connsiteX53" fmla="*/ 120087 w 252155"/>
                  <a:gd name="connsiteY53" fmla="*/ 153443 h 269768"/>
                  <a:gd name="connsiteX54" fmla="*/ 105581 w 252155"/>
                  <a:gd name="connsiteY54" fmla="*/ 153443 h 269768"/>
                  <a:gd name="connsiteX55" fmla="*/ 97022 w 252155"/>
                  <a:gd name="connsiteY55" fmla="*/ 153443 h 269768"/>
                  <a:gd name="connsiteX56" fmla="*/ 128574 w 252155"/>
                  <a:gd name="connsiteY56" fmla="*/ 116088 h 269768"/>
                  <a:gd name="connsiteX57" fmla="*/ 129154 w 252155"/>
                  <a:gd name="connsiteY57" fmla="*/ 115436 h 269768"/>
                  <a:gd name="connsiteX58" fmla="*/ 159980 w 252155"/>
                  <a:gd name="connsiteY58" fmla="*/ 79169 h 269768"/>
                  <a:gd name="connsiteX59" fmla="*/ 164260 w 252155"/>
                  <a:gd name="connsiteY59" fmla="*/ 74310 h 269768"/>
                  <a:gd name="connsiteX60" fmla="*/ 251299 w 252155"/>
                  <a:gd name="connsiteY60" fmla="*/ 73874 h 269768"/>
                  <a:gd name="connsiteX61" fmla="*/ 251589 w 252155"/>
                  <a:gd name="connsiteY61" fmla="*/ 72424 h 26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52155" h="269768">
                    <a:moveTo>
                      <a:pt x="251589" y="72424"/>
                    </a:moveTo>
                    <a:cubicBezTo>
                      <a:pt x="223519" y="72424"/>
                      <a:pt x="195449" y="70320"/>
                      <a:pt x="167379" y="70465"/>
                    </a:cubicBezTo>
                    <a:lnTo>
                      <a:pt x="183191" y="52405"/>
                    </a:lnTo>
                    <a:cubicBezTo>
                      <a:pt x="191002" y="44383"/>
                      <a:pt x="198270" y="35853"/>
                      <a:pt x="204950" y="26873"/>
                    </a:cubicBezTo>
                    <a:cubicBezTo>
                      <a:pt x="205313" y="26293"/>
                      <a:pt x="204515" y="25495"/>
                      <a:pt x="203935" y="25930"/>
                    </a:cubicBezTo>
                    <a:cubicBezTo>
                      <a:pt x="196297" y="32465"/>
                      <a:pt x="189196" y="39595"/>
                      <a:pt x="182683" y="47255"/>
                    </a:cubicBezTo>
                    <a:cubicBezTo>
                      <a:pt x="175430" y="54508"/>
                      <a:pt x="168612" y="62196"/>
                      <a:pt x="161648" y="69740"/>
                    </a:cubicBezTo>
                    <a:cubicBezTo>
                      <a:pt x="150914" y="81418"/>
                      <a:pt x="140396" y="93168"/>
                      <a:pt x="129879" y="105063"/>
                    </a:cubicBezTo>
                    <a:cubicBezTo>
                      <a:pt x="129879" y="103903"/>
                      <a:pt x="129879" y="102742"/>
                      <a:pt x="129879" y="101654"/>
                    </a:cubicBezTo>
                    <a:cubicBezTo>
                      <a:pt x="129879" y="96722"/>
                      <a:pt x="129879" y="91790"/>
                      <a:pt x="129879" y="87148"/>
                    </a:cubicBezTo>
                    <a:cubicBezTo>
                      <a:pt x="129879" y="77646"/>
                      <a:pt x="129879" y="68072"/>
                      <a:pt x="129879" y="58570"/>
                    </a:cubicBezTo>
                    <a:cubicBezTo>
                      <a:pt x="129879" y="39276"/>
                      <a:pt x="129879" y="19838"/>
                      <a:pt x="131330" y="544"/>
                    </a:cubicBezTo>
                    <a:cubicBezTo>
                      <a:pt x="131330" y="-181"/>
                      <a:pt x="130242" y="-181"/>
                      <a:pt x="130169" y="544"/>
                    </a:cubicBezTo>
                    <a:cubicBezTo>
                      <a:pt x="128864" y="19983"/>
                      <a:pt x="126833" y="39276"/>
                      <a:pt x="125890" y="58570"/>
                    </a:cubicBezTo>
                    <a:cubicBezTo>
                      <a:pt x="125455" y="68144"/>
                      <a:pt x="125237" y="77646"/>
                      <a:pt x="125092" y="87220"/>
                    </a:cubicBezTo>
                    <a:cubicBezTo>
                      <a:pt x="125092" y="92080"/>
                      <a:pt x="125092" y="97012"/>
                      <a:pt x="125092" y="101727"/>
                    </a:cubicBezTo>
                    <a:cubicBezTo>
                      <a:pt x="125092" y="104410"/>
                      <a:pt x="125092" y="107239"/>
                      <a:pt x="125092" y="109996"/>
                    </a:cubicBezTo>
                    <a:cubicBezTo>
                      <a:pt x="123496" y="111881"/>
                      <a:pt x="121756" y="113695"/>
                      <a:pt x="120160" y="115508"/>
                    </a:cubicBezTo>
                    <a:cubicBezTo>
                      <a:pt x="97747" y="141184"/>
                      <a:pt x="76640" y="167659"/>
                      <a:pt x="55606" y="194641"/>
                    </a:cubicBezTo>
                    <a:cubicBezTo>
                      <a:pt x="55606" y="193190"/>
                      <a:pt x="55606" y="191595"/>
                      <a:pt x="55243" y="190144"/>
                    </a:cubicBezTo>
                    <a:cubicBezTo>
                      <a:pt x="55243" y="187170"/>
                      <a:pt x="54591" y="184196"/>
                      <a:pt x="54300" y="181222"/>
                    </a:cubicBezTo>
                    <a:cubicBezTo>
                      <a:pt x="53575" y="174767"/>
                      <a:pt x="52705" y="168384"/>
                      <a:pt x="51689" y="161929"/>
                    </a:cubicBezTo>
                    <a:cubicBezTo>
                      <a:pt x="50674" y="155473"/>
                      <a:pt x="49876" y="149888"/>
                      <a:pt x="48860" y="143868"/>
                    </a:cubicBezTo>
                    <a:cubicBezTo>
                      <a:pt x="47845" y="137848"/>
                      <a:pt x="46032" y="130305"/>
                      <a:pt x="45524" y="123487"/>
                    </a:cubicBezTo>
                    <a:cubicBezTo>
                      <a:pt x="45633" y="123189"/>
                      <a:pt x="45480" y="122855"/>
                      <a:pt x="45183" y="122739"/>
                    </a:cubicBezTo>
                    <a:cubicBezTo>
                      <a:pt x="44878" y="122631"/>
                      <a:pt x="44545" y="122783"/>
                      <a:pt x="44436" y="123080"/>
                    </a:cubicBezTo>
                    <a:cubicBezTo>
                      <a:pt x="44385" y="123211"/>
                      <a:pt x="44385" y="123356"/>
                      <a:pt x="44436" y="123487"/>
                    </a:cubicBezTo>
                    <a:cubicBezTo>
                      <a:pt x="45575" y="130305"/>
                      <a:pt x="46343" y="137181"/>
                      <a:pt x="46757" y="144086"/>
                    </a:cubicBezTo>
                    <a:lnTo>
                      <a:pt x="48498" y="162654"/>
                    </a:lnTo>
                    <a:cubicBezTo>
                      <a:pt x="49005" y="168819"/>
                      <a:pt x="49586" y="174985"/>
                      <a:pt x="50239" y="181222"/>
                    </a:cubicBezTo>
                    <a:lnTo>
                      <a:pt x="51109" y="190144"/>
                    </a:lnTo>
                    <a:cubicBezTo>
                      <a:pt x="51109" y="191595"/>
                      <a:pt x="51472" y="193118"/>
                      <a:pt x="51689" y="194568"/>
                    </a:cubicBezTo>
                    <a:cubicBezTo>
                      <a:pt x="51762" y="195830"/>
                      <a:pt x="52161" y="197056"/>
                      <a:pt x="52850" y="198123"/>
                    </a:cubicBezTo>
                    <a:lnTo>
                      <a:pt x="42187" y="212049"/>
                    </a:lnTo>
                    <a:cubicBezTo>
                      <a:pt x="27681" y="230835"/>
                      <a:pt x="14045" y="249838"/>
                      <a:pt x="119" y="268769"/>
                    </a:cubicBezTo>
                    <a:cubicBezTo>
                      <a:pt x="-317" y="269350"/>
                      <a:pt x="554" y="270147"/>
                      <a:pt x="989" y="269567"/>
                    </a:cubicBezTo>
                    <a:cubicBezTo>
                      <a:pt x="14190" y="252377"/>
                      <a:pt x="27753" y="235477"/>
                      <a:pt x="41462" y="218794"/>
                    </a:cubicBezTo>
                    <a:cubicBezTo>
                      <a:pt x="51762" y="219230"/>
                      <a:pt x="62279" y="218432"/>
                      <a:pt x="72579" y="218287"/>
                    </a:cubicBezTo>
                    <a:cubicBezTo>
                      <a:pt x="82878" y="218141"/>
                      <a:pt x="94338" y="218287"/>
                      <a:pt x="105073" y="218287"/>
                    </a:cubicBezTo>
                    <a:cubicBezTo>
                      <a:pt x="105392" y="218287"/>
                      <a:pt x="105653" y="218025"/>
                      <a:pt x="105653" y="217706"/>
                    </a:cubicBezTo>
                    <a:cubicBezTo>
                      <a:pt x="105653" y="217387"/>
                      <a:pt x="105392" y="217126"/>
                      <a:pt x="105073" y="217126"/>
                    </a:cubicBezTo>
                    <a:cubicBezTo>
                      <a:pt x="94193" y="217126"/>
                      <a:pt x="83313" y="217489"/>
                      <a:pt x="72506" y="217561"/>
                    </a:cubicBezTo>
                    <a:cubicBezTo>
                      <a:pt x="61699" y="217634"/>
                      <a:pt x="52560" y="217126"/>
                      <a:pt x="42695" y="217561"/>
                    </a:cubicBezTo>
                    <a:cubicBezTo>
                      <a:pt x="54736" y="203055"/>
                      <a:pt x="66994" y="188548"/>
                      <a:pt x="78961" y="173679"/>
                    </a:cubicBezTo>
                    <a:lnTo>
                      <a:pt x="93178" y="157722"/>
                    </a:lnTo>
                    <a:cubicBezTo>
                      <a:pt x="97334" y="158266"/>
                      <a:pt x="101541" y="158411"/>
                      <a:pt x="105726" y="158157"/>
                    </a:cubicBezTo>
                    <a:lnTo>
                      <a:pt x="120232" y="158157"/>
                    </a:lnTo>
                    <a:cubicBezTo>
                      <a:pt x="129444" y="158157"/>
                      <a:pt x="138656" y="158157"/>
                      <a:pt x="147940" y="157794"/>
                    </a:cubicBezTo>
                    <a:cubicBezTo>
                      <a:pt x="167016" y="157794"/>
                      <a:pt x="186092" y="156852"/>
                      <a:pt x="205168" y="156779"/>
                    </a:cubicBezTo>
                    <a:cubicBezTo>
                      <a:pt x="205465" y="156888"/>
                      <a:pt x="205799" y="156736"/>
                      <a:pt x="205915" y="156438"/>
                    </a:cubicBezTo>
                    <a:cubicBezTo>
                      <a:pt x="206024" y="156133"/>
                      <a:pt x="205872" y="155800"/>
                      <a:pt x="205574" y="155691"/>
                    </a:cubicBezTo>
                    <a:cubicBezTo>
                      <a:pt x="205444" y="155640"/>
                      <a:pt x="205299" y="155640"/>
                      <a:pt x="205168" y="155691"/>
                    </a:cubicBezTo>
                    <a:cubicBezTo>
                      <a:pt x="186019" y="155691"/>
                      <a:pt x="166943" y="154603"/>
                      <a:pt x="147867" y="154095"/>
                    </a:cubicBezTo>
                    <a:cubicBezTo>
                      <a:pt x="138583" y="154095"/>
                      <a:pt x="129372" y="153587"/>
                      <a:pt x="120087" y="153443"/>
                    </a:cubicBezTo>
                    <a:lnTo>
                      <a:pt x="105581" y="153443"/>
                    </a:lnTo>
                    <a:cubicBezTo>
                      <a:pt x="102825" y="153443"/>
                      <a:pt x="99923" y="153443"/>
                      <a:pt x="97022" y="153443"/>
                    </a:cubicBezTo>
                    <a:lnTo>
                      <a:pt x="128574" y="116088"/>
                    </a:lnTo>
                    <a:cubicBezTo>
                      <a:pt x="128820" y="115921"/>
                      <a:pt x="129016" y="115697"/>
                      <a:pt x="129154" y="115436"/>
                    </a:cubicBezTo>
                    <a:cubicBezTo>
                      <a:pt x="139381" y="103323"/>
                      <a:pt x="149608" y="91282"/>
                      <a:pt x="159980" y="79169"/>
                    </a:cubicBezTo>
                    <a:cubicBezTo>
                      <a:pt x="161431" y="77574"/>
                      <a:pt x="162882" y="75978"/>
                      <a:pt x="164260" y="74310"/>
                    </a:cubicBezTo>
                    <a:cubicBezTo>
                      <a:pt x="193273" y="75180"/>
                      <a:pt x="222286" y="73294"/>
                      <a:pt x="251299" y="73874"/>
                    </a:cubicBezTo>
                    <a:cubicBezTo>
                      <a:pt x="252387" y="73584"/>
                      <a:pt x="252387" y="72424"/>
                      <a:pt x="251589" y="724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17A8D708-7B87-7AAD-A1F8-4B3F5F9E892D}"/>
                  </a:ext>
                </a:extLst>
              </p:cNvPr>
              <p:cNvSpPr/>
              <p:nvPr/>
            </p:nvSpPr>
            <p:spPr>
              <a:xfrm>
                <a:off x="3633440" y="3531531"/>
                <a:ext cx="7591" cy="1015"/>
              </a:xfrm>
              <a:custGeom>
                <a:avLst/>
                <a:gdLst>
                  <a:gd name="connsiteX0" fmla="*/ 7326 w 7591"/>
                  <a:gd name="connsiteY0" fmla="*/ 0 h 1015"/>
                  <a:gd name="connsiteX1" fmla="*/ 508 w 7591"/>
                  <a:gd name="connsiteY1" fmla="*/ 0 h 1015"/>
                  <a:gd name="connsiteX2" fmla="*/ 0 w 7591"/>
                  <a:gd name="connsiteY2" fmla="*/ 508 h 1015"/>
                  <a:gd name="connsiteX3" fmla="*/ 508 w 7591"/>
                  <a:gd name="connsiteY3" fmla="*/ 1016 h 1015"/>
                  <a:gd name="connsiteX4" fmla="*/ 7253 w 7591"/>
                  <a:gd name="connsiteY4" fmla="*/ 1016 h 1015"/>
                  <a:gd name="connsiteX5" fmla="*/ 7536 w 7591"/>
                  <a:gd name="connsiteY5" fmla="*/ 247 h 1015"/>
                  <a:gd name="connsiteX6" fmla="*/ 7326 w 7591"/>
                  <a:gd name="connsiteY6" fmla="*/ 0 h 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1" h="1015">
                    <a:moveTo>
                      <a:pt x="7326" y="0"/>
                    </a:moveTo>
                    <a:lnTo>
                      <a:pt x="508" y="0"/>
                    </a:lnTo>
                    <a:cubicBezTo>
                      <a:pt x="225" y="0"/>
                      <a:pt x="0" y="225"/>
                      <a:pt x="0" y="508"/>
                    </a:cubicBezTo>
                    <a:cubicBezTo>
                      <a:pt x="0" y="791"/>
                      <a:pt x="225" y="1016"/>
                      <a:pt x="508" y="1016"/>
                    </a:cubicBezTo>
                    <a:lnTo>
                      <a:pt x="7253" y="1016"/>
                    </a:lnTo>
                    <a:cubicBezTo>
                      <a:pt x="7543" y="885"/>
                      <a:pt x="7674" y="537"/>
                      <a:pt x="7536" y="247"/>
                    </a:cubicBezTo>
                    <a:cubicBezTo>
                      <a:pt x="7493" y="145"/>
                      <a:pt x="7420" y="58"/>
                      <a:pt x="73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285DB373-6F0B-DFA8-5B55-CCCCD2DC5405}"/>
                  </a:ext>
                </a:extLst>
              </p:cNvPr>
              <p:cNvSpPr/>
              <p:nvPr/>
            </p:nvSpPr>
            <p:spPr>
              <a:xfrm>
                <a:off x="3572223" y="3530497"/>
                <a:ext cx="54001" cy="2213"/>
              </a:xfrm>
              <a:custGeom>
                <a:avLst/>
                <a:gdLst>
                  <a:gd name="connsiteX0" fmla="*/ 53384 w 54001"/>
                  <a:gd name="connsiteY0" fmla="*/ 1106 h 2213"/>
                  <a:gd name="connsiteX1" fmla="*/ 26402 w 54001"/>
                  <a:gd name="connsiteY1" fmla="*/ 526 h 2213"/>
                  <a:gd name="connsiteX2" fmla="*/ 12983 w 54001"/>
                  <a:gd name="connsiteY2" fmla="*/ 381 h 2213"/>
                  <a:gd name="connsiteX3" fmla="*/ 435 w 54001"/>
                  <a:gd name="connsiteY3" fmla="*/ 381 h 2213"/>
                  <a:gd name="connsiteX4" fmla="*/ 0 w 54001"/>
                  <a:gd name="connsiteY4" fmla="*/ 816 h 2213"/>
                  <a:gd name="connsiteX5" fmla="*/ 435 w 54001"/>
                  <a:gd name="connsiteY5" fmla="*/ 1251 h 2213"/>
                  <a:gd name="connsiteX6" fmla="*/ 13056 w 54001"/>
                  <a:gd name="connsiteY6" fmla="*/ 2122 h 2213"/>
                  <a:gd name="connsiteX7" fmla="*/ 26547 w 54001"/>
                  <a:gd name="connsiteY7" fmla="*/ 2122 h 2213"/>
                  <a:gd name="connsiteX8" fmla="*/ 53529 w 54001"/>
                  <a:gd name="connsiteY8" fmla="*/ 2122 h 2213"/>
                  <a:gd name="connsiteX9" fmla="*/ 53384 w 54001"/>
                  <a:gd name="connsiteY9" fmla="*/ 1106 h 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001" h="2213">
                    <a:moveTo>
                      <a:pt x="53384" y="1106"/>
                    </a:moveTo>
                    <a:cubicBezTo>
                      <a:pt x="44390" y="1106"/>
                      <a:pt x="35396" y="1106"/>
                      <a:pt x="26402" y="526"/>
                    </a:cubicBezTo>
                    <a:lnTo>
                      <a:pt x="12983" y="381"/>
                    </a:lnTo>
                    <a:cubicBezTo>
                      <a:pt x="8813" y="-127"/>
                      <a:pt x="4606" y="-127"/>
                      <a:pt x="435" y="381"/>
                    </a:cubicBezTo>
                    <a:cubicBezTo>
                      <a:pt x="196" y="381"/>
                      <a:pt x="0" y="577"/>
                      <a:pt x="0" y="816"/>
                    </a:cubicBezTo>
                    <a:cubicBezTo>
                      <a:pt x="0" y="1055"/>
                      <a:pt x="196" y="1251"/>
                      <a:pt x="435" y="1251"/>
                    </a:cubicBezTo>
                    <a:cubicBezTo>
                      <a:pt x="4584" y="2085"/>
                      <a:pt x="8827" y="2383"/>
                      <a:pt x="13056" y="2122"/>
                    </a:cubicBezTo>
                    <a:lnTo>
                      <a:pt x="26547" y="2122"/>
                    </a:lnTo>
                    <a:lnTo>
                      <a:pt x="53529" y="2122"/>
                    </a:lnTo>
                    <a:cubicBezTo>
                      <a:pt x="54182" y="2267"/>
                      <a:pt x="54182" y="1106"/>
                      <a:pt x="53384" y="110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EB0CA24C-FBCD-AD38-2F38-54716A8F41D7}"/>
                  </a:ext>
                </a:extLst>
              </p:cNvPr>
              <p:cNvSpPr/>
              <p:nvPr/>
            </p:nvSpPr>
            <p:spPr>
              <a:xfrm>
                <a:off x="3491712" y="3611026"/>
                <a:ext cx="55762" cy="6105"/>
              </a:xfrm>
              <a:custGeom>
                <a:avLst/>
                <a:gdLst>
                  <a:gd name="connsiteX0" fmla="*/ 55342 w 55762"/>
                  <a:gd name="connsiteY0" fmla="*/ 5005 h 6105"/>
                  <a:gd name="connsiteX1" fmla="*/ 0 w 55762"/>
                  <a:gd name="connsiteY1" fmla="*/ 0 h 6105"/>
                  <a:gd name="connsiteX2" fmla="*/ 0 w 55762"/>
                  <a:gd name="connsiteY2" fmla="*/ 363 h 6105"/>
                  <a:gd name="connsiteX3" fmla="*/ 55052 w 55762"/>
                  <a:gd name="connsiteY3" fmla="*/ 6093 h 6105"/>
                  <a:gd name="connsiteX4" fmla="*/ 55342 w 55762"/>
                  <a:gd name="connsiteY4" fmla="*/ 5005 h 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62" h="6105">
                    <a:moveTo>
                      <a:pt x="55342" y="5005"/>
                    </a:moveTo>
                    <a:cubicBezTo>
                      <a:pt x="37050" y="1930"/>
                      <a:pt x="18547" y="254"/>
                      <a:pt x="0" y="0"/>
                    </a:cubicBezTo>
                    <a:lnTo>
                      <a:pt x="0" y="363"/>
                    </a:lnTo>
                    <a:cubicBezTo>
                      <a:pt x="18423" y="2104"/>
                      <a:pt x="36774" y="3119"/>
                      <a:pt x="55052" y="6093"/>
                    </a:cubicBezTo>
                    <a:cubicBezTo>
                      <a:pt x="55778" y="6238"/>
                      <a:pt x="56068" y="5077"/>
                      <a:pt x="55342" y="50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3B6E9986-5E20-8F73-806D-CA296144263D}"/>
                  </a:ext>
                </a:extLst>
              </p:cNvPr>
              <p:cNvSpPr/>
              <p:nvPr/>
            </p:nvSpPr>
            <p:spPr>
              <a:xfrm>
                <a:off x="3464944" y="3498943"/>
                <a:ext cx="7197" cy="42557"/>
              </a:xfrm>
              <a:custGeom>
                <a:avLst/>
                <a:gdLst>
                  <a:gd name="connsiteX0" fmla="*/ 6894 w 7197"/>
                  <a:gd name="connsiteY0" fmla="*/ 36577 h 42557"/>
                  <a:gd name="connsiteX1" fmla="*/ 6313 w 7197"/>
                  <a:gd name="connsiteY1" fmla="*/ 31789 h 42557"/>
                  <a:gd name="connsiteX2" fmla="*/ 4718 w 7197"/>
                  <a:gd name="connsiteY2" fmla="*/ 20982 h 42557"/>
                  <a:gd name="connsiteX3" fmla="*/ 1163 w 7197"/>
                  <a:gd name="connsiteY3" fmla="*/ 383 h 42557"/>
                  <a:gd name="connsiteX4" fmla="*/ 3 w 7197"/>
                  <a:gd name="connsiteY4" fmla="*/ 383 h 42557"/>
                  <a:gd name="connsiteX5" fmla="*/ 2324 w 7197"/>
                  <a:gd name="connsiteY5" fmla="*/ 21635 h 42557"/>
                  <a:gd name="connsiteX6" fmla="*/ 3194 w 7197"/>
                  <a:gd name="connsiteY6" fmla="*/ 32079 h 42557"/>
                  <a:gd name="connsiteX7" fmla="*/ 4572 w 7197"/>
                  <a:gd name="connsiteY7" fmla="*/ 41944 h 42557"/>
                  <a:gd name="connsiteX8" fmla="*/ 6480 w 7197"/>
                  <a:gd name="connsiteY8" fmla="*/ 42328 h 42557"/>
                  <a:gd name="connsiteX9" fmla="*/ 7039 w 7197"/>
                  <a:gd name="connsiteY9" fmla="*/ 41581 h 42557"/>
                  <a:gd name="connsiteX10" fmla="*/ 6894 w 7197"/>
                  <a:gd name="connsiteY10" fmla="*/ 36577 h 4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97" h="42557">
                    <a:moveTo>
                      <a:pt x="6894" y="36577"/>
                    </a:moveTo>
                    <a:cubicBezTo>
                      <a:pt x="6894" y="34981"/>
                      <a:pt x="6531" y="33385"/>
                      <a:pt x="6313" y="31789"/>
                    </a:cubicBezTo>
                    <a:cubicBezTo>
                      <a:pt x="5878" y="28163"/>
                      <a:pt x="5298" y="24536"/>
                      <a:pt x="4718" y="20982"/>
                    </a:cubicBezTo>
                    <a:cubicBezTo>
                      <a:pt x="3630" y="14091"/>
                      <a:pt x="2469" y="7273"/>
                      <a:pt x="1163" y="383"/>
                    </a:cubicBezTo>
                    <a:cubicBezTo>
                      <a:pt x="1163" y="-197"/>
                      <a:pt x="-70" y="-53"/>
                      <a:pt x="3" y="383"/>
                    </a:cubicBezTo>
                    <a:cubicBezTo>
                      <a:pt x="873" y="7636"/>
                      <a:pt x="1671" y="14527"/>
                      <a:pt x="2324" y="21635"/>
                    </a:cubicBezTo>
                    <a:lnTo>
                      <a:pt x="3194" y="32079"/>
                    </a:lnTo>
                    <a:cubicBezTo>
                      <a:pt x="3100" y="35423"/>
                      <a:pt x="3564" y="38760"/>
                      <a:pt x="4572" y="41944"/>
                    </a:cubicBezTo>
                    <a:cubicBezTo>
                      <a:pt x="4993" y="42575"/>
                      <a:pt x="5849" y="42749"/>
                      <a:pt x="6480" y="42328"/>
                    </a:cubicBezTo>
                    <a:cubicBezTo>
                      <a:pt x="6749" y="42154"/>
                      <a:pt x="6944" y="41886"/>
                      <a:pt x="7039" y="41581"/>
                    </a:cubicBezTo>
                    <a:cubicBezTo>
                      <a:pt x="7292" y="39920"/>
                      <a:pt x="7242" y="38223"/>
                      <a:pt x="6894" y="365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9CB913E8-AF2D-B76C-DF6A-3B6553135B67}"/>
                  </a:ext>
                </a:extLst>
              </p:cNvPr>
              <p:cNvSpPr/>
              <p:nvPr/>
            </p:nvSpPr>
            <p:spPr>
              <a:xfrm>
                <a:off x="3740861" y="3292547"/>
                <a:ext cx="99236" cy="674541"/>
              </a:xfrm>
              <a:custGeom>
                <a:avLst/>
                <a:gdLst>
                  <a:gd name="connsiteX0" fmla="*/ 99007 w 99236"/>
                  <a:gd name="connsiteY0" fmla="*/ 37344 h 674541"/>
                  <a:gd name="connsiteX1" fmla="*/ 56285 w 99236"/>
                  <a:gd name="connsiteY1" fmla="*/ 62 h 674541"/>
                  <a:gd name="connsiteX2" fmla="*/ 25604 w 99236"/>
                  <a:gd name="connsiteY2" fmla="*/ 35603 h 674541"/>
                  <a:gd name="connsiteX3" fmla="*/ 10227 w 99236"/>
                  <a:gd name="connsiteY3" fmla="*/ 183787 h 674541"/>
                  <a:gd name="connsiteX4" fmla="*/ 0 w 99236"/>
                  <a:gd name="connsiteY4" fmla="*/ 496692 h 674541"/>
                  <a:gd name="connsiteX5" fmla="*/ 0 w 99236"/>
                  <a:gd name="connsiteY5" fmla="*/ 583731 h 674541"/>
                  <a:gd name="connsiteX6" fmla="*/ 2031 w 99236"/>
                  <a:gd name="connsiteY6" fmla="*/ 672366 h 674541"/>
                  <a:gd name="connsiteX7" fmla="*/ 4207 w 99236"/>
                  <a:gd name="connsiteY7" fmla="*/ 674542 h 674541"/>
                  <a:gd name="connsiteX8" fmla="*/ 6383 w 99236"/>
                  <a:gd name="connsiteY8" fmla="*/ 672366 h 674541"/>
                  <a:gd name="connsiteX9" fmla="*/ 5585 w 99236"/>
                  <a:gd name="connsiteY9" fmla="*/ 596642 h 674541"/>
                  <a:gd name="connsiteX10" fmla="*/ 6020 w 99236"/>
                  <a:gd name="connsiteY10" fmla="*/ 522731 h 674541"/>
                  <a:gd name="connsiteX11" fmla="*/ 10010 w 99236"/>
                  <a:gd name="connsiteY11" fmla="*/ 373169 h 674541"/>
                  <a:gd name="connsiteX12" fmla="*/ 16175 w 99236"/>
                  <a:gd name="connsiteY12" fmla="*/ 224550 h 674541"/>
                  <a:gd name="connsiteX13" fmla="*/ 19366 w 99236"/>
                  <a:gd name="connsiteY13" fmla="*/ 150276 h 674541"/>
                  <a:gd name="connsiteX14" fmla="*/ 24226 w 99236"/>
                  <a:gd name="connsiteY14" fmla="*/ 78469 h 674541"/>
                  <a:gd name="connsiteX15" fmla="*/ 30536 w 99236"/>
                  <a:gd name="connsiteY15" fmla="*/ 38576 h 674541"/>
                  <a:gd name="connsiteX16" fmla="*/ 42069 w 99236"/>
                  <a:gd name="connsiteY16" fmla="*/ 11812 h 674541"/>
                  <a:gd name="connsiteX17" fmla="*/ 74636 w 99236"/>
                  <a:gd name="connsiteY17" fmla="*/ 9491 h 674541"/>
                  <a:gd name="connsiteX18" fmla="*/ 97774 w 99236"/>
                  <a:gd name="connsiteY18" fmla="*/ 38504 h 674541"/>
                  <a:gd name="connsiteX19" fmla="*/ 98971 w 99236"/>
                  <a:gd name="connsiteY19" fmla="*/ 38540 h 674541"/>
                  <a:gd name="connsiteX20" fmla="*/ 99007 w 99236"/>
                  <a:gd name="connsiteY20" fmla="*/ 37344 h 67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9236" h="674541">
                    <a:moveTo>
                      <a:pt x="99007" y="37344"/>
                    </a:moveTo>
                    <a:cubicBezTo>
                      <a:pt x="90013" y="20661"/>
                      <a:pt x="78625" y="-1316"/>
                      <a:pt x="56285" y="62"/>
                    </a:cubicBezTo>
                    <a:cubicBezTo>
                      <a:pt x="37862" y="1222"/>
                      <a:pt x="29521" y="20008"/>
                      <a:pt x="25604" y="35603"/>
                    </a:cubicBezTo>
                    <a:cubicBezTo>
                      <a:pt x="13419" y="83692"/>
                      <a:pt x="12548" y="134464"/>
                      <a:pt x="10227" y="183787"/>
                    </a:cubicBezTo>
                    <a:cubicBezTo>
                      <a:pt x="5150" y="288016"/>
                      <a:pt x="653" y="392318"/>
                      <a:pt x="0" y="496692"/>
                    </a:cubicBezTo>
                    <a:cubicBezTo>
                      <a:pt x="0" y="525705"/>
                      <a:pt x="0" y="554718"/>
                      <a:pt x="0" y="583731"/>
                    </a:cubicBezTo>
                    <a:cubicBezTo>
                      <a:pt x="0" y="613252"/>
                      <a:pt x="0" y="642917"/>
                      <a:pt x="2031" y="672366"/>
                    </a:cubicBezTo>
                    <a:cubicBezTo>
                      <a:pt x="2031" y="673570"/>
                      <a:pt x="3003" y="674542"/>
                      <a:pt x="4207" y="674542"/>
                    </a:cubicBezTo>
                    <a:cubicBezTo>
                      <a:pt x="5411" y="674542"/>
                      <a:pt x="6383" y="673570"/>
                      <a:pt x="6383" y="672366"/>
                    </a:cubicBezTo>
                    <a:cubicBezTo>
                      <a:pt x="6383" y="647124"/>
                      <a:pt x="5658" y="621593"/>
                      <a:pt x="5585" y="596642"/>
                    </a:cubicBezTo>
                    <a:cubicBezTo>
                      <a:pt x="5513" y="571690"/>
                      <a:pt x="5585" y="547392"/>
                      <a:pt x="6020" y="522731"/>
                    </a:cubicBezTo>
                    <a:cubicBezTo>
                      <a:pt x="6840" y="472879"/>
                      <a:pt x="8175" y="423021"/>
                      <a:pt x="10010" y="373169"/>
                    </a:cubicBezTo>
                    <a:cubicBezTo>
                      <a:pt x="11895" y="323629"/>
                      <a:pt x="14071" y="274090"/>
                      <a:pt x="16175" y="224550"/>
                    </a:cubicBezTo>
                    <a:cubicBezTo>
                      <a:pt x="17190" y="199816"/>
                      <a:pt x="18278" y="175010"/>
                      <a:pt x="19366" y="150276"/>
                    </a:cubicBezTo>
                    <a:cubicBezTo>
                      <a:pt x="20454" y="125543"/>
                      <a:pt x="21470" y="102333"/>
                      <a:pt x="24226" y="78469"/>
                    </a:cubicBezTo>
                    <a:cubicBezTo>
                      <a:pt x="25749" y="65051"/>
                      <a:pt x="27707" y="51705"/>
                      <a:pt x="30536" y="38576"/>
                    </a:cubicBezTo>
                    <a:cubicBezTo>
                      <a:pt x="31914" y="28785"/>
                      <a:pt x="35896" y="19537"/>
                      <a:pt x="42069" y="11812"/>
                    </a:cubicBezTo>
                    <a:cubicBezTo>
                      <a:pt x="50867" y="3116"/>
                      <a:pt x="64692" y="2129"/>
                      <a:pt x="74636" y="9491"/>
                    </a:cubicBezTo>
                    <a:cubicBezTo>
                      <a:pt x="84863" y="16860"/>
                      <a:pt x="92863" y="26892"/>
                      <a:pt x="97774" y="38504"/>
                    </a:cubicBezTo>
                    <a:cubicBezTo>
                      <a:pt x="98093" y="38845"/>
                      <a:pt x="98630" y="38859"/>
                      <a:pt x="98971" y="38540"/>
                    </a:cubicBezTo>
                    <a:cubicBezTo>
                      <a:pt x="99312" y="38221"/>
                      <a:pt x="99326" y="37684"/>
                      <a:pt x="99007" y="373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FED0D848-A281-1621-4F80-BBF10911A646}"/>
                  </a:ext>
                </a:extLst>
              </p:cNvPr>
              <p:cNvSpPr/>
              <p:nvPr/>
            </p:nvSpPr>
            <p:spPr>
              <a:xfrm>
                <a:off x="3786269" y="3280411"/>
                <a:ext cx="139766" cy="180472"/>
              </a:xfrm>
              <a:custGeom>
                <a:avLst/>
                <a:gdLst>
                  <a:gd name="connsiteX0" fmla="*/ 47505 w 139766"/>
                  <a:gd name="connsiteY0" fmla="*/ 41500 h 180472"/>
                  <a:gd name="connsiteX1" fmla="*/ 69773 w 139766"/>
                  <a:gd name="connsiteY1" fmla="*/ 9078 h 180472"/>
                  <a:gd name="connsiteX2" fmla="*/ 139767 w 139766"/>
                  <a:gd name="connsiteY2" fmla="*/ 180473 h 180472"/>
                  <a:gd name="connsiteX3" fmla="*/ 4639 w 139766"/>
                  <a:gd name="connsiteY3" fmla="*/ 64421 h 180472"/>
                  <a:gd name="connsiteX4" fmla="*/ 47505 w 139766"/>
                  <a:gd name="connsiteY4" fmla="*/ 41500 h 18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66" h="180472">
                    <a:moveTo>
                      <a:pt x="47505" y="41500"/>
                    </a:moveTo>
                    <a:cubicBezTo>
                      <a:pt x="47505" y="41500"/>
                      <a:pt x="29155" y="-23344"/>
                      <a:pt x="69773" y="9078"/>
                    </a:cubicBezTo>
                    <a:cubicBezTo>
                      <a:pt x="137373" y="63042"/>
                      <a:pt x="139767" y="180473"/>
                      <a:pt x="139767" y="180473"/>
                    </a:cubicBezTo>
                    <a:cubicBezTo>
                      <a:pt x="139767" y="180473"/>
                      <a:pt x="19581" y="110696"/>
                      <a:pt x="4639" y="64421"/>
                    </a:cubicBezTo>
                    <a:cubicBezTo>
                      <a:pt x="-17629" y="-3905"/>
                      <a:pt x="47505" y="41500"/>
                      <a:pt x="47505" y="41500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7A2641C2-7166-57BE-4790-EC0356428111}"/>
                  </a:ext>
                </a:extLst>
              </p:cNvPr>
              <p:cNvSpPr/>
              <p:nvPr/>
            </p:nvSpPr>
            <p:spPr>
              <a:xfrm>
                <a:off x="3816290" y="3327001"/>
                <a:ext cx="103379" cy="117848"/>
              </a:xfrm>
              <a:custGeom>
                <a:avLst/>
                <a:gdLst>
                  <a:gd name="connsiteX0" fmla="*/ 84432 w 103379"/>
                  <a:gd name="connsiteY0" fmla="*/ 85793 h 117848"/>
                  <a:gd name="connsiteX1" fmla="*/ 81023 w 103379"/>
                  <a:gd name="connsiteY1" fmla="*/ 80426 h 117848"/>
                  <a:gd name="connsiteX2" fmla="*/ 81023 w 103379"/>
                  <a:gd name="connsiteY2" fmla="*/ 74914 h 117848"/>
                  <a:gd name="connsiteX3" fmla="*/ 81023 w 103379"/>
                  <a:gd name="connsiteY3" fmla="*/ 66572 h 117848"/>
                  <a:gd name="connsiteX4" fmla="*/ 81603 w 103379"/>
                  <a:gd name="connsiteY4" fmla="*/ 50107 h 117848"/>
                  <a:gd name="connsiteX5" fmla="*/ 81023 w 103379"/>
                  <a:gd name="connsiteY5" fmla="*/ 49527 h 117848"/>
                  <a:gd name="connsiteX6" fmla="*/ 80443 w 103379"/>
                  <a:gd name="connsiteY6" fmla="*/ 50107 h 117848"/>
                  <a:gd name="connsiteX7" fmla="*/ 79790 w 103379"/>
                  <a:gd name="connsiteY7" fmla="*/ 66282 h 117848"/>
                  <a:gd name="connsiteX8" fmla="*/ 79790 w 103379"/>
                  <a:gd name="connsiteY8" fmla="*/ 74333 h 117848"/>
                  <a:gd name="connsiteX9" fmla="*/ 79790 w 103379"/>
                  <a:gd name="connsiteY9" fmla="*/ 77815 h 117848"/>
                  <a:gd name="connsiteX10" fmla="*/ 65284 w 103379"/>
                  <a:gd name="connsiteY10" fmla="*/ 56055 h 117848"/>
                  <a:gd name="connsiteX11" fmla="*/ 60859 w 103379"/>
                  <a:gd name="connsiteY11" fmla="*/ 49890 h 117848"/>
                  <a:gd name="connsiteX12" fmla="*/ 60497 w 103379"/>
                  <a:gd name="connsiteY12" fmla="*/ 28710 h 117848"/>
                  <a:gd name="connsiteX13" fmla="*/ 60932 w 103379"/>
                  <a:gd name="connsiteY13" fmla="*/ 6080 h 117848"/>
                  <a:gd name="connsiteX14" fmla="*/ 59771 w 103379"/>
                  <a:gd name="connsiteY14" fmla="*/ 6080 h 117848"/>
                  <a:gd name="connsiteX15" fmla="*/ 58756 w 103379"/>
                  <a:gd name="connsiteY15" fmla="*/ 29581 h 117848"/>
                  <a:gd name="connsiteX16" fmla="*/ 58321 w 103379"/>
                  <a:gd name="connsiteY16" fmla="*/ 46336 h 117848"/>
                  <a:gd name="connsiteX17" fmla="*/ 22054 w 103379"/>
                  <a:gd name="connsiteY17" fmla="*/ 205 h 117848"/>
                  <a:gd name="connsiteX18" fmla="*/ 21184 w 103379"/>
                  <a:gd name="connsiteY18" fmla="*/ 930 h 117848"/>
                  <a:gd name="connsiteX19" fmla="*/ 43524 w 103379"/>
                  <a:gd name="connsiteY19" fmla="*/ 30886 h 117848"/>
                  <a:gd name="connsiteX20" fmla="*/ 657 w 103379"/>
                  <a:gd name="connsiteY20" fmla="*/ 23633 h 117848"/>
                  <a:gd name="connsiteX21" fmla="*/ 657 w 103379"/>
                  <a:gd name="connsiteY21" fmla="*/ 24794 h 117848"/>
                  <a:gd name="connsiteX22" fmla="*/ 45845 w 103379"/>
                  <a:gd name="connsiteY22" fmla="*/ 34223 h 117848"/>
                  <a:gd name="connsiteX23" fmla="*/ 45845 w 103379"/>
                  <a:gd name="connsiteY23" fmla="*/ 34223 h 117848"/>
                  <a:gd name="connsiteX24" fmla="*/ 62890 w 103379"/>
                  <a:gd name="connsiteY24" fmla="*/ 58666 h 117848"/>
                  <a:gd name="connsiteX25" fmla="*/ 69708 w 103379"/>
                  <a:gd name="connsiteY25" fmla="*/ 68676 h 117848"/>
                  <a:gd name="connsiteX26" fmla="*/ 69128 w 103379"/>
                  <a:gd name="connsiteY26" fmla="*/ 68676 h 117848"/>
                  <a:gd name="connsiteX27" fmla="*/ 64413 w 103379"/>
                  <a:gd name="connsiteY27" fmla="*/ 68023 h 117848"/>
                  <a:gd name="connsiteX28" fmla="*/ 54404 w 103379"/>
                  <a:gd name="connsiteY28" fmla="*/ 67153 h 117848"/>
                  <a:gd name="connsiteX29" fmla="*/ 33587 w 103379"/>
                  <a:gd name="connsiteY29" fmla="*/ 65847 h 117848"/>
                  <a:gd name="connsiteX30" fmla="*/ 33587 w 103379"/>
                  <a:gd name="connsiteY30" fmla="*/ 67008 h 117848"/>
                  <a:gd name="connsiteX31" fmla="*/ 53969 w 103379"/>
                  <a:gd name="connsiteY31" fmla="*/ 68386 h 117848"/>
                  <a:gd name="connsiteX32" fmla="*/ 64776 w 103379"/>
                  <a:gd name="connsiteY32" fmla="*/ 69691 h 117848"/>
                  <a:gd name="connsiteX33" fmla="*/ 69418 w 103379"/>
                  <a:gd name="connsiteY33" fmla="*/ 70271 h 117848"/>
                  <a:gd name="connsiteX34" fmla="*/ 70796 w 103379"/>
                  <a:gd name="connsiteY34" fmla="*/ 70271 h 117848"/>
                  <a:gd name="connsiteX35" fmla="*/ 82329 w 103379"/>
                  <a:gd name="connsiteY35" fmla="*/ 87244 h 117848"/>
                  <a:gd name="connsiteX36" fmla="*/ 102420 w 103379"/>
                  <a:gd name="connsiteY36" fmla="*/ 117708 h 117848"/>
                  <a:gd name="connsiteX37" fmla="*/ 103240 w 103379"/>
                  <a:gd name="connsiteY37" fmla="*/ 117650 h 117848"/>
                  <a:gd name="connsiteX38" fmla="*/ 103363 w 103379"/>
                  <a:gd name="connsiteY38" fmla="*/ 117128 h 117848"/>
                  <a:gd name="connsiteX39" fmla="*/ 84432 w 103379"/>
                  <a:gd name="connsiteY39" fmla="*/ 85793 h 117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3379" h="117848">
                    <a:moveTo>
                      <a:pt x="84432" y="85793"/>
                    </a:moveTo>
                    <a:cubicBezTo>
                      <a:pt x="83344" y="83980"/>
                      <a:pt x="82184" y="82239"/>
                      <a:pt x="81023" y="80426"/>
                    </a:cubicBezTo>
                    <a:cubicBezTo>
                      <a:pt x="81168" y="78591"/>
                      <a:pt x="81168" y="76749"/>
                      <a:pt x="81023" y="74914"/>
                    </a:cubicBezTo>
                    <a:cubicBezTo>
                      <a:pt x="81023" y="72157"/>
                      <a:pt x="81023" y="69329"/>
                      <a:pt x="81023" y="66572"/>
                    </a:cubicBezTo>
                    <a:cubicBezTo>
                      <a:pt x="81023" y="61060"/>
                      <a:pt x="81023" y="55547"/>
                      <a:pt x="81603" y="50107"/>
                    </a:cubicBezTo>
                    <a:cubicBezTo>
                      <a:pt x="81603" y="49788"/>
                      <a:pt x="81342" y="49527"/>
                      <a:pt x="81023" y="49527"/>
                    </a:cubicBezTo>
                    <a:cubicBezTo>
                      <a:pt x="80704" y="49527"/>
                      <a:pt x="80443" y="49788"/>
                      <a:pt x="80443" y="50107"/>
                    </a:cubicBezTo>
                    <a:cubicBezTo>
                      <a:pt x="80443" y="55475"/>
                      <a:pt x="79935" y="60915"/>
                      <a:pt x="79790" y="66282"/>
                    </a:cubicBezTo>
                    <a:cubicBezTo>
                      <a:pt x="79790" y="68966"/>
                      <a:pt x="79790" y="71650"/>
                      <a:pt x="79790" y="74333"/>
                    </a:cubicBezTo>
                    <a:cubicBezTo>
                      <a:pt x="79790" y="75349"/>
                      <a:pt x="79790" y="76582"/>
                      <a:pt x="79790" y="77815"/>
                    </a:cubicBezTo>
                    <a:cubicBezTo>
                      <a:pt x="75076" y="70562"/>
                      <a:pt x="70216" y="63308"/>
                      <a:pt x="65284" y="56055"/>
                    </a:cubicBezTo>
                    <a:cubicBezTo>
                      <a:pt x="63833" y="53952"/>
                      <a:pt x="62310" y="51921"/>
                      <a:pt x="60859" y="49890"/>
                    </a:cubicBezTo>
                    <a:cubicBezTo>
                      <a:pt x="60083" y="42854"/>
                      <a:pt x="59967" y="35768"/>
                      <a:pt x="60497" y="28710"/>
                    </a:cubicBezTo>
                    <a:cubicBezTo>
                      <a:pt x="60497" y="21457"/>
                      <a:pt x="60497" y="13624"/>
                      <a:pt x="60932" y="6080"/>
                    </a:cubicBezTo>
                    <a:cubicBezTo>
                      <a:pt x="60932" y="5355"/>
                      <a:pt x="59771" y="5355"/>
                      <a:pt x="59771" y="6080"/>
                    </a:cubicBezTo>
                    <a:cubicBezTo>
                      <a:pt x="59771" y="13914"/>
                      <a:pt x="59191" y="21747"/>
                      <a:pt x="58756" y="29581"/>
                    </a:cubicBezTo>
                    <a:cubicBezTo>
                      <a:pt x="58284" y="35151"/>
                      <a:pt x="58139" y="40744"/>
                      <a:pt x="58321" y="46336"/>
                    </a:cubicBezTo>
                    <a:cubicBezTo>
                      <a:pt x="46715" y="30596"/>
                      <a:pt x="34385" y="15364"/>
                      <a:pt x="22054" y="205"/>
                    </a:cubicBezTo>
                    <a:cubicBezTo>
                      <a:pt x="21619" y="-303"/>
                      <a:pt x="20749" y="205"/>
                      <a:pt x="21184" y="930"/>
                    </a:cubicBezTo>
                    <a:cubicBezTo>
                      <a:pt x="28872" y="10722"/>
                      <a:pt x="36271" y="20732"/>
                      <a:pt x="43524" y="30886"/>
                    </a:cubicBezTo>
                    <a:cubicBezTo>
                      <a:pt x="29380" y="27550"/>
                      <a:pt x="15019" y="25664"/>
                      <a:pt x="657" y="23633"/>
                    </a:cubicBezTo>
                    <a:cubicBezTo>
                      <a:pt x="-68" y="23633"/>
                      <a:pt x="-358" y="24649"/>
                      <a:pt x="657" y="24794"/>
                    </a:cubicBezTo>
                    <a:cubicBezTo>
                      <a:pt x="15889" y="27115"/>
                      <a:pt x="30831" y="30886"/>
                      <a:pt x="45845" y="34223"/>
                    </a:cubicBezTo>
                    <a:lnTo>
                      <a:pt x="45845" y="34223"/>
                    </a:lnTo>
                    <a:cubicBezTo>
                      <a:pt x="51575" y="42347"/>
                      <a:pt x="57305" y="50470"/>
                      <a:pt x="62890" y="58666"/>
                    </a:cubicBezTo>
                    <a:lnTo>
                      <a:pt x="69708" y="68676"/>
                    </a:lnTo>
                    <a:lnTo>
                      <a:pt x="69128" y="68676"/>
                    </a:lnTo>
                    <a:lnTo>
                      <a:pt x="64413" y="68023"/>
                    </a:lnTo>
                    <a:lnTo>
                      <a:pt x="54404" y="67153"/>
                    </a:lnTo>
                    <a:cubicBezTo>
                      <a:pt x="47513" y="66572"/>
                      <a:pt x="40550" y="66210"/>
                      <a:pt x="33587" y="65847"/>
                    </a:cubicBezTo>
                    <a:cubicBezTo>
                      <a:pt x="32862" y="65847"/>
                      <a:pt x="32934" y="67008"/>
                      <a:pt x="33587" y="67008"/>
                    </a:cubicBezTo>
                    <a:cubicBezTo>
                      <a:pt x="40405" y="67008"/>
                      <a:pt x="47223" y="67660"/>
                      <a:pt x="53969" y="68386"/>
                    </a:cubicBezTo>
                    <a:lnTo>
                      <a:pt x="64776" y="69691"/>
                    </a:lnTo>
                    <a:lnTo>
                      <a:pt x="69418" y="70271"/>
                    </a:lnTo>
                    <a:lnTo>
                      <a:pt x="70796" y="70271"/>
                    </a:lnTo>
                    <a:cubicBezTo>
                      <a:pt x="74640" y="75929"/>
                      <a:pt x="78557" y="81587"/>
                      <a:pt x="82329" y="87244"/>
                    </a:cubicBezTo>
                    <a:cubicBezTo>
                      <a:pt x="89147" y="97326"/>
                      <a:pt x="95240" y="108061"/>
                      <a:pt x="102420" y="117708"/>
                    </a:cubicBezTo>
                    <a:cubicBezTo>
                      <a:pt x="102660" y="117918"/>
                      <a:pt x="103030" y="117889"/>
                      <a:pt x="103240" y="117650"/>
                    </a:cubicBezTo>
                    <a:cubicBezTo>
                      <a:pt x="103363" y="117505"/>
                      <a:pt x="103407" y="117309"/>
                      <a:pt x="103363" y="117128"/>
                    </a:cubicBezTo>
                    <a:cubicBezTo>
                      <a:pt x="97691" y="106313"/>
                      <a:pt x="91366" y="95846"/>
                      <a:pt x="84432" y="857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5B7BF6A1-F58B-652E-A55B-9E532DEB123A}"/>
                  </a:ext>
                </a:extLst>
              </p:cNvPr>
              <p:cNvSpPr/>
              <p:nvPr/>
            </p:nvSpPr>
            <p:spPr>
              <a:xfrm>
                <a:off x="3869397" y="3315254"/>
                <a:ext cx="2129" cy="32333"/>
              </a:xfrm>
              <a:custGeom>
                <a:avLst/>
                <a:gdLst>
                  <a:gd name="connsiteX0" fmla="*/ 1442 w 2129"/>
                  <a:gd name="connsiteY0" fmla="*/ 24283 h 32333"/>
                  <a:gd name="connsiteX1" fmla="*/ 1442 w 2129"/>
                  <a:gd name="connsiteY1" fmla="*/ 16667 h 32333"/>
                  <a:gd name="connsiteX2" fmla="*/ 2094 w 2129"/>
                  <a:gd name="connsiteY2" fmla="*/ 782 h 32333"/>
                  <a:gd name="connsiteX3" fmla="*/ 1754 w 2129"/>
                  <a:gd name="connsiteY3" fmla="*/ 35 h 32333"/>
                  <a:gd name="connsiteX4" fmla="*/ 1006 w 2129"/>
                  <a:gd name="connsiteY4" fmla="*/ 376 h 32333"/>
                  <a:gd name="connsiteX5" fmla="*/ 1006 w 2129"/>
                  <a:gd name="connsiteY5" fmla="*/ 782 h 32333"/>
                  <a:gd name="connsiteX6" fmla="*/ 136 w 2129"/>
                  <a:gd name="connsiteY6" fmla="*/ 16522 h 32333"/>
                  <a:gd name="connsiteX7" fmla="*/ 136 w 2129"/>
                  <a:gd name="connsiteY7" fmla="*/ 24428 h 32333"/>
                  <a:gd name="connsiteX8" fmla="*/ 136 w 2129"/>
                  <a:gd name="connsiteY8" fmla="*/ 28055 h 32333"/>
                  <a:gd name="connsiteX9" fmla="*/ 136 w 2129"/>
                  <a:gd name="connsiteY9" fmla="*/ 31826 h 32333"/>
                  <a:gd name="connsiteX10" fmla="*/ 644 w 2129"/>
                  <a:gd name="connsiteY10" fmla="*/ 32334 h 32333"/>
                  <a:gd name="connsiteX11" fmla="*/ 1151 w 2129"/>
                  <a:gd name="connsiteY11" fmla="*/ 31826 h 32333"/>
                  <a:gd name="connsiteX12" fmla="*/ 1151 w 2129"/>
                  <a:gd name="connsiteY12" fmla="*/ 28345 h 3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9" h="32333">
                    <a:moveTo>
                      <a:pt x="1442" y="24283"/>
                    </a:moveTo>
                    <a:cubicBezTo>
                      <a:pt x="1442" y="21744"/>
                      <a:pt x="1442" y="19206"/>
                      <a:pt x="1442" y="16667"/>
                    </a:cubicBezTo>
                    <a:cubicBezTo>
                      <a:pt x="1296" y="11365"/>
                      <a:pt x="1514" y="6055"/>
                      <a:pt x="2094" y="782"/>
                    </a:cubicBezTo>
                    <a:cubicBezTo>
                      <a:pt x="2203" y="485"/>
                      <a:pt x="2051" y="151"/>
                      <a:pt x="1754" y="35"/>
                    </a:cubicBezTo>
                    <a:cubicBezTo>
                      <a:pt x="1449" y="-74"/>
                      <a:pt x="1115" y="79"/>
                      <a:pt x="1006" y="376"/>
                    </a:cubicBezTo>
                    <a:cubicBezTo>
                      <a:pt x="956" y="507"/>
                      <a:pt x="956" y="652"/>
                      <a:pt x="1006" y="782"/>
                    </a:cubicBezTo>
                    <a:cubicBezTo>
                      <a:pt x="1006" y="6077"/>
                      <a:pt x="426" y="11299"/>
                      <a:pt x="136" y="16522"/>
                    </a:cubicBezTo>
                    <a:cubicBezTo>
                      <a:pt x="136" y="19206"/>
                      <a:pt x="136" y="21817"/>
                      <a:pt x="136" y="24428"/>
                    </a:cubicBezTo>
                    <a:lnTo>
                      <a:pt x="136" y="28055"/>
                    </a:lnTo>
                    <a:cubicBezTo>
                      <a:pt x="-45" y="29302"/>
                      <a:pt x="-45" y="30579"/>
                      <a:pt x="136" y="31826"/>
                    </a:cubicBezTo>
                    <a:cubicBezTo>
                      <a:pt x="136" y="32109"/>
                      <a:pt x="361" y="32334"/>
                      <a:pt x="644" y="32334"/>
                    </a:cubicBezTo>
                    <a:cubicBezTo>
                      <a:pt x="927" y="32334"/>
                      <a:pt x="1151" y="32109"/>
                      <a:pt x="1151" y="31826"/>
                    </a:cubicBezTo>
                    <a:cubicBezTo>
                      <a:pt x="1333" y="30673"/>
                      <a:pt x="1333" y="29498"/>
                      <a:pt x="1151" y="283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4AB0D64E-C096-87F5-B871-9698B78946EA}"/>
                  </a:ext>
                </a:extLst>
              </p:cNvPr>
              <p:cNvSpPr/>
              <p:nvPr/>
            </p:nvSpPr>
            <p:spPr>
              <a:xfrm>
                <a:off x="3827320" y="3363473"/>
                <a:ext cx="29064" cy="3775"/>
              </a:xfrm>
              <a:custGeom>
                <a:avLst/>
                <a:gdLst>
                  <a:gd name="connsiteX0" fmla="*/ 28650 w 29064"/>
                  <a:gd name="connsiteY0" fmla="*/ 2901 h 3775"/>
                  <a:gd name="connsiteX1" fmla="*/ 15087 w 29064"/>
                  <a:gd name="connsiteY1" fmla="*/ 1523 h 3775"/>
                  <a:gd name="connsiteX2" fmla="*/ 580 w 29064"/>
                  <a:gd name="connsiteY2" fmla="*/ 0 h 3775"/>
                  <a:gd name="connsiteX3" fmla="*/ 0 w 29064"/>
                  <a:gd name="connsiteY3" fmla="*/ 580 h 3775"/>
                  <a:gd name="connsiteX4" fmla="*/ 580 w 29064"/>
                  <a:gd name="connsiteY4" fmla="*/ 1160 h 3775"/>
                  <a:gd name="connsiteX5" fmla="*/ 29013 w 29064"/>
                  <a:gd name="connsiteY5" fmla="*/ 3772 h 3775"/>
                  <a:gd name="connsiteX6" fmla="*/ 28650 w 29064"/>
                  <a:gd name="connsiteY6" fmla="*/ 2901 h 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4" h="3775">
                    <a:moveTo>
                      <a:pt x="28650" y="2901"/>
                    </a:moveTo>
                    <a:cubicBezTo>
                      <a:pt x="24153" y="2103"/>
                      <a:pt x="19584" y="1886"/>
                      <a:pt x="15087" y="1523"/>
                    </a:cubicBezTo>
                    <a:cubicBezTo>
                      <a:pt x="10590" y="1160"/>
                      <a:pt x="5222" y="653"/>
                      <a:pt x="580" y="0"/>
                    </a:cubicBezTo>
                    <a:cubicBezTo>
                      <a:pt x="261" y="0"/>
                      <a:pt x="0" y="261"/>
                      <a:pt x="0" y="580"/>
                    </a:cubicBezTo>
                    <a:cubicBezTo>
                      <a:pt x="0" y="899"/>
                      <a:pt x="261" y="1160"/>
                      <a:pt x="580" y="1160"/>
                    </a:cubicBezTo>
                    <a:cubicBezTo>
                      <a:pt x="10082" y="1741"/>
                      <a:pt x="19511" y="3481"/>
                      <a:pt x="29013" y="3772"/>
                    </a:cubicBezTo>
                    <a:cubicBezTo>
                      <a:pt x="29086" y="3844"/>
                      <a:pt x="29158" y="2974"/>
                      <a:pt x="28650" y="29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3727696A-340C-ACE0-23BF-AEAEA653B9F5}"/>
                  </a:ext>
                </a:extLst>
              </p:cNvPr>
              <p:cNvSpPr/>
              <p:nvPr/>
            </p:nvSpPr>
            <p:spPr>
              <a:xfrm>
                <a:off x="3893448" y="3366120"/>
                <a:ext cx="782" cy="18242"/>
              </a:xfrm>
              <a:custGeom>
                <a:avLst/>
                <a:gdLst>
                  <a:gd name="connsiteX0" fmla="*/ 239 w 782"/>
                  <a:gd name="connsiteY0" fmla="*/ 617 h 18242"/>
                  <a:gd name="connsiteX1" fmla="*/ 239 w 782"/>
                  <a:gd name="connsiteY1" fmla="*/ 3156 h 18242"/>
                  <a:gd name="connsiteX2" fmla="*/ 239 w 782"/>
                  <a:gd name="connsiteY2" fmla="*/ 9756 h 18242"/>
                  <a:gd name="connsiteX3" fmla="*/ 239 w 782"/>
                  <a:gd name="connsiteY3" fmla="*/ 14326 h 18242"/>
                  <a:gd name="connsiteX4" fmla="*/ 239 w 782"/>
                  <a:gd name="connsiteY4" fmla="*/ 18242 h 18242"/>
                  <a:gd name="connsiteX5" fmla="*/ 674 w 782"/>
                  <a:gd name="connsiteY5" fmla="*/ 18242 h 18242"/>
                  <a:gd name="connsiteX6" fmla="*/ 674 w 782"/>
                  <a:gd name="connsiteY6" fmla="*/ 16357 h 18242"/>
                  <a:gd name="connsiteX7" fmla="*/ 674 w 782"/>
                  <a:gd name="connsiteY7" fmla="*/ 14253 h 18242"/>
                  <a:gd name="connsiteX8" fmla="*/ 674 w 782"/>
                  <a:gd name="connsiteY8" fmla="*/ 9756 h 18242"/>
                  <a:gd name="connsiteX9" fmla="*/ 674 w 782"/>
                  <a:gd name="connsiteY9" fmla="*/ 5187 h 18242"/>
                  <a:gd name="connsiteX10" fmla="*/ 674 w 782"/>
                  <a:gd name="connsiteY10" fmla="*/ 3156 h 18242"/>
                  <a:gd name="connsiteX11" fmla="*/ 674 w 782"/>
                  <a:gd name="connsiteY11" fmla="*/ 617 h 18242"/>
                  <a:gd name="connsiteX12" fmla="*/ 239 w 782"/>
                  <a:gd name="connsiteY12" fmla="*/ 617 h 1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2" h="18242">
                    <a:moveTo>
                      <a:pt x="239" y="617"/>
                    </a:moveTo>
                    <a:cubicBezTo>
                      <a:pt x="601" y="1125"/>
                      <a:pt x="239" y="2576"/>
                      <a:pt x="239" y="3156"/>
                    </a:cubicBezTo>
                    <a:lnTo>
                      <a:pt x="239" y="9756"/>
                    </a:lnTo>
                    <a:cubicBezTo>
                      <a:pt x="239" y="11279"/>
                      <a:pt x="239" y="12802"/>
                      <a:pt x="239" y="14326"/>
                    </a:cubicBezTo>
                    <a:cubicBezTo>
                      <a:pt x="-15" y="15617"/>
                      <a:pt x="-15" y="16951"/>
                      <a:pt x="239" y="18242"/>
                    </a:cubicBezTo>
                    <a:cubicBezTo>
                      <a:pt x="239" y="18242"/>
                      <a:pt x="601" y="18242"/>
                      <a:pt x="674" y="18242"/>
                    </a:cubicBezTo>
                    <a:cubicBezTo>
                      <a:pt x="819" y="17619"/>
                      <a:pt x="819" y="16973"/>
                      <a:pt x="674" y="16357"/>
                    </a:cubicBezTo>
                    <a:cubicBezTo>
                      <a:pt x="637" y="15653"/>
                      <a:pt x="637" y="14957"/>
                      <a:pt x="674" y="14253"/>
                    </a:cubicBezTo>
                    <a:lnTo>
                      <a:pt x="674" y="9756"/>
                    </a:lnTo>
                    <a:cubicBezTo>
                      <a:pt x="674" y="8233"/>
                      <a:pt x="674" y="6710"/>
                      <a:pt x="674" y="5187"/>
                    </a:cubicBezTo>
                    <a:lnTo>
                      <a:pt x="674" y="3156"/>
                    </a:lnTo>
                    <a:cubicBezTo>
                      <a:pt x="674" y="2503"/>
                      <a:pt x="674" y="1125"/>
                      <a:pt x="674" y="617"/>
                    </a:cubicBezTo>
                    <a:cubicBezTo>
                      <a:pt x="674" y="109"/>
                      <a:pt x="-487" y="-471"/>
                      <a:pt x="239" y="6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9BA08448-2605-812C-1246-E442E99E206C}"/>
                  </a:ext>
                </a:extLst>
              </p:cNvPr>
              <p:cNvSpPr/>
              <p:nvPr/>
            </p:nvSpPr>
            <p:spPr>
              <a:xfrm>
                <a:off x="3635978" y="3628321"/>
                <a:ext cx="206844" cy="367250"/>
              </a:xfrm>
              <a:custGeom>
                <a:avLst/>
                <a:gdLst>
                  <a:gd name="connsiteX0" fmla="*/ 206645 w 206844"/>
                  <a:gd name="connsiteY0" fmla="*/ 47622 h 367250"/>
                  <a:gd name="connsiteX1" fmla="*/ 124684 w 206844"/>
                  <a:gd name="connsiteY1" fmla="*/ 40 h 367250"/>
                  <a:gd name="connsiteX2" fmla="*/ 65715 w 206844"/>
                  <a:gd name="connsiteY2" fmla="*/ 43560 h 367250"/>
                  <a:gd name="connsiteX3" fmla="*/ 52006 w 206844"/>
                  <a:gd name="connsiteY3" fmla="*/ 82365 h 367250"/>
                  <a:gd name="connsiteX4" fmla="*/ 37500 w 206844"/>
                  <a:gd name="connsiteY4" fmla="*/ 135821 h 367250"/>
                  <a:gd name="connsiteX5" fmla="*/ 15015 w 206844"/>
                  <a:gd name="connsiteY5" fmla="*/ 242444 h 367250"/>
                  <a:gd name="connsiteX6" fmla="*/ 5876 w 206844"/>
                  <a:gd name="connsiteY6" fmla="*/ 302501 h 367250"/>
                  <a:gd name="connsiteX7" fmla="*/ 0 w 206844"/>
                  <a:gd name="connsiteY7" fmla="*/ 364008 h 367250"/>
                  <a:gd name="connsiteX8" fmla="*/ 3141 w 206844"/>
                  <a:gd name="connsiteY8" fmla="*/ 367250 h 367250"/>
                  <a:gd name="connsiteX9" fmla="*/ 6311 w 206844"/>
                  <a:gd name="connsiteY9" fmla="*/ 364734 h 367250"/>
                  <a:gd name="connsiteX10" fmla="*/ 13564 w 206844"/>
                  <a:gd name="connsiteY10" fmla="*/ 313598 h 367250"/>
                  <a:gd name="connsiteX11" fmla="*/ 21470 w 206844"/>
                  <a:gd name="connsiteY11" fmla="*/ 262463 h 367250"/>
                  <a:gd name="connsiteX12" fmla="*/ 41634 w 206844"/>
                  <a:gd name="connsiteY12" fmla="*/ 160917 h 367250"/>
                  <a:gd name="connsiteX13" fmla="*/ 66223 w 206844"/>
                  <a:gd name="connsiteY13" fmla="*/ 65827 h 367250"/>
                  <a:gd name="connsiteX14" fmla="*/ 109379 w 206844"/>
                  <a:gd name="connsiteY14" fmla="*/ 9760 h 367250"/>
                  <a:gd name="connsiteX15" fmla="*/ 205630 w 206844"/>
                  <a:gd name="connsiteY15" fmla="*/ 48565 h 367250"/>
                  <a:gd name="connsiteX16" fmla="*/ 206645 w 206844"/>
                  <a:gd name="connsiteY16" fmla="*/ 47622 h 36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844" h="367250">
                    <a:moveTo>
                      <a:pt x="206645" y="47622"/>
                    </a:moveTo>
                    <a:cubicBezTo>
                      <a:pt x="181404" y="28691"/>
                      <a:pt x="158702" y="1418"/>
                      <a:pt x="124684" y="40"/>
                    </a:cubicBezTo>
                    <a:cubicBezTo>
                      <a:pt x="96614" y="-1048"/>
                      <a:pt x="76957" y="20059"/>
                      <a:pt x="65715" y="43560"/>
                    </a:cubicBezTo>
                    <a:cubicBezTo>
                      <a:pt x="60094" y="56101"/>
                      <a:pt x="55510" y="69077"/>
                      <a:pt x="52006" y="82365"/>
                    </a:cubicBezTo>
                    <a:cubicBezTo>
                      <a:pt x="46929" y="100063"/>
                      <a:pt x="42091" y="117884"/>
                      <a:pt x="37500" y="135821"/>
                    </a:cubicBezTo>
                    <a:cubicBezTo>
                      <a:pt x="28745" y="171072"/>
                      <a:pt x="21252" y="206613"/>
                      <a:pt x="15015" y="242444"/>
                    </a:cubicBezTo>
                    <a:cubicBezTo>
                      <a:pt x="11606" y="262390"/>
                      <a:pt x="8414" y="282409"/>
                      <a:pt x="5876" y="302501"/>
                    </a:cubicBezTo>
                    <a:cubicBezTo>
                      <a:pt x="2684" y="322868"/>
                      <a:pt x="726" y="343409"/>
                      <a:pt x="0" y="364008"/>
                    </a:cubicBezTo>
                    <a:cubicBezTo>
                      <a:pt x="-29" y="365771"/>
                      <a:pt x="1379" y="367221"/>
                      <a:pt x="3141" y="367250"/>
                    </a:cubicBezTo>
                    <a:cubicBezTo>
                      <a:pt x="4664" y="367272"/>
                      <a:pt x="5992" y="366221"/>
                      <a:pt x="6311" y="364734"/>
                    </a:cubicBezTo>
                    <a:cubicBezTo>
                      <a:pt x="9720" y="347906"/>
                      <a:pt x="11171" y="330571"/>
                      <a:pt x="13564" y="313598"/>
                    </a:cubicBezTo>
                    <a:cubicBezTo>
                      <a:pt x="15958" y="296626"/>
                      <a:pt x="18641" y="279435"/>
                      <a:pt x="21470" y="262463"/>
                    </a:cubicBezTo>
                    <a:cubicBezTo>
                      <a:pt x="27273" y="228612"/>
                      <a:pt x="33997" y="194768"/>
                      <a:pt x="41634" y="160917"/>
                    </a:cubicBezTo>
                    <a:cubicBezTo>
                      <a:pt x="48887" y="129076"/>
                      <a:pt x="56141" y="96799"/>
                      <a:pt x="66223" y="65827"/>
                    </a:cubicBezTo>
                    <a:cubicBezTo>
                      <a:pt x="73476" y="43632"/>
                      <a:pt x="85371" y="17738"/>
                      <a:pt x="109379" y="9760"/>
                    </a:cubicBezTo>
                    <a:cubicBezTo>
                      <a:pt x="145646" y="-2353"/>
                      <a:pt x="178938" y="28473"/>
                      <a:pt x="205630" y="48565"/>
                    </a:cubicBezTo>
                    <a:cubicBezTo>
                      <a:pt x="206428" y="48927"/>
                      <a:pt x="207226" y="48057"/>
                      <a:pt x="206645" y="476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18BB8CF1-DE5D-0642-581C-D4124E8410FC}"/>
                  </a:ext>
                </a:extLst>
              </p:cNvPr>
              <p:cNvSpPr/>
              <p:nvPr/>
            </p:nvSpPr>
            <p:spPr>
              <a:xfrm>
                <a:off x="3729201" y="3576310"/>
                <a:ext cx="257760" cy="359081"/>
              </a:xfrm>
              <a:custGeom>
                <a:avLst/>
                <a:gdLst>
                  <a:gd name="connsiteX0" fmla="*/ 87312 w 257760"/>
                  <a:gd name="connsiteY0" fmla="*/ 81500 h 359081"/>
                  <a:gd name="connsiteX1" fmla="*/ 97684 w 257760"/>
                  <a:gd name="connsiteY1" fmla="*/ 1714 h 359081"/>
                  <a:gd name="connsiteX2" fmla="*/ 254426 w 257760"/>
                  <a:gd name="connsiteY2" fmla="*/ 359081 h 359081"/>
                  <a:gd name="connsiteX3" fmla="*/ 76939 w 257760"/>
                  <a:gd name="connsiteY3" fmla="*/ 239548 h 359081"/>
                  <a:gd name="connsiteX4" fmla="*/ 15504 w 257760"/>
                  <a:gd name="connsiteY4" fmla="*/ 72288 h 359081"/>
                  <a:gd name="connsiteX5" fmla="*/ 87312 w 257760"/>
                  <a:gd name="connsiteY5" fmla="*/ 81500 h 35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60" h="359081">
                    <a:moveTo>
                      <a:pt x="87312" y="81500"/>
                    </a:moveTo>
                    <a:cubicBezTo>
                      <a:pt x="87312" y="81500"/>
                      <a:pt x="63956" y="14987"/>
                      <a:pt x="97684" y="1714"/>
                    </a:cubicBezTo>
                    <a:cubicBezTo>
                      <a:pt x="148457" y="-17798"/>
                      <a:pt x="280321" y="131039"/>
                      <a:pt x="254426" y="359081"/>
                    </a:cubicBezTo>
                    <a:cubicBezTo>
                      <a:pt x="254426" y="359081"/>
                      <a:pt x="152373" y="302869"/>
                      <a:pt x="76939" y="239548"/>
                    </a:cubicBezTo>
                    <a:cubicBezTo>
                      <a:pt x="1506" y="176227"/>
                      <a:pt x="-17353" y="93613"/>
                      <a:pt x="15504" y="72288"/>
                    </a:cubicBezTo>
                    <a:cubicBezTo>
                      <a:pt x="48362" y="50963"/>
                      <a:pt x="87312" y="81500"/>
                      <a:pt x="87312" y="81500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5436069C-A198-F407-576F-FEEF1AB283CB}"/>
                  </a:ext>
                </a:extLst>
              </p:cNvPr>
              <p:cNvSpPr/>
              <p:nvPr/>
            </p:nvSpPr>
            <p:spPr>
              <a:xfrm>
                <a:off x="3796083" y="3646519"/>
                <a:ext cx="172367" cy="242306"/>
              </a:xfrm>
              <a:custGeom>
                <a:avLst/>
                <a:gdLst>
                  <a:gd name="connsiteX0" fmla="*/ 172313 w 172367"/>
                  <a:gd name="connsiteY0" fmla="*/ 240203 h 242306"/>
                  <a:gd name="connsiteX1" fmla="*/ 160055 w 172367"/>
                  <a:gd name="connsiteY1" fmla="*/ 217210 h 242306"/>
                  <a:gd name="connsiteX2" fmla="*/ 146854 w 172367"/>
                  <a:gd name="connsiteY2" fmla="*/ 193927 h 242306"/>
                  <a:gd name="connsiteX3" fmla="*/ 120379 w 172367"/>
                  <a:gd name="connsiteY3" fmla="*/ 148957 h 242306"/>
                  <a:gd name="connsiteX4" fmla="*/ 115955 w 172367"/>
                  <a:gd name="connsiteY4" fmla="*/ 141704 h 242306"/>
                  <a:gd name="connsiteX5" fmla="*/ 116463 w 172367"/>
                  <a:gd name="connsiteY5" fmla="*/ 139020 h 242306"/>
                  <a:gd name="connsiteX6" fmla="*/ 117986 w 172367"/>
                  <a:gd name="connsiteY6" fmla="*/ 132420 h 242306"/>
                  <a:gd name="connsiteX7" fmla="*/ 120887 w 172367"/>
                  <a:gd name="connsiteY7" fmla="*/ 117478 h 242306"/>
                  <a:gd name="connsiteX8" fmla="*/ 127052 w 172367"/>
                  <a:gd name="connsiteY8" fmla="*/ 88465 h 242306"/>
                  <a:gd name="connsiteX9" fmla="*/ 125964 w 172367"/>
                  <a:gd name="connsiteY9" fmla="*/ 88465 h 242306"/>
                  <a:gd name="connsiteX10" fmla="*/ 117913 w 172367"/>
                  <a:gd name="connsiteY10" fmla="*/ 117478 h 242306"/>
                  <a:gd name="connsiteX11" fmla="*/ 113706 w 172367"/>
                  <a:gd name="connsiteY11" fmla="*/ 131622 h 242306"/>
                  <a:gd name="connsiteX12" fmla="*/ 112401 w 172367"/>
                  <a:gd name="connsiteY12" fmla="*/ 136482 h 242306"/>
                  <a:gd name="connsiteX13" fmla="*/ 78601 w 172367"/>
                  <a:gd name="connsiteY13" fmla="*/ 83896 h 242306"/>
                  <a:gd name="connsiteX14" fmla="*/ 79834 w 172367"/>
                  <a:gd name="connsiteY14" fmla="*/ 76642 h 242306"/>
                  <a:gd name="connsiteX15" fmla="*/ 80994 w 172367"/>
                  <a:gd name="connsiteY15" fmla="*/ 66633 h 242306"/>
                  <a:gd name="connsiteX16" fmla="*/ 83823 w 172367"/>
                  <a:gd name="connsiteY16" fmla="*/ 44148 h 242306"/>
                  <a:gd name="connsiteX17" fmla="*/ 91802 w 172367"/>
                  <a:gd name="connsiteY17" fmla="*/ 628 h 242306"/>
                  <a:gd name="connsiteX18" fmla="*/ 90714 w 172367"/>
                  <a:gd name="connsiteY18" fmla="*/ 628 h 242306"/>
                  <a:gd name="connsiteX19" fmla="*/ 80341 w 172367"/>
                  <a:gd name="connsiteY19" fmla="*/ 44148 h 242306"/>
                  <a:gd name="connsiteX20" fmla="*/ 76787 w 172367"/>
                  <a:gd name="connsiteY20" fmla="*/ 65908 h 242306"/>
                  <a:gd name="connsiteX21" fmla="*/ 75554 w 172367"/>
                  <a:gd name="connsiteY21" fmla="*/ 76787 h 242306"/>
                  <a:gd name="connsiteX22" fmla="*/ 75119 w 172367"/>
                  <a:gd name="connsiteY22" fmla="*/ 80051 h 242306"/>
                  <a:gd name="connsiteX23" fmla="*/ 64022 w 172367"/>
                  <a:gd name="connsiteY23" fmla="*/ 64674 h 242306"/>
                  <a:gd name="connsiteX24" fmla="*/ 27755 w 172367"/>
                  <a:gd name="connsiteY24" fmla="*/ 19414 h 242306"/>
                  <a:gd name="connsiteX25" fmla="*/ 26812 w 172367"/>
                  <a:gd name="connsiteY25" fmla="*/ 20067 h 242306"/>
                  <a:gd name="connsiteX26" fmla="*/ 84258 w 172367"/>
                  <a:gd name="connsiteY26" fmla="*/ 103914 h 242306"/>
                  <a:gd name="connsiteX27" fmla="*/ 94195 w 172367"/>
                  <a:gd name="connsiteY27" fmla="*/ 120089 h 242306"/>
                  <a:gd name="connsiteX28" fmla="*/ 90859 w 172367"/>
                  <a:gd name="connsiteY28" fmla="*/ 119654 h 242306"/>
                  <a:gd name="connsiteX29" fmla="*/ 78020 w 172367"/>
                  <a:gd name="connsiteY29" fmla="*/ 118421 h 242306"/>
                  <a:gd name="connsiteX30" fmla="*/ 52199 w 172367"/>
                  <a:gd name="connsiteY30" fmla="*/ 116172 h 242306"/>
                  <a:gd name="connsiteX31" fmla="*/ 628 w 172367"/>
                  <a:gd name="connsiteY31" fmla="*/ 111966 h 242306"/>
                  <a:gd name="connsiteX32" fmla="*/ 628 w 172367"/>
                  <a:gd name="connsiteY32" fmla="*/ 113054 h 242306"/>
                  <a:gd name="connsiteX33" fmla="*/ 52634 w 172367"/>
                  <a:gd name="connsiteY33" fmla="*/ 120307 h 242306"/>
                  <a:gd name="connsiteX34" fmla="*/ 78238 w 172367"/>
                  <a:gd name="connsiteY34" fmla="*/ 123789 h 242306"/>
                  <a:gd name="connsiteX35" fmla="*/ 97894 w 172367"/>
                  <a:gd name="connsiteY35" fmla="*/ 125747 h 242306"/>
                  <a:gd name="connsiteX36" fmla="*/ 118203 w 172367"/>
                  <a:gd name="connsiteY36" fmla="*/ 158677 h 242306"/>
                  <a:gd name="connsiteX37" fmla="*/ 113634 w 172367"/>
                  <a:gd name="connsiteY37" fmla="*/ 158677 h 242306"/>
                  <a:gd name="connsiteX38" fmla="*/ 89045 w 172367"/>
                  <a:gd name="connsiteY38" fmla="*/ 158677 h 242306"/>
                  <a:gd name="connsiteX39" fmla="*/ 55825 w 172367"/>
                  <a:gd name="connsiteY39" fmla="*/ 158677 h 242306"/>
                  <a:gd name="connsiteX40" fmla="*/ 55825 w 172367"/>
                  <a:gd name="connsiteY40" fmla="*/ 159765 h 242306"/>
                  <a:gd name="connsiteX41" fmla="*/ 89481 w 172367"/>
                  <a:gd name="connsiteY41" fmla="*/ 161070 h 242306"/>
                  <a:gd name="connsiteX42" fmla="*/ 105438 w 172367"/>
                  <a:gd name="connsiteY42" fmla="*/ 162013 h 242306"/>
                  <a:gd name="connsiteX43" fmla="*/ 113416 w 172367"/>
                  <a:gd name="connsiteY43" fmla="*/ 162593 h 242306"/>
                  <a:gd name="connsiteX44" fmla="*/ 120669 w 172367"/>
                  <a:gd name="connsiteY44" fmla="*/ 162593 h 242306"/>
                  <a:gd name="connsiteX45" fmla="*/ 137932 w 172367"/>
                  <a:gd name="connsiteY45" fmla="*/ 190591 h 242306"/>
                  <a:gd name="connsiteX46" fmla="*/ 154034 w 172367"/>
                  <a:gd name="connsiteY46" fmla="*/ 216340 h 242306"/>
                  <a:gd name="connsiteX47" fmla="*/ 171370 w 172367"/>
                  <a:gd name="connsiteY47" fmla="*/ 242307 h 242306"/>
                  <a:gd name="connsiteX48" fmla="*/ 172313 w 172367"/>
                  <a:gd name="connsiteY48" fmla="*/ 240203 h 24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2367" h="242306">
                    <a:moveTo>
                      <a:pt x="172313" y="240203"/>
                    </a:moveTo>
                    <a:cubicBezTo>
                      <a:pt x="168802" y="232246"/>
                      <a:pt x="164704" y="224558"/>
                      <a:pt x="160055" y="217210"/>
                    </a:cubicBezTo>
                    <a:cubicBezTo>
                      <a:pt x="155703" y="209377"/>
                      <a:pt x="151351" y="201616"/>
                      <a:pt x="146854" y="193927"/>
                    </a:cubicBezTo>
                    <a:cubicBezTo>
                      <a:pt x="138077" y="178913"/>
                      <a:pt x="129373" y="163899"/>
                      <a:pt x="120379" y="148957"/>
                    </a:cubicBezTo>
                    <a:lnTo>
                      <a:pt x="115955" y="141704"/>
                    </a:lnTo>
                    <a:cubicBezTo>
                      <a:pt x="115955" y="140833"/>
                      <a:pt x="116317" y="139891"/>
                      <a:pt x="116463" y="139020"/>
                    </a:cubicBezTo>
                    <a:lnTo>
                      <a:pt x="117986" y="132420"/>
                    </a:lnTo>
                    <a:cubicBezTo>
                      <a:pt x="119146" y="127488"/>
                      <a:pt x="120017" y="122483"/>
                      <a:pt x="120887" y="117478"/>
                    </a:cubicBezTo>
                    <a:cubicBezTo>
                      <a:pt x="122773" y="107759"/>
                      <a:pt x="124441" y="97894"/>
                      <a:pt x="127052" y="88465"/>
                    </a:cubicBezTo>
                    <a:cubicBezTo>
                      <a:pt x="127052" y="87812"/>
                      <a:pt x="126109" y="87595"/>
                      <a:pt x="125964" y="88465"/>
                    </a:cubicBezTo>
                    <a:cubicBezTo>
                      <a:pt x="123861" y="98185"/>
                      <a:pt x="120742" y="107831"/>
                      <a:pt x="117913" y="117478"/>
                    </a:cubicBezTo>
                    <a:cubicBezTo>
                      <a:pt x="116463" y="122193"/>
                      <a:pt x="114940" y="126835"/>
                      <a:pt x="113706" y="131622"/>
                    </a:cubicBezTo>
                    <a:lnTo>
                      <a:pt x="112401" y="136482"/>
                    </a:lnTo>
                    <a:cubicBezTo>
                      <a:pt x="101593" y="118711"/>
                      <a:pt x="90641" y="101013"/>
                      <a:pt x="78601" y="83896"/>
                    </a:cubicBezTo>
                    <a:cubicBezTo>
                      <a:pt x="79377" y="81553"/>
                      <a:pt x="79798" y="79108"/>
                      <a:pt x="79834" y="76642"/>
                    </a:cubicBezTo>
                    <a:cubicBezTo>
                      <a:pt x="80196" y="73306"/>
                      <a:pt x="80559" y="69969"/>
                      <a:pt x="80994" y="66633"/>
                    </a:cubicBezTo>
                    <a:cubicBezTo>
                      <a:pt x="81865" y="59380"/>
                      <a:pt x="82735" y="51619"/>
                      <a:pt x="83823" y="44148"/>
                    </a:cubicBezTo>
                    <a:cubicBezTo>
                      <a:pt x="85999" y="29641"/>
                      <a:pt x="88175" y="15135"/>
                      <a:pt x="91802" y="628"/>
                    </a:cubicBezTo>
                    <a:cubicBezTo>
                      <a:pt x="91802" y="-97"/>
                      <a:pt x="90859" y="-315"/>
                      <a:pt x="90714" y="628"/>
                    </a:cubicBezTo>
                    <a:cubicBezTo>
                      <a:pt x="87014" y="15135"/>
                      <a:pt x="83098" y="29641"/>
                      <a:pt x="80341" y="44148"/>
                    </a:cubicBezTo>
                    <a:cubicBezTo>
                      <a:pt x="79036" y="51401"/>
                      <a:pt x="77730" y="58654"/>
                      <a:pt x="76787" y="65908"/>
                    </a:cubicBezTo>
                    <a:cubicBezTo>
                      <a:pt x="76352" y="69534"/>
                      <a:pt x="75917" y="73161"/>
                      <a:pt x="75554" y="76787"/>
                    </a:cubicBezTo>
                    <a:cubicBezTo>
                      <a:pt x="75554" y="77803"/>
                      <a:pt x="75554" y="78963"/>
                      <a:pt x="75119" y="80051"/>
                    </a:cubicBezTo>
                    <a:cubicBezTo>
                      <a:pt x="71492" y="74901"/>
                      <a:pt x="67866" y="69679"/>
                      <a:pt x="64022" y="64674"/>
                    </a:cubicBezTo>
                    <a:cubicBezTo>
                      <a:pt x="52344" y="49298"/>
                      <a:pt x="40231" y="34356"/>
                      <a:pt x="27755" y="19414"/>
                    </a:cubicBezTo>
                    <a:cubicBezTo>
                      <a:pt x="27320" y="18834"/>
                      <a:pt x="26305" y="19414"/>
                      <a:pt x="26812" y="20067"/>
                    </a:cubicBezTo>
                    <a:cubicBezTo>
                      <a:pt x="47702" y="46781"/>
                      <a:pt x="66887" y="74785"/>
                      <a:pt x="84258" y="103914"/>
                    </a:cubicBezTo>
                    <a:lnTo>
                      <a:pt x="94195" y="120089"/>
                    </a:lnTo>
                    <a:lnTo>
                      <a:pt x="90859" y="119654"/>
                    </a:lnTo>
                    <a:cubicBezTo>
                      <a:pt x="86579" y="119074"/>
                      <a:pt x="82300" y="118856"/>
                      <a:pt x="78020" y="118421"/>
                    </a:cubicBezTo>
                    <a:lnTo>
                      <a:pt x="52199" y="116172"/>
                    </a:lnTo>
                    <a:cubicBezTo>
                      <a:pt x="35009" y="114794"/>
                      <a:pt x="17746" y="113779"/>
                      <a:pt x="628" y="111966"/>
                    </a:cubicBezTo>
                    <a:cubicBezTo>
                      <a:pt x="-97" y="111966"/>
                      <a:pt x="-315" y="112981"/>
                      <a:pt x="628" y="113054"/>
                    </a:cubicBezTo>
                    <a:cubicBezTo>
                      <a:pt x="18036" y="115085"/>
                      <a:pt x="35299" y="117841"/>
                      <a:pt x="52634" y="120307"/>
                    </a:cubicBezTo>
                    <a:cubicBezTo>
                      <a:pt x="61193" y="121540"/>
                      <a:pt x="69679" y="122700"/>
                      <a:pt x="78238" y="123789"/>
                    </a:cubicBezTo>
                    <a:cubicBezTo>
                      <a:pt x="84708" y="125072"/>
                      <a:pt x="91294" y="125732"/>
                      <a:pt x="97894" y="125747"/>
                    </a:cubicBezTo>
                    <a:cubicBezTo>
                      <a:pt x="104640" y="136772"/>
                      <a:pt x="111458" y="147507"/>
                      <a:pt x="118203" y="158677"/>
                    </a:cubicBezTo>
                    <a:cubicBezTo>
                      <a:pt x="116680" y="158677"/>
                      <a:pt x="115085" y="158677"/>
                      <a:pt x="113634" y="158677"/>
                    </a:cubicBezTo>
                    <a:lnTo>
                      <a:pt x="89045" y="158677"/>
                    </a:lnTo>
                    <a:cubicBezTo>
                      <a:pt x="77948" y="158677"/>
                      <a:pt x="66850" y="158677"/>
                      <a:pt x="55825" y="158677"/>
                    </a:cubicBezTo>
                    <a:cubicBezTo>
                      <a:pt x="55028" y="158677"/>
                      <a:pt x="55173" y="159765"/>
                      <a:pt x="55825" y="159765"/>
                    </a:cubicBezTo>
                    <a:cubicBezTo>
                      <a:pt x="67068" y="159765"/>
                      <a:pt x="78238" y="160490"/>
                      <a:pt x="89481" y="161070"/>
                    </a:cubicBezTo>
                    <a:lnTo>
                      <a:pt x="105438" y="162013"/>
                    </a:lnTo>
                    <a:lnTo>
                      <a:pt x="113416" y="162593"/>
                    </a:lnTo>
                    <a:cubicBezTo>
                      <a:pt x="115803" y="163145"/>
                      <a:pt x="118283" y="163145"/>
                      <a:pt x="120669" y="162593"/>
                    </a:cubicBezTo>
                    <a:lnTo>
                      <a:pt x="137932" y="190591"/>
                    </a:lnTo>
                    <a:cubicBezTo>
                      <a:pt x="143227" y="199222"/>
                      <a:pt x="148595" y="207781"/>
                      <a:pt x="154034" y="216340"/>
                    </a:cubicBezTo>
                    <a:cubicBezTo>
                      <a:pt x="159163" y="225414"/>
                      <a:pt x="164958" y="234089"/>
                      <a:pt x="171370" y="242307"/>
                    </a:cubicBezTo>
                    <a:cubicBezTo>
                      <a:pt x="171660" y="241291"/>
                      <a:pt x="172603" y="240928"/>
                      <a:pt x="172313" y="2402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282F4B24-AAA1-9D4E-D6B2-821592CAAA54}"/>
                  </a:ext>
                </a:extLst>
              </p:cNvPr>
              <p:cNvSpPr/>
              <p:nvPr/>
            </p:nvSpPr>
            <p:spPr>
              <a:xfrm>
                <a:off x="3908718" y="3701872"/>
                <a:ext cx="12169" cy="45070"/>
              </a:xfrm>
              <a:custGeom>
                <a:avLst/>
                <a:gdLst>
                  <a:gd name="connsiteX0" fmla="*/ 11008 w 12169"/>
                  <a:gd name="connsiteY0" fmla="*/ 545 h 45070"/>
                  <a:gd name="connsiteX1" fmla="*/ 6438 w 12169"/>
                  <a:gd name="connsiteY1" fmla="*/ 22305 h 45070"/>
                  <a:gd name="connsiteX2" fmla="*/ 55 w 12169"/>
                  <a:gd name="connsiteY2" fmla="*/ 44065 h 45070"/>
                  <a:gd name="connsiteX3" fmla="*/ 447 w 12169"/>
                  <a:gd name="connsiteY3" fmla="*/ 45015 h 45070"/>
                  <a:gd name="connsiteX4" fmla="*/ 1397 w 12169"/>
                  <a:gd name="connsiteY4" fmla="*/ 44623 h 45070"/>
                  <a:gd name="connsiteX5" fmla="*/ 1433 w 12169"/>
                  <a:gd name="connsiteY5" fmla="*/ 44500 h 45070"/>
                  <a:gd name="connsiteX6" fmla="*/ 7454 w 12169"/>
                  <a:gd name="connsiteY6" fmla="*/ 22740 h 45070"/>
                  <a:gd name="connsiteX7" fmla="*/ 12168 w 12169"/>
                  <a:gd name="connsiteY7" fmla="*/ 618 h 45070"/>
                  <a:gd name="connsiteX8" fmla="*/ 11624 w 12169"/>
                  <a:gd name="connsiteY8" fmla="*/ 1 h 45070"/>
                  <a:gd name="connsiteX9" fmla="*/ 11008 w 12169"/>
                  <a:gd name="connsiteY9" fmla="*/ 545 h 45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9" h="45070">
                    <a:moveTo>
                      <a:pt x="11008" y="545"/>
                    </a:moveTo>
                    <a:cubicBezTo>
                      <a:pt x="9992" y="7893"/>
                      <a:pt x="8462" y="15168"/>
                      <a:pt x="6438" y="22305"/>
                    </a:cubicBezTo>
                    <a:cubicBezTo>
                      <a:pt x="4552" y="29558"/>
                      <a:pt x="2449" y="36811"/>
                      <a:pt x="55" y="44065"/>
                    </a:cubicBezTo>
                    <a:cubicBezTo>
                      <a:pt x="-97" y="44435"/>
                      <a:pt x="77" y="44863"/>
                      <a:pt x="447" y="45015"/>
                    </a:cubicBezTo>
                    <a:cubicBezTo>
                      <a:pt x="817" y="45167"/>
                      <a:pt x="1245" y="44993"/>
                      <a:pt x="1397" y="44623"/>
                    </a:cubicBezTo>
                    <a:cubicBezTo>
                      <a:pt x="1412" y="44580"/>
                      <a:pt x="1426" y="44544"/>
                      <a:pt x="1433" y="44500"/>
                    </a:cubicBezTo>
                    <a:cubicBezTo>
                      <a:pt x="3682" y="37247"/>
                      <a:pt x="5713" y="29993"/>
                      <a:pt x="7454" y="22740"/>
                    </a:cubicBezTo>
                    <a:cubicBezTo>
                      <a:pt x="9194" y="15487"/>
                      <a:pt x="10355" y="8234"/>
                      <a:pt x="12168" y="618"/>
                    </a:cubicBezTo>
                    <a:cubicBezTo>
                      <a:pt x="12190" y="299"/>
                      <a:pt x="11943" y="23"/>
                      <a:pt x="11624" y="1"/>
                    </a:cubicBezTo>
                    <a:cubicBezTo>
                      <a:pt x="11305" y="-21"/>
                      <a:pt x="11029" y="226"/>
                      <a:pt x="11008" y="5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78A775F-8CB3-1601-9A49-739E65CBF87D}"/>
                  </a:ext>
                </a:extLst>
              </p:cNvPr>
              <p:cNvSpPr/>
              <p:nvPr/>
            </p:nvSpPr>
            <p:spPr>
              <a:xfrm>
                <a:off x="3773597" y="3737160"/>
                <a:ext cx="71282" cy="10662"/>
              </a:xfrm>
              <a:custGeom>
                <a:avLst/>
                <a:gdLst>
                  <a:gd name="connsiteX0" fmla="*/ 71130 w 71282"/>
                  <a:gd name="connsiteY0" fmla="*/ 9792 h 10662"/>
                  <a:gd name="connsiteX1" fmla="*/ 65545 w 71282"/>
                  <a:gd name="connsiteY1" fmla="*/ 7688 h 10662"/>
                  <a:gd name="connsiteX2" fmla="*/ 55898 w 71282"/>
                  <a:gd name="connsiteY2" fmla="*/ 6383 h 10662"/>
                  <a:gd name="connsiteX3" fmla="*/ 37982 w 71282"/>
                  <a:gd name="connsiteY3" fmla="*/ 4207 h 10662"/>
                  <a:gd name="connsiteX4" fmla="*/ 628 w 71282"/>
                  <a:gd name="connsiteY4" fmla="*/ 0 h 10662"/>
                  <a:gd name="connsiteX5" fmla="*/ 628 w 71282"/>
                  <a:gd name="connsiteY5" fmla="*/ 1088 h 10662"/>
                  <a:gd name="connsiteX6" fmla="*/ 35807 w 71282"/>
                  <a:gd name="connsiteY6" fmla="*/ 5875 h 10662"/>
                  <a:gd name="connsiteX7" fmla="*/ 52997 w 71282"/>
                  <a:gd name="connsiteY7" fmla="*/ 8124 h 10662"/>
                  <a:gd name="connsiteX8" fmla="*/ 61338 w 71282"/>
                  <a:gd name="connsiteY8" fmla="*/ 8994 h 10662"/>
                  <a:gd name="connsiteX9" fmla="*/ 70767 w 71282"/>
                  <a:gd name="connsiteY9" fmla="*/ 10662 h 10662"/>
                  <a:gd name="connsiteX10" fmla="*/ 71282 w 71282"/>
                  <a:gd name="connsiteY10" fmla="*/ 10162 h 10662"/>
                  <a:gd name="connsiteX11" fmla="*/ 71130 w 71282"/>
                  <a:gd name="connsiteY11" fmla="*/ 9792 h 1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282" h="10662">
                    <a:moveTo>
                      <a:pt x="71130" y="9792"/>
                    </a:moveTo>
                    <a:cubicBezTo>
                      <a:pt x="69563" y="8479"/>
                      <a:pt x="67590" y="7732"/>
                      <a:pt x="65545" y="7688"/>
                    </a:cubicBezTo>
                    <a:lnTo>
                      <a:pt x="55898" y="6383"/>
                    </a:lnTo>
                    <a:cubicBezTo>
                      <a:pt x="49950" y="5585"/>
                      <a:pt x="43930" y="4932"/>
                      <a:pt x="37982" y="4207"/>
                    </a:cubicBezTo>
                    <a:cubicBezTo>
                      <a:pt x="25507" y="2756"/>
                      <a:pt x="13104" y="1523"/>
                      <a:pt x="628" y="0"/>
                    </a:cubicBezTo>
                    <a:cubicBezTo>
                      <a:pt x="-97" y="0"/>
                      <a:pt x="-315" y="1015"/>
                      <a:pt x="628" y="1088"/>
                    </a:cubicBezTo>
                    <a:cubicBezTo>
                      <a:pt x="12378" y="2539"/>
                      <a:pt x="24056" y="4352"/>
                      <a:pt x="35807" y="5875"/>
                    </a:cubicBezTo>
                    <a:lnTo>
                      <a:pt x="52997" y="8124"/>
                    </a:lnTo>
                    <a:lnTo>
                      <a:pt x="61338" y="8994"/>
                    </a:lnTo>
                    <a:cubicBezTo>
                      <a:pt x="64551" y="9023"/>
                      <a:pt x="67735" y="9589"/>
                      <a:pt x="70767" y="10662"/>
                    </a:cubicBezTo>
                    <a:cubicBezTo>
                      <a:pt x="71050" y="10670"/>
                      <a:pt x="71275" y="10445"/>
                      <a:pt x="71282" y="10162"/>
                    </a:cubicBezTo>
                    <a:cubicBezTo>
                      <a:pt x="71282" y="10024"/>
                      <a:pt x="71231" y="9886"/>
                      <a:pt x="71130" y="97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EF5CC915-4045-AFCB-050C-1DA5A365882E}"/>
                  </a:ext>
                </a:extLst>
              </p:cNvPr>
              <p:cNvSpPr/>
              <p:nvPr/>
            </p:nvSpPr>
            <p:spPr>
              <a:xfrm>
                <a:off x="3882471" y="3846394"/>
                <a:ext cx="37618" cy="2393"/>
              </a:xfrm>
              <a:custGeom>
                <a:avLst/>
                <a:gdLst>
                  <a:gd name="connsiteX0" fmla="*/ 37110 w 37618"/>
                  <a:gd name="connsiteY0" fmla="*/ 870 h 2393"/>
                  <a:gd name="connsiteX1" fmla="*/ 19412 w 37618"/>
                  <a:gd name="connsiteY1" fmla="*/ 0 h 2393"/>
                  <a:gd name="connsiteX2" fmla="*/ 10490 w 37618"/>
                  <a:gd name="connsiteY2" fmla="*/ 0 h 2393"/>
                  <a:gd name="connsiteX3" fmla="*/ 6211 w 37618"/>
                  <a:gd name="connsiteY3" fmla="*/ 0 h 2393"/>
                  <a:gd name="connsiteX4" fmla="*/ 626 w 37618"/>
                  <a:gd name="connsiteY4" fmla="*/ 0 h 2393"/>
                  <a:gd name="connsiteX5" fmla="*/ 626 w 37618"/>
                  <a:gd name="connsiteY5" fmla="*/ 1088 h 2393"/>
                  <a:gd name="connsiteX6" fmla="*/ 5848 w 37618"/>
                  <a:gd name="connsiteY6" fmla="*/ 1088 h 2393"/>
                  <a:gd name="connsiteX7" fmla="*/ 10490 w 37618"/>
                  <a:gd name="connsiteY7" fmla="*/ 1088 h 2393"/>
                  <a:gd name="connsiteX8" fmla="*/ 19339 w 37618"/>
                  <a:gd name="connsiteY8" fmla="*/ 1668 h 2393"/>
                  <a:gd name="connsiteX9" fmla="*/ 37037 w 37618"/>
                  <a:gd name="connsiteY9" fmla="*/ 2393 h 2393"/>
                  <a:gd name="connsiteX10" fmla="*/ 37110 w 37618"/>
                  <a:gd name="connsiteY10" fmla="*/ 870 h 2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18" h="2393">
                    <a:moveTo>
                      <a:pt x="37110" y="870"/>
                    </a:moveTo>
                    <a:cubicBezTo>
                      <a:pt x="31235" y="363"/>
                      <a:pt x="25287" y="145"/>
                      <a:pt x="19412" y="0"/>
                    </a:cubicBezTo>
                    <a:lnTo>
                      <a:pt x="10490" y="0"/>
                    </a:lnTo>
                    <a:lnTo>
                      <a:pt x="6211" y="0"/>
                    </a:lnTo>
                    <a:cubicBezTo>
                      <a:pt x="4354" y="181"/>
                      <a:pt x="2483" y="181"/>
                      <a:pt x="626" y="0"/>
                    </a:cubicBezTo>
                    <a:cubicBezTo>
                      <a:pt x="-172" y="0"/>
                      <a:pt x="-244" y="1233"/>
                      <a:pt x="626" y="1088"/>
                    </a:cubicBezTo>
                    <a:cubicBezTo>
                      <a:pt x="2359" y="907"/>
                      <a:pt x="4115" y="907"/>
                      <a:pt x="5848" y="1088"/>
                    </a:cubicBezTo>
                    <a:lnTo>
                      <a:pt x="10490" y="1088"/>
                    </a:lnTo>
                    <a:lnTo>
                      <a:pt x="19339" y="1668"/>
                    </a:lnTo>
                    <a:cubicBezTo>
                      <a:pt x="25214" y="2031"/>
                      <a:pt x="31162" y="2393"/>
                      <a:pt x="37037" y="2393"/>
                    </a:cubicBezTo>
                    <a:cubicBezTo>
                      <a:pt x="37763" y="2104"/>
                      <a:pt x="37835" y="870"/>
                      <a:pt x="37110" y="8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70942FFB-5B41-537F-379D-E03742533CFA}"/>
                  </a:ext>
                </a:extLst>
              </p:cNvPr>
              <p:cNvSpPr/>
              <p:nvPr/>
            </p:nvSpPr>
            <p:spPr>
              <a:xfrm>
                <a:off x="3952037" y="3791415"/>
                <a:ext cx="9105" cy="39242"/>
              </a:xfrm>
              <a:custGeom>
                <a:avLst/>
                <a:gdLst>
                  <a:gd name="connsiteX0" fmla="*/ 3520 w 9105"/>
                  <a:gd name="connsiteY0" fmla="*/ 30319 h 39242"/>
                  <a:gd name="connsiteX1" fmla="*/ 5478 w 9105"/>
                  <a:gd name="connsiteY1" fmla="*/ 20309 h 39242"/>
                  <a:gd name="connsiteX2" fmla="*/ 9105 w 9105"/>
                  <a:gd name="connsiteY2" fmla="*/ 580 h 39242"/>
                  <a:gd name="connsiteX3" fmla="*/ 8525 w 9105"/>
                  <a:gd name="connsiteY3" fmla="*/ 0 h 39242"/>
                  <a:gd name="connsiteX4" fmla="*/ 7945 w 9105"/>
                  <a:gd name="connsiteY4" fmla="*/ 580 h 39242"/>
                  <a:gd name="connsiteX5" fmla="*/ 3593 w 9105"/>
                  <a:gd name="connsiteY5" fmla="*/ 19801 h 39242"/>
                  <a:gd name="connsiteX6" fmla="*/ 1489 w 9105"/>
                  <a:gd name="connsiteY6" fmla="*/ 29376 h 39242"/>
                  <a:gd name="connsiteX7" fmla="*/ 546 w 9105"/>
                  <a:gd name="connsiteY7" fmla="*/ 33873 h 39242"/>
                  <a:gd name="connsiteX8" fmla="*/ 38 w 9105"/>
                  <a:gd name="connsiteY8" fmla="*/ 38587 h 39242"/>
                  <a:gd name="connsiteX9" fmla="*/ 829 w 9105"/>
                  <a:gd name="connsiteY9" fmla="*/ 39240 h 39242"/>
                  <a:gd name="connsiteX10" fmla="*/ 1344 w 9105"/>
                  <a:gd name="connsiteY10" fmla="*/ 38950 h 39242"/>
                  <a:gd name="connsiteX11" fmla="*/ 3520 w 9105"/>
                  <a:gd name="connsiteY11" fmla="*/ 30319 h 3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05" h="39242">
                    <a:moveTo>
                      <a:pt x="3520" y="30319"/>
                    </a:moveTo>
                    <a:lnTo>
                      <a:pt x="5478" y="20309"/>
                    </a:lnTo>
                    <a:cubicBezTo>
                      <a:pt x="6639" y="13709"/>
                      <a:pt x="7872" y="7108"/>
                      <a:pt x="9105" y="580"/>
                    </a:cubicBezTo>
                    <a:cubicBezTo>
                      <a:pt x="9105" y="261"/>
                      <a:pt x="8844" y="0"/>
                      <a:pt x="8525" y="0"/>
                    </a:cubicBezTo>
                    <a:cubicBezTo>
                      <a:pt x="8206" y="0"/>
                      <a:pt x="7945" y="261"/>
                      <a:pt x="7945" y="580"/>
                    </a:cubicBezTo>
                    <a:lnTo>
                      <a:pt x="3593" y="19801"/>
                    </a:lnTo>
                    <a:cubicBezTo>
                      <a:pt x="2867" y="22993"/>
                      <a:pt x="2142" y="26184"/>
                      <a:pt x="1489" y="29376"/>
                    </a:cubicBezTo>
                    <a:cubicBezTo>
                      <a:pt x="1489" y="30899"/>
                      <a:pt x="909" y="32349"/>
                      <a:pt x="546" y="33873"/>
                    </a:cubicBezTo>
                    <a:cubicBezTo>
                      <a:pt x="89" y="35396"/>
                      <a:pt x="-85" y="36999"/>
                      <a:pt x="38" y="38587"/>
                    </a:cubicBezTo>
                    <a:cubicBezTo>
                      <a:pt x="75" y="38986"/>
                      <a:pt x="430" y="39276"/>
                      <a:pt x="829" y="39240"/>
                    </a:cubicBezTo>
                    <a:cubicBezTo>
                      <a:pt x="1032" y="39218"/>
                      <a:pt x="1221" y="39117"/>
                      <a:pt x="1344" y="38950"/>
                    </a:cubicBezTo>
                    <a:cubicBezTo>
                      <a:pt x="2606" y="36237"/>
                      <a:pt x="3346" y="33307"/>
                      <a:pt x="3520" y="303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E566285B-E643-3C88-04E3-6334E6121CC7}"/>
                  </a:ext>
                </a:extLst>
              </p:cNvPr>
              <p:cNvSpPr/>
              <p:nvPr/>
            </p:nvSpPr>
            <p:spPr>
              <a:xfrm>
                <a:off x="3609867" y="3966798"/>
                <a:ext cx="284109" cy="353813"/>
              </a:xfrm>
              <a:custGeom>
                <a:avLst/>
                <a:gdLst>
                  <a:gd name="connsiteX0" fmla="*/ 0 w 284109"/>
                  <a:gd name="connsiteY0" fmla="*/ 0 h 353813"/>
                  <a:gd name="connsiteX1" fmla="*/ 7108 w 284109"/>
                  <a:gd name="connsiteY1" fmla="*/ 80874 h 353813"/>
                  <a:gd name="connsiteX2" fmla="*/ 31261 w 284109"/>
                  <a:gd name="connsiteY2" fmla="*/ 353814 h 353813"/>
                  <a:gd name="connsiteX3" fmla="*/ 245015 w 284109"/>
                  <a:gd name="connsiteY3" fmla="*/ 353814 h 353813"/>
                  <a:gd name="connsiteX4" fmla="*/ 275188 w 284109"/>
                  <a:gd name="connsiteY4" fmla="*/ 80874 h 353813"/>
                  <a:gd name="connsiteX5" fmla="*/ 284110 w 284109"/>
                  <a:gd name="connsiteY5" fmla="*/ 0 h 353813"/>
                  <a:gd name="connsiteX6" fmla="*/ 0 w 284109"/>
                  <a:gd name="connsiteY6" fmla="*/ 0 h 3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109" h="353813">
                    <a:moveTo>
                      <a:pt x="0" y="0"/>
                    </a:moveTo>
                    <a:lnTo>
                      <a:pt x="7108" y="80874"/>
                    </a:lnTo>
                    <a:lnTo>
                      <a:pt x="31261" y="353814"/>
                    </a:lnTo>
                    <a:lnTo>
                      <a:pt x="245015" y="353814"/>
                    </a:lnTo>
                    <a:lnTo>
                      <a:pt x="275188" y="80874"/>
                    </a:lnTo>
                    <a:lnTo>
                      <a:pt x="284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1CF6B4E-6E22-EC52-29E8-E3F285F3BD39}"/>
                  </a:ext>
                </a:extLst>
              </p:cNvPr>
              <p:cNvSpPr/>
              <p:nvPr/>
            </p:nvSpPr>
            <p:spPr>
              <a:xfrm>
                <a:off x="3609867" y="3966798"/>
                <a:ext cx="284109" cy="80873"/>
              </a:xfrm>
              <a:custGeom>
                <a:avLst/>
                <a:gdLst>
                  <a:gd name="connsiteX0" fmla="*/ 0 w 284109"/>
                  <a:gd name="connsiteY0" fmla="*/ 0 h 80873"/>
                  <a:gd name="connsiteX1" fmla="*/ 7108 w 284109"/>
                  <a:gd name="connsiteY1" fmla="*/ 80874 h 80873"/>
                  <a:gd name="connsiteX2" fmla="*/ 275188 w 284109"/>
                  <a:gd name="connsiteY2" fmla="*/ 80874 h 80873"/>
                  <a:gd name="connsiteX3" fmla="*/ 284110 w 284109"/>
                  <a:gd name="connsiteY3" fmla="*/ 0 h 80873"/>
                  <a:gd name="connsiteX4" fmla="*/ 0 w 284109"/>
                  <a:gd name="connsiteY4" fmla="*/ 0 h 8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09" h="80873">
                    <a:moveTo>
                      <a:pt x="0" y="0"/>
                    </a:moveTo>
                    <a:lnTo>
                      <a:pt x="7108" y="80874"/>
                    </a:lnTo>
                    <a:lnTo>
                      <a:pt x="275188" y="80874"/>
                    </a:lnTo>
                    <a:lnTo>
                      <a:pt x="284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82A99306-52E5-43A7-0397-1E0DD9F5F3E6}"/>
                  </a:ext>
                </a:extLst>
              </p:cNvPr>
              <p:cNvSpPr/>
              <p:nvPr/>
            </p:nvSpPr>
            <p:spPr>
              <a:xfrm rot="10800000">
                <a:off x="3588688" y="3944821"/>
                <a:ext cx="326468" cy="65569"/>
              </a:xfrm>
              <a:custGeom>
                <a:avLst/>
                <a:gdLst>
                  <a:gd name="connsiteX0" fmla="*/ 0 w 326468"/>
                  <a:gd name="connsiteY0" fmla="*/ 0 h 65569"/>
                  <a:gd name="connsiteX1" fmla="*/ 326469 w 326468"/>
                  <a:gd name="connsiteY1" fmla="*/ 0 h 65569"/>
                  <a:gd name="connsiteX2" fmla="*/ 326469 w 326468"/>
                  <a:gd name="connsiteY2" fmla="*/ 65569 h 65569"/>
                  <a:gd name="connsiteX3" fmla="*/ 0 w 326468"/>
                  <a:gd name="connsiteY3" fmla="*/ 65569 h 6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468" h="65569">
                    <a:moveTo>
                      <a:pt x="0" y="0"/>
                    </a:moveTo>
                    <a:lnTo>
                      <a:pt x="326469" y="0"/>
                    </a:lnTo>
                    <a:lnTo>
                      <a:pt x="326469" y="65569"/>
                    </a:lnTo>
                    <a:lnTo>
                      <a:pt x="0" y="65569"/>
                    </a:lnTo>
                    <a:close/>
                  </a:path>
                </a:pathLst>
              </a:custGeom>
              <a:solidFill>
                <a:srgbClr val="37474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46" name="Graphic 5">
              <a:extLst>
                <a:ext uri="{FF2B5EF4-FFF2-40B4-BE49-F238E27FC236}">
                  <a16:creationId xmlns:a16="http://schemas.microsoft.com/office/drawing/2014/main" xmlns="" id="{6719C9EE-59A7-A03E-55C2-DF9AE581E22B}"/>
                </a:ext>
              </a:extLst>
            </p:cNvPr>
            <p:cNvGrpSpPr/>
            <p:nvPr/>
          </p:nvGrpSpPr>
          <p:grpSpPr>
            <a:xfrm>
              <a:off x="8877948" y="2220963"/>
              <a:ext cx="2048049" cy="3407965"/>
              <a:chOff x="2087627" y="1970919"/>
              <a:chExt cx="1536037" cy="2555974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05224E59-12CE-100E-FFFA-20A6FF8CCFC6}"/>
                  </a:ext>
                </a:extLst>
              </p:cNvPr>
              <p:cNvSpPr/>
              <p:nvPr/>
            </p:nvSpPr>
            <p:spPr>
              <a:xfrm>
                <a:off x="2141084" y="1970920"/>
                <a:ext cx="1482581" cy="2555974"/>
              </a:xfrm>
              <a:custGeom>
                <a:avLst/>
                <a:gdLst>
                  <a:gd name="connsiteX0" fmla="*/ 312615 w 1482581"/>
                  <a:gd name="connsiteY0" fmla="*/ 1727726 h 2555974"/>
                  <a:gd name="connsiteX1" fmla="*/ 369481 w 1482581"/>
                  <a:gd name="connsiteY1" fmla="*/ 1414893 h 2555974"/>
                  <a:gd name="connsiteX2" fmla="*/ 604051 w 1482581"/>
                  <a:gd name="connsiteY2" fmla="*/ 1173142 h 2555974"/>
                  <a:gd name="connsiteX3" fmla="*/ 735625 w 1482581"/>
                  <a:gd name="connsiteY3" fmla="*/ 1100610 h 2555974"/>
                  <a:gd name="connsiteX4" fmla="*/ 888451 w 1482581"/>
                  <a:gd name="connsiteY4" fmla="*/ 1002836 h 2555974"/>
                  <a:gd name="connsiteX5" fmla="*/ 1014657 w 1482581"/>
                  <a:gd name="connsiteY5" fmla="*/ 869594 h 2555974"/>
                  <a:gd name="connsiteX6" fmla="*/ 1066228 w 1482581"/>
                  <a:gd name="connsiteY6" fmla="*/ 693557 h 2555974"/>
                  <a:gd name="connsiteX7" fmla="*/ 1037940 w 1482581"/>
                  <a:gd name="connsiteY7" fmla="*/ 561693 h 2555974"/>
                  <a:gd name="connsiteX8" fmla="*/ 963304 w 1482581"/>
                  <a:gd name="connsiteY8" fmla="*/ 465733 h 2555974"/>
                  <a:gd name="connsiteX9" fmla="*/ 854505 w 1482581"/>
                  <a:gd name="connsiteY9" fmla="*/ 407054 h 2555974"/>
                  <a:gd name="connsiteX10" fmla="*/ 728299 w 1482581"/>
                  <a:gd name="connsiteY10" fmla="*/ 387543 h 2555974"/>
                  <a:gd name="connsiteX11" fmla="*/ 586570 w 1482581"/>
                  <a:gd name="connsiteY11" fmla="*/ 413945 h 2555974"/>
                  <a:gd name="connsiteX12" fmla="*/ 471099 w 1482581"/>
                  <a:gd name="connsiteY12" fmla="*/ 481472 h 2555974"/>
                  <a:gd name="connsiteX13" fmla="*/ 378620 w 1482581"/>
                  <a:gd name="connsiteY13" fmla="*/ 573951 h 2555974"/>
                  <a:gd name="connsiteX14" fmla="*/ 309351 w 1482581"/>
                  <a:gd name="connsiteY14" fmla="*/ 671653 h 2555974"/>
                  <a:gd name="connsiteX15" fmla="*/ 255822 w 1482581"/>
                  <a:gd name="connsiteY15" fmla="*/ 671653 h 2555974"/>
                  <a:gd name="connsiteX16" fmla="*/ 0 w 1482581"/>
                  <a:gd name="connsiteY16" fmla="*/ 458407 h 2555974"/>
                  <a:gd name="connsiteX17" fmla="*/ 122652 w 1482581"/>
                  <a:gd name="connsiteY17" fmla="*/ 262569 h 2555974"/>
                  <a:gd name="connsiteX18" fmla="*/ 296730 w 1482581"/>
                  <a:gd name="connsiteY18" fmla="*/ 118592 h 2555974"/>
                  <a:gd name="connsiteX19" fmla="*/ 508453 w 1482581"/>
                  <a:gd name="connsiteY19" fmla="*/ 30248 h 2555974"/>
                  <a:gd name="connsiteX20" fmla="*/ 743096 w 1482581"/>
                  <a:gd name="connsiteY20" fmla="*/ 2 h 2555974"/>
                  <a:gd name="connsiteX21" fmla="*/ 1009725 w 1482581"/>
                  <a:gd name="connsiteY21" fmla="*/ 39097 h 2555974"/>
                  <a:gd name="connsiteX22" fmla="*/ 1246109 w 1482581"/>
                  <a:gd name="connsiteY22" fmla="*/ 163562 h 2555974"/>
                  <a:gd name="connsiteX23" fmla="*/ 1416778 w 1482581"/>
                  <a:gd name="connsiteY23" fmla="*/ 382175 h 2555974"/>
                  <a:gd name="connsiteX24" fmla="*/ 1482492 w 1482581"/>
                  <a:gd name="connsiteY24" fmla="*/ 700375 h 2555974"/>
                  <a:gd name="connsiteX25" fmla="*/ 1455872 w 1482581"/>
                  <a:gd name="connsiteY25" fmla="*/ 901218 h 2555974"/>
                  <a:gd name="connsiteX26" fmla="*/ 1379351 w 1482581"/>
                  <a:gd name="connsiteY26" fmla="*/ 1059484 h 2555974"/>
                  <a:gd name="connsiteX27" fmla="*/ 1262066 w 1482581"/>
                  <a:gd name="connsiteY27" fmla="*/ 1187431 h 2555974"/>
                  <a:gd name="connsiteX28" fmla="*/ 1109167 w 1482581"/>
                  <a:gd name="connsiteY28" fmla="*/ 1297608 h 2555974"/>
                  <a:gd name="connsiteX29" fmla="*/ 967003 w 1482581"/>
                  <a:gd name="connsiteY29" fmla="*/ 1379425 h 2555974"/>
                  <a:gd name="connsiteX30" fmla="*/ 837243 w 1482581"/>
                  <a:gd name="connsiteY30" fmla="*/ 1466464 h 2555974"/>
                  <a:gd name="connsiteX31" fmla="*/ 741210 w 1482581"/>
                  <a:gd name="connsiteY31" fmla="*/ 1576713 h 2555974"/>
                  <a:gd name="connsiteX32" fmla="*/ 703928 w 1482581"/>
                  <a:gd name="connsiteY32" fmla="*/ 1727798 h 2555974"/>
                  <a:gd name="connsiteX33" fmla="*/ 319868 w 1482581"/>
                  <a:gd name="connsiteY33" fmla="*/ 2555974 h 2555974"/>
                  <a:gd name="connsiteX34" fmla="*/ 319868 w 1482581"/>
                  <a:gd name="connsiteY34" fmla="*/ 2065437 h 2555974"/>
                  <a:gd name="connsiteX35" fmla="*/ 714445 w 1482581"/>
                  <a:gd name="connsiteY35" fmla="*/ 2065437 h 2555974"/>
                  <a:gd name="connsiteX36" fmla="*/ 714445 w 1482581"/>
                  <a:gd name="connsiteY36" fmla="*/ 2555974 h 255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82581" h="2555974">
                    <a:moveTo>
                      <a:pt x="312615" y="1727726"/>
                    </a:moveTo>
                    <a:cubicBezTo>
                      <a:pt x="312615" y="1611674"/>
                      <a:pt x="331568" y="1507394"/>
                      <a:pt x="369481" y="1414893"/>
                    </a:cubicBezTo>
                    <a:cubicBezTo>
                      <a:pt x="407393" y="1322392"/>
                      <a:pt x="485583" y="1241809"/>
                      <a:pt x="604051" y="1173142"/>
                    </a:cubicBezTo>
                    <a:cubicBezTo>
                      <a:pt x="639642" y="1151818"/>
                      <a:pt x="683496" y="1127643"/>
                      <a:pt x="735625" y="1100610"/>
                    </a:cubicBezTo>
                    <a:cubicBezTo>
                      <a:pt x="789262" y="1072438"/>
                      <a:pt x="840391" y="1039733"/>
                      <a:pt x="888451" y="1002836"/>
                    </a:cubicBezTo>
                    <a:cubicBezTo>
                      <a:pt x="937577" y="965685"/>
                      <a:pt x="980226" y="920664"/>
                      <a:pt x="1014657" y="869594"/>
                    </a:cubicBezTo>
                    <a:cubicBezTo>
                      <a:pt x="1049371" y="817537"/>
                      <a:pt x="1067367" y="756117"/>
                      <a:pt x="1066228" y="693557"/>
                    </a:cubicBezTo>
                    <a:cubicBezTo>
                      <a:pt x="1067265" y="647992"/>
                      <a:pt x="1057575" y="602826"/>
                      <a:pt x="1037940" y="561693"/>
                    </a:cubicBezTo>
                    <a:cubicBezTo>
                      <a:pt x="1019829" y="524977"/>
                      <a:pt x="994435" y="492323"/>
                      <a:pt x="963304" y="465733"/>
                    </a:cubicBezTo>
                    <a:cubicBezTo>
                      <a:pt x="931332" y="439084"/>
                      <a:pt x="894333" y="419131"/>
                      <a:pt x="854505" y="407054"/>
                    </a:cubicBezTo>
                    <a:cubicBezTo>
                      <a:pt x="813677" y="394165"/>
                      <a:pt x="771115" y="387586"/>
                      <a:pt x="728299" y="387543"/>
                    </a:cubicBezTo>
                    <a:cubicBezTo>
                      <a:pt x="679775" y="386883"/>
                      <a:pt x="631599" y="395855"/>
                      <a:pt x="586570" y="413945"/>
                    </a:cubicBezTo>
                    <a:cubicBezTo>
                      <a:pt x="545147" y="431011"/>
                      <a:pt x="506284" y="453736"/>
                      <a:pt x="471099" y="481472"/>
                    </a:cubicBezTo>
                    <a:cubicBezTo>
                      <a:pt x="436805" y="508621"/>
                      <a:pt x="405769" y="539658"/>
                      <a:pt x="378620" y="573951"/>
                    </a:cubicBezTo>
                    <a:cubicBezTo>
                      <a:pt x="353625" y="605126"/>
                      <a:pt x="330494" y="637751"/>
                      <a:pt x="309351" y="671653"/>
                    </a:cubicBezTo>
                    <a:lnTo>
                      <a:pt x="255822" y="671653"/>
                    </a:lnTo>
                    <a:lnTo>
                      <a:pt x="0" y="458407"/>
                    </a:lnTo>
                    <a:cubicBezTo>
                      <a:pt x="29593" y="386701"/>
                      <a:pt x="71053" y="320494"/>
                      <a:pt x="122652" y="262569"/>
                    </a:cubicBezTo>
                    <a:cubicBezTo>
                      <a:pt x="173106" y="206095"/>
                      <a:pt x="231792" y="157549"/>
                      <a:pt x="296730" y="118592"/>
                    </a:cubicBezTo>
                    <a:cubicBezTo>
                      <a:pt x="362793" y="79318"/>
                      <a:pt x="434071" y="49576"/>
                      <a:pt x="508453" y="30248"/>
                    </a:cubicBezTo>
                    <a:cubicBezTo>
                      <a:pt x="585026" y="10023"/>
                      <a:pt x="663897" y="-144"/>
                      <a:pt x="743096" y="2"/>
                    </a:cubicBezTo>
                    <a:cubicBezTo>
                      <a:pt x="833398" y="52"/>
                      <a:pt x="923208" y="13221"/>
                      <a:pt x="1009725" y="39097"/>
                    </a:cubicBezTo>
                    <a:cubicBezTo>
                      <a:pt x="1095995" y="64487"/>
                      <a:pt x="1176354" y="106798"/>
                      <a:pt x="1246109" y="163562"/>
                    </a:cubicBezTo>
                    <a:cubicBezTo>
                      <a:pt x="1318162" y="223206"/>
                      <a:pt x="1376399" y="297798"/>
                      <a:pt x="1416778" y="382175"/>
                    </a:cubicBezTo>
                    <a:cubicBezTo>
                      <a:pt x="1460587" y="471049"/>
                      <a:pt x="1482492" y="577121"/>
                      <a:pt x="1482492" y="700375"/>
                    </a:cubicBezTo>
                    <a:cubicBezTo>
                      <a:pt x="1483587" y="768273"/>
                      <a:pt x="1474615" y="835953"/>
                      <a:pt x="1455872" y="901218"/>
                    </a:cubicBezTo>
                    <a:cubicBezTo>
                      <a:pt x="1438856" y="957670"/>
                      <a:pt x="1413028" y="1011083"/>
                      <a:pt x="1379351" y="1059484"/>
                    </a:cubicBezTo>
                    <a:cubicBezTo>
                      <a:pt x="1346000" y="1107065"/>
                      <a:pt x="1306572" y="1150077"/>
                      <a:pt x="1262066" y="1187431"/>
                    </a:cubicBezTo>
                    <a:cubicBezTo>
                      <a:pt x="1213737" y="1227687"/>
                      <a:pt x="1162645" y="1264504"/>
                      <a:pt x="1109167" y="1297608"/>
                    </a:cubicBezTo>
                    <a:cubicBezTo>
                      <a:pt x="1061731" y="1326135"/>
                      <a:pt x="1014345" y="1353407"/>
                      <a:pt x="967003" y="1379425"/>
                    </a:cubicBezTo>
                    <a:cubicBezTo>
                      <a:pt x="921185" y="1404419"/>
                      <a:pt x="877752" y="1433556"/>
                      <a:pt x="837243" y="1466464"/>
                    </a:cubicBezTo>
                    <a:cubicBezTo>
                      <a:pt x="799098" y="1497384"/>
                      <a:pt x="766603" y="1534688"/>
                      <a:pt x="741210" y="1576713"/>
                    </a:cubicBezTo>
                    <a:cubicBezTo>
                      <a:pt x="716353" y="1618202"/>
                      <a:pt x="703928" y="1668561"/>
                      <a:pt x="703928" y="1727798"/>
                    </a:cubicBezTo>
                    <a:close/>
                    <a:moveTo>
                      <a:pt x="319868" y="2555974"/>
                    </a:moveTo>
                    <a:lnTo>
                      <a:pt x="319868" y="2065437"/>
                    </a:lnTo>
                    <a:lnTo>
                      <a:pt x="714445" y="2065437"/>
                    </a:lnTo>
                    <a:lnTo>
                      <a:pt x="714445" y="2555974"/>
                    </a:ln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E2FC91DF-2ECB-D152-9B3D-123435168644}"/>
                  </a:ext>
                </a:extLst>
              </p:cNvPr>
              <p:cNvSpPr/>
              <p:nvPr/>
            </p:nvSpPr>
            <p:spPr>
              <a:xfrm>
                <a:off x="2141084" y="1970920"/>
                <a:ext cx="1482581" cy="2555974"/>
              </a:xfrm>
              <a:custGeom>
                <a:avLst/>
                <a:gdLst>
                  <a:gd name="connsiteX0" fmla="*/ 312615 w 1482581"/>
                  <a:gd name="connsiteY0" fmla="*/ 1727726 h 2555974"/>
                  <a:gd name="connsiteX1" fmla="*/ 369481 w 1482581"/>
                  <a:gd name="connsiteY1" fmla="*/ 1414893 h 2555974"/>
                  <a:gd name="connsiteX2" fmla="*/ 604051 w 1482581"/>
                  <a:gd name="connsiteY2" fmla="*/ 1173142 h 2555974"/>
                  <a:gd name="connsiteX3" fmla="*/ 735625 w 1482581"/>
                  <a:gd name="connsiteY3" fmla="*/ 1100610 h 2555974"/>
                  <a:gd name="connsiteX4" fmla="*/ 888451 w 1482581"/>
                  <a:gd name="connsiteY4" fmla="*/ 1002836 h 2555974"/>
                  <a:gd name="connsiteX5" fmla="*/ 1014657 w 1482581"/>
                  <a:gd name="connsiteY5" fmla="*/ 869594 h 2555974"/>
                  <a:gd name="connsiteX6" fmla="*/ 1066228 w 1482581"/>
                  <a:gd name="connsiteY6" fmla="*/ 693557 h 2555974"/>
                  <a:gd name="connsiteX7" fmla="*/ 1037940 w 1482581"/>
                  <a:gd name="connsiteY7" fmla="*/ 561693 h 2555974"/>
                  <a:gd name="connsiteX8" fmla="*/ 963304 w 1482581"/>
                  <a:gd name="connsiteY8" fmla="*/ 465733 h 2555974"/>
                  <a:gd name="connsiteX9" fmla="*/ 854505 w 1482581"/>
                  <a:gd name="connsiteY9" fmla="*/ 407054 h 2555974"/>
                  <a:gd name="connsiteX10" fmla="*/ 728299 w 1482581"/>
                  <a:gd name="connsiteY10" fmla="*/ 387543 h 2555974"/>
                  <a:gd name="connsiteX11" fmla="*/ 586570 w 1482581"/>
                  <a:gd name="connsiteY11" fmla="*/ 413945 h 2555974"/>
                  <a:gd name="connsiteX12" fmla="*/ 471099 w 1482581"/>
                  <a:gd name="connsiteY12" fmla="*/ 481472 h 2555974"/>
                  <a:gd name="connsiteX13" fmla="*/ 378620 w 1482581"/>
                  <a:gd name="connsiteY13" fmla="*/ 573951 h 2555974"/>
                  <a:gd name="connsiteX14" fmla="*/ 309351 w 1482581"/>
                  <a:gd name="connsiteY14" fmla="*/ 671653 h 2555974"/>
                  <a:gd name="connsiteX15" fmla="*/ 255822 w 1482581"/>
                  <a:gd name="connsiteY15" fmla="*/ 671653 h 2555974"/>
                  <a:gd name="connsiteX16" fmla="*/ 0 w 1482581"/>
                  <a:gd name="connsiteY16" fmla="*/ 458407 h 2555974"/>
                  <a:gd name="connsiteX17" fmla="*/ 122652 w 1482581"/>
                  <a:gd name="connsiteY17" fmla="*/ 262569 h 2555974"/>
                  <a:gd name="connsiteX18" fmla="*/ 296730 w 1482581"/>
                  <a:gd name="connsiteY18" fmla="*/ 118592 h 2555974"/>
                  <a:gd name="connsiteX19" fmla="*/ 508453 w 1482581"/>
                  <a:gd name="connsiteY19" fmla="*/ 30248 h 2555974"/>
                  <a:gd name="connsiteX20" fmla="*/ 743096 w 1482581"/>
                  <a:gd name="connsiteY20" fmla="*/ 2 h 2555974"/>
                  <a:gd name="connsiteX21" fmla="*/ 1009725 w 1482581"/>
                  <a:gd name="connsiteY21" fmla="*/ 39097 h 2555974"/>
                  <a:gd name="connsiteX22" fmla="*/ 1246109 w 1482581"/>
                  <a:gd name="connsiteY22" fmla="*/ 163562 h 2555974"/>
                  <a:gd name="connsiteX23" fmla="*/ 1416778 w 1482581"/>
                  <a:gd name="connsiteY23" fmla="*/ 382175 h 2555974"/>
                  <a:gd name="connsiteX24" fmla="*/ 1482492 w 1482581"/>
                  <a:gd name="connsiteY24" fmla="*/ 700375 h 2555974"/>
                  <a:gd name="connsiteX25" fmla="*/ 1455872 w 1482581"/>
                  <a:gd name="connsiteY25" fmla="*/ 901218 h 2555974"/>
                  <a:gd name="connsiteX26" fmla="*/ 1379351 w 1482581"/>
                  <a:gd name="connsiteY26" fmla="*/ 1059484 h 2555974"/>
                  <a:gd name="connsiteX27" fmla="*/ 1262066 w 1482581"/>
                  <a:gd name="connsiteY27" fmla="*/ 1187431 h 2555974"/>
                  <a:gd name="connsiteX28" fmla="*/ 1109167 w 1482581"/>
                  <a:gd name="connsiteY28" fmla="*/ 1297608 h 2555974"/>
                  <a:gd name="connsiteX29" fmla="*/ 967003 w 1482581"/>
                  <a:gd name="connsiteY29" fmla="*/ 1379425 h 2555974"/>
                  <a:gd name="connsiteX30" fmla="*/ 837243 w 1482581"/>
                  <a:gd name="connsiteY30" fmla="*/ 1466464 h 2555974"/>
                  <a:gd name="connsiteX31" fmla="*/ 741210 w 1482581"/>
                  <a:gd name="connsiteY31" fmla="*/ 1576713 h 2555974"/>
                  <a:gd name="connsiteX32" fmla="*/ 703928 w 1482581"/>
                  <a:gd name="connsiteY32" fmla="*/ 1727798 h 2555974"/>
                  <a:gd name="connsiteX33" fmla="*/ 319868 w 1482581"/>
                  <a:gd name="connsiteY33" fmla="*/ 2555974 h 2555974"/>
                  <a:gd name="connsiteX34" fmla="*/ 319868 w 1482581"/>
                  <a:gd name="connsiteY34" fmla="*/ 2065437 h 2555974"/>
                  <a:gd name="connsiteX35" fmla="*/ 714445 w 1482581"/>
                  <a:gd name="connsiteY35" fmla="*/ 2065437 h 2555974"/>
                  <a:gd name="connsiteX36" fmla="*/ 714445 w 1482581"/>
                  <a:gd name="connsiteY36" fmla="*/ 2555974 h 255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82581" h="2555974">
                    <a:moveTo>
                      <a:pt x="312615" y="1727726"/>
                    </a:moveTo>
                    <a:cubicBezTo>
                      <a:pt x="312615" y="1611674"/>
                      <a:pt x="331568" y="1507394"/>
                      <a:pt x="369481" y="1414893"/>
                    </a:cubicBezTo>
                    <a:cubicBezTo>
                      <a:pt x="407393" y="1322392"/>
                      <a:pt x="485583" y="1241809"/>
                      <a:pt x="604051" y="1173142"/>
                    </a:cubicBezTo>
                    <a:cubicBezTo>
                      <a:pt x="639642" y="1151818"/>
                      <a:pt x="683496" y="1127643"/>
                      <a:pt x="735625" y="1100610"/>
                    </a:cubicBezTo>
                    <a:cubicBezTo>
                      <a:pt x="789262" y="1072438"/>
                      <a:pt x="840391" y="1039733"/>
                      <a:pt x="888451" y="1002836"/>
                    </a:cubicBezTo>
                    <a:cubicBezTo>
                      <a:pt x="937577" y="965685"/>
                      <a:pt x="980226" y="920664"/>
                      <a:pt x="1014657" y="869594"/>
                    </a:cubicBezTo>
                    <a:cubicBezTo>
                      <a:pt x="1049371" y="817537"/>
                      <a:pt x="1067367" y="756117"/>
                      <a:pt x="1066228" y="693557"/>
                    </a:cubicBezTo>
                    <a:cubicBezTo>
                      <a:pt x="1067265" y="647992"/>
                      <a:pt x="1057575" y="602826"/>
                      <a:pt x="1037940" y="561693"/>
                    </a:cubicBezTo>
                    <a:cubicBezTo>
                      <a:pt x="1019829" y="524977"/>
                      <a:pt x="994435" y="492323"/>
                      <a:pt x="963304" y="465733"/>
                    </a:cubicBezTo>
                    <a:cubicBezTo>
                      <a:pt x="931332" y="439084"/>
                      <a:pt x="894333" y="419131"/>
                      <a:pt x="854505" y="407054"/>
                    </a:cubicBezTo>
                    <a:cubicBezTo>
                      <a:pt x="813677" y="394165"/>
                      <a:pt x="771115" y="387586"/>
                      <a:pt x="728299" y="387543"/>
                    </a:cubicBezTo>
                    <a:cubicBezTo>
                      <a:pt x="679775" y="386883"/>
                      <a:pt x="631599" y="395855"/>
                      <a:pt x="586570" y="413945"/>
                    </a:cubicBezTo>
                    <a:cubicBezTo>
                      <a:pt x="545147" y="431011"/>
                      <a:pt x="506284" y="453736"/>
                      <a:pt x="471099" y="481472"/>
                    </a:cubicBezTo>
                    <a:cubicBezTo>
                      <a:pt x="436805" y="508621"/>
                      <a:pt x="405769" y="539658"/>
                      <a:pt x="378620" y="573951"/>
                    </a:cubicBezTo>
                    <a:cubicBezTo>
                      <a:pt x="353625" y="605126"/>
                      <a:pt x="330494" y="637751"/>
                      <a:pt x="309351" y="671653"/>
                    </a:cubicBezTo>
                    <a:lnTo>
                      <a:pt x="255822" y="671653"/>
                    </a:lnTo>
                    <a:lnTo>
                      <a:pt x="0" y="458407"/>
                    </a:lnTo>
                    <a:cubicBezTo>
                      <a:pt x="29593" y="386701"/>
                      <a:pt x="71053" y="320494"/>
                      <a:pt x="122652" y="262569"/>
                    </a:cubicBezTo>
                    <a:cubicBezTo>
                      <a:pt x="173106" y="206095"/>
                      <a:pt x="231792" y="157549"/>
                      <a:pt x="296730" y="118592"/>
                    </a:cubicBezTo>
                    <a:cubicBezTo>
                      <a:pt x="362793" y="79318"/>
                      <a:pt x="434071" y="49576"/>
                      <a:pt x="508453" y="30248"/>
                    </a:cubicBezTo>
                    <a:cubicBezTo>
                      <a:pt x="585026" y="10023"/>
                      <a:pt x="663897" y="-144"/>
                      <a:pt x="743096" y="2"/>
                    </a:cubicBezTo>
                    <a:cubicBezTo>
                      <a:pt x="833398" y="52"/>
                      <a:pt x="923208" y="13221"/>
                      <a:pt x="1009725" y="39097"/>
                    </a:cubicBezTo>
                    <a:cubicBezTo>
                      <a:pt x="1095995" y="64487"/>
                      <a:pt x="1176354" y="106798"/>
                      <a:pt x="1246109" y="163562"/>
                    </a:cubicBezTo>
                    <a:cubicBezTo>
                      <a:pt x="1318162" y="223206"/>
                      <a:pt x="1376399" y="297798"/>
                      <a:pt x="1416778" y="382175"/>
                    </a:cubicBezTo>
                    <a:cubicBezTo>
                      <a:pt x="1460587" y="471049"/>
                      <a:pt x="1482492" y="577121"/>
                      <a:pt x="1482492" y="700375"/>
                    </a:cubicBezTo>
                    <a:cubicBezTo>
                      <a:pt x="1483587" y="768273"/>
                      <a:pt x="1474615" y="835953"/>
                      <a:pt x="1455872" y="901218"/>
                    </a:cubicBezTo>
                    <a:cubicBezTo>
                      <a:pt x="1438856" y="957670"/>
                      <a:pt x="1413028" y="1011083"/>
                      <a:pt x="1379351" y="1059484"/>
                    </a:cubicBezTo>
                    <a:cubicBezTo>
                      <a:pt x="1346000" y="1107065"/>
                      <a:pt x="1306572" y="1150077"/>
                      <a:pt x="1262066" y="1187431"/>
                    </a:cubicBezTo>
                    <a:cubicBezTo>
                      <a:pt x="1213737" y="1227687"/>
                      <a:pt x="1162645" y="1264504"/>
                      <a:pt x="1109167" y="1297608"/>
                    </a:cubicBezTo>
                    <a:cubicBezTo>
                      <a:pt x="1061731" y="1326135"/>
                      <a:pt x="1014345" y="1353407"/>
                      <a:pt x="967003" y="1379425"/>
                    </a:cubicBezTo>
                    <a:cubicBezTo>
                      <a:pt x="921185" y="1404419"/>
                      <a:pt x="877752" y="1433556"/>
                      <a:pt x="837243" y="1466464"/>
                    </a:cubicBezTo>
                    <a:cubicBezTo>
                      <a:pt x="799098" y="1497384"/>
                      <a:pt x="766603" y="1534688"/>
                      <a:pt x="741210" y="1576713"/>
                    </a:cubicBezTo>
                    <a:cubicBezTo>
                      <a:pt x="716353" y="1618202"/>
                      <a:pt x="703928" y="1668561"/>
                      <a:pt x="703928" y="1727798"/>
                    </a:cubicBezTo>
                    <a:close/>
                    <a:moveTo>
                      <a:pt x="319868" y="2555974"/>
                    </a:moveTo>
                    <a:lnTo>
                      <a:pt x="319868" y="2065437"/>
                    </a:lnTo>
                    <a:lnTo>
                      <a:pt x="714445" y="2065437"/>
                    </a:lnTo>
                    <a:lnTo>
                      <a:pt x="714445" y="2555974"/>
                    </a:lnTo>
                    <a:close/>
                  </a:path>
                </a:pathLst>
              </a:custGeom>
              <a:solidFill>
                <a:srgbClr val="000000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F86EDBC9-D530-0E48-26B1-803AB36AD5A6}"/>
                  </a:ext>
                </a:extLst>
              </p:cNvPr>
              <p:cNvSpPr/>
              <p:nvPr/>
            </p:nvSpPr>
            <p:spPr>
              <a:xfrm>
                <a:off x="2087627" y="1970919"/>
                <a:ext cx="1482795" cy="2555974"/>
              </a:xfrm>
              <a:custGeom>
                <a:avLst/>
                <a:gdLst>
                  <a:gd name="connsiteX0" fmla="*/ 312833 w 1482795"/>
                  <a:gd name="connsiteY0" fmla="*/ 1727726 h 2555974"/>
                  <a:gd name="connsiteX1" fmla="*/ 369698 w 1482795"/>
                  <a:gd name="connsiteY1" fmla="*/ 1414894 h 2555974"/>
                  <a:gd name="connsiteX2" fmla="*/ 604341 w 1482795"/>
                  <a:gd name="connsiteY2" fmla="*/ 1173143 h 2555974"/>
                  <a:gd name="connsiteX3" fmla="*/ 735842 w 1482795"/>
                  <a:gd name="connsiteY3" fmla="*/ 1100610 h 2555974"/>
                  <a:gd name="connsiteX4" fmla="*/ 888741 w 1482795"/>
                  <a:gd name="connsiteY4" fmla="*/ 1002837 h 2555974"/>
                  <a:gd name="connsiteX5" fmla="*/ 1014947 w 1482795"/>
                  <a:gd name="connsiteY5" fmla="*/ 869594 h 2555974"/>
                  <a:gd name="connsiteX6" fmla="*/ 1066445 w 1482795"/>
                  <a:gd name="connsiteY6" fmla="*/ 693558 h 2555974"/>
                  <a:gd name="connsiteX7" fmla="*/ 1038013 w 1482795"/>
                  <a:gd name="connsiteY7" fmla="*/ 562056 h 2555974"/>
                  <a:gd name="connsiteX8" fmla="*/ 963377 w 1482795"/>
                  <a:gd name="connsiteY8" fmla="*/ 466096 h 2555974"/>
                  <a:gd name="connsiteX9" fmla="*/ 854578 w 1482795"/>
                  <a:gd name="connsiteY9" fmla="*/ 407417 h 2555974"/>
                  <a:gd name="connsiteX10" fmla="*/ 728371 w 1482795"/>
                  <a:gd name="connsiteY10" fmla="*/ 387906 h 2555974"/>
                  <a:gd name="connsiteX11" fmla="*/ 586570 w 1482795"/>
                  <a:gd name="connsiteY11" fmla="*/ 413945 h 2555974"/>
                  <a:gd name="connsiteX12" fmla="*/ 471026 w 1482795"/>
                  <a:gd name="connsiteY12" fmla="*/ 481473 h 2555974"/>
                  <a:gd name="connsiteX13" fmla="*/ 378620 w 1482795"/>
                  <a:gd name="connsiteY13" fmla="*/ 573952 h 2555974"/>
                  <a:gd name="connsiteX14" fmla="*/ 309279 w 1482795"/>
                  <a:gd name="connsiteY14" fmla="*/ 671653 h 2555974"/>
                  <a:gd name="connsiteX15" fmla="*/ 0 w 1482795"/>
                  <a:gd name="connsiteY15" fmla="*/ 458408 h 2555974"/>
                  <a:gd name="connsiteX16" fmla="*/ 122652 w 1482795"/>
                  <a:gd name="connsiteY16" fmla="*/ 262570 h 2555974"/>
                  <a:gd name="connsiteX17" fmla="*/ 296730 w 1482795"/>
                  <a:gd name="connsiteY17" fmla="*/ 118593 h 2555974"/>
                  <a:gd name="connsiteX18" fmla="*/ 508380 w 1482795"/>
                  <a:gd name="connsiteY18" fmla="*/ 30248 h 2555974"/>
                  <a:gd name="connsiteX19" fmla="*/ 743241 w 1482795"/>
                  <a:gd name="connsiteY19" fmla="*/ 2 h 2555974"/>
                  <a:gd name="connsiteX20" fmla="*/ 1009870 w 1482795"/>
                  <a:gd name="connsiteY20" fmla="*/ 39097 h 2555974"/>
                  <a:gd name="connsiteX21" fmla="*/ 1246254 w 1482795"/>
                  <a:gd name="connsiteY21" fmla="*/ 163563 h 2555974"/>
                  <a:gd name="connsiteX22" fmla="*/ 1416922 w 1482795"/>
                  <a:gd name="connsiteY22" fmla="*/ 382176 h 2555974"/>
                  <a:gd name="connsiteX23" fmla="*/ 1482710 w 1482795"/>
                  <a:gd name="connsiteY23" fmla="*/ 700376 h 2555974"/>
                  <a:gd name="connsiteX24" fmla="*/ 1456017 w 1482795"/>
                  <a:gd name="connsiteY24" fmla="*/ 901218 h 2555974"/>
                  <a:gd name="connsiteX25" fmla="*/ 1379278 w 1482795"/>
                  <a:gd name="connsiteY25" fmla="*/ 1059484 h 2555974"/>
                  <a:gd name="connsiteX26" fmla="*/ 1261993 w 1482795"/>
                  <a:gd name="connsiteY26" fmla="*/ 1187432 h 2555974"/>
                  <a:gd name="connsiteX27" fmla="*/ 1109095 w 1482795"/>
                  <a:gd name="connsiteY27" fmla="*/ 1297609 h 2555974"/>
                  <a:gd name="connsiteX28" fmla="*/ 966931 w 1482795"/>
                  <a:gd name="connsiteY28" fmla="*/ 1379425 h 2555974"/>
                  <a:gd name="connsiteX29" fmla="*/ 837170 w 1482795"/>
                  <a:gd name="connsiteY29" fmla="*/ 1466464 h 2555974"/>
                  <a:gd name="connsiteX30" fmla="*/ 741210 w 1482795"/>
                  <a:gd name="connsiteY30" fmla="*/ 1576714 h 2555974"/>
                  <a:gd name="connsiteX31" fmla="*/ 703855 w 1482795"/>
                  <a:gd name="connsiteY31" fmla="*/ 1727799 h 2555974"/>
                  <a:gd name="connsiteX32" fmla="*/ 320086 w 1482795"/>
                  <a:gd name="connsiteY32" fmla="*/ 2555975 h 2555974"/>
                  <a:gd name="connsiteX33" fmla="*/ 320086 w 1482795"/>
                  <a:gd name="connsiteY33" fmla="*/ 2065438 h 2555974"/>
                  <a:gd name="connsiteX34" fmla="*/ 714228 w 1482795"/>
                  <a:gd name="connsiteY34" fmla="*/ 2065438 h 2555974"/>
                  <a:gd name="connsiteX35" fmla="*/ 714228 w 1482795"/>
                  <a:gd name="connsiteY35" fmla="*/ 2555975 h 255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82795" h="2555974">
                    <a:moveTo>
                      <a:pt x="312833" y="1727726"/>
                    </a:moveTo>
                    <a:cubicBezTo>
                      <a:pt x="312833" y="1611674"/>
                      <a:pt x="331785" y="1507394"/>
                      <a:pt x="369698" y="1414894"/>
                    </a:cubicBezTo>
                    <a:cubicBezTo>
                      <a:pt x="407611" y="1322393"/>
                      <a:pt x="485823" y="1241809"/>
                      <a:pt x="604341" y="1173143"/>
                    </a:cubicBezTo>
                    <a:cubicBezTo>
                      <a:pt x="639882" y="1151818"/>
                      <a:pt x="683713" y="1127643"/>
                      <a:pt x="735842" y="1100610"/>
                    </a:cubicBezTo>
                    <a:cubicBezTo>
                      <a:pt x="789516" y="1072460"/>
                      <a:pt x="840666" y="1039748"/>
                      <a:pt x="888741" y="1002837"/>
                    </a:cubicBezTo>
                    <a:cubicBezTo>
                      <a:pt x="937852" y="965671"/>
                      <a:pt x="980494" y="920650"/>
                      <a:pt x="1014947" y="869594"/>
                    </a:cubicBezTo>
                    <a:cubicBezTo>
                      <a:pt x="1049603" y="817516"/>
                      <a:pt x="1067570" y="756110"/>
                      <a:pt x="1066445" y="693558"/>
                    </a:cubicBezTo>
                    <a:cubicBezTo>
                      <a:pt x="1067381" y="648102"/>
                      <a:pt x="1057640" y="603066"/>
                      <a:pt x="1038013" y="562056"/>
                    </a:cubicBezTo>
                    <a:cubicBezTo>
                      <a:pt x="1019901" y="525341"/>
                      <a:pt x="994508" y="492686"/>
                      <a:pt x="963377" y="466096"/>
                    </a:cubicBezTo>
                    <a:cubicBezTo>
                      <a:pt x="931404" y="439448"/>
                      <a:pt x="894406" y="419494"/>
                      <a:pt x="854578" y="407417"/>
                    </a:cubicBezTo>
                    <a:cubicBezTo>
                      <a:pt x="813749" y="394528"/>
                      <a:pt x="771187" y="387949"/>
                      <a:pt x="728371" y="387906"/>
                    </a:cubicBezTo>
                    <a:cubicBezTo>
                      <a:pt x="679847" y="387101"/>
                      <a:pt x="631642" y="395950"/>
                      <a:pt x="586570" y="413945"/>
                    </a:cubicBezTo>
                    <a:cubicBezTo>
                      <a:pt x="545125" y="431019"/>
                      <a:pt x="506241" y="453744"/>
                      <a:pt x="471026" y="481473"/>
                    </a:cubicBezTo>
                    <a:cubicBezTo>
                      <a:pt x="436754" y="508622"/>
                      <a:pt x="405747" y="539658"/>
                      <a:pt x="378620" y="573952"/>
                    </a:cubicBezTo>
                    <a:cubicBezTo>
                      <a:pt x="353603" y="605126"/>
                      <a:pt x="330451" y="637751"/>
                      <a:pt x="309279" y="671653"/>
                    </a:cubicBezTo>
                    <a:lnTo>
                      <a:pt x="0" y="458408"/>
                    </a:lnTo>
                    <a:cubicBezTo>
                      <a:pt x="29571" y="386687"/>
                      <a:pt x="71038" y="320480"/>
                      <a:pt x="122652" y="262570"/>
                    </a:cubicBezTo>
                    <a:cubicBezTo>
                      <a:pt x="173084" y="206074"/>
                      <a:pt x="231778" y="157528"/>
                      <a:pt x="296730" y="118593"/>
                    </a:cubicBezTo>
                    <a:cubicBezTo>
                      <a:pt x="362771" y="79330"/>
                      <a:pt x="434027" y="49588"/>
                      <a:pt x="508380" y="30248"/>
                    </a:cubicBezTo>
                    <a:cubicBezTo>
                      <a:pt x="585018" y="9999"/>
                      <a:pt x="663970" y="-169"/>
                      <a:pt x="743241" y="2"/>
                    </a:cubicBezTo>
                    <a:cubicBezTo>
                      <a:pt x="833544" y="48"/>
                      <a:pt x="923353" y="13217"/>
                      <a:pt x="1009870" y="39097"/>
                    </a:cubicBezTo>
                    <a:cubicBezTo>
                      <a:pt x="1096147" y="64472"/>
                      <a:pt x="1176506" y="106784"/>
                      <a:pt x="1246254" y="163563"/>
                    </a:cubicBezTo>
                    <a:cubicBezTo>
                      <a:pt x="1318329" y="223192"/>
                      <a:pt x="1376565" y="297792"/>
                      <a:pt x="1416922" y="382176"/>
                    </a:cubicBezTo>
                    <a:cubicBezTo>
                      <a:pt x="1460732" y="471050"/>
                      <a:pt x="1482659" y="577121"/>
                      <a:pt x="1482710" y="700376"/>
                    </a:cubicBezTo>
                    <a:cubicBezTo>
                      <a:pt x="1483783" y="768274"/>
                      <a:pt x="1474789" y="835961"/>
                      <a:pt x="1456017" y="901218"/>
                    </a:cubicBezTo>
                    <a:cubicBezTo>
                      <a:pt x="1438958" y="957699"/>
                      <a:pt x="1413056" y="1011112"/>
                      <a:pt x="1379278" y="1059484"/>
                    </a:cubicBezTo>
                    <a:cubicBezTo>
                      <a:pt x="1345928" y="1107066"/>
                      <a:pt x="1306499" y="1150078"/>
                      <a:pt x="1261993" y="1187432"/>
                    </a:cubicBezTo>
                    <a:cubicBezTo>
                      <a:pt x="1213694" y="1227724"/>
                      <a:pt x="1162602" y="1264541"/>
                      <a:pt x="1109095" y="1297609"/>
                    </a:cubicBezTo>
                    <a:cubicBezTo>
                      <a:pt x="1061753" y="1326136"/>
                      <a:pt x="1014367" y="1353408"/>
                      <a:pt x="966931" y="1379425"/>
                    </a:cubicBezTo>
                    <a:cubicBezTo>
                      <a:pt x="921112" y="1404420"/>
                      <a:pt x="877680" y="1433556"/>
                      <a:pt x="837170" y="1466464"/>
                    </a:cubicBezTo>
                    <a:cubicBezTo>
                      <a:pt x="799047" y="1497385"/>
                      <a:pt x="766574" y="1534688"/>
                      <a:pt x="741210" y="1576714"/>
                    </a:cubicBezTo>
                    <a:cubicBezTo>
                      <a:pt x="716353" y="1618202"/>
                      <a:pt x="703906" y="1668562"/>
                      <a:pt x="703855" y="1727799"/>
                    </a:cubicBezTo>
                    <a:close/>
                    <a:moveTo>
                      <a:pt x="320086" y="2555975"/>
                    </a:moveTo>
                    <a:lnTo>
                      <a:pt x="320086" y="2065438"/>
                    </a:lnTo>
                    <a:lnTo>
                      <a:pt x="714228" y="2065438"/>
                    </a:lnTo>
                    <a:lnTo>
                      <a:pt x="714228" y="2555975"/>
                    </a:ln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47" name="Graphic 5">
              <a:extLst>
                <a:ext uri="{FF2B5EF4-FFF2-40B4-BE49-F238E27FC236}">
                  <a16:creationId xmlns:a16="http://schemas.microsoft.com/office/drawing/2014/main" xmlns="" id="{A0A8E330-962C-EB90-7B17-0D1F339891BF}"/>
                </a:ext>
              </a:extLst>
            </p:cNvPr>
            <p:cNvGrpSpPr/>
            <p:nvPr/>
          </p:nvGrpSpPr>
          <p:grpSpPr>
            <a:xfrm>
              <a:off x="7903618" y="2373648"/>
              <a:ext cx="1183931" cy="3342981"/>
              <a:chOff x="1356880" y="2085433"/>
              <a:chExt cx="887948" cy="2507236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3595C79-B9DA-ED25-C4FB-2316725599D3}"/>
                  </a:ext>
                </a:extLst>
              </p:cNvPr>
              <p:cNvSpPr/>
              <p:nvPr/>
            </p:nvSpPr>
            <p:spPr>
              <a:xfrm>
                <a:off x="1754005" y="4121437"/>
                <a:ext cx="490769" cy="446494"/>
              </a:xfrm>
              <a:custGeom>
                <a:avLst/>
                <a:gdLst>
                  <a:gd name="connsiteX0" fmla="*/ 483838 w 490769"/>
                  <a:gd name="connsiteY0" fmla="*/ 444697 h 446494"/>
                  <a:gd name="connsiteX1" fmla="*/ 11288 w 490769"/>
                  <a:gd name="connsiteY1" fmla="*/ 433092 h 446494"/>
                  <a:gd name="connsiteX2" fmla="*/ 699 w 490769"/>
                  <a:gd name="connsiteY2" fmla="*/ 287084 h 446494"/>
                  <a:gd name="connsiteX3" fmla="*/ 699 w 490769"/>
                  <a:gd name="connsiteY3" fmla="*/ 284690 h 446494"/>
                  <a:gd name="connsiteX4" fmla="*/ 118 w 490769"/>
                  <a:gd name="connsiteY4" fmla="*/ 235440 h 446494"/>
                  <a:gd name="connsiteX5" fmla="*/ 118 w 490769"/>
                  <a:gd name="connsiteY5" fmla="*/ 228550 h 446494"/>
                  <a:gd name="connsiteX6" fmla="*/ 1279 w 490769"/>
                  <a:gd name="connsiteY6" fmla="*/ 0 h 446494"/>
                  <a:gd name="connsiteX7" fmla="*/ 295978 w 490769"/>
                  <a:gd name="connsiteY7" fmla="*/ 2974 h 446494"/>
                  <a:gd name="connsiteX8" fmla="*/ 287057 w 490769"/>
                  <a:gd name="connsiteY8" fmla="*/ 229058 h 446494"/>
                  <a:gd name="connsiteX9" fmla="*/ 286694 w 490769"/>
                  <a:gd name="connsiteY9" fmla="*/ 238052 h 446494"/>
                  <a:gd name="connsiteX10" fmla="*/ 284881 w 490769"/>
                  <a:gd name="connsiteY10" fmla="*/ 284908 h 446494"/>
                  <a:gd name="connsiteX11" fmla="*/ 284881 w 490769"/>
                  <a:gd name="connsiteY11" fmla="*/ 289695 h 446494"/>
                  <a:gd name="connsiteX12" fmla="*/ 469404 w 490769"/>
                  <a:gd name="connsiteY12" fmla="*/ 381376 h 446494"/>
                  <a:gd name="connsiteX13" fmla="*/ 483838 w 490769"/>
                  <a:gd name="connsiteY13" fmla="*/ 444697 h 44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0769" h="446494">
                    <a:moveTo>
                      <a:pt x="483838" y="444697"/>
                    </a:moveTo>
                    <a:cubicBezTo>
                      <a:pt x="468388" y="449629"/>
                      <a:pt x="27898" y="443971"/>
                      <a:pt x="11288" y="433092"/>
                    </a:cubicBezTo>
                    <a:cubicBezTo>
                      <a:pt x="4906" y="429030"/>
                      <a:pt x="2004" y="364838"/>
                      <a:pt x="699" y="287084"/>
                    </a:cubicBezTo>
                    <a:lnTo>
                      <a:pt x="699" y="284690"/>
                    </a:lnTo>
                    <a:cubicBezTo>
                      <a:pt x="699" y="268660"/>
                      <a:pt x="191" y="252123"/>
                      <a:pt x="118" y="235440"/>
                    </a:cubicBezTo>
                    <a:cubicBezTo>
                      <a:pt x="118" y="233119"/>
                      <a:pt x="118" y="230798"/>
                      <a:pt x="118" y="228550"/>
                    </a:cubicBezTo>
                    <a:cubicBezTo>
                      <a:pt x="-462" y="116415"/>
                      <a:pt x="1279" y="0"/>
                      <a:pt x="1279" y="0"/>
                    </a:cubicBezTo>
                    <a:lnTo>
                      <a:pt x="295978" y="2974"/>
                    </a:lnTo>
                    <a:lnTo>
                      <a:pt x="287057" y="229058"/>
                    </a:lnTo>
                    <a:lnTo>
                      <a:pt x="286694" y="238052"/>
                    </a:lnTo>
                    <a:lnTo>
                      <a:pt x="284881" y="284908"/>
                    </a:lnTo>
                    <a:lnTo>
                      <a:pt x="284881" y="289695"/>
                    </a:lnTo>
                    <a:cubicBezTo>
                      <a:pt x="284881" y="289695"/>
                      <a:pt x="452359" y="367595"/>
                      <a:pt x="469404" y="381376"/>
                    </a:cubicBezTo>
                    <a:cubicBezTo>
                      <a:pt x="486449" y="395157"/>
                      <a:pt x="499287" y="439764"/>
                      <a:pt x="483838" y="444697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DE7C7A0F-6D65-54C1-E776-6130911D10DB}"/>
                  </a:ext>
                </a:extLst>
              </p:cNvPr>
              <p:cNvSpPr/>
              <p:nvPr/>
            </p:nvSpPr>
            <p:spPr>
              <a:xfrm>
                <a:off x="1754123" y="4349987"/>
                <a:ext cx="490651" cy="217944"/>
              </a:xfrm>
              <a:custGeom>
                <a:avLst/>
                <a:gdLst>
                  <a:gd name="connsiteX0" fmla="*/ 483719 w 490651"/>
                  <a:gd name="connsiteY0" fmla="*/ 216147 h 217944"/>
                  <a:gd name="connsiteX1" fmla="*/ 11170 w 490651"/>
                  <a:gd name="connsiteY1" fmla="*/ 204542 h 217944"/>
                  <a:gd name="connsiteX2" fmla="*/ 580 w 490651"/>
                  <a:gd name="connsiteY2" fmla="*/ 58534 h 217944"/>
                  <a:gd name="connsiteX3" fmla="*/ 580 w 490651"/>
                  <a:gd name="connsiteY3" fmla="*/ 56140 h 217944"/>
                  <a:gd name="connsiteX4" fmla="*/ 0 w 490651"/>
                  <a:gd name="connsiteY4" fmla="*/ 6891 h 217944"/>
                  <a:gd name="connsiteX5" fmla="*/ 0 w 490651"/>
                  <a:gd name="connsiteY5" fmla="*/ 0 h 217944"/>
                  <a:gd name="connsiteX6" fmla="*/ 287011 w 490651"/>
                  <a:gd name="connsiteY6" fmla="*/ 798 h 217944"/>
                  <a:gd name="connsiteX7" fmla="*/ 286648 w 490651"/>
                  <a:gd name="connsiteY7" fmla="*/ 9792 h 217944"/>
                  <a:gd name="connsiteX8" fmla="*/ 284835 w 490651"/>
                  <a:gd name="connsiteY8" fmla="*/ 56648 h 217944"/>
                  <a:gd name="connsiteX9" fmla="*/ 284835 w 490651"/>
                  <a:gd name="connsiteY9" fmla="*/ 61435 h 217944"/>
                  <a:gd name="connsiteX10" fmla="*/ 469285 w 490651"/>
                  <a:gd name="connsiteY10" fmla="*/ 152826 h 217944"/>
                  <a:gd name="connsiteX11" fmla="*/ 483719 w 490651"/>
                  <a:gd name="connsiteY11" fmla="*/ 216147 h 21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0651" h="217944">
                    <a:moveTo>
                      <a:pt x="483719" y="216147"/>
                    </a:moveTo>
                    <a:cubicBezTo>
                      <a:pt x="468270" y="221079"/>
                      <a:pt x="27780" y="215422"/>
                      <a:pt x="11170" y="204542"/>
                    </a:cubicBezTo>
                    <a:cubicBezTo>
                      <a:pt x="4787" y="200480"/>
                      <a:pt x="1886" y="136289"/>
                      <a:pt x="580" y="58534"/>
                    </a:cubicBezTo>
                    <a:lnTo>
                      <a:pt x="580" y="56140"/>
                    </a:lnTo>
                    <a:cubicBezTo>
                      <a:pt x="580" y="40110"/>
                      <a:pt x="72" y="23573"/>
                      <a:pt x="0" y="6891"/>
                    </a:cubicBezTo>
                    <a:cubicBezTo>
                      <a:pt x="0" y="4570"/>
                      <a:pt x="0" y="2248"/>
                      <a:pt x="0" y="0"/>
                    </a:cubicBezTo>
                    <a:lnTo>
                      <a:pt x="287011" y="798"/>
                    </a:lnTo>
                    <a:lnTo>
                      <a:pt x="286648" y="9792"/>
                    </a:lnTo>
                    <a:lnTo>
                      <a:pt x="284835" y="56648"/>
                    </a:lnTo>
                    <a:lnTo>
                      <a:pt x="284835" y="61435"/>
                    </a:lnTo>
                    <a:cubicBezTo>
                      <a:pt x="284835" y="61435"/>
                      <a:pt x="452240" y="139045"/>
                      <a:pt x="469285" y="152826"/>
                    </a:cubicBezTo>
                    <a:cubicBezTo>
                      <a:pt x="486330" y="166607"/>
                      <a:pt x="499169" y="211215"/>
                      <a:pt x="483719" y="216147"/>
                    </a:cubicBez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BADC7686-D04E-AD1B-2C99-62F71599D095}"/>
                  </a:ext>
                </a:extLst>
              </p:cNvPr>
              <p:cNvSpPr/>
              <p:nvPr/>
            </p:nvSpPr>
            <p:spPr>
              <a:xfrm>
                <a:off x="1754776" y="4406055"/>
                <a:ext cx="490052" cy="161868"/>
              </a:xfrm>
              <a:custGeom>
                <a:avLst/>
                <a:gdLst>
                  <a:gd name="connsiteX0" fmla="*/ 483067 w 490052"/>
                  <a:gd name="connsiteY0" fmla="*/ 160079 h 161868"/>
                  <a:gd name="connsiteX1" fmla="*/ 169291 w 490052"/>
                  <a:gd name="connsiteY1" fmla="*/ 158338 h 161868"/>
                  <a:gd name="connsiteX2" fmla="*/ 10517 w 490052"/>
                  <a:gd name="connsiteY2" fmla="*/ 148474 h 161868"/>
                  <a:gd name="connsiteX3" fmla="*/ 0 w 490052"/>
                  <a:gd name="connsiteY3" fmla="*/ 5730 h 161868"/>
                  <a:gd name="connsiteX4" fmla="*/ 0 w 490052"/>
                  <a:gd name="connsiteY4" fmla="*/ 2466 h 161868"/>
                  <a:gd name="connsiteX5" fmla="*/ 0 w 490052"/>
                  <a:gd name="connsiteY5" fmla="*/ 0 h 161868"/>
                  <a:gd name="connsiteX6" fmla="*/ 284255 w 490052"/>
                  <a:gd name="connsiteY6" fmla="*/ 580 h 161868"/>
                  <a:gd name="connsiteX7" fmla="*/ 284255 w 490052"/>
                  <a:gd name="connsiteY7" fmla="*/ 5367 h 161868"/>
                  <a:gd name="connsiteX8" fmla="*/ 468923 w 490052"/>
                  <a:gd name="connsiteY8" fmla="*/ 96831 h 161868"/>
                  <a:gd name="connsiteX9" fmla="*/ 483067 w 490052"/>
                  <a:gd name="connsiteY9" fmla="*/ 160079 h 16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052" h="161868">
                    <a:moveTo>
                      <a:pt x="483067" y="160079"/>
                    </a:moveTo>
                    <a:cubicBezTo>
                      <a:pt x="473565" y="163126"/>
                      <a:pt x="302896" y="162110"/>
                      <a:pt x="169291" y="158338"/>
                    </a:cubicBezTo>
                    <a:cubicBezTo>
                      <a:pt x="85878" y="156090"/>
                      <a:pt x="16973" y="152608"/>
                      <a:pt x="10517" y="148474"/>
                    </a:cubicBezTo>
                    <a:cubicBezTo>
                      <a:pt x="4062" y="144340"/>
                      <a:pt x="1306" y="82034"/>
                      <a:pt x="0" y="5730"/>
                    </a:cubicBezTo>
                    <a:cubicBezTo>
                      <a:pt x="0" y="4642"/>
                      <a:pt x="0" y="3554"/>
                      <a:pt x="0" y="2466"/>
                    </a:cubicBezTo>
                    <a:cubicBezTo>
                      <a:pt x="0" y="1378"/>
                      <a:pt x="0" y="798"/>
                      <a:pt x="0" y="0"/>
                    </a:cubicBezTo>
                    <a:lnTo>
                      <a:pt x="284255" y="580"/>
                    </a:lnTo>
                    <a:lnTo>
                      <a:pt x="284255" y="5367"/>
                    </a:lnTo>
                    <a:cubicBezTo>
                      <a:pt x="284255" y="5367"/>
                      <a:pt x="451950" y="82977"/>
                      <a:pt x="468923" y="96831"/>
                    </a:cubicBezTo>
                    <a:cubicBezTo>
                      <a:pt x="485895" y="110685"/>
                      <a:pt x="498516" y="155147"/>
                      <a:pt x="483067" y="160079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A174113-7C80-14BA-01FD-C3A506D929E9}"/>
                  </a:ext>
                </a:extLst>
              </p:cNvPr>
              <p:cNvSpPr/>
              <p:nvPr/>
            </p:nvSpPr>
            <p:spPr>
              <a:xfrm>
                <a:off x="1785167" y="4543751"/>
                <a:ext cx="449094" cy="6841"/>
              </a:xfrm>
              <a:custGeom>
                <a:avLst/>
                <a:gdLst>
                  <a:gd name="connsiteX0" fmla="*/ 447961 w 449094"/>
                  <a:gd name="connsiteY0" fmla="*/ 5193 h 6841"/>
                  <a:gd name="connsiteX1" fmla="*/ 435 w 449094"/>
                  <a:gd name="connsiteY1" fmla="*/ 1059 h 6841"/>
                  <a:gd name="connsiteX2" fmla="*/ 435 w 449094"/>
                  <a:gd name="connsiteY2" fmla="*/ 1567 h 6841"/>
                  <a:gd name="connsiteX3" fmla="*/ 447888 w 449094"/>
                  <a:gd name="connsiteY3" fmla="*/ 6426 h 6841"/>
                  <a:gd name="connsiteX4" fmla="*/ 447961 w 449094"/>
                  <a:gd name="connsiteY4" fmla="*/ 5193 h 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094" h="6841">
                    <a:moveTo>
                      <a:pt x="447961" y="5193"/>
                    </a:moveTo>
                    <a:cubicBezTo>
                      <a:pt x="373688" y="2437"/>
                      <a:pt x="74056" y="-2060"/>
                      <a:pt x="435" y="1059"/>
                    </a:cubicBezTo>
                    <a:cubicBezTo>
                      <a:pt x="-145" y="1059"/>
                      <a:pt x="-145" y="1494"/>
                      <a:pt x="435" y="1567"/>
                    </a:cubicBezTo>
                    <a:cubicBezTo>
                      <a:pt x="73983" y="5919"/>
                      <a:pt x="373615" y="7732"/>
                      <a:pt x="447888" y="6426"/>
                    </a:cubicBezTo>
                    <a:cubicBezTo>
                      <a:pt x="449484" y="6426"/>
                      <a:pt x="449484" y="5266"/>
                      <a:pt x="447961" y="51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A812601D-7CAC-55BA-9B6A-5639C5A8D37F}"/>
                  </a:ext>
                </a:extLst>
              </p:cNvPr>
              <p:cNvSpPr/>
              <p:nvPr/>
            </p:nvSpPr>
            <p:spPr>
              <a:xfrm>
                <a:off x="1982611" y="4405370"/>
                <a:ext cx="89350" cy="22923"/>
              </a:xfrm>
              <a:custGeom>
                <a:avLst/>
                <a:gdLst>
                  <a:gd name="connsiteX0" fmla="*/ 87899 w 89350"/>
                  <a:gd name="connsiteY0" fmla="*/ 2426 h 22923"/>
                  <a:gd name="connsiteX1" fmla="*/ 352 w 89350"/>
                  <a:gd name="connsiteY1" fmla="*/ 21139 h 22923"/>
                  <a:gd name="connsiteX2" fmla="*/ 1585 w 89350"/>
                  <a:gd name="connsiteY2" fmla="*/ 22880 h 22923"/>
                  <a:gd name="connsiteX3" fmla="*/ 87754 w 89350"/>
                  <a:gd name="connsiteY3" fmla="*/ 6125 h 22923"/>
                  <a:gd name="connsiteX4" fmla="*/ 89328 w 89350"/>
                  <a:gd name="connsiteY4" fmla="*/ 3971 h 22923"/>
                  <a:gd name="connsiteX5" fmla="*/ 87899 w 89350"/>
                  <a:gd name="connsiteY5" fmla="*/ 2426 h 2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350" h="22923">
                    <a:moveTo>
                      <a:pt x="87899" y="2426"/>
                    </a:moveTo>
                    <a:cubicBezTo>
                      <a:pt x="58886" y="-3377"/>
                      <a:pt x="22982" y="613"/>
                      <a:pt x="352" y="21139"/>
                    </a:cubicBezTo>
                    <a:cubicBezTo>
                      <a:pt x="-518" y="21937"/>
                      <a:pt x="352" y="23170"/>
                      <a:pt x="1585" y="22880"/>
                    </a:cubicBezTo>
                    <a:cubicBezTo>
                      <a:pt x="29633" y="14263"/>
                      <a:pt x="58516" y="8642"/>
                      <a:pt x="87754" y="6125"/>
                    </a:cubicBezTo>
                    <a:cubicBezTo>
                      <a:pt x="88784" y="5965"/>
                      <a:pt x="89487" y="5001"/>
                      <a:pt x="89328" y="3971"/>
                    </a:cubicBezTo>
                    <a:cubicBezTo>
                      <a:pt x="89211" y="3217"/>
                      <a:pt x="88646" y="2600"/>
                      <a:pt x="87899" y="24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65FC0714-AB8E-23DA-9BB7-03E073E7D758}"/>
                  </a:ext>
                </a:extLst>
              </p:cNvPr>
              <p:cNvSpPr/>
              <p:nvPr/>
            </p:nvSpPr>
            <p:spPr>
              <a:xfrm>
                <a:off x="2003573" y="4418353"/>
                <a:ext cx="89271" cy="22923"/>
              </a:xfrm>
              <a:custGeom>
                <a:avLst/>
                <a:gdLst>
                  <a:gd name="connsiteX0" fmla="*/ 87899 w 89271"/>
                  <a:gd name="connsiteY0" fmla="*/ 2426 h 22923"/>
                  <a:gd name="connsiteX1" fmla="*/ 352 w 89271"/>
                  <a:gd name="connsiteY1" fmla="*/ 21139 h 22923"/>
                  <a:gd name="connsiteX2" fmla="*/ 1585 w 89271"/>
                  <a:gd name="connsiteY2" fmla="*/ 22880 h 22923"/>
                  <a:gd name="connsiteX3" fmla="*/ 87463 w 89271"/>
                  <a:gd name="connsiteY3" fmla="*/ 6125 h 22923"/>
                  <a:gd name="connsiteX4" fmla="*/ 89269 w 89271"/>
                  <a:gd name="connsiteY4" fmla="*/ 4167 h 22923"/>
                  <a:gd name="connsiteX5" fmla="*/ 87899 w 89271"/>
                  <a:gd name="connsiteY5" fmla="*/ 2426 h 2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71" h="22923">
                    <a:moveTo>
                      <a:pt x="87899" y="2426"/>
                    </a:moveTo>
                    <a:cubicBezTo>
                      <a:pt x="58886" y="-3377"/>
                      <a:pt x="22982" y="613"/>
                      <a:pt x="352" y="21139"/>
                    </a:cubicBezTo>
                    <a:cubicBezTo>
                      <a:pt x="-518" y="21937"/>
                      <a:pt x="352" y="23170"/>
                      <a:pt x="1585" y="22880"/>
                    </a:cubicBezTo>
                    <a:cubicBezTo>
                      <a:pt x="29539" y="14270"/>
                      <a:pt x="58327" y="8656"/>
                      <a:pt x="87463" y="6125"/>
                    </a:cubicBezTo>
                    <a:cubicBezTo>
                      <a:pt x="88501" y="6081"/>
                      <a:pt x="89313" y="5204"/>
                      <a:pt x="89269" y="4167"/>
                    </a:cubicBezTo>
                    <a:cubicBezTo>
                      <a:pt x="89240" y="3347"/>
                      <a:pt x="88682" y="2651"/>
                      <a:pt x="87899" y="24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4E507C68-CCF9-5007-6C42-C86B84EAD3C3}"/>
                  </a:ext>
                </a:extLst>
              </p:cNvPr>
              <p:cNvSpPr/>
              <p:nvPr/>
            </p:nvSpPr>
            <p:spPr>
              <a:xfrm>
                <a:off x="2024462" y="4431336"/>
                <a:ext cx="89713" cy="22923"/>
              </a:xfrm>
              <a:custGeom>
                <a:avLst/>
                <a:gdLst>
                  <a:gd name="connsiteX0" fmla="*/ 87899 w 89713"/>
                  <a:gd name="connsiteY0" fmla="*/ 2426 h 22923"/>
                  <a:gd name="connsiteX1" fmla="*/ 352 w 89713"/>
                  <a:gd name="connsiteY1" fmla="*/ 21139 h 22923"/>
                  <a:gd name="connsiteX2" fmla="*/ 1585 w 89713"/>
                  <a:gd name="connsiteY2" fmla="*/ 22880 h 22923"/>
                  <a:gd name="connsiteX3" fmla="*/ 87754 w 89713"/>
                  <a:gd name="connsiteY3" fmla="*/ 6198 h 22923"/>
                  <a:gd name="connsiteX4" fmla="*/ 89712 w 89713"/>
                  <a:gd name="connsiteY4" fmla="*/ 4384 h 22923"/>
                  <a:gd name="connsiteX5" fmla="*/ 87899 w 89713"/>
                  <a:gd name="connsiteY5" fmla="*/ 2426 h 2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713" h="22923">
                    <a:moveTo>
                      <a:pt x="87899" y="2426"/>
                    </a:moveTo>
                    <a:cubicBezTo>
                      <a:pt x="58886" y="-3377"/>
                      <a:pt x="22982" y="613"/>
                      <a:pt x="352" y="21139"/>
                    </a:cubicBezTo>
                    <a:cubicBezTo>
                      <a:pt x="-518" y="21937"/>
                      <a:pt x="352" y="23170"/>
                      <a:pt x="1585" y="22880"/>
                    </a:cubicBezTo>
                    <a:cubicBezTo>
                      <a:pt x="29633" y="14285"/>
                      <a:pt x="58523" y="8693"/>
                      <a:pt x="87754" y="6198"/>
                    </a:cubicBezTo>
                    <a:cubicBezTo>
                      <a:pt x="88798" y="6241"/>
                      <a:pt x="89669" y="5429"/>
                      <a:pt x="89712" y="4384"/>
                    </a:cubicBezTo>
                    <a:cubicBezTo>
                      <a:pt x="89756" y="3340"/>
                      <a:pt x="88943" y="2469"/>
                      <a:pt x="87899" y="24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2DA43C3B-7CE4-6320-17AC-951630519B83}"/>
                  </a:ext>
                </a:extLst>
              </p:cNvPr>
              <p:cNvSpPr/>
              <p:nvPr/>
            </p:nvSpPr>
            <p:spPr>
              <a:xfrm>
                <a:off x="2018371" y="4335073"/>
                <a:ext cx="95118" cy="81782"/>
              </a:xfrm>
              <a:custGeom>
                <a:avLst/>
                <a:gdLst>
                  <a:gd name="connsiteX0" fmla="*/ 91016 w 95118"/>
                  <a:gd name="connsiteY0" fmla="*/ 9474 h 81782"/>
                  <a:gd name="connsiteX1" fmla="*/ 45901 w 95118"/>
                  <a:gd name="connsiteY1" fmla="*/ 10490 h 81782"/>
                  <a:gd name="connsiteX2" fmla="*/ 60 w 95118"/>
                  <a:gd name="connsiteY2" fmla="*/ 76857 h 81782"/>
                  <a:gd name="connsiteX3" fmla="*/ 438 w 95118"/>
                  <a:gd name="connsiteY3" fmla="*/ 77814 h 81782"/>
                  <a:gd name="connsiteX4" fmla="*/ 713 w 95118"/>
                  <a:gd name="connsiteY4" fmla="*/ 77872 h 81782"/>
                  <a:gd name="connsiteX5" fmla="*/ 5283 w 95118"/>
                  <a:gd name="connsiteY5" fmla="*/ 81571 h 81782"/>
                  <a:gd name="connsiteX6" fmla="*/ 77380 w 95118"/>
                  <a:gd name="connsiteY6" fmla="*/ 50963 h 81782"/>
                  <a:gd name="connsiteX7" fmla="*/ 91016 w 95118"/>
                  <a:gd name="connsiteY7" fmla="*/ 9474 h 81782"/>
                  <a:gd name="connsiteX8" fmla="*/ 39300 w 95118"/>
                  <a:gd name="connsiteY8" fmla="*/ 60972 h 81782"/>
                  <a:gd name="connsiteX9" fmla="*/ 3905 w 95118"/>
                  <a:gd name="connsiteY9" fmla="*/ 74391 h 81782"/>
                  <a:gd name="connsiteX10" fmla="*/ 31540 w 95118"/>
                  <a:gd name="connsiteY10" fmla="*/ 36239 h 81782"/>
                  <a:gd name="connsiteX11" fmla="*/ 47207 w 95118"/>
                  <a:gd name="connsiteY11" fmla="*/ 19701 h 81782"/>
                  <a:gd name="connsiteX12" fmla="*/ 85069 w 95118"/>
                  <a:gd name="connsiteY12" fmla="*/ 27535 h 81782"/>
                  <a:gd name="connsiteX13" fmla="*/ 39300 w 95118"/>
                  <a:gd name="connsiteY13" fmla="*/ 60972 h 8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118" h="81782">
                    <a:moveTo>
                      <a:pt x="91016" y="9474"/>
                    </a:moveTo>
                    <a:cubicBezTo>
                      <a:pt x="79701" y="-6483"/>
                      <a:pt x="58231" y="407"/>
                      <a:pt x="45901" y="10490"/>
                    </a:cubicBezTo>
                    <a:cubicBezTo>
                      <a:pt x="25055" y="28195"/>
                      <a:pt x="9243" y="51086"/>
                      <a:pt x="60" y="76857"/>
                    </a:cubicBezTo>
                    <a:cubicBezTo>
                      <a:pt x="-99" y="77227"/>
                      <a:pt x="68" y="77655"/>
                      <a:pt x="438" y="77814"/>
                    </a:cubicBezTo>
                    <a:cubicBezTo>
                      <a:pt x="525" y="77850"/>
                      <a:pt x="619" y="77872"/>
                      <a:pt x="713" y="77872"/>
                    </a:cubicBezTo>
                    <a:cubicBezTo>
                      <a:pt x="713" y="80121"/>
                      <a:pt x="2744" y="82514"/>
                      <a:pt x="5283" y="81571"/>
                    </a:cubicBezTo>
                    <a:cubicBezTo>
                      <a:pt x="29509" y="72940"/>
                      <a:pt x="56491" y="67065"/>
                      <a:pt x="77380" y="50963"/>
                    </a:cubicBezTo>
                    <a:cubicBezTo>
                      <a:pt x="89566" y="41751"/>
                      <a:pt x="101678" y="24633"/>
                      <a:pt x="91016" y="9474"/>
                    </a:cubicBezTo>
                    <a:close/>
                    <a:moveTo>
                      <a:pt x="39300" y="60972"/>
                    </a:moveTo>
                    <a:cubicBezTo>
                      <a:pt x="27478" y="65542"/>
                      <a:pt x="15510" y="69459"/>
                      <a:pt x="3905" y="74391"/>
                    </a:cubicBezTo>
                    <a:cubicBezTo>
                      <a:pt x="12899" y="61480"/>
                      <a:pt x="21240" y="48279"/>
                      <a:pt x="31540" y="36239"/>
                    </a:cubicBezTo>
                    <a:cubicBezTo>
                      <a:pt x="36421" y="30414"/>
                      <a:pt x="41651" y="24894"/>
                      <a:pt x="47207" y="19701"/>
                    </a:cubicBezTo>
                    <a:cubicBezTo>
                      <a:pt x="56056" y="11940"/>
                      <a:pt x="90726" y="-4452"/>
                      <a:pt x="85069" y="27535"/>
                    </a:cubicBezTo>
                    <a:cubicBezTo>
                      <a:pt x="82022" y="45160"/>
                      <a:pt x="53444" y="55605"/>
                      <a:pt x="39300" y="609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FE8E01F-E6C1-3AFA-33CB-32F361323E08}"/>
                  </a:ext>
                </a:extLst>
              </p:cNvPr>
              <p:cNvSpPr/>
              <p:nvPr/>
            </p:nvSpPr>
            <p:spPr>
              <a:xfrm>
                <a:off x="1919650" y="4351613"/>
                <a:ext cx="105926" cy="64959"/>
              </a:xfrm>
              <a:custGeom>
                <a:avLst/>
                <a:gdLst>
                  <a:gd name="connsiteX0" fmla="*/ 24580 w 105926"/>
                  <a:gd name="connsiteY0" fmla="*/ 51686 h 64959"/>
                  <a:gd name="connsiteX1" fmla="*/ 101827 w 105926"/>
                  <a:gd name="connsiteY1" fmla="*/ 64959 h 64959"/>
                  <a:gd name="connsiteX2" fmla="*/ 105381 w 105926"/>
                  <a:gd name="connsiteY2" fmla="*/ 60245 h 64959"/>
                  <a:gd name="connsiteX3" fmla="*/ 105882 w 105926"/>
                  <a:gd name="connsiteY3" fmla="*/ 59237 h 64959"/>
                  <a:gd name="connsiteX4" fmla="*/ 105817 w 105926"/>
                  <a:gd name="connsiteY4" fmla="*/ 59084 h 64959"/>
                  <a:gd name="connsiteX5" fmla="*/ 45905 w 105926"/>
                  <a:gd name="connsiteY5" fmla="*/ 5048 h 64959"/>
                  <a:gd name="connsiteX6" fmla="*/ 1805 w 105926"/>
                  <a:gd name="connsiteY6" fmla="*/ 14477 h 64959"/>
                  <a:gd name="connsiteX7" fmla="*/ 24580 w 105926"/>
                  <a:gd name="connsiteY7" fmla="*/ 51686 h 64959"/>
                  <a:gd name="connsiteX8" fmla="*/ 11670 w 105926"/>
                  <a:gd name="connsiteY8" fmla="*/ 30652 h 64959"/>
                  <a:gd name="connsiteX9" fmla="*/ 46703 w 105926"/>
                  <a:gd name="connsiteY9" fmla="*/ 14404 h 64959"/>
                  <a:gd name="connsiteX10" fmla="*/ 65779 w 105926"/>
                  <a:gd name="connsiteY10" fmla="*/ 26880 h 64959"/>
                  <a:gd name="connsiteX11" fmla="*/ 101465 w 105926"/>
                  <a:gd name="connsiteY11" fmla="*/ 57634 h 64959"/>
                  <a:gd name="connsiteX12" fmla="*/ 63893 w 105926"/>
                  <a:gd name="connsiteY12" fmla="*/ 52701 h 64959"/>
                  <a:gd name="connsiteX13" fmla="*/ 11815 w 105926"/>
                  <a:gd name="connsiteY13" fmla="*/ 30652 h 6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926" h="64959">
                    <a:moveTo>
                      <a:pt x="24580" y="51686"/>
                    </a:moveTo>
                    <a:cubicBezTo>
                      <a:pt x="48516" y="62276"/>
                      <a:pt x="76223" y="62131"/>
                      <a:pt x="101827" y="64959"/>
                    </a:cubicBezTo>
                    <a:cubicBezTo>
                      <a:pt x="104439" y="64959"/>
                      <a:pt x="105817" y="62421"/>
                      <a:pt x="105381" y="60245"/>
                    </a:cubicBezTo>
                    <a:cubicBezTo>
                      <a:pt x="105802" y="60107"/>
                      <a:pt x="106027" y="59650"/>
                      <a:pt x="105882" y="59237"/>
                    </a:cubicBezTo>
                    <a:cubicBezTo>
                      <a:pt x="105867" y="59186"/>
                      <a:pt x="105846" y="59135"/>
                      <a:pt x="105817" y="59084"/>
                    </a:cubicBezTo>
                    <a:cubicBezTo>
                      <a:pt x="90904" y="36157"/>
                      <a:pt x="70247" y="17523"/>
                      <a:pt x="45905" y="5048"/>
                    </a:cubicBezTo>
                    <a:cubicBezTo>
                      <a:pt x="31398" y="-2206"/>
                      <a:pt x="9058" y="-3656"/>
                      <a:pt x="1805" y="14477"/>
                    </a:cubicBezTo>
                    <a:cubicBezTo>
                      <a:pt x="-5448" y="32610"/>
                      <a:pt x="10582" y="45521"/>
                      <a:pt x="24580" y="51686"/>
                    </a:cubicBezTo>
                    <a:close/>
                    <a:moveTo>
                      <a:pt x="11670" y="30652"/>
                    </a:moveTo>
                    <a:cubicBezTo>
                      <a:pt x="-1096" y="841"/>
                      <a:pt x="36403" y="8892"/>
                      <a:pt x="46703" y="14404"/>
                    </a:cubicBezTo>
                    <a:cubicBezTo>
                      <a:pt x="53354" y="18096"/>
                      <a:pt x="59730" y="22267"/>
                      <a:pt x="65779" y="26880"/>
                    </a:cubicBezTo>
                    <a:cubicBezTo>
                      <a:pt x="78204" y="36505"/>
                      <a:pt x="90113" y="46768"/>
                      <a:pt x="101465" y="57634"/>
                    </a:cubicBezTo>
                    <a:cubicBezTo>
                      <a:pt x="88989" y="55458"/>
                      <a:pt x="76441" y="54442"/>
                      <a:pt x="63893" y="52701"/>
                    </a:cubicBezTo>
                    <a:cubicBezTo>
                      <a:pt x="48951" y="50743"/>
                      <a:pt x="19068" y="47116"/>
                      <a:pt x="11815" y="306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37D1C28-5020-0AC9-B0D6-EBC472D3E9AB}"/>
                  </a:ext>
                </a:extLst>
              </p:cNvPr>
              <p:cNvSpPr/>
              <p:nvPr/>
            </p:nvSpPr>
            <p:spPr>
              <a:xfrm>
                <a:off x="1754921" y="4411785"/>
                <a:ext cx="169290" cy="152608"/>
              </a:xfrm>
              <a:custGeom>
                <a:avLst/>
                <a:gdLst>
                  <a:gd name="connsiteX0" fmla="*/ 169291 w 169290"/>
                  <a:gd name="connsiteY0" fmla="*/ 152608 h 152608"/>
                  <a:gd name="connsiteX1" fmla="*/ 10517 w 169290"/>
                  <a:gd name="connsiteY1" fmla="*/ 142744 h 152608"/>
                  <a:gd name="connsiteX2" fmla="*/ 0 w 169290"/>
                  <a:gd name="connsiteY2" fmla="*/ 0 h 152608"/>
                  <a:gd name="connsiteX3" fmla="*/ 169291 w 169290"/>
                  <a:gd name="connsiteY3" fmla="*/ 152608 h 15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290" h="152608">
                    <a:moveTo>
                      <a:pt x="169291" y="152608"/>
                    </a:moveTo>
                    <a:cubicBezTo>
                      <a:pt x="85878" y="150360"/>
                      <a:pt x="16973" y="146878"/>
                      <a:pt x="10517" y="142744"/>
                    </a:cubicBezTo>
                    <a:cubicBezTo>
                      <a:pt x="4062" y="138610"/>
                      <a:pt x="1306" y="76304"/>
                      <a:pt x="0" y="0"/>
                    </a:cubicBezTo>
                    <a:cubicBezTo>
                      <a:pt x="34090" y="30536"/>
                      <a:pt x="119098" y="106332"/>
                      <a:pt x="169291" y="1526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256267A1-116D-34C7-0F55-69951500A2FF}"/>
                  </a:ext>
                </a:extLst>
              </p:cNvPr>
              <p:cNvSpPr/>
              <p:nvPr/>
            </p:nvSpPr>
            <p:spPr>
              <a:xfrm>
                <a:off x="1664836" y="2852554"/>
                <a:ext cx="393416" cy="1528042"/>
              </a:xfrm>
              <a:custGeom>
                <a:avLst/>
                <a:gdLst>
                  <a:gd name="connsiteX0" fmla="*/ 0 w 393416"/>
                  <a:gd name="connsiteY0" fmla="*/ 0 h 1528042"/>
                  <a:gd name="connsiteX1" fmla="*/ 76884 w 393416"/>
                  <a:gd name="connsiteY1" fmla="*/ 801121 h 1528042"/>
                  <a:gd name="connsiteX2" fmla="*/ 81962 w 393416"/>
                  <a:gd name="connsiteY2" fmla="*/ 974837 h 1528042"/>
                  <a:gd name="connsiteX3" fmla="*/ 82905 w 393416"/>
                  <a:gd name="connsiteY3" fmla="*/ 1528042 h 1528042"/>
                  <a:gd name="connsiteX4" fmla="*/ 393416 w 393416"/>
                  <a:gd name="connsiteY4" fmla="*/ 1528042 h 1528042"/>
                  <a:gd name="connsiteX5" fmla="*/ 370423 w 393416"/>
                  <a:gd name="connsiteY5" fmla="*/ 798003 h 1528042"/>
                  <a:gd name="connsiteX6" fmla="*/ 268878 w 393416"/>
                  <a:gd name="connsiteY6" fmla="*/ 145 h 15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416" h="1528042">
                    <a:moveTo>
                      <a:pt x="0" y="0"/>
                    </a:moveTo>
                    <a:cubicBezTo>
                      <a:pt x="0" y="0"/>
                      <a:pt x="66150" y="744329"/>
                      <a:pt x="76884" y="801121"/>
                    </a:cubicBezTo>
                    <a:cubicBezTo>
                      <a:pt x="79423" y="814105"/>
                      <a:pt x="80946" y="884461"/>
                      <a:pt x="81962" y="974837"/>
                    </a:cubicBezTo>
                    <a:cubicBezTo>
                      <a:pt x="84210" y="1172198"/>
                      <a:pt x="82905" y="1528042"/>
                      <a:pt x="82905" y="1528042"/>
                    </a:cubicBezTo>
                    <a:lnTo>
                      <a:pt x="393416" y="1528042"/>
                    </a:lnTo>
                    <a:cubicBezTo>
                      <a:pt x="393416" y="1528042"/>
                      <a:pt x="384205" y="911516"/>
                      <a:pt x="370423" y="798003"/>
                    </a:cubicBezTo>
                    <a:cubicBezTo>
                      <a:pt x="356642" y="684489"/>
                      <a:pt x="268878" y="145"/>
                      <a:pt x="268878" y="145"/>
                    </a:cubicBezTo>
                    <a:close/>
                  </a:path>
                </a:pathLst>
              </a:custGeom>
              <a:solidFill>
                <a:srgbClr val="37474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6CFB5E4B-8A54-8AA3-66E5-2BA2F0CB76A0}"/>
                  </a:ext>
                </a:extLst>
              </p:cNvPr>
              <p:cNvSpPr/>
              <p:nvPr/>
            </p:nvSpPr>
            <p:spPr>
              <a:xfrm>
                <a:off x="1758983" y="4324283"/>
                <a:ext cx="285923" cy="5933"/>
              </a:xfrm>
              <a:custGeom>
                <a:avLst/>
                <a:gdLst>
                  <a:gd name="connsiteX0" fmla="*/ 285198 w 285923"/>
                  <a:gd name="connsiteY0" fmla="*/ 2203 h 5933"/>
                  <a:gd name="connsiteX1" fmla="*/ 202221 w 285923"/>
                  <a:gd name="connsiteY1" fmla="*/ 317 h 5933"/>
                  <a:gd name="connsiteX2" fmla="*/ 508 w 285923"/>
                  <a:gd name="connsiteY2" fmla="*/ 2421 h 5933"/>
                  <a:gd name="connsiteX3" fmla="*/ 0 w 285923"/>
                  <a:gd name="connsiteY3" fmla="*/ 2929 h 5933"/>
                  <a:gd name="connsiteX4" fmla="*/ 508 w 285923"/>
                  <a:gd name="connsiteY4" fmla="*/ 3436 h 5933"/>
                  <a:gd name="connsiteX5" fmla="*/ 202221 w 285923"/>
                  <a:gd name="connsiteY5" fmla="*/ 5467 h 5933"/>
                  <a:gd name="connsiteX6" fmla="*/ 285198 w 285923"/>
                  <a:gd name="connsiteY6" fmla="*/ 3654 h 5933"/>
                  <a:gd name="connsiteX7" fmla="*/ 285923 w 285923"/>
                  <a:gd name="connsiteY7" fmla="*/ 2929 h 5933"/>
                  <a:gd name="connsiteX8" fmla="*/ 285198 w 285923"/>
                  <a:gd name="connsiteY8" fmla="*/ 2203 h 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923" h="5933">
                    <a:moveTo>
                      <a:pt x="285198" y="2203"/>
                    </a:moveTo>
                    <a:cubicBezTo>
                      <a:pt x="236746" y="1188"/>
                      <a:pt x="250672" y="825"/>
                      <a:pt x="202221" y="317"/>
                    </a:cubicBezTo>
                    <a:cubicBezTo>
                      <a:pt x="178502" y="317"/>
                      <a:pt x="22703" y="-1206"/>
                      <a:pt x="508" y="2421"/>
                    </a:cubicBezTo>
                    <a:cubicBezTo>
                      <a:pt x="225" y="2421"/>
                      <a:pt x="0" y="2646"/>
                      <a:pt x="0" y="2929"/>
                    </a:cubicBezTo>
                    <a:cubicBezTo>
                      <a:pt x="0" y="3212"/>
                      <a:pt x="225" y="3436"/>
                      <a:pt x="508" y="3436"/>
                    </a:cubicBezTo>
                    <a:cubicBezTo>
                      <a:pt x="22703" y="7063"/>
                      <a:pt x="178502" y="5757"/>
                      <a:pt x="202221" y="5467"/>
                    </a:cubicBezTo>
                    <a:cubicBezTo>
                      <a:pt x="250672" y="5032"/>
                      <a:pt x="236746" y="4669"/>
                      <a:pt x="285198" y="3654"/>
                    </a:cubicBezTo>
                    <a:cubicBezTo>
                      <a:pt x="285597" y="3654"/>
                      <a:pt x="285923" y="3328"/>
                      <a:pt x="285923" y="2929"/>
                    </a:cubicBezTo>
                    <a:cubicBezTo>
                      <a:pt x="285923" y="2530"/>
                      <a:pt x="285597" y="2203"/>
                      <a:pt x="285198" y="22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1C6D4FD2-B7A3-9AB0-27FB-2A3D5ADB6D1A}"/>
                  </a:ext>
                </a:extLst>
              </p:cNvPr>
              <p:cNvSpPr/>
              <p:nvPr/>
            </p:nvSpPr>
            <p:spPr>
              <a:xfrm>
                <a:off x="1704072" y="2887678"/>
                <a:ext cx="104667" cy="1409464"/>
              </a:xfrm>
              <a:custGeom>
                <a:avLst/>
                <a:gdLst>
                  <a:gd name="connsiteX0" fmla="*/ 102637 w 104667"/>
                  <a:gd name="connsiteY0" fmla="*/ 1086374 h 1409464"/>
                  <a:gd name="connsiteX1" fmla="*/ 101621 w 104667"/>
                  <a:gd name="connsiteY1" fmla="*/ 951246 h 1409464"/>
                  <a:gd name="connsiteX2" fmla="*/ 99300 w 104667"/>
                  <a:gd name="connsiteY2" fmla="*/ 820687 h 1409464"/>
                  <a:gd name="connsiteX3" fmla="*/ 64485 w 104667"/>
                  <a:gd name="connsiteY3" fmla="*/ 558410 h 1409464"/>
                  <a:gd name="connsiteX4" fmla="*/ 31482 w 104667"/>
                  <a:gd name="connsiteY4" fmla="*/ 295842 h 1409464"/>
                  <a:gd name="connsiteX5" fmla="*/ 1091 w 104667"/>
                  <a:gd name="connsiteY5" fmla="*/ 490 h 1409464"/>
                  <a:gd name="connsiteX6" fmla="*/ 3 w 104667"/>
                  <a:gd name="connsiteY6" fmla="*/ 490 h 1409464"/>
                  <a:gd name="connsiteX7" fmla="*/ 55273 w 104667"/>
                  <a:gd name="connsiteY7" fmla="*/ 526786 h 1409464"/>
                  <a:gd name="connsiteX8" fmla="*/ 75147 w 104667"/>
                  <a:gd name="connsiteY8" fmla="*/ 656909 h 1409464"/>
                  <a:gd name="connsiteX9" fmla="*/ 93062 w 104667"/>
                  <a:gd name="connsiteY9" fmla="*/ 788845 h 1409464"/>
                  <a:gd name="connsiteX10" fmla="*/ 97414 w 104667"/>
                  <a:gd name="connsiteY10" fmla="*/ 919404 h 1409464"/>
                  <a:gd name="connsiteX11" fmla="*/ 98792 w 104667"/>
                  <a:gd name="connsiteY11" fmla="*/ 1054459 h 1409464"/>
                  <a:gd name="connsiteX12" fmla="*/ 101694 w 104667"/>
                  <a:gd name="connsiteY12" fmla="*/ 1408273 h 1409464"/>
                  <a:gd name="connsiteX13" fmla="*/ 103514 w 104667"/>
                  <a:gd name="connsiteY13" fmla="*/ 1409426 h 1409464"/>
                  <a:gd name="connsiteX14" fmla="*/ 104668 w 104667"/>
                  <a:gd name="connsiteY14" fmla="*/ 1408273 h 1409464"/>
                  <a:gd name="connsiteX15" fmla="*/ 102637 w 104667"/>
                  <a:gd name="connsiteY15" fmla="*/ 1086374 h 140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667" h="1409464">
                    <a:moveTo>
                      <a:pt x="102637" y="1086374"/>
                    </a:moveTo>
                    <a:cubicBezTo>
                      <a:pt x="102252" y="1041309"/>
                      <a:pt x="101911" y="996267"/>
                      <a:pt x="101621" y="951246"/>
                    </a:cubicBezTo>
                    <a:cubicBezTo>
                      <a:pt x="101621" y="907726"/>
                      <a:pt x="101621" y="864207"/>
                      <a:pt x="99300" y="820687"/>
                    </a:cubicBezTo>
                    <a:cubicBezTo>
                      <a:pt x="95093" y="732415"/>
                      <a:pt x="77540" y="645666"/>
                      <a:pt x="64485" y="558410"/>
                    </a:cubicBezTo>
                    <a:cubicBezTo>
                      <a:pt x="51429" y="471153"/>
                      <a:pt x="41129" y="383534"/>
                      <a:pt x="31482" y="295842"/>
                    </a:cubicBezTo>
                    <a:cubicBezTo>
                      <a:pt x="20675" y="197488"/>
                      <a:pt x="11173" y="98916"/>
                      <a:pt x="1091" y="490"/>
                    </a:cubicBezTo>
                    <a:cubicBezTo>
                      <a:pt x="1091" y="-163"/>
                      <a:pt x="-69" y="-163"/>
                      <a:pt x="3" y="490"/>
                    </a:cubicBezTo>
                    <a:cubicBezTo>
                      <a:pt x="14510" y="176308"/>
                      <a:pt x="30975" y="352055"/>
                      <a:pt x="55273" y="526786"/>
                    </a:cubicBezTo>
                    <a:cubicBezTo>
                      <a:pt x="61366" y="570305"/>
                      <a:pt x="67988" y="613679"/>
                      <a:pt x="75147" y="656909"/>
                    </a:cubicBezTo>
                    <a:cubicBezTo>
                      <a:pt x="82400" y="700428"/>
                      <a:pt x="89653" y="744528"/>
                      <a:pt x="93062" y="788845"/>
                    </a:cubicBezTo>
                    <a:cubicBezTo>
                      <a:pt x="96471" y="833163"/>
                      <a:pt x="96979" y="875884"/>
                      <a:pt x="97414" y="919404"/>
                    </a:cubicBezTo>
                    <a:cubicBezTo>
                      <a:pt x="97944" y="964468"/>
                      <a:pt x="98408" y="1009489"/>
                      <a:pt x="98792" y="1054459"/>
                    </a:cubicBezTo>
                    <a:cubicBezTo>
                      <a:pt x="99735" y="1154409"/>
                      <a:pt x="100678" y="1308323"/>
                      <a:pt x="101694" y="1408273"/>
                    </a:cubicBezTo>
                    <a:cubicBezTo>
                      <a:pt x="101875" y="1409092"/>
                      <a:pt x="102688" y="1409615"/>
                      <a:pt x="103514" y="1409426"/>
                    </a:cubicBezTo>
                    <a:cubicBezTo>
                      <a:pt x="104087" y="1409303"/>
                      <a:pt x="104537" y="1408853"/>
                      <a:pt x="104668" y="1408273"/>
                    </a:cubicBezTo>
                    <a:cubicBezTo>
                      <a:pt x="104087" y="1318623"/>
                      <a:pt x="103290" y="1175516"/>
                      <a:pt x="102637" y="10863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874618DE-B6BA-63AF-ADFF-58854DD22BE9}"/>
                  </a:ext>
                </a:extLst>
              </p:cNvPr>
              <p:cNvSpPr/>
              <p:nvPr/>
            </p:nvSpPr>
            <p:spPr>
              <a:xfrm>
                <a:off x="1599339" y="2852554"/>
                <a:ext cx="295860" cy="974836"/>
              </a:xfrm>
              <a:custGeom>
                <a:avLst/>
                <a:gdLst>
                  <a:gd name="connsiteX0" fmla="*/ 0 w 295860"/>
                  <a:gd name="connsiteY0" fmla="*/ 0 h 974836"/>
                  <a:gd name="connsiteX1" fmla="*/ 142381 w 295860"/>
                  <a:gd name="connsiteY1" fmla="*/ 801121 h 974836"/>
                  <a:gd name="connsiteX2" fmla="*/ 147459 w 295860"/>
                  <a:gd name="connsiteY2" fmla="*/ 974837 h 974836"/>
                  <a:gd name="connsiteX3" fmla="*/ 147459 w 295860"/>
                  <a:gd name="connsiteY3" fmla="*/ 974837 h 974836"/>
                  <a:gd name="connsiteX4" fmla="*/ 295860 w 295860"/>
                  <a:gd name="connsiteY4" fmla="*/ 0 h 974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860" h="974836">
                    <a:moveTo>
                      <a:pt x="0" y="0"/>
                    </a:moveTo>
                    <a:cubicBezTo>
                      <a:pt x="0" y="0"/>
                      <a:pt x="131647" y="744329"/>
                      <a:pt x="142381" y="801121"/>
                    </a:cubicBezTo>
                    <a:cubicBezTo>
                      <a:pt x="144920" y="814105"/>
                      <a:pt x="146443" y="884461"/>
                      <a:pt x="147459" y="974837"/>
                    </a:cubicBezTo>
                    <a:lnTo>
                      <a:pt x="147459" y="974837"/>
                    </a:lnTo>
                    <a:lnTo>
                      <a:pt x="295860" y="0"/>
                    </a:ln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3054192B-61BF-18DF-6304-044250D06473}"/>
                  </a:ext>
                </a:extLst>
              </p:cNvPr>
              <p:cNvSpPr/>
              <p:nvPr/>
            </p:nvSpPr>
            <p:spPr>
              <a:xfrm>
                <a:off x="1402724" y="4114257"/>
                <a:ext cx="482595" cy="478413"/>
              </a:xfrm>
              <a:custGeom>
                <a:avLst/>
                <a:gdLst>
                  <a:gd name="connsiteX0" fmla="*/ 474559 w 482595"/>
                  <a:gd name="connsiteY0" fmla="*/ 478134 h 478413"/>
                  <a:gd name="connsiteX1" fmla="*/ 3968 w 482595"/>
                  <a:gd name="connsiteY1" fmla="*/ 433092 h 478413"/>
                  <a:gd name="connsiteX2" fmla="*/ 3968 w 482595"/>
                  <a:gd name="connsiteY2" fmla="*/ 286721 h 478413"/>
                  <a:gd name="connsiteX3" fmla="*/ 3968 w 482595"/>
                  <a:gd name="connsiteY3" fmla="*/ 284255 h 478413"/>
                  <a:gd name="connsiteX4" fmla="*/ 6942 w 482595"/>
                  <a:gd name="connsiteY4" fmla="*/ 235150 h 478413"/>
                  <a:gd name="connsiteX5" fmla="*/ 7378 w 482595"/>
                  <a:gd name="connsiteY5" fmla="*/ 227897 h 478413"/>
                  <a:gd name="connsiteX6" fmla="*/ 24713 w 482595"/>
                  <a:gd name="connsiteY6" fmla="*/ 0 h 478413"/>
                  <a:gd name="connsiteX7" fmla="*/ 318397 w 482595"/>
                  <a:gd name="connsiteY7" fmla="*/ 24226 h 478413"/>
                  <a:gd name="connsiteX8" fmla="*/ 293518 w 482595"/>
                  <a:gd name="connsiteY8" fmla="*/ 249077 h 478413"/>
                  <a:gd name="connsiteX9" fmla="*/ 292575 w 482595"/>
                  <a:gd name="connsiteY9" fmla="*/ 257998 h 478413"/>
                  <a:gd name="connsiteX10" fmla="*/ 287498 w 482595"/>
                  <a:gd name="connsiteY10" fmla="*/ 304637 h 478413"/>
                  <a:gd name="connsiteX11" fmla="*/ 286990 w 482595"/>
                  <a:gd name="connsiteY11" fmla="*/ 309424 h 478413"/>
                  <a:gd name="connsiteX12" fmla="*/ 464695 w 482595"/>
                  <a:gd name="connsiteY12" fmla="*/ 413725 h 478413"/>
                  <a:gd name="connsiteX13" fmla="*/ 474559 w 482595"/>
                  <a:gd name="connsiteY13" fmla="*/ 478134 h 478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2595" h="478413">
                    <a:moveTo>
                      <a:pt x="474559" y="478134"/>
                    </a:moveTo>
                    <a:cubicBezTo>
                      <a:pt x="458820" y="481979"/>
                      <a:pt x="19781" y="445060"/>
                      <a:pt x="3968" y="433092"/>
                    </a:cubicBezTo>
                    <a:cubicBezTo>
                      <a:pt x="-2124" y="428595"/>
                      <a:pt x="-456" y="364331"/>
                      <a:pt x="3968" y="286721"/>
                    </a:cubicBezTo>
                    <a:cubicBezTo>
                      <a:pt x="3968" y="285923"/>
                      <a:pt x="3968" y="285053"/>
                      <a:pt x="3968" y="284255"/>
                    </a:cubicBezTo>
                    <a:cubicBezTo>
                      <a:pt x="4839" y="268298"/>
                      <a:pt x="5782" y="251833"/>
                      <a:pt x="6942" y="235150"/>
                    </a:cubicBezTo>
                    <a:lnTo>
                      <a:pt x="7378" y="227897"/>
                    </a:lnTo>
                    <a:cubicBezTo>
                      <a:pt x="14631" y="115980"/>
                      <a:pt x="24713" y="0"/>
                      <a:pt x="24713" y="0"/>
                    </a:cubicBezTo>
                    <a:lnTo>
                      <a:pt x="318397" y="24226"/>
                    </a:lnTo>
                    <a:lnTo>
                      <a:pt x="293518" y="249077"/>
                    </a:lnTo>
                    <a:lnTo>
                      <a:pt x="292575" y="257998"/>
                    </a:lnTo>
                    <a:lnTo>
                      <a:pt x="287498" y="304637"/>
                    </a:lnTo>
                    <a:lnTo>
                      <a:pt x="286990" y="309424"/>
                    </a:lnTo>
                    <a:cubicBezTo>
                      <a:pt x="286990" y="309424"/>
                      <a:pt x="448665" y="398711"/>
                      <a:pt x="464695" y="413725"/>
                    </a:cubicBezTo>
                    <a:cubicBezTo>
                      <a:pt x="480725" y="428740"/>
                      <a:pt x="490299" y="474290"/>
                      <a:pt x="474559" y="478134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1EBD471-B563-AE58-5A67-2631E3905353}"/>
                  </a:ext>
                </a:extLst>
              </p:cNvPr>
              <p:cNvSpPr/>
              <p:nvPr/>
            </p:nvSpPr>
            <p:spPr>
              <a:xfrm>
                <a:off x="1402724" y="4342154"/>
                <a:ext cx="482595" cy="250516"/>
              </a:xfrm>
              <a:custGeom>
                <a:avLst/>
                <a:gdLst>
                  <a:gd name="connsiteX0" fmla="*/ 474559 w 482595"/>
                  <a:gd name="connsiteY0" fmla="*/ 250237 h 250516"/>
                  <a:gd name="connsiteX1" fmla="*/ 3968 w 482595"/>
                  <a:gd name="connsiteY1" fmla="*/ 205195 h 250516"/>
                  <a:gd name="connsiteX2" fmla="*/ 3968 w 482595"/>
                  <a:gd name="connsiteY2" fmla="*/ 58824 h 250516"/>
                  <a:gd name="connsiteX3" fmla="*/ 3968 w 482595"/>
                  <a:gd name="connsiteY3" fmla="*/ 56358 h 250516"/>
                  <a:gd name="connsiteX4" fmla="*/ 6942 w 482595"/>
                  <a:gd name="connsiteY4" fmla="*/ 7253 h 250516"/>
                  <a:gd name="connsiteX5" fmla="*/ 7378 w 482595"/>
                  <a:gd name="connsiteY5" fmla="*/ 0 h 250516"/>
                  <a:gd name="connsiteX6" fmla="*/ 293518 w 482595"/>
                  <a:gd name="connsiteY6" fmla="*/ 21107 h 250516"/>
                  <a:gd name="connsiteX7" fmla="*/ 292575 w 482595"/>
                  <a:gd name="connsiteY7" fmla="*/ 30028 h 250516"/>
                  <a:gd name="connsiteX8" fmla="*/ 287498 w 482595"/>
                  <a:gd name="connsiteY8" fmla="*/ 76667 h 250516"/>
                  <a:gd name="connsiteX9" fmla="*/ 286990 w 482595"/>
                  <a:gd name="connsiteY9" fmla="*/ 81454 h 250516"/>
                  <a:gd name="connsiteX10" fmla="*/ 464695 w 482595"/>
                  <a:gd name="connsiteY10" fmla="*/ 185756 h 250516"/>
                  <a:gd name="connsiteX11" fmla="*/ 474559 w 482595"/>
                  <a:gd name="connsiteY11" fmla="*/ 250237 h 25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2595" h="250516">
                    <a:moveTo>
                      <a:pt x="474559" y="250237"/>
                    </a:moveTo>
                    <a:cubicBezTo>
                      <a:pt x="458820" y="254081"/>
                      <a:pt x="19781" y="217162"/>
                      <a:pt x="3968" y="205195"/>
                    </a:cubicBezTo>
                    <a:cubicBezTo>
                      <a:pt x="-2124" y="200697"/>
                      <a:pt x="-456" y="136434"/>
                      <a:pt x="3968" y="58824"/>
                    </a:cubicBezTo>
                    <a:cubicBezTo>
                      <a:pt x="3968" y="58026"/>
                      <a:pt x="3968" y="57156"/>
                      <a:pt x="3968" y="56358"/>
                    </a:cubicBezTo>
                    <a:cubicBezTo>
                      <a:pt x="4839" y="40401"/>
                      <a:pt x="5782" y="23936"/>
                      <a:pt x="6942" y="7253"/>
                    </a:cubicBezTo>
                    <a:lnTo>
                      <a:pt x="7378" y="0"/>
                    </a:lnTo>
                    <a:lnTo>
                      <a:pt x="293518" y="21107"/>
                    </a:lnTo>
                    <a:lnTo>
                      <a:pt x="292575" y="30028"/>
                    </a:lnTo>
                    <a:lnTo>
                      <a:pt x="287498" y="76667"/>
                    </a:lnTo>
                    <a:lnTo>
                      <a:pt x="286990" y="81454"/>
                    </a:lnTo>
                    <a:cubicBezTo>
                      <a:pt x="286990" y="81454"/>
                      <a:pt x="448665" y="170742"/>
                      <a:pt x="464695" y="185756"/>
                    </a:cubicBezTo>
                    <a:cubicBezTo>
                      <a:pt x="480725" y="200770"/>
                      <a:pt x="490299" y="246393"/>
                      <a:pt x="474559" y="250237"/>
                    </a:cubicBezTo>
                    <a:close/>
                  </a:path>
                </a:pathLst>
              </a:custGeom>
              <a:solidFill>
                <a:srgbClr val="EBEBEB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D96DD500-AE37-79E5-623E-C6B4BBC460F6}"/>
                  </a:ext>
                </a:extLst>
              </p:cNvPr>
              <p:cNvSpPr/>
              <p:nvPr/>
            </p:nvSpPr>
            <p:spPr>
              <a:xfrm>
                <a:off x="1402724" y="4398511"/>
                <a:ext cx="482595" cy="194158"/>
              </a:xfrm>
              <a:custGeom>
                <a:avLst/>
                <a:gdLst>
                  <a:gd name="connsiteX0" fmla="*/ 474559 w 482595"/>
                  <a:gd name="connsiteY0" fmla="*/ 193879 h 194158"/>
                  <a:gd name="connsiteX1" fmla="*/ 3968 w 482595"/>
                  <a:gd name="connsiteY1" fmla="*/ 148837 h 194158"/>
                  <a:gd name="connsiteX2" fmla="*/ 3968 w 482595"/>
                  <a:gd name="connsiteY2" fmla="*/ 2466 h 194158"/>
                  <a:gd name="connsiteX3" fmla="*/ 3968 w 482595"/>
                  <a:gd name="connsiteY3" fmla="*/ 0 h 194158"/>
                  <a:gd name="connsiteX4" fmla="*/ 287498 w 482595"/>
                  <a:gd name="connsiteY4" fmla="*/ 20672 h 194158"/>
                  <a:gd name="connsiteX5" fmla="*/ 286990 w 482595"/>
                  <a:gd name="connsiteY5" fmla="*/ 25459 h 194158"/>
                  <a:gd name="connsiteX6" fmla="*/ 464695 w 482595"/>
                  <a:gd name="connsiteY6" fmla="*/ 129761 h 194158"/>
                  <a:gd name="connsiteX7" fmla="*/ 474559 w 482595"/>
                  <a:gd name="connsiteY7" fmla="*/ 193879 h 19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595" h="194158">
                    <a:moveTo>
                      <a:pt x="474559" y="193879"/>
                    </a:moveTo>
                    <a:cubicBezTo>
                      <a:pt x="458820" y="197724"/>
                      <a:pt x="19781" y="160805"/>
                      <a:pt x="3968" y="148837"/>
                    </a:cubicBezTo>
                    <a:cubicBezTo>
                      <a:pt x="-2124" y="144340"/>
                      <a:pt x="-456" y="80076"/>
                      <a:pt x="3968" y="2466"/>
                    </a:cubicBezTo>
                    <a:cubicBezTo>
                      <a:pt x="3968" y="1668"/>
                      <a:pt x="3968" y="798"/>
                      <a:pt x="3968" y="0"/>
                    </a:cubicBezTo>
                    <a:lnTo>
                      <a:pt x="287498" y="20672"/>
                    </a:lnTo>
                    <a:lnTo>
                      <a:pt x="286990" y="25459"/>
                    </a:lnTo>
                    <a:cubicBezTo>
                      <a:pt x="286990" y="25459"/>
                      <a:pt x="448665" y="114746"/>
                      <a:pt x="464695" y="129761"/>
                    </a:cubicBezTo>
                    <a:cubicBezTo>
                      <a:pt x="480725" y="144775"/>
                      <a:pt x="490299" y="190035"/>
                      <a:pt x="474559" y="193879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F154FD8-1E58-06CC-B3A9-6977419910BC}"/>
                  </a:ext>
                </a:extLst>
              </p:cNvPr>
              <p:cNvSpPr/>
              <p:nvPr/>
            </p:nvSpPr>
            <p:spPr>
              <a:xfrm>
                <a:off x="1426901" y="4539080"/>
                <a:ext cx="447889" cy="36860"/>
              </a:xfrm>
              <a:custGeom>
                <a:avLst/>
                <a:gdLst>
                  <a:gd name="connsiteX0" fmla="*/ 446538 w 447889"/>
                  <a:gd name="connsiteY0" fmla="*/ 35831 h 36860"/>
                  <a:gd name="connsiteX1" fmla="*/ 463 w 447889"/>
                  <a:gd name="connsiteY1" fmla="*/ 0 h 36860"/>
                  <a:gd name="connsiteX2" fmla="*/ 463 w 447889"/>
                  <a:gd name="connsiteY2" fmla="*/ 508 h 36860"/>
                  <a:gd name="connsiteX3" fmla="*/ 446465 w 447889"/>
                  <a:gd name="connsiteY3" fmla="*/ 36774 h 36860"/>
                  <a:gd name="connsiteX4" fmla="*/ 446538 w 447889"/>
                  <a:gd name="connsiteY4" fmla="*/ 35831 h 3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889" h="36860">
                    <a:moveTo>
                      <a:pt x="446538" y="35831"/>
                    </a:moveTo>
                    <a:cubicBezTo>
                      <a:pt x="372700" y="27780"/>
                      <a:pt x="74083" y="2393"/>
                      <a:pt x="463" y="0"/>
                    </a:cubicBezTo>
                    <a:cubicBezTo>
                      <a:pt x="-117" y="0"/>
                      <a:pt x="-190" y="435"/>
                      <a:pt x="463" y="508"/>
                    </a:cubicBezTo>
                    <a:cubicBezTo>
                      <a:pt x="73430" y="10082"/>
                      <a:pt x="372264" y="33075"/>
                      <a:pt x="446465" y="36774"/>
                    </a:cubicBezTo>
                    <a:cubicBezTo>
                      <a:pt x="448278" y="37137"/>
                      <a:pt x="448423" y="36266"/>
                      <a:pt x="446538" y="358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BE0E8AB3-E9CB-E84D-17F6-08E2AC4A502F}"/>
                  </a:ext>
                </a:extLst>
              </p:cNvPr>
              <p:cNvSpPr/>
              <p:nvPr/>
            </p:nvSpPr>
            <p:spPr>
              <a:xfrm>
                <a:off x="1632534" y="4418120"/>
                <a:ext cx="90392" cy="18856"/>
              </a:xfrm>
              <a:custGeom>
                <a:avLst/>
                <a:gdLst>
                  <a:gd name="connsiteX0" fmla="*/ 89022 w 90392"/>
                  <a:gd name="connsiteY0" fmla="*/ 4472 h 18856"/>
                  <a:gd name="connsiteX1" fmla="*/ 387 w 90392"/>
                  <a:gd name="connsiteY1" fmla="*/ 16948 h 18856"/>
                  <a:gd name="connsiteX2" fmla="*/ 1475 w 90392"/>
                  <a:gd name="connsiteY2" fmla="*/ 18834 h 18856"/>
                  <a:gd name="connsiteX3" fmla="*/ 88514 w 90392"/>
                  <a:gd name="connsiteY3" fmla="*/ 8171 h 18856"/>
                  <a:gd name="connsiteX4" fmla="*/ 90393 w 90392"/>
                  <a:gd name="connsiteY4" fmla="*/ 6278 h 18856"/>
                  <a:gd name="connsiteX5" fmla="*/ 89022 w 90392"/>
                  <a:gd name="connsiteY5" fmla="*/ 4472 h 1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392" h="18856">
                    <a:moveTo>
                      <a:pt x="89022" y="4472"/>
                    </a:moveTo>
                    <a:cubicBezTo>
                      <a:pt x="60009" y="-3362"/>
                      <a:pt x="24395" y="-1911"/>
                      <a:pt x="387" y="16948"/>
                    </a:cubicBezTo>
                    <a:cubicBezTo>
                      <a:pt x="-556" y="17673"/>
                      <a:pt x="387" y="19051"/>
                      <a:pt x="1475" y="18834"/>
                    </a:cubicBezTo>
                    <a:cubicBezTo>
                      <a:pt x="30024" y="12175"/>
                      <a:pt x="59204" y="8599"/>
                      <a:pt x="88514" y="8171"/>
                    </a:cubicBezTo>
                    <a:cubicBezTo>
                      <a:pt x="89559" y="8164"/>
                      <a:pt x="90393" y="7315"/>
                      <a:pt x="90393" y="6278"/>
                    </a:cubicBezTo>
                    <a:cubicBezTo>
                      <a:pt x="90385" y="5437"/>
                      <a:pt x="89827" y="4704"/>
                      <a:pt x="89022" y="44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B73A5716-2C43-896E-AC16-D1817ECA0A99}"/>
                  </a:ext>
                </a:extLst>
              </p:cNvPr>
              <p:cNvSpPr/>
              <p:nvPr/>
            </p:nvSpPr>
            <p:spPr>
              <a:xfrm>
                <a:off x="1652512" y="4432554"/>
                <a:ext cx="90434" cy="18856"/>
              </a:xfrm>
              <a:custGeom>
                <a:avLst/>
                <a:gdLst>
                  <a:gd name="connsiteX0" fmla="*/ 89063 w 90434"/>
                  <a:gd name="connsiteY0" fmla="*/ 4472 h 18856"/>
                  <a:gd name="connsiteX1" fmla="*/ 355 w 90434"/>
                  <a:gd name="connsiteY1" fmla="*/ 16948 h 18856"/>
                  <a:gd name="connsiteX2" fmla="*/ 1443 w 90434"/>
                  <a:gd name="connsiteY2" fmla="*/ 18834 h 18856"/>
                  <a:gd name="connsiteX3" fmla="*/ 88482 w 90434"/>
                  <a:gd name="connsiteY3" fmla="*/ 8171 h 18856"/>
                  <a:gd name="connsiteX4" fmla="*/ 90433 w 90434"/>
                  <a:gd name="connsiteY4" fmla="*/ 6351 h 18856"/>
                  <a:gd name="connsiteX5" fmla="*/ 89063 w 90434"/>
                  <a:gd name="connsiteY5" fmla="*/ 4472 h 1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434" h="18856">
                    <a:moveTo>
                      <a:pt x="89063" y="4472"/>
                    </a:moveTo>
                    <a:cubicBezTo>
                      <a:pt x="60050" y="-3361"/>
                      <a:pt x="24364" y="-1911"/>
                      <a:pt x="355" y="16948"/>
                    </a:cubicBezTo>
                    <a:cubicBezTo>
                      <a:pt x="-515" y="17673"/>
                      <a:pt x="355" y="19051"/>
                      <a:pt x="1443" y="18834"/>
                    </a:cubicBezTo>
                    <a:cubicBezTo>
                      <a:pt x="29992" y="12182"/>
                      <a:pt x="59172" y="8606"/>
                      <a:pt x="88482" y="8171"/>
                    </a:cubicBezTo>
                    <a:cubicBezTo>
                      <a:pt x="89520" y="8208"/>
                      <a:pt x="90397" y="7395"/>
                      <a:pt x="90433" y="6351"/>
                    </a:cubicBezTo>
                    <a:cubicBezTo>
                      <a:pt x="90462" y="5488"/>
                      <a:pt x="89897" y="4712"/>
                      <a:pt x="89063" y="44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1DD985C6-70D4-068D-E74A-2838BB1477B6}"/>
                  </a:ext>
                </a:extLst>
              </p:cNvPr>
              <p:cNvSpPr/>
              <p:nvPr/>
            </p:nvSpPr>
            <p:spPr>
              <a:xfrm>
                <a:off x="1672461" y="4446988"/>
                <a:ext cx="90431" cy="18856"/>
              </a:xfrm>
              <a:custGeom>
                <a:avLst/>
                <a:gdLst>
                  <a:gd name="connsiteX0" fmla="*/ 89061 w 90431"/>
                  <a:gd name="connsiteY0" fmla="*/ 4472 h 18856"/>
                  <a:gd name="connsiteX1" fmla="*/ 354 w 90431"/>
                  <a:gd name="connsiteY1" fmla="*/ 16948 h 18856"/>
                  <a:gd name="connsiteX2" fmla="*/ 1514 w 90431"/>
                  <a:gd name="connsiteY2" fmla="*/ 18833 h 18856"/>
                  <a:gd name="connsiteX3" fmla="*/ 88553 w 90431"/>
                  <a:gd name="connsiteY3" fmla="*/ 8171 h 18856"/>
                  <a:gd name="connsiteX4" fmla="*/ 90432 w 90431"/>
                  <a:gd name="connsiteY4" fmla="*/ 6278 h 18856"/>
                  <a:gd name="connsiteX5" fmla="*/ 89061 w 90431"/>
                  <a:gd name="connsiteY5" fmla="*/ 4472 h 1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431" h="18856">
                    <a:moveTo>
                      <a:pt x="89061" y="4472"/>
                    </a:moveTo>
                    <a:cubicBezTo>
                      <a:pt x="60048" y="-3362"/>
                      <a:pt x="24362" y="-1911"/>
                      <a:pt x="354" y="16948"/>
                    </a:cubicBezTo>
                    <a:cubicBezTo>
                      <a:pt x="-517" y="17673"/>
                      <a:pt x="354" y="19051"/>
                      <a:pt x="1514" y="18833"/>
                    </a:cubicBezTo>
                    <a:cubicBezTo>
                      <a:pt x="30063" y="12168"/>
                      <a:pt x="59243" y="8592"/>
                      <a:pt x="88553" y="8171"/>
                    </a:cubicBezTo>
                    <a:cubicBezTo>
                      <a:pt x="89598" y="8164"/>
                      <a:pt x="90432" y="7315"/>
                      <a:pt x="90432" y="6278"/>
                    </a:cubicBezTo>
                    <a:cubicBezTo>
                      <a:pt x="90424" y="5437"/>
                      <a:pt x="89866" y="4704"/>
                      <a:pt x="89061" y="44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75AC966D-AC0B-53CE-780D-B39C02A57C9A}"/>
                  </a:ext>
                </a:extLst>
              </p:cNvPr>
              <p:cNvSpPr/>
              <p:nvPr/>
            </p:nvSpPr>
            <p:spPr>
              <a:xfrm>
                <a:off x="1668825" y="4351423"/>
                <a:ext cx="99157" cy="76744"/>
              </a:xfrm>
              <a:custGeom>
                <a:avLst/>
                <a:gdLst>
                  <a:gd name="connsiteX0" fmla="*/ 95815 w 99157"/>
                  <a:gd name="connsiteY0" fmla="*/ 10895 h 76744"/>
                  <a:gd name="connsiteX1" fmla="*/ 50773 w 99157"/>
                  <a:gd name="connsiteY1" fmla="*/ 8646 h 76744"/>
                  <a:gd name="connsiteX2" fmla="*/ 0 w 99157"/>
                  <a:gd name="connsiteY2" fmla="*/ 71605 h 76744"/>
                  <a:gd name="connsiteX3" fmla="*/ 580 w 99157"/>
                  <a:gd name="connsiteY3" fmla="*/ 72692 h 76744"/>
                  <a:gd name="connsiteX4" fmla="*/ 3757 w 99157"/>
                  <a:gd name="connsiteY4" fmla="*/ 76718 h 76744"/>
                  <a:gd name="connsiteX5" fmla="*/ 4860 w 99157"/>
                  <a:gd name="connsiteY5" fmla="*/ 76682 h 76744"/>
                  <a:gd name="connsiteX6" fmla="*/ 78915 w 99157"/>
                  <a:gd name="connsiteY6" fmla="*/ 51223 h 76744"/>
                  <a:gd name="connsiteX7" fmla="*/ 95815 w 99157"/>
                  <a:gd name="connsiteY7" fmla="*/ 10895 h 76744"/>
                  <a:gd name="connsiteX8" fmla="*/ 40618 w 99157"/>
                  <a:gd name="connsiteY8" fmla="*/ 58549 h 76744"/>
                  <a:gd name="connsiteX9" fmla="*/ 4352 w 99157"/>
                  <a:gd name="connsiteY9" fmla="*/ 69429 h 76744"/>
                  <a:gd name="connsiteX10" fmla="*/ 34598 w 99157"/>
                  <a:gd name="connsiteY10" fmla="*/ 33162 h 76744"/>
                  <a:gd name="connsiteX11" fmla="*/ 51426 w 99157"/>
                  <a:gd name="connsiteY11" fmla="*/ 17785 h 76744"/>
                  <a:gd name="connsiteX12" fmla="*/ 88635 w 99157"/>
                  <a:gd name="connsiteY12" fmla="*/ 28230 h 76744"/>
                  <a:gd name="connsiteX13" fmla="*/ 40763 w 99157"/>
                  <a:gd name="connsiteY13" fmla="*/ 58549 h 7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157" h="76744">
                    <a:moveTo>
                      <a:pt x="95815" y="10895"/>
                    </a:moveTo>
                    <a:cubicBezTo>
                      <a:pt x="85733" y="-5860"/>
                      <a:pt x="63829" y="-565"/>
                      <a:pt x="50773" y="8646"/>
                    </a:cubicBezTo>
                    <a:cubicBezTo>
                      <a:pt x="28592" y="24785"/>
                      <a:pt x="11076" y="46508"/>
                      <a:pt x="0" y="71605"/>
                    </a:cubicBezTo>
                    <a:cubicBezTo>
                      <a:pt x="0" y="72185"/>
                      <a:pt x="0" y="72547"/>
                      <a:pt x="580" y="72692"/>
                    </a:cubicBezTo>
                    <a:cubicBezTo>
                      <a:pt x="348" y="74680"/>
                      <a:pt x="1763" y="76486"/>
                      <a:pt x="3757" y="76718"/>
                    </a:cubicBezTo>
                    <a:cubicBezTo>
                      <a:pt x="4120" y="76762"/>
                      <a:pt x="4497" y="76754"/>
                      <a:pt x="4860" y="76682"/>
                    </a:cubicBezTo>
                    <a:cubicBezTo>
                      <a:pt x="29593" y="69791"/>
                      <a:pt x="57011" y="65512"/>
                      <a:pt x="78915" y="51223"/>
                    </a:cubicBezTo>
                    <a:cubicBezTo>
                      <a:pt x="92261" y="42592"/>
                      <a:pt x="105535" y="26707"/>
                      <a:pt x="95815" y="10895"/>
                    </a:cubicBezTo>
                    <a:close/>
                    <a:moveTo>
                      <a:pt x="40618" y="58549"/>
                    </a:moveTo>
                    <a:cubicBezTo>
                      <a:pt x="28505" y="62248"/>
                      <a:pt x="16320" y="65294"/>
                      <a:pt x="4352" y="69429"/>
                    </a:cubicBezTo>
                    <a:cubicBezTo>
                      <a:pt x="13810" y="56830"/>
                      <a:pt x="23907" y="44731"/>
                      <a:pt x="34598" y="33162"/>
                    </a:cubicBezTo>
                    <a:cubicBezTo>
                      <a:pt x="39857" y="27664"/>
                      <a:pt x="45478" y="22522"/>
                      <a:pt x="51426" y="17785"/>
                    </a:cubicBezTo>
                    <a:cubicBezTo>
                      <a:pt x="60782" y="10532"/>
                      <a:pt x="96468" y="-3321"/>
                      <a:pt x="88635" y="28230"/>
                    </a:cubicBezTo>
                    <a:cubicBezTo>
                      <a:pt x="84500" y="45783"/>
                      <a:pt x="55197" y="54197"/>
                      <a:pt x="40763" y="585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6BE1FFA6-D248-5FED-02E6-B1B19859D57D}"/>
                  </a:ext>
                </a:extLst>
              </p:cNvPr>
              <p:cNvSpPr/>
              <p:nvPr/>
            </p:nvSpPr>
            <p:spPr>
              <a:xfrm>
                <a:off x="1573429" y="4357761"/>
                <a:ext cx="103048" cy="70116"/>
              </a:xfrm>
              <a:custGeom>
                <a:avLst/>
                <a:gdLst>
                  <a:gd name="connsiteX0" fmla="*/ 22500 w 103048"/>
                  <a:gd name="connsiteY0" fmla="*/ 51413 h 70116"/>
                  <a:gd name="connsiteX1" fmla="*/ 98587 w 103048"/>
                  <a:gd name="connsiteY1" fmla="*/ 70054 h 70116"/>
                  <a:gd name="connsiteX2" fmla="*/ 102503 w 103048"/>
                  <a:gd name="connsiteY2" fmla="*/ 65702 h 70116"/>
                  <a:gd name="connsiteX3" fmla="*/ 103004 w 103048"/>
                  <a:gd name="connsiteY3" fmla="*/ 64694 h 70116"/>
                  <a:gd name="connsiteX4" fmla="*/ 102939 w 103048"/>
                  <a:gd name="connsiteY4" fmla="*/ 64541 h 70116"/>
                  <a:gd name="connsiteX5" fmla="*/ 47016 w 103048"/>
                  <a:gd name="connsiteY5" fmla="*/ 6515 h 70116"/>
                  <a:gd name="connsiteX6" fmla="*/ 2409 w 103048"/>
                  <a:gd name="connsiteY6" fmla="*/ 12753 h 70116"/>
                  <a:gd name="connsiteX7" fmla="*/ 22500 w 103048"/>
                  <a:gd name="connsiteY7" fmla="*/ 51413 h 70116"/>
                  <a:gd name="connsiteX8" fmla="*/ 11113 w 103048"/>
                  <a:gd name="connsiteY8" fmla="*/ 29653 h 70116"/>
                  <a:gd name="connsiteX9" fmla="*/ 47379 w 103048"/>
                  <a:gd name="connsiteY9" fmla="*/ 15872 h 70116"/>
                  <a:gd name="connsiteX10" fmla="*/ 65512 w 103048"/>
                  <a:gd name="connsiteY10" fmla="*/ 29726 h 70116"/>
                  <a:gd name="connsiteX11" fmla="*/ 98949 w 103048"/>
                  <a:gd name="connsiteY11" fmla="*/ 62946 h 70116"/>
                  <a:gd name="connsiteX12" fmla="*/ 61813 w 103048"/>
                  <a:gd name="connsiteY12" fmla="*/ 55692 h 70116"/>
                  <a:gd name="connsiteX13" fmla="*/ 11113 w 103048"/>
                  <a:gd name="connsiteY13" fmla="*/ 29508 h 7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48" h="70116">
                    <a:moveTo>
                      <a:pt x="22500" y="51413"/>
                    </a:moveTo>
                    <a:cubicBezTo>
                      <a:pt x="45638" y="63671"/>
                      <a:pt x="73273" y="65484"/>
                      <a:pt x="98587" y="70054"/>
                    </a:cubicBezTo>
                    <a:cubicBezTo>
                      <a:pt x="101198" y="70562"/>
                      <a:pt x="102794" y="67878"/>
                      <a:pt x="102503" y="65702"/>
                    </a:cubicBezTo>
                    <a:cubicBezTo>
                      <a:pt x="102924" y="65564"/>
                      <a:pt x="103149" y="65107"/>
                      <a:pt x="103004" y="64694"/>
                    </a:cubicBezTo>
                    <a:cubicBezTo>
                      <a:pt x="102989" y="64643"/>
                      <a:pt x="102968" y="64592"/>
                      <a:pt x="102939" y="64541"/>
                    </a:cubicBezTo>
                    <a:cubicBezTo>
                      <a:pt x="89731" y="40613"/>
                      <a:pt x="70444" y="20594"/>
                      <a:pt x="47016" y="6515"/>
                    </a:cubicBezTo>
                    <a:cubicBezTo>
                      <a:pt x="33235" y="-1536"/>
                      <a:pt x="10750" y="-4800"/>
                      <a:pt x="2409" y="12753"/>
                    </a:cubicBezTo>
                    <a:cubicBezTo>
                      <a:pt x="-5933" y="30306"/>
                      <a:pt x="9009" y="44232"/>
                      <a:pt x="22500" y="51413"/>
                    </a:cubicBezTo>
                    <a:close/>
                    <a:moveTo>
                      <a:pt x="11113" y="29653"/>
                    </a:moveTo>
                    <a:cubicBezTo>
                      <a:pt x="450" y="-1028"/>
                      <a:pt x="37297" y="9634"/>
                      <a:pt x="47379" y="15872"/>
                    </a:cubicBezTo>
                    <a:cubicBezTo>
                      <a:pt x="53733" y="20079"/>
                      <a:pt x="59789" y="24706"/>
                      <a:pt x="65512" y="29726"/>
                    </a:cubicBezTo>
                    <a:cubicBezTo>
                      <a:pt x="77226" y="40207"/>
                      <a:pt x="88389" y="51297"/>
                      <a:pt x="98949" y="62946"/>
                    </a:cubicBezTo>
                    <a:cubicBezTo>
                      <a:pt x="86619" y="59899"/>
                      <a:pt x="74216" y="57941"/>
                      <a:pt x="61813" y="55692"/>
                    </a:cubicBezTo>
                    <a:cubicBezTo>
                      <a:pt x="46871" y="52138"/>
                      <a:pt x="17133" y="46481"/>
                      <a:pt x="11113" y="295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E46445A2-5337-C69F-183E-DC368CDC50A5}"/>
                  </a:ext>
                </a:extLst>
              </p:cNvPr>
              <p:cNvSpPr/>
              <p:nvPr/>
            </p:nvSpPr>
            <p:spPr>
              <a:xfrm>
                <a:off x="1392549" y="2852046"/>
                <a:ext cx="541382" cy="1545304"/>
              </a:xfrm>
              <a:custGeom>
                <a:avLst/>
                <a:gdLst>
                  <a:gd name="connsiteX0" fmla="*/ 310222 w 541382"/>
                  <a:gd name="connsiteY0" fmla="*/ 1545305 h 1545304"/>
                  <a:gd name="connsiteX1" fmla="*/ 0 w 541382"/>
                  <a:gd name="connsiteY1" fmla="*/ 1532177 h 1545304"/>
                  <a:gd name="connsiteX2" fmla="*/ 86241 w 541382"/>
                  <a:gd name="connsiteY2" fmla="*/ 809390 h 1545304"/>
                  <a:gd name="connsiteX3" fmla="*/ 162473 w 541382"/>
                  <a:gd name="connsiteY3" fmla="*/ 0 h 1545304"/>
                  <a:gd name="connsiteX4" fmla="*/ 541383 w 541382"/>
                  <a:gd name="connsiteY4" fmla="*/ 0 h 1545304"/>
                  <a:gd name="connsiteX5" fmla="*/ 476611 w 541382"/>
                  <a:gd name="connsiteY5" fmla="*/ 264381 h 1545304"/>
                  <a:gd name="connsiteX6" fmla="*/ 397333 w 541382"/>
                  <a:gd name="connsiteY6" fmla="*/ 300647 h 1545304"/>
                  <a:gd name="connsiteX7" fmla="*/ 360487 w 541382"/>
                  <a:gd name="connsiteY7" fmla="*/ 821866 h 1545304"/>
                  <a:gd name="connsiteX8" fmla="*/ 310222 w 541382"/>
                  <a:gd name="connsiteY8" fmla="*/ 1545305 h 154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382" h="1545304">
                    <a:moveTo>
                      <a:pt x="310222" y="1545305"/>
                    </a:moveTo>
                    <a:lnTo>
                      <a:pt x="0" y="1532177"/>
                    </a:lnTo>
                    <a:cubicBezTo>
                      <a:pt x="0" y="1532177"/>
                      <a:pt x="84718" y="851387"/>
                      <a:pt x="86241" y="809390"/>
                    </a:cubicBezTo>
                    <a:cubicBezTo>
                      <a:pt x="90303" y="700591"/>
                      <a:pt x="162473" y="0"/>
                      <a:pt x="162473" y="0"/>
                    </a:cubicBezTo>
                    <a:lnTo>
                      <a:pt x="541383" y="0"/>
                    </a:lnTo>
                    <a:cubicBezTo>
                      <a:pt x="541383" y="0"/>
                      <a:pt x="517447" y="161820"/>
                      <a:pt x="476611" y="264381"/>
                    </a:cubicBezTo>
                    <a:cubicBezTo>
                      <a:pt x="449121" y="273999"/>
                      <a:pt x="422589" y="286141"/>
                      <a:pt x="397333" y="300647"/>
                    </a:cubicBezTo>
                    <a:cubicBezTo>
                      <a:pt x="397333" y="300647"/>
                      <a:pt x="361792" y="764057"/>
                      <a:pt x="360487" y="821866"/>
                    </a:cubicBezTo>
                    <a:cubicBezTo>
                      <a:pt x="357585" y="936322"/>
                      <a:pt x="310222" y="1545305"/>
                      <a:pt x="310222" y="1545305"/>
                    </a:cubicBezTo>
                    <a:close/>
                  </a:path>
                </a:pathLst>
              </a:custGeom>
              <a:solidFill>
                <a:srgbClr val="37474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08399F3C-AF50-BC3B-461B-99DD07CF5DBD}"/>
                  </a:ext>
                </a:extLst>
              </p:cNvPr>
              <p:cNvSpPr/>
              <p:nvPr/>
            </p:nvSpPr>
            <p:spPr>
              <a:xfrm>
                <a:off x="1409721" y="4328111"/>
                <a:ext cx="285543" cy="13825"/>
              </a:xfrm>
              <a:custGeom>
                <a:avLst/>
                <a:gdLst>
                  <a:gd name="connsiteX0" fmla="*/ 284781 w 285543"/>
                  <a:gd name="connsiteY0" fmla="*/ 12375 h 13825"/>
                  <a:gd name="connsiteX1" fmla="*/ 201949 w 285543"/>
                  <a:gd name="connsiteY1" fmla="*/ 7008 h 13825"/>
                  <a:gd name="connsiteX2" fmla="*/ 381 w 285543"/>
                  <a:gd name="connsiteY2" fmla="*/ 552 h 13825"/>
                  <a:gd name="connsiteX3" fmla="*/ 381 w 285543"/>
                  <a:gd name="connsiteY3" fmla="*/ 1568 h 13825"/>
                  <a:gd name="connsiteX4" fmla="*/ 201804 w 285543"/>
                  <a:gd name="connsiteY4" fmla="*/ 12157 h 13825"/>
                  <a:gd name="connsiteX5" fmla="*/ 284853 w 285543"/>
                  <a:gd name="connsiteY5" fmla="*/ 13826 h 13825"/>
                  <a:gd name="connsiteX6" fmla="*/ 285542 w 285543"/>
                  <a:gd name="connsiteY6" fmla="*/ 13064 h 13825"/>
                  <a:gd name="connsiteX7" fmla="*/ 284781 w 285543"/>
                  <a:gd name="connsiteY7" fmla="*/ 12375 h 1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543" h="13825">
                    <a:moveTo>
                      <a:pt x="284781" y="12375"/>
                    </a:moveTo>
                    <a:cubicBezTo>
                      <a:pt x="236474" y="9329"/>
                      <a:pt x="250400" y="9546"/>
                      <a:pt x="201949" y="7008"/>
                    </a:cubicBezTo>
                    <a:cubicBezTo>
                      <a:pt x="178303" y="5774"/>
                      <a:pt x="22648" y="-2132"/>
                      <a:pt x="381" y="552"/>
                    </a:cubicBezTo>
                    <a:cubicBezTo>
                      <a:pt x="-127" y="552"/>
                      <a:pt x="-127" y="1422"/>
                      <a:pt x="381" y="1568"/>
                    </a:cubicBezTo>
                    <a:cubicBezTo>
                      <a:pt x="22141" y="6137"/>
                      <a:pt x="178158" y="11432"/>
                      <a:pt x="201804" y="12157"/>
                    </a:cubicBezTo>
                    <a:cubicBezTo>
                      <a:pt x="250255" y="13753"/>
                      <a:pt x="236402" y="12810"/>
                      <a:pt x="284853" y="13826"/>
                    </a:cubicBezTo>
                    <a:cubicBezTo>
                      <a:pt x="285252" y="13804"/>
                      <a:pt x="285564" y="13463"/>
                      <a:pt x="285542" y="13064"/>
                    </a:cubicBezTo>
                    <a:cubicBezTo>
                      <a:pt x="285521" y="12665"/>
                      <a:pt x="285180" y="12353"/>
                      <a:pt x="284781" y="1237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F2DF7428-E2CA-2BCD-F2DE-F957D2741CBD}"/>
                  </a:ext>
                </a:extLst>
              </p:cNvPr>
              <p:cNvSpPr/>
              <p:nvPr/>
            </p:nvSpPr>
            <p:spPr>
              <a:xfrm>
                <a:off x="1437446" y="2892860"/>
                <a:ext cx="147605" cy="1395860"/>
              </a:xfrm>
              <a:custGeom>
                <a:avLst/>
                <a:gdLst>
                  <a:gd name="connsiteX0" fmla="*/ 145355 w 147605"/>
                  <a:gd name="connsiteY0" fmla="*/ 965 h 1395860"/>
                  <a:gd name="connsiteX1" fmla="*/ 100675 w 147605"/>
                  <a:gd name="connsiteY1" fmla="*/ 530452 h 1395860"/>
                  <a:gd name="connsiteX2" fmla="*/ 42649 w 147605"/>
                  <a:gd name="connsiteY2" fmla="*/ 1060302 h 1395860"/>
                  <a:gd name="connsiteX3" fmla="*/ 0 w 147605"/>
                  <a:gd name="connsiteY3" fmla="*/ 1395257 h 1395860"/>
                  <a:gd name="connsiteX4" fmla="*/ 1015 w 147605"/>
                  <a:gd name="connsiteY4" fmla="*/ 1395257 h 1395860"/>
                  <a:gd name="connsiteX5" fmla="*/ 74781 w 147605"/>
                  <a:gd name="connsiteY5" fmla="*/ 828851 h 1395860"/>
                  <a:gd name="connsiteX6" fmla="*/ 124611 w 147605"/>
                  <a:gd name="connsiteY6" fmla="*/ 300161 h 1395860"/>
                  <a:gd name="connsiteX7" fmla="*/ 147604 w 147605"/>
                  <a:gd name="connsiteY7" fmla="*/ 675 h 1395860"/>
                  <a:gd name="connsiteX8" fmla="*/ 145355 w 147605"/>
                  <a:gd name="connsiteY8" fmla="*/ 965 h 139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605" h="1395860">
                    <a:moveTo>
                      <a:pt x="145355" y="965"/>
                    </a:moveTo>
                    <a:cubicBezTo>
                      <a:pt x="131284" y="177436"/>
                      <a:pt x="116850" y="353980"/>
                      <a:pt x="100675" y="530452"/>
                    </a:cubicBezTo>
                    <a:cubicBezTo>
                      <a:pt x="84500" y="706924"/>
                      <a:pt x="65569" y="884120"/>
                      <a:pt x="42649" y="1060302"/>
                    </a:cubicBezTo>
                    <a:cubicBezTo>
                      <a:pt x="29811" y="1158583"/>
                      <a:pt x="15304" y="1297193"/>
                      <a:pt x="0" y="1395257"/>
                    </a:cubicBezTo>
                    <a:cubicBezTo>
                      <a:pt x="0" y="1395910"/>
                      <a:pt x="870" y="1396200"/>
                      <a:pt x="1015" y="1395257"/>
                    </a:cubicBezTo>
                    <a:cubicBezTo>
                      <a:pt x="32277" y="1221179"/>
                      <a:pt x="55270" y="1004742"/>
                      <a:pt x="74781" y="828851"/>
                    </a:cubicBezTo>
                    <a:cubicBezTo>
                      <a:pt x="94292" y="652959"/>
                      <a:pt x="110322" y="476560"/>
                      <a:pt x="124611" y="300161"/>
                    </a:cubicBezTo>
                    <a:cubicBezTo>
                      <a:pt x="132662" y="200357"/>
                      <a:pt x="139915" y="100479"/>
                      <a:pt x="147604" y="675"/>
                    </a:cubicBezTo>
                    <a:cubicBezTo>
                      <a:pt x="147676" y="-268"/>
                      <a:pt x="145863" y="-268"/>
                      <a:pt x="145355" y="9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147EDC-2120-5318-B50F-216D9E946F3B}"/>
                  </a:ext>
                </a:extLst>
              </p:cNvPr>
              <p:cNvSpPr/>
              <p:nvPr/>
            </p:nvSpPr>
            <p:spPr>
              <a:xfrm>
                <a:off x="1789278" y="3109439"/>
                <a:ext cx="96370" cy="45670"/>
              </a:xfrm>
              <a:custGeom>
                <a:avLst/>
                <a:gdLst>
                  <a:gd name="connsiteX0" fmla="*/ 93372 w 96370"/>
                  <a:gd name="connsiteY0" fmla="*/ 170 h 45670"/>
                  <a:gd name="connsiteX1" fmla="*/ 603 w 96370"/>
                  <a:gd name="connsiteY1" fmla="*/ 43689 h 45670"/>
                  <a:gd name="connsiteX2" fmla="*/ 96 w 96370"/>
                  <a:gd name="connsiteY2" fmla="*/ 45067 h 45670"/>
                  <a:gd name="connsiteX3" fmla="*/ 1474 w 96370"/>
                  <a:gd name="connsiteY3" fmla="*/ 45575 h 45670"/>
                  <a:gd name="connsiteX4" fmla="*/ 95041 w 96370"/>
                  <a:gd name="connsiteY4" fmla="*/ 4159 h 45670"/>
                  <a:gd name="connsiteX5" fmla="*/ 96201 w 96370"/>
                  <a:gd name="connsiteY5" fmla="*/ 1330 h 45670"/>
                  <a:gd name="connsiteX6" fmla="*/ 93372 w 96370"/>
                  <a:gd name="connsiteY6" fmla="*/ 170 h 4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70" h="45670">
                    <a:moveTo>
                      <a:pt x="93372" y="170"/>
                    </a:moveTo>
                    <a:cubicBezTo>
                      <a:pt x="61241" y="11942"/>
                      <a:pt x="30197" y="26499"/>
                      <a:pt x="603" y="43689"/>
                    </a:cubicBezTo>
                    <a:cubicBezTo>
                      <a:pt x="81" y="43928"/>
                      <a:pt x="-144" y="44545"/>
                      <a:pt x="96" y="45067"/>
                    </a:cubicBezTo>
                    <a:cubicBezTo>
                      <a:pt x="335" y="45589"/>
                      <a:pt x="952" y="45814"/>
                      <a:pt x="1474" y="45575"/>
                    </a:cubicBezTo>
                    <a:cubicBezTo>
                      <a:pt x="32735" y="32156"/>
                      <a:pt x="64577" y="19318"/>
                      <a:pt x="95041" y="4159"/>
                    </a:cubicBezTo>
                    <a:cubicBezTo>
                      <a:pt x="96143" y="3695"/>
                      <a:pt x="96665" y="2433"/>
                      <a:pt x="96201" y="1330"/>
                    </a:cubicBezTo>
                    <a:cubicBezTo>
                      <a:pt x="95737" y="228"/>
                      <a:pt x="94475" y="-295"/>
                      <a:pt x="93372" y="1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F9B35068-35E2-DDE5-2378-DE252D9F41DF}"/>
                  </a:ext>
                </a:extLst>
              </p:cNvPr>
              <p:cNvSpPr/>
              <p:nvPr/>
            </p:nvSpPr>
            <p:spPr>
              <a:xfrm>
                <a:off x="1828900" y="2894231"/>
                <a:ext cx="65931" cy="209217"/>
              </a:xfrm>
              <a:custGeom>
                <a:avLst/>
                <a:gdLst>
                  <a:gd name="connsiteX0" fmla="*/ 63688 w 65931"/>
                  <a:gd name="connsiteY0" fmla="*/ 899 h 209217"/>
                  <a:gd name="connsiteX1" fmla="*/ 61730 w 65931"/>
                  <a:gd name="connsiteY1" fmla="*/ 899 h 209217"/>
                  <a:gd name="connsiteX2" fmla="*/ 56507 w 65931"/>
                  <a:gd name="connsiteY2" fmla="*/ 105346 h 209217"/>
                  <a:gd name="connsiteX3" fmla="*/ 14148 w 65931"/>
                  <a:gd name="connsiteY3" fmla="*/ 203918 h 209217"/>
                  <a:gd name="connsiteX4" fmla="*/ 6387 w 65931"/>
                  <a:gd name="connsiteY4" fmla="*/ 191152 h 209217"/>
                  <a:gd name="connsiteX5" fmla="*/ 10086 w 65931"/>
                  <a:gd name="connsiteY5" fmla="*/ 163880 h 209217"/>
                  <a:gd name="connsiteX6" fmla="*/ 17340 w 65931"/>
                  <a:gd name="connsiteY6" fmla="*/ 107740 h 209217"/>
                  <a:gd name="connsiteX7" fmla="*/ 16179 w 65931"/>
                  <a:gd name="connsiteY7" fmla="*/ 2495 h 209217"/>
                  <a:gd name="connsiteX8" fmla="*/ 15011 w 65931"/>
                  <a:gd name="connsiteY8" fmla="*/ 1850 h 209217"/>
                  <a:gd name="connsiteX9" fmla="*/ 14366 w 65931"/>
                  <a:gd name="connsiteY9" fmla="*/ 2495 h 209217"/>
                  <a:gd name="connsiteX10" fmla="*/ 5880 w 65931"/>
                  <a:gd name="connsiteY10" fmla="*/ 147560 h 209217"/>
                  <a:gd name="connsiteX11" fmla="*/ 14946 w 65931"/>
                  <a:gd name="connsiteY11" fmla="*/ 209068 h 209217"/>
                  <a:gd name="connsiteX12" fmla="*/ 58466 w 65931"/>
                  <a:gd name="connsiteY12" fmla="*/ 138421 h 209217"/>
                  <a:gd name="connsiteX13" fmla="*/ 63688 w 65931"/>
                  <a:gd name="connsiteY13" fmla="*/ 899 h 20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931" h="209217">
                    <a:moveTo>
                      <a:pt x="63688" y="899"/>
                    </a:moveTo>
                    <a:cubicBezTo>
                      <a:pt x="63688" y="-189"/>
                      <a:pt x="61730" y="-406"/>
                      <a:pt x="61730" y="899"/>
                    </a:cubicBezTo>
                    <a:cubicBezTo>
                      <a:pt x="61730" y="37964"/>
                      <a:pt x="59626" y="70603"/>
                      <a:pt x="56507" y="105346"/>
                    </a:cubicBezTo>
                    <a:cubicBezTo>
                      <a:pt x="55057" y="121448"/>
                      <a:pt x="42001" y="210373"/>
                      <a:pt x="14148" y="203918"/>
                    </a:cubicBezTo>
                    <a:cubicBezTo>
                      <a:pt x="9506" y="202830"/>
                      <a:pt x="6895" y="198188"/>
                      <a:pt x="6387" y="191152"/>
                    </a:cubicBezTo>
                    <a:cubicBezTo>
                      <a:pt x="6438" y="181941"/>
                      <a:pt x="7686" y="172772"/>
                      <a:pt x="10086" y="163880"/>
                    </a:cubicBezTo>
                    <a:cubicBezTo>
                      <a:pt x="13133" y="145239"/>
                      <a:pt x="15671" y="126598"/>
                      <a:pt x="17340" y="107740"/>
                    </a:cubicBezTo>
                    <a:cubicBezTo>
                      <a:pt x="20582" y="72714"/>
                      <a:pt x="20190" y="37441"/>
                      <a:pt x="16179" y="2495"/>
                    </a:cubicBezTo>
                    <a:cubicBezTo>
                      <a:pt x="16034" y="1995"/>
                      <a:pt x="15512" y="1705"/>
                      <a:pt x="15011" y="1850"/>
                    </a:cubicBezTo>
                    <a:cubicBezTo>
                      <a:pt x="14699" y="1937"/>
                      <a:pt x="14453" y="2183"/>
                      <a:pt x="14366" y="2495"/>
                    </a:cubicBezTo>
                    <a:cubicBezTo>
                      <a:pt x="15193" y="50998"/>
                      <a:pt x="12357" y="99486"/>
                      <a:pt x="5880" y="147560"/>
                    </a:cubicBezTo>
                    <a:cubicBezTo>
                      <a:pt x="2398" y="170698"/>
                      <a:pt x="-9280" y="205586"/>
                      <a:pt x="14946" y="209068"/>
                    </a:cubicBezTo>
                    <a:cubicBezTo>
                      <a:pt x="39172" y="212549"/>
                      <a:pt x="55564" y="154378"/>
                      <a:pt x="58466" y="138421"/>
                    </a:cubicBezTo>
                    <a:cubicBezTo>
                      <a:pt x="66161" y="93001"/>
                      <a:pt x="67917" y="46769"/>
                      <a:pt x="63688" y="8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F9731F86-902A-CE68-7F65-813A5036C940}"/>
                  </a:ext>
                </a:extLst>
              </p:cNvPr>
              <p:cNvSpPr/>
              <p:nvPr/>
            </p:nvSpPr>
            <p:spPr>
              <a:xfrm>
                <a:off x="1834915" y="3098399"/>
                <a:ext cx="14953" cy="36438"/>
              </a:xfrm>
              <a:custGeom>
                <a:avLst/>
                <a:gdLst>
                  <a:gd name="connsiteX0" fmla="*/ 8858 w 14953"/>
                  <a:gd name="connsiteY0" fmla="*/ 1998 h 36438"/>
                  <a:gd name="connsiteX1" fmla="*/ 2620 w 14953"/>
                  <a:gd name="connsiteY1" fmla="*/ 20421 h 36438"/>
                  <a:gd name="connsiteX2" fmla="*/ 9 w 14953"/>
                  <a:gd name="connsiteY2" fmla="*/ 35581 h 36438"/>
                  <a:gd name="connsiteX3" fmla="*/ 1895 w 14953"/>
                  <a:gd name="connsiteY3" fmla="*/ 36016 h 36438"/>
                  <a:gd name="connsiteX4" fmla="*/ 8423 w 14953"/>
                  <a:gd name="connsiteY4" fmla="*/ 21509 h 36438"/>
                  <a:gd name="connsiteX5" fmla="*/ 14733 w 14953"/>
                  <a:gd name="connsiteY5" fmla="*/ 4319 h 36438"/>
                  <a:gd name="connsiteX6" fmla="*/ 12956 w 14953"/>
                  <a:gd name="connsiteY6" fmla="*/ 221 h 36438"/>
                  <a:gd name="connsiteX7" fmla="*/ 8858 w 14953"/>
                  <a:gd name="connsiteY7" fmla="*/ 1998 h 3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53" h="36438">
                    <a:moveTo>
                      <a:pt x="8858" y="1998"/>
                    </a:moveTo>
                    <a:cubicBezTo>
                      <a:pt x="6348" y="7982"/>
                      <a:pt x="4259" y="14140"/>
                      <a:pt x="2620" y="20421"/>
                    </a:cubicBezTo>
                    <a:cubicBezTo>
                      <a:pt x="792" y="25259"/>
                      <a:pt x="-100" y="30409"/>
                      <a:pt x="9" y="35581"/>
                    </a:cubicBezTo>
                    <a:cubicBezTo>
                      <a:pt x="9" y="36596"/>
                      <a:pt x="1387" y="36669"/>
                      <a:pt x="1895" y="36016"/>
                    </a:cubicBezTo>
                    <a:cubicBezTo>
                      <a:pt x="4782" y="31533"/>
                      <a:pt x="6979" y="26645"/>
                      <a:pt x="8423" y="21509"/>
                    </a:cubicBezTo>
                    <a:cubicBezTo>
                      <a:pt x="10526" y="15779"/>
                      <a:pt x="12775" y="10122"/>
                      <a:pt x="14733" y="4319"/>
                    </a:cubicBezTo>
                    <a:cubicBezTo>
                      <a:pt x="15371" y="2694"/>
                      <a:pt x="14581" y="859"/>
                      <a:pt x="12956" y="221"/>
                    </a:cubicBezTo>
                    <a:cubicBezTo>
                      <a:pt x="11331" y="-417"/>
                      <a:pt x="9496" y="373"/>
                      <a:pt x="8858" y="19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BB8993CF-5D39-17D4-0931-9481B5555647}"/>
                  </a:ext>
                </a:extLst>
              </p:cNvPr>
              <p:cNvSpPr/>
              <p:nvPr/>
            </p:nvSpPr>
            <p:spPr>
              <a:xfrm>
                <a:off x="1604488" y="2912328"/>
                <a:ext cx="113202" cy="121557"/>
              </a:xfrm>
              <a:custGeom>
                <a:avLst/>
                <a:gdLst>
                  <a:gd name="connsiteX0" fmla="*/ 112933 w 113202"/>
                  <a:gd name="connsiteY0" fmla="*/ 11888 h 121557"/>
                  <a:gd name="connsiteX1" fmla="*/ 111773 w 113202"/>
                  <a:gd name="connsiteY1" fmla="*/ 356 h 121557"/>
                  <a:gd name="connsiteX2" fmla="*/ 110895 w 113202"/>
                  <a:gd name="connsiteY2" fmla="*/ 73 h 121557"/>
                  <a:gd name="connsiteX3" fmla="*/ 110612 w 113202"/>
                  <a:gd name="connsiteY3" fmla="*/ 356 h 121557"/>
                  <a:gd name="connsiteX4" fmla="*/ 109306 w 113202"/>
                  <a:gd name="connsiteY4" fmla="*/ 10365 h 121557"/>
                  <a:gd name="connsiteX5" fmla="*/ 108001 w 113202"/>
                  <a:gd name="connsiteY5" fmla="*/ 21825 h 121557"/>
                  <a:gd name="connsiteX6" fmla="*/ 103939 w 113202"/>
                  <a:gd name="connsiteY6" fmla="*/ 45108 h 121557"/>
                  <a:gd name="connsiteX7" fmla="*/ 82615 w 113202"/>
                  <a:gd name="connsiteY7" fmla="*/ 83405 h 121557"/>
                  <a:gd name="connsiteX8" fmla="*/ 46348 w 113202"/>
                  <a:gd name="connsiteY8" fmla="*/ 107124 h 121557"/>
                  <a:gd name="connsiteX9" fmla="*/ 580 w 113202"/>
                  <a:gd name="connsiteY9" fmla="*/ 120397 h 121557"/>
                  <a:gd name="connsiteX10" fmla="*/ 0 w 113202"/>
                  <a:gd name="connsiteY10" fmla="*/ 120977 h 121557"/>
                  <a:gd name="connsiteX11" fmla="*/ 580 w 113202"/>
                  <a:gd name="connsiteY11" fmla="*/ 121557 h 121557"/>
                  <a:gd name="connsiteX12" fmla="*/ 50628 w 113202"/>
                  <a:gd name="connsiteY12" fmla="*/ 111693 h 121557"/>
                  <a:gd name="connsiteX13" fmla="*/ 88272 w 113202"/>
                  <a:gd name="connsiteY13" fmla="*/ 87685 h 121557"/>
                  <a:gd name="connsiteX14" fmla="*/ 110032 w 113202"/>
                  <a:gd name="connsiteY14" fmla="*/ 48300 h 121557"/>
                  <a:gd name="connsiteX15" fmla="*/ 113078 w 113202"/>
                  <a:gd name="connsiteY15" fmla="*/ 24944 h 121557"/>
                  <a:gd name="connsiteX16" fmla="*/ 112933 w 113202"/>
                  <a:gd name="connsiteY16" fmla="*/ 11888 h 12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202" h="121557">
                    <a:moveTo>
                      <a:pt x="112933" y="11888"/>
                    </a:moveTo>
                    <a:cubicBezTo>
                      <a:pt x="113020" y="8008"/>
                      <a:pt x="112628" y="4135"/>
                      <a:pt x="111773" y="356"/>
                    </a:cubicBezTo>
                    <a:cubicBezTo>
                      <a:pt x="111606" y="37"/>
                      <a:pt x="111214" y="-94"/>
                      <a:pt x="110895" y="73"/>
                    </a:cubicBezTo>
                    <a:cubicBezTo>
                      <a:pt x="110772" y="138"/>
                      <a:pt x="110677" y="232"/>
                      <a:pt x="110612" y="356"/>
                    </a:cubicBezTo>
                    <a:cubicBezTo>
                      <a:pt x="109843" y="3641"/>
                      <a:pt x="109408" y="6992"/>
                      <a:pt x="109306" y="10365"/>
                    </a:cubicBezTo>
                    <a:cubicBezTo>
                      <a:pt x="109306" y="14209"/>
                      <a:pt x="108436" y="17618"/>
                      <a:pt x="108001" y="21825"/>
                    </a:cubicBezTo>
                    <a:cubicBezTo>
                      <a:pt x="107196" y="29673"/>
                      <a:pt x="105839" y="37449"/>
                      <a:pt x="103939" y="45108"/>
                    </a:cubicBezTo>
                    <a:cubicBezTo>
                      <a:pt x="100407" y="59564"/>
                      <a:pt x="93045" y="72794"/>
                      <a:pt x="82615" y="83405"/>
                    </a:cubicBezTo>
                    <a:cubicBezTo>
                      <a:pt x="72213" y="93633"/>
                      <a:pt x="59890" y="101698"/>
                      <a:pt x="46348" y="107124"/>
                    </a:cubicBezTo>
                    <a:cubicBezTo>
                      <a:pt x="31363" y="112433"/>
                      <a:pt x="16080" y="116865"/>
                      <a:pt x="580" y="120397"/>
                    </a:cubicBezTo>
                    <a:cubicBezTo>
                      <a:pt x="260" y="120397"/>
                      <a:pt x="0" y="120658"/>
                      <a:pt x="0" y="120977"/>
                    </a:cubicBezTo>
                    <a:cubicBezTo>
                      <a:pt x="0" y="121296"/>
                      <a:pt x="260" y="121557"/>
                      <a:pt x="580" y="121557"/>
                    </a:cubicBezTo>
                    <a:cubicBezTo>
                      <a:pt x="17742" y="121521"/>
                      <a:pt x="34736" y="118170"/>
                      <a:pt x="50628" y="111693"/>
                    </a:cubicBezTo>
                    <a:cubicBezTo>
                      <a:pt x="64714" y="106406"/>
                      <a:pt x="77537" y="98231"/>
                      <a:pt x="88272" y="87685"/>
                    </a:cubicBezTo>
                    <a:cubicBezTo>
                      <a:pt x="98985" y="76790"/>
                      <a:pt x="106514" y="63169"/>
                      <a:pt x="110032" y="48300"/>
                    </a:cubicBezTo>
                    <a:cubicBezTo>
                      <a:pt x="111809" y="40633"/>
                      <a:pt x="112832" y="32807"/>
                      <a:pt x="113078" y="24944"/>
                    </a:cubicBezTo>
                    <a:cubicBezTo>
                      <a:pt x="113281" y="20592"/>
                      <a:pt x="113238" y="16233"/>
                      <a:pt x="112933" y="118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C01C134E-4121-5508-A0C6-FBCA7EB7D3EE}"/>
                  </a:ext>
                </a:extLst>
              </p:cNvPr>
              <p:cNvSpPr/>
              <p:nvPr/>
            </p:nvSpPr>
            <p:spPr>
              <a:xfrm>
                <a:off x="1898533" y="2202100"/>
                <a:ext cx="237571" cy="196673"/>
              </a:xfrm>
              <a:custGeom>
                <a:avLst/>
                <a:gdLst>
                  <a:gd name="connsiteX0" fmla="*/ 189747 w 237571"/>
                  <a:gd name="connsiteY0" fmla="*/ 12893 h 196673"/>
                  <a:gd name="connsiteX1" fmla="*/ 237546 w 237571"/>
                  <a:gd name="connsiteY1" fmla="*/ 138157 h 196673"/>
                  <a:gd name="connsiteX2" fmla="*/ 90160 w 237571"/>
                  <a:gd name="connsiteY2" fmla="*/ 194949 h 196673"/>
                  <a:gd name="connsiteX3" fmla="*/ 2 w 237571"/>
                  <a:gd name="connsiteY3" fmla="*/ 45460 h 196673"/>
                  <a:gd name="connsiteX4" fmla="*/ 189747 w 237571"/>
                  <a:gd name="connsiteY4" fmla="*/ 12893 h 19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571" h="196673">
                    <a:moveTo>
                      <a:pt x="189747" y="12893"/>
                    </a:moveTo>
                    <a:cubicBezTo>
                      <a:pt x="213102" y="41108"/>
                      <a:pt x="238489" y="117340"/>
                      <a:pt x="237546" y="138157"/>
                    </a:cubicBezTo>
                    <a:cubicBezTo>
                      <a:pt x="236603" y="158973"/>
                      <a:pt x="108293" y="206265"/>
                      <a:pt x="90160" y="194949"/>
                    </a:cubicBezTo>
                    <a:cubicBezTo>
                      <a:pt x="72027" y="183634"/>
                      <a:pt x="655" y="82814"/>
                      <a:pt x="2" y="45460"/>
                    </a:cubicBezTo>
                    <a:cubicBezTo>
                      <a:pt x="-651" y="8106"/>
                      <a:pt x="165521" y="-16265"/>
                      <a:pt x="189747" y="12893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F0EF3593-F8C4-9F83-361D-C8421BD4E4E2}"/>
                  </a:ext>
                </a:extLst>
              </p:cNvPr>
              <p:cNvSpPr/>
              <p:nvPr/>
            </p:nvSpPr>
            <p:spPr>
              <a:xfrm>
                <a:off x="1826021" y="2126641"/>
                <a:ext cx="120748" cy="142764"/>
              </a:xfrm>
              <a:custGeom>
                <a:avLst/>
                <a:gdLst>
                  <a:gd name="connsiteX0" fmla="*/ 69178 w 120748"/>
                  <a:gd name="connsiteY0" fmla="*/ 36564 h 142764"/>
                  <a:gd name="connsiteX1" fmla="*/ 2521 w 120748"/>
                  <a:gd name="connsiteY1" fmla="*/ 4215 h 142764"/>
                  <a:gd name="connsiteX2" fmla="*/ 28197 w 120748"/>
                  <a:gd name="connsiteY2" fmla="*/ 53900 h 142764"/>
                  <a:gd name="connsiteX3" fmla="*/ 75416 w 120748"/>
                  <a:gd name="connsiteY3" fmla="*/ 137167 h 142764"/>
                  <a:gd name="connsiteX4" fmla="*/ 120749 w 120748"/>
                  <a:gd name="connsiteY4" fmla="*/ 117873 h 142764"/>
                  <a:gd name="connsiteX5" fmla="*/ 69178 w 120748"/>
                  <a:gd name="connsiteY5" fmla="*/ 36564 h 14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748" h="142764">
                    <a:moveTo>
                      <a:pt x="69178" y="36564"/>
                    </a:moveTo>
                    <a:cubicBezTo>
                      <a:pt x="57428" y="24306"/>
                      <a:pt x="19421" y="-12323"/>
                      <a:pt x="2521" y="4215"/>
                    </a:cubicBezTo>
                    <a:cubicBezTo>
                      <a:pt x="-8069" y="14514"/>
                      <a:pt x="17462" y="42730"/>
                      <a:pt x="28197" y="53900"/>
                    </a:cubicBezTo>
                    <a:cubicBezTo>
                      <a:pt x="50319" y="76820"/>
                      <a:pt x="67437" y="117365"/>
                      <a:pt x="75416" y="137167"/>
                    </a:cubicBezTo>
                    <a:cubicBezTo>
                      <a:pt x="83394" y="156968"/>
                      <a:pt x="120749" y="117873"/>
                      <a:pt x="120749" y="117873"/>
                    </a:cubicBezTo>
                    <a:cubicBezTo>
                      <a:pt x="120749" y="117873"/>
                      <a:pt x="99859" y="68406"/>
                      <a:pt x="69178" y="36564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BCFE2E3-498C-C2C2-58CF-49E4B614BC97}"/>
                  </a:ext>
                </a:extLst>
              </p:cNvPr>
              <p:cNvSpPr/>
              <p:nvPr/>
            </p:nvSpPr>
            <p:spPr>
              <a:xfrm>
                <a:off x="1911669" y="2157563"/>
                <a:ext cx="176611" cy="162833"/>
              </a:xfrm>
              <a:custGeom>
                <a:avLst/>
                <a:gdLst>
                  <a:gd name="connsiteX0" fmla="*/ 14719 w 176611"/>
                  <a:gd name="connsiteY0" fmla="*/ 128367 h 162833"/>
                  <a:gd name="connsiteX1" fmla="*/ 49244 w 176611"/>
                  <a:gd name="connsiteY1" fmla="*/ 162820 h 162833"/>
                  <a:gd name="connsiteX2" fmla="*/ 64911 w 176611"/>
                  <a:gd name="connsiteY2" fmla="*/ 129528 h 162833"/>
                  <a:gd name="connsiteX3" fmla="*/ 99944 w 176611"/>
                  <a:gd name="connsiteY3" fmla="*/ 160499 h 162833"/>
                  <a:gd name="connsiteX4" fmla="*/ 111622 w 176611"/>
                  <a:gd name="connsiteY4" fmla="*/ 125829 h 162833"/>
                  <a:gd name="connsiteX5" fmla="*/ 145060 w 176611"/>
                  <a:gd name="connsiteY5" fmla="*/ 141568 h 162833"/>
                  <a:gd name="connsiteX6" fmla="*/ 135413 w 176611"/>
                  <a:gd name="connsiteY6" fmla="*/ 55400 h 162833"/>
                  <a:gd name="connsiteX7" fmla="*/ 176611 w 176611"/>
                  <a:gd name="connsiteY7" fmla="*/ 57431 h 162833"/>
                  <a:gd name="connsiteX8" fmla="*/ 107343 w 176611"/>
                  <a:gd name="connsiteY8" fmla="*/ 2886 h 162833"/>
                  <a:gd name="connsiteX9" fmla="*/ 85583 w 176611"/>
                  <a:gd name="connsiteY9" fmla="*/ 16087 h 162833"/>
                  <a:gd name="connsiteX10" fmla="*/ 58238 w 176611"/>
                  <a:gd name="connsiteY10" fmla="*/ 130 h 162833"/>
                  <a:gd name="connsiteX11" fmla="*/ 43297 w 176611"/>
                  <a:gd name="connsiteY11" fmla="*/ 15869 h 162833"/>
                  <a:gd name="connsiteX12" fmla="*/ 19433 w 176611"/>
                  <a:gd name="connsiteY12" fmla="*/ 4554 h 162833"/>
                  <a:gd name="connsiteX13" fmla="*/ 865 w 176611"/>
                  <a:gd name="connsiteY13" fmla="*/ 27257 h 162833"/>
                  <a:gd name="connsiteX14" fmla="*/ 14719 w 176611"/>
                  <a:gd name="connsiteY14" fmla="*/ 128367 h 16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611" h="162833">
                    <a:moveTo>
                      <a:pt x="14719" y="128367"/>
                    </a:moveTo>
                    <a:cubicBezTo>
                      <a:pt x="14719" y="128367"/>
                      <a:pt x="27847" y="163618"/>
                      <a:pt x="49244" y="162820"/>
                    </a:cubicBezTo>
                    <a:cubicBezTo>
                      <a:pt x="70641" y="162022"/>
                      <a:pt x="65201" y="131704"/>
                      <a:pt x="64911" y="129528"/>
                    </a:cubicBezTo>
                    <a:cubicBezTo>
                      <a:pt x="65564" y="131414"/>
                      <a:pt x="78475" y="163473"/>
                      <a:pt x="99944" y="160499"/>
                    </a:cubicBezTo>
                    <a:cubicBezTo>
                      <a:pt x="121414" y="157525"/>
                      <a:pt x="112275" y="127715"/>
                      <a:pt x="111622" y="125829"/>
                    </a:cubicBezTo>
                    <a:cubicBezTo>
                      <a:pt x="112783" y="127352"/>
                      <a:pt x="129320" y="147588"/>
                      <a:pt x="145060" y="141568"/>
                    </a:cubicBezTo>
                    <a:cubicBezTo>
                      <a:pt x="172187" y="131269"/>
                      <a:pt x="131496" y="78538"/>
                      <a:pt x="135413" y="55400"/>
                    </a:cubicBezTo>
                    <a:cubicBezTo>
                      <a:pt x="135413" y="55400"/>
                      <a:pt x="175451" y="57648"/>
                      <a:pt x="176611" y="57431"/>
                    </a:cubicBezTo>
                    <a:cubicBezTo>
                      <a:pt x="176611" y="57431"/>
                      <a:pt x="138894" y="6658"/>
                      <a:pt x="107343" y="2886"/>
                    </a:cubicBezTo>
                    <a:cubicBezTo>
                      <a:pt x="97877" y="1573"/>
                      <a:pt x="88789" y="7086"/>
                      <a:pt x="85583" y="16087"/>
                    </a:cubicBezTo>
                    <a:cubicBezTo>
                      <a:pt x="85583" y="16087"/>
                      <a:pt x="75211" y="-1683"/>
                      <a:pt x="58238" y="130"/>
                    </a:cubicBezTo>
                    <a:cubicBezTo>
                      <a:pt x="49534" y="1073"/>
                      <a:pt x="43297" y="15869"/>
                      <a:pt x="43297" y="15869"/>
                    </a:cubicBezTo>
                    <a:cubicBezTo>
                      <a:pt x="38110" y="7905"/>
                      <a:pt x="28884" y="3532"/>
                      <a:pt x="19433" y="4554"/>
                    </a:cubicBezTo>
                    <a:cubicBezTo>
                      <a:pt x="7466" y="6513"/>
                      <a:pt x="1518" y="21454"/>
                      <a:pt x="865" y="27257"/>
                    </a:cubicBezTo>
                    <a:cubicBezTo>
                      <a:pt x="-4212" y="71647"/>
                      <a:pt x="14719" y="128367"/>
                      <a:pt x="14719" y="128367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5F3321F3-D0A7-B8E7-066B-01D0AE4CC8D0}"/>
                  </a:ext>
                </a:extLst>
              </p:cNvPr>
              <p:cNvSpPr/>
              <p:nvPr/>
            </p:nvSpPr>
            <p:spPr>
              <a:xfrm>
                <a:off x="1910431" y="2180758"/>
                <a:ext cx="18106" cy="107212"/>
              </a:xfrm>
              <a:custGeom>
                <a:avLst/>
                <a:gdLst>
                  <a:gd name="connsiteX0" fmla="*/ 3482 w 18106"/>
                  <a:gd name="connsiteY0" fmla="*/ 0 h 107212"/>
                  <a:gd name="connsiteX1" fmla="*/ 2901 w 18106"/>
                  <a:gd name="connsiteY1" fmla="*/ 0 h 107212"/>
                  <a:gd name="connsiteX2" fmla="*/ 16030 w 18106"/>
                  <a:gd name="connsiteY2" fmla="*/ 106623 h 107212"/>
                  <a:gd name="connsiteX3" fmla="*/ 18061 w 18106"/>
                  <a:gd name="connsiteY3" fmla="*/ 106042 h 107212"/>
                  <a:gd name="connsiteX4" fmla="*/ 3482 w 18106"/>
                  <a:gd name="connsiteY4" fmla="*/ 0 h 1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06" h="107212">
                    <a:moveTo>
                      <a:pt x="3482" y="0"/>
                    </a:moveTo>
                    <a:cubicBezTo>
                      <a:pt x="3482" y="0"/>
                      <a:pt x="2974" y="0"/>
                      <a:pt x="2901" y="0"/>
                    </a:cubicBezTo>
                    <a:cubicBezTo>
                      <a:pt x="-3641" y="36049"/>
                      <a:pt x="943" y="73236"/>
                      <a:pt x="16030" y="106623"/>
                    </a:cubicBezTo>
                    <a:cubicBezTo>
                      <a:pt x="16537" y="107638"/>
                      <a:pt x="18423" y="107276"/>
                      <a:pt x="18061" y="106042"/>
                    </a:cubicBezTo>
                    <a:cubicBezTo>
                      <a:pt x="8109" y="71582"/>
                      <a:pt x="3199" y="35867"/>
                      <a:pt x="34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F3BCFC9D-826D-F911-D12A-12A37D18A955}"/>
                  </a:ext>
                </a:extLst>
              </p:cNvPr>
              <p:cNvSpPr/>
              <p:nvPr/>
            </p:nvSpPr>
            <p:spPr>
              <a:xfrm>
                <a:off x="1951782" y="2172598"/>
                <a:ext cx="26223" cy="116689"/>
              </a:xfrm>
              <a:custGeom>
                <a:avLst/>
                <a:gdLst>
                  <a:gd name="connsiteX0" fmla="*/ 3111 w 26223"/>
                  <a:gd name="connsiteY0" fmla="*/ 326 h 116689"/>
                  <a:gd name="connsiteX1" fmla="*/ 2385 w 26223"/>
                  <a:gd name="connsiteY1" fmla="*/ 326 h 116689"/>
                  <a:gd name="connsiteX2" fmla="*/ 24145 w 26223"/>
                  <a:gd name="connsiteY2" fmla="*/ 115653 h 116689"/>
                  <a:gd name="connsiteX3" fmla="*/ 26031 w 26223"/>
                  <a:gd name="connsiteY3" fmla="*/ 115653 h 116689"/>
                  <a:gd name="connsiteX4" fmla="*/ 3111 w 26223"/>
                  <a:gd name="connsiteY4" fmla="*/ 326 h 11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23" h="116689">
                    <a:moveTo>
                      <a:pt x="3111" y="326"/>
                    </a:moveTo>
                    <a:cubicBezTo>
                      <a:pt x="3111" y="-109"/>
                      <a:pt x="2458" y="-109"/>
                      <a:pt x="2385" y="326"/>
                    </a:cubicBezTo>
                    <a:cubicBezTo>
                      <a:pt x="-4375" y="40132"/>
                      <a:pt x="3343" y="81048"/>
                      <a:pt x="24145" y="115653"/>
                    </a:cubicBezTo>
                    <a:cubicBezTo>
                      <a:pt x="24943" y="116886"/>
                      <a:pt x="26829" y="117176"/>
                      <a:pt x="26031" y="115653"/>
                    </a:cubicBezTo>
                    <a:cubicBezTo>
                      <a:pt x="12758" y="91572"/>
                      <a:pt x="2385" y="33909"/>
                      <a:pt x="3111" y="3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4F17E50C-6AEB-09CD-2C57-8AEA80E770F7}"/>
                  </a:ext>
                </a:extLst>
              </p:cNvPr>
              <p:cNvSpPr/>
              <p:nvPr/>
            </p:nvSpPr>
            <p:spPr>
              <a:xfrm>
                <a:off x="1994366" y="2174746"/>
                <a:ext cx="31390" cy="111435"/>
              </a:xfrm>
              <a:custGeom>
                <a:avLst/>
                <a:gdLst>
                  <a:gd name="connsiteX0" fmla="*/ 31391 w 31390"/>
                  <a:gd name="connsiteY0" fmla="*/ 110531 h 111435"/>
                  <a:gd name="connsiteX1" fmla="*/ 2813 w 31390"/>
                  <a:gd name="connsiteY1" fmla="*/ 354 h 111435"/>
                  <a:gd name="connsiteX2" fmla="*/ 1943 w 31390"/>
                  <a:gd name="connsiteY2" fmla="*/ 354 h 111435"/>
                  <a:gd name="connsiteX3" fmla="*/ 5787 w 31390"/>
                  <a:gd name="connsiteY3" fmla="*/ 63530 h 111435"/>
                  <a:gd name="connsiteX4" fmla="*/ 30230 w 31390"/>
                  <a:gd name="connsiteY4" fmla="*/ 111184 h 111435"/>
                  <a:gd name="connsiteX5" fmla="*/ 31391 w 31390"/>
                  <a:gd name="connsiteY5" fmla="*/ 110531 h 1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90" h="111435">
                    <a:moveTo>
                      <a:pt x="31391" y="110531"/>
                    </a:moveTo>
                    <a:cubicBezTo>
                      <a:pt x="11517" y="76441"/>
                      <a:pt x="4481" y="39449"/>
                      <a:pt x="2813" y="354"/>
                    </a:cubicBezTo>
                    <a:cubicBezTo>
                      <a:pt x="2813" y="-154"/>
                      <a:pt x="2088" y="-81"/>
                      <a:pt x="1943" y="354"/>
                    </a:cubicBezTo>
                    <a:cubicBezTo>
                      <a:pt x="-2409" y="19720"/>
                      <a:pt x="1290" y="44454"/>
                      <a:pt x="5787" y="63530"/>
                    </a:cubicBezTo>
                    <a:cubicBezTo>
                      <a:pt x="9638" y="81271"/>
                      <a:pt x="18067" y="97700"/>
                      <a:pt x="30230" y="111184"/>
                    </a:cubicBezTo>
                    <a:cubicBezTo>
                      <a:pt x="30593" y="111764"/>
                      <a:pt x="31391" y="111256"/>
                      <a:pt x="31391" y="1105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743179C1-A3E4-069F-5D87-C7AC658B9BD1}"/>
                  </a:ext>
                </a:extLst>
              </p:cNvPr>
              <p:cNvSpPr/>
              <p:nvPr/>
            </p:nvSpPr>
            <p:spPr>
              <a:xfrm>
                <a:off x="1926388" y="2212890"/>
                <a:ext cx="141673" cy="110180"/>
              </a:xfrm>
              <a:custGeom>
                <a:avLst/>
                <a:gdLst>
                  <a:gd name="connsiteX0" fmla="*/ 0 w 141673"/>
                  <a:gd name="connsiteY0" fmla="*/ 73040 h 110180"/>
                  <a:gd name="connsiteX1" fmla="*/ 11170 w 141673"/>
                  <a:gd name="connsiteY1" fmla="*/ 91609 h 110180"/>
                  <a:gd name="connsiteX2" fmla="*/ 26837 w 141673"/>
                  <a:gd name="connsiteY2" fmla="*/ 105245 h 110180"/>
                  <a:gd name="connsiteX3" fmla="*/ 36194 w 141673"/>
                  <a:gd name="connsiteY3" fmla="*/ 105245 h 110180"/>
                  <a:gd name="connsiteX4" fmla="*/ 44172 w 141673"/>
                  <a:gd name="connsiteY4" fmla="*/ 99805 h 110180"/>
                  <a:gd name="connsiteX5" fmla="*/ 48089 w 141673"/>
                  <a:gd name="connsiteY5" fmla="*/ 81309 h 110180"/>
                  <a:gd name="connsiteX6" fmla="*/ 45405 w 141673"/>
                  <a:gd name="connsiteY6" fmla="*/ 65642 h 110180"/>
                  <a:gd name="connsiteX7" fmla="*/ 53384 w 141673"/>
                  <a:gd name="connsiteY7" fmla="*/ 79423 h 110180"/>
                  <a:gd name="connsiteX8" fmla="*/ 66585 w 141673"/>
                  <a:gd name="connsiteY8" fmla="*/ 95888 h 110180"/>
                  <a:gd name="connsiteX9" fmla="*/ 84283 w 141673"/>
                  <a:gd name="connsiteY9" fmla="*/ 102706 h 110180"/>
                  <a:gd name="connsiteX10" fmla="*/ 96613 w 141673"/>
                  <a:gd name="connsiteY10" fmla="*/ 91391 h 110180"/>
                  <a:gd name="connsiteX11" fmla="*/ 94075 w 141673"/>
                  <a:gd name="connsiteY11" fmla="*/ 71372 h 110180"/>
                  <a:gd name="connsiteX12" fmla="*/ 87619 w 141673"/>
                  <a:gd name="connsiteY12" fmla="*/ 53674 h 110180"/>
                  <a:gd name="connsiteX13" fmla="*/ 99442 w 141673"/>
                  <a:gd name="connsiteY13" fmla="*/ 68181 h 110180"/>
                  <a:gd name="connsiteX14" fmla="*/ 110685 w 141673"/>
                  <a:gd name="connsiteY14" fmla="*/ 78988 h 110180"/>
                  <a:gd name="connsiteX15" fmla="*/ 124176 w 141673"/>
                  <a:gd name="connsiteY15" fmla="*/ 84355 h 110180"/>
                  <a:gd name="connsiteX16" fmla="*/ 135201 w 141673"/>
                  <a:gd name="connsiteY16" fmla="*/ 78263 h 110180"/>
                  <a:gd name="connsiteX17" fmla="*/ 136289 w 141673"/>
                  <a:gd name="connsiteY17" fmla="*/ 63756 h 110180"/>
                  <a:gd name="connsiteX18" fmla="*/ 127585 w 141673"/>
                  <a:gd name="connsiteY18" fmla="*/ 32277 h 110180"/>
                  <a:gd name="connsiteX19" fmla="*/ 122652 w 141673"/>
                  <a:gd name="connsiteY19" fmla="*/ 16392 h 110180"/>
                  <a:gd name="connsiteX20" fmla="*/ 120767 w 141673"/>
                  <a:gd name="connsiteY20" fmla="*/ 0 h 110180"/>
                  <a:gd name="connsiteX21" fmla="*/ 124103 w 141673"/>
                  <a:gd name="connsiteY21" fmla="*/ 15957 h 110180"/>
                  <a:gd name="connsiteX22" fmla="*/ 130196 w 141673"/>
                  <a:gd name="connsiteY22" fmla="*/ 31334 h 110180"/>
                  <a:gd name="connsiteX23" fmla="*/ 140713 w 141673"/>
                  <a:gd name="connsiteY23" fmla="*/ 63176 h 110180"/>
                  <a:gd name="connsiteX24" fmla="*/ 139988 w 141673"/>
                  <a:gd name="connsiteY24" fmla="*/ 80946 h 110180"/>
                  <a:gd name="connsiteX25" fmla="*/ 124031 w 141673"/>
                  <a:gd name="connsiteY25" fmla="*/ 90666 h 110180"/>
                  <a:gd name="connsiteX26" fmla="*/ 107131 w 141673"/>
                  <a:gd name="connsiteY26" fmla="*/ 84428 h 110180"/>
                  <a:gd name="connsiteX27" fmla="*/ 94437 w 141673"/>
                  <a:gd name="connsiteY27" fmla="*/ 72605 h 110180"/>
                  <a:gd name="connsiteX28" fmla="*/ 99805 w 141673"/>
                  <a:gd name="connsiteY28" fmla="*/ 69414 h 110180"/>
                  <a:gd name="connsiteX29" fmla="*/ 103069 w 141673"/>
                  <a:gd name="connsiteY29" fmla="*/ 92987 h 110180"/>
                  <a:gd name="connsiteX30" fmla="*/ 96831 w 141673"/>
                  <a:gd name="connsiteY30" fmla="*/ 104519 h 110180"/>
                  <a:gd name="connsiteX31" fmla="*/ 85008 w 141673"/>
                  <a:gd name="connsiteY31" fmla="*/ 109452 h 110180"/>
                  <a:gd name="connsiteX32" fmla="*/ 62523 w 141673"/>
                  <a:gd name="connsiteY32" fmla="*/ 100820 h 110180"/>
                  <a:gd name="connsiteX33" fmla="*/ 48016 w 141673"/>
                  <a:gd name="connsiteY33" fmla="*/ 82542 h 110180"/>
                  <a:gd name="connsiteX34" fmla="*/ 53311 w 141673"/>
                  <a:gd name="connsiteY34" fmla="*/ 80656 h 110180"/>
                  <a:gd name="connsiteX35" fmla="*/ 47219 w 141673"/>
                  <a:gd name="connsiteY35" fmla="*/ 103214 h 110180"/>
                  <a:gd name="connsiteX36" fmla="*/ 37064 w 141673"/>
                  <a:gd name="connsiteY36" fmla="*/ 109452 h 110180"/>
                  <a:gd name="connsiteX37" fmla="*/ 25169 w 141673"/>
                  <a:gd name="connsiteY37" fmla="*/ 108581 h 110180"/>
                  <a:gd name="connsiteX38" fmla="*/ 9284 w 141673"/>
                  <a:gd name="connsiteY38" fmla="*/ 92842 h 110180"/>
                  <a:gd name="connsiteX39" fmla="*/ 0 w 141673"/>
                  <a:gd name="connsiteY39" fmla="*/ 73040 h 11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41673" h="110180">
                    <a:moveTo>
                      <a:pt x="0" y="73040"/>
                    </a:moveTo>
                    <a:cubicBezTo>
                      <a:pt x="3155" y="79554"/>
                      <a:pt x="6898" y="85770"/>
                      <a:pt x="11170" y="91609"/>
                    </a:cubicBezTo>
                    <a:cubicBezTo>
                      <a:pt x="15094" y="97455"/>
                      <a:pt x="20505" y="102162"/>
                      <a:pt x="26837" y="105245"/>
                    </a:cubicBezTo>
                    <a:cubicBezTo>
                      <a:pt x="29847" y="106398"/>
                      <a:pt x="33184" y="106398"/>
                      <a:pt x="36194" y="105245"/>
                    </a:cubicBezTo>
                    <a:cubicBezTo>
                      <a:pt x="39276" y="104142"/>
                      <a:pt x="42018" y="102271"/>
                      <a:pt x="44172" y="99805"/>
                    </a:cubicBezTo>
                    <a:cubicBezTo>
                      <a:pt x="48016" y="94466"/>
                      <a:pt x="49438" y="87750"/>
                      <a:pt x="48089" y="81309"/>
                    </a:cubicBezTo>
                    <a:lnTo>
                      <a:pt x="45405" y="65642"/>
                    </a:lnTo>
                    <a:lnTo>
                      <a:pt x="53384" y="79423"/>
                    </a:lnTo>
                    <a:cubicBezTo>
                      <a:pt x="56873" y="85581"/>
                      <a:pt x="61326" y="91144"/>
                      <a:pt x="66585" y="95888"/>
                    </a:cubicBezTo>
                    <a:cubicBezTo>
                      <a:pt x="71227" y="100603"/>
                      <a:pt x="77675" y="103083"/>
                      <a:pt x="84283" y="102706"/>
                    </a:cubicBezTo>
                    <a:cubicBezTo>
                      <a:pt x="90550" y="102329"/>
                      <a:pt x="95699" y="97607"/>
                      <a:pt x="96613" y="91391"/>
                    </a:cubicBezTo>
                    <a:cubicBezTo>
                      <a:pt x="97455" y="84609"/>
                      <a:pt x="96584" y="77726"/>
                      <a:pt x="94075" y="71372"/>
                    </a:cubicBezTo>
                    <a:lnTo>
                      <a:pt x="87619" y="53674"/>
                    </a:lnTo>
                    <a:lnTo>
                      <a:pt x="99442" y="68181"/>
                    </a:lnTo>
                    <a:cubicBezTo>
                      <a:pt x="102735" y="72228"/>
                      <a:pt x="106507" y="75862"/>
                      <a:pt x="110685" y="78988"/>
                    </a:cubicBezTo>
                    <a:cubicBezTo>
                      <a:pt x="114558" y="82056"/>
                      <a:pt x="119251" y="83920"/>
                      <a:pt x="124176" y="84355"/>
                    </a:cubicBezTo>
                    <a:cubicBezTo>
                      <a:pt x="128702" y="84566"/>
                      <a:pt x="132967" y="82208"/>
                      <a:pt x="135201" y="78263"/>
                    </a:cubicBezTo>
                    <a:cubicBezTo>
                      <a:pt x="136912" y="73621"/>
                      <a:pt x="137289" y="68601"/>
                      <a:pt x="136289" y="63756"/>
                    </a:cubicBezTo>
                    <a:cubicBezTo>
                      <a:pt x="134207" y="53050"/>
                      <a:pt x="131298" y="42526"/>
                      <a:pt x="127585" y="32277"/>
                    </a:cubicBezTo>
                    <a:cubicBezTo>
                      <a:pt x="125844" y="27055"/>
                      <a:pt x="124103" y="21760"/>
                      <a:pt x="122652" y="16392"/>
                    </a:cubicBezTo>
                    <a:cubicBezTo>
                      <a:pt x="120875" y="11119"/>
                      <a:pt x="120230" y="5534"/>
                      <a:pt x="120767" y="0"/>
                    </a:cubicBezTo>
                    <a:cubicBezTo>
                      <a:pt x="120861" y="5483"/>
                      <a:pt x="121992" y="10894"/>
                      <a:pt x="124103" y="15957"/>
                    </a:cubicBezTo>
                    <a:cubicBezTo>
                      <a:pt x="125989" y="21107"/>
                      <a:pt x="128092" y="26184"/>
                      <a:pt x="130196" y="31334"/>
                    </a:cubicBezTo>
                    <a:cubicBezTo>
                      <a:pt x="134693" y="41590"/>
                      <a:pt x="138218" y="52252"/>
                      <a:pt x="140713" y="63176"/>
                    </a:cubicBezTo>
                    <a:cubicBezTo>
                      <a:pt x="142207" y="69044"/>
                      <a:pt x="141953" y="75216"/>
                      <a:pt x="139988" y="80946"/>
                    </a:cubicBezTo>
                    <a:cubicBezTo>
                      <a:pt x="137094" y="87083"/>
                      <a:pt x="130812" y="90905"/>
                      <a:pt x="124031" y="90666"/>
                    </a:cubicBezTo>
                    <a:cubicBezTo>
                      <a:pt x="117902" y="90317"/>
                      <a:pt x="112012" y="88149"/>
                      <a:pt x="107131" y="84428"/>
                    </a:cubicBezTo>
                    <a:cubicBezTo>
                      <a:pt x="102409" y="81048"/>
                      <a:pt x="98144" y="77073"/>
                      <a:pt x="94437" y="72605"/>
                    </a:cubicBezTo>
                    <a:lnTo>
                      <a:pt x="99805" y="69414"/>
                    </a:lnTo>
                    <a:cubicBezTo>
                      <a:pt x="102931" y="76848"/>
                      <a:pt x="104055" y="84979"/>
                      <a:pt x="103069" y="92987"/>
                    </a:cubicBezTo>
                    <a:cubicBezTo>
                      <a:pt x="102409" y="97440"/>
                      <a:pt x="100196" y="101524"/>
                      <a:pt x="96831" y="104519"/>
                    </a:cubicBezTo>
                    <a:cubicBezTo>
                      <a:pt x="93473" y="107312"/>
                      <a:pt x="89353" y="109031"/>
                      <a:pt x="85008" y="109452"/>
                    </a:cubicBezTo>
                    <a:cubicBezTo>
                      <a:pt x="76616" y="109967"/>
                      <a:pt x="68413" y="106819"/>
                      <a:pt x="62523" y="100820"/>
                    </a:cubicBezTo>
                    <a:cubicBezTo>
                      <a:pt x="56691" y="95591"/>
                      <a:pt x="51781" y="89411"/>
                      <a:pt x="48016" y="82542"/>
                    </a:cubicBezTo>
                    <a:lnTo>
                      <a:pt x="53311" y="80656"/>
                    </a:lnTo>
                    <a:cubicBezTo>
                      <a:pt x="54682" y="88707"/>
                      <a:pt x="52455" y="96954"/>
                      <a:pt x="47219" y="103214"/>
                    </a:cubicBezTo>
                    <a:cubicBezTo>
                      <a:pt x="44426" y="106130"/>
                      <a:pt x="40930" y="108277"/>
                      <a:pt x="37064" y="109452"/>
                    </a:cubicBezTo>
                    <a:cubicBezTo>
                      <a:pt x="33133" y="110663"/>
                      <a:pt x="28882" y="110358"/>
                      <a:pt x="25169" y="108581"/>
                    </a:cubicBezTo>
                    <a:cubicBezTo>
                      <a:pt x="18496" y="104933"/>
                      <a:pt x="12991" y="99478"/>
                      <a:pt x="9284" y="92842"/>
                    </a:cubicBezTo>
                    <a:cubicBezTo>
                      <a:pt x="5447" y="86611"/>
                      <a:pt x="2335" y="79974"/>
                      <a:pt x="0" y="730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1753C6D7-66CB-CE75-1A15-69CA719B5C1A}"/>
                  </a:ext>
                </a:extLst>
              </p:cNvPr>
              <p:cNvSpPr/>
              <p:nvPr/>
            </p:nvSpPr>
            <p:spPr>
              <a:xfrm>
                <a:off x="1876812" y="2240006"/>
                <a:ext cx="119755" cy="142029"/>
              </a:xfrm>
              <a:custGeom>
                <a:avLst/>
                <a:gdLst>
                  <a:gd name="connsiteX0" fmla="*/ 96722 w 119755"/>
                  <a:gd name="connsiteY0" fmla="*/ 142030 h 142029"/>
                  <a:gd name="connsiteX1" fmla="*/ 12584 w 119755"/>
                  <a:gd name="connsiteY1" fmla="*/ 30838 h 142029"/>
                  <a:gd name="connsiteX2" fmla="*/ 115435 w 119755"/>
                  <a:gd name="connsiteY2" fmla="*/ 4581 h 142029"/>
                  <a:gd name="connsiteX3" fmla="*/ 70973 w 119755"/>
                  <a:gd name="connsiteY3" fmla="*/ 52887 h 142029"/>
                  <a:gd name="connsiteX4" fmla="*/ 119715 w 119755"/>
                  <a:gd name="connsiteY4" fmla="*/ 109028 h 142029"/>
                  <a:gd name="connsiteX5" fmla="*/ 96722 w 119755"/>
                  <a:gd name="connsiteY5" fmla="*/ 142030 h 14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755" h="142029">
                    <a:moveTo>
                      <a:pt x="96722" y="142030"/>
                    </a:moveTo>
                    <a:cubicBezTo>
                      <a:pt x="96722" y="142030"/>
                      <a:pt x="-41598" y="71311"/>
                      <a:pt x="12584" y="30838"/>
                    </a:cubicBezTo>
                    <a:cubicBezTo>
                      <a:pt x="28614" y="18797"/>
                      <a:pt x="109052" y="-11449"/>
                      <a:pt x="115435" y="4581"/>
                    </a:cubicBezTo>
                    <a:cubicBezTo>
                      <a:pt x="123704" y="25253"/>
                      <a:pt x="92443" y="44183"/>
                      <a:pt x="70973" y="52887"/>
                    </a:cubicBezTo>
                    <a:cubicBezTo>
                      <a:pt x="70973" y="52887"/>
                      <a:pt x="121383" y="70368"/>
                      <a:pt x="119715" y="109028"/>
                    </a:cubicBezTo>
                    <a:cubicBezTo>
                      <a:pt x="118859" y="123476"/>
                      <a:pt x="109981" y="136220"/>
                      <a:pt x="96722" y="142030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BE2579F0-448C-CD7F-8D8E-BE1E96133E51}"/>
                  </a:ext>
                </a:extLst>
              </p:cNvPr>
              <p:cNvSpPr/>
              <p:nvPr/>
            </p:nvSpPr>
            <p:spPr>
              <a:xfrm>
                <a:off x="1885117" y="2236572"/>
                <a:ext cx="112878" cy="104264"/>
              </a:xfrm>
              <a:custGeom>
                <a:avLst/>
                <a:gdLst>
                  <a:gd name="connsiteX0" fmla="*/ 0 w 112878"/>
                  <a:gd name="connsiteY0" fmla="*/ 37898 h 104264"/>
                  <a:gd name="connsiteX1" fmla="*/ 19294 w 112878"/>
                  <a:gd name="connsiteY1" fmla="*/ 24261 h 104264"/>
                  <a:gd name="connsiteX2" fmla="*/ 41053 w 112878"/>
                  <a:gd name="connsiteY2" fmla="*/ 14397 h 104264"/>
                  <a:gd name="connsiteX3" fmla="*/ 86749 w 112878"/>
                  <a:gd name="connsiteY3" fmla="*/ 906 h 104264"/>
                  <a:gd name="connsiteX4" fmla="*/ 99370 w 112878"/>
                  <a:gd name="connsiteY4" fmla="*/ 181 h 104264"/>
                  <a:gd name="connsiteX5" fmla="*/ 106623 w 112878"/>
                  <a:gd name="connsiteY5" fmla="*/ 2357 h 104264"/>
                  <a:gd name="connsiteX6" fmla="*/ 109669 w 112878"/>
                  <a:gd name="connsiteY6" fmla="*/ 4895 h 104264"/>
                  <a:gd name="connsiteX7" fmla="*/ 111628 w 112878"/>
                  <a:gd name="connsiteY7" fmla="*/ 8304 h 104264"/>
                  <a:gd name="connsiteX8" fmla="*/ 111628 w 112878"/>
                  <a:gd name="connsiteY8" fmla="*/ 22158 h 104264"/>
                  <a:gd name="connsiteX9" fmla="*/ 104955 w 112878"/>
                  <a:gd name="connsiteY9" fmla="*/ 33255 h 104264"/>
                  <a:gd name="connsiteX10" fmla="*/ 85733 w 112878"/>
                  <a:gd name="connsiteY10" fmla="*/ 48560 h 104264"/>
                  <a:gd name="connsiteX11" fmla="*/ 63974 w 112878"/>
                  <a:gd name="connsiteY11" fmla="*/ 58859 h 104264"/>
                  <a:gd name="connsiteX12" fmla="*/ 63974 w 112878"/>
                  <a:gd name="connsiteY12" fmla="*/ 53710 h 104264"/>
                  <a:gd name="connsiteX13" fmla="*/ 80293 w 112878"/>
                  <a:gd name="connsiteY13" fmla="*/ 61906 h 104264"/>
                  <a:gd name="connsiteX14" fmla="*/ 94800 w 112878"/>
                  <a:gd name="connsiteY14" fmla="*/ 72858 h 104264"/>
                  <a:gd name="connsiteX15" fmla="*/ 105825 w 112878"/>
                  <a:gd name="connsiteY15" fmla="*/ 87365 h 104264"/>
                  <a:gd name="connsiteX16" fmla="*/ 111555 w 112878"/>
                  <a:gd name="connsiteY16" fmla="*/ 104265 h 104264"/>
                  <a:gd name="connsiteX17" fmla="*/ 104302 w 112878"/>
                  <a:gd name="connsiteY17" fmla="*/ 88380 h 104264"/>
                  <a:gd name="connsiteX18" fmla="*/ 92551 w 112878"/>
                  <a:gd name="connsiteY18" fmla="*/ 75760 h 104264"/>
                  <a:gd name="connsiteX19" fmla="*/ 78045 w 112878"/>
                  <a:gd name="connsiteY19" fmla="*/ 66040 h 104264"/>
                  <a:gd name="connsiteX20" fmla="*/ 62305 w 112878"/>
                  <a:gd name="connsiteY20" fmla="*/ 59222 h 104264"/>
                  <a:gd name="connsiteX21" fmla="*/ 55560 w 112878"/>
                  <a:gd name="connsiteY21" fmla="*/ 57119 h 104264"/>
                  <a:gd name="connsiteX22" fmla="*/ 62088 w 112878"/>
                  <a:gd name="connsiteY22" fmla="*/ 54072 h 104264"/>
                  <a:gd name="connsiteX23" fmla="*/ 82615 w 112878"/>
                  <a:gd name="connsiteY23" fmla="*/ 43483 h 104264"/>
                  <a:gd name="connsiteX24" fmla="*/ 100022 w 112878"/>
                  <a:gd name="connsiteY24" fmla="*/ 29339 h 104264"/>
                  <a:gd name="connsiteX25" fmla="*/ 105535 w 112878"/>
                  <a:gd name="connsiteY25" fmla="*/ 11061 h 104264"/>
                  <a:gd name="connsiteX26" fmla="*/ 87982 w 112878"/>
                  <a:gd name="connsiteY26" fmla="*/ 7289 h 104264"/>
                  <a:gd name="connsiteX27" fmla="*/ 65279 w 112878"/>
                  <a:gd name="connsiteY27" fmla="*/ 12221 h 104264"/>
                  <a:gd name="connsiteX28" fmla="*/ 42722 w 112878"/>
                  <a:gd name="connsiteY28" fmla="*/ 18604 h 104264"/>
                  <a:gd name="connsiteX29" fmla="*/ 0 w 112878"/>
                  <a:gd name="connsiteY29" fmla="*/ 37898 h 10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2878" h="104264">
                    <a:moveTo>
                      <a:pt x="0" y="37898"/>
                    </a:moveTo>
                    <a:cubicBezTo>
                      <a:pt x="5708" y="32407"/>
                      <a:pt x="12215" y="27808"/>
                      <a:pt x="19294" y="24261"/>
                    </a:cubicBezTo>
                    <a:cubicBezTo>
                      <a:pt x="26329" y="20512"/>
                      <a:pt x="33597" y="17219"/>
                      <a:pt x="41053" y="14397"/>
                    </a:cubicBezTo>
                    <a:cubicBezTo>
                      <a:pt x="55865" y="8580"/>
                      <a:pt x="71154" y="4068"/>
                      <a:pt x="86749" y="906"/>
                    </a:cubicBezTo>
                    <a:cubicBezTo>
                      <a:pt x="90898" y="36"/>
                      <a:pt x="95148" y="-211"/>
                      <a:pt x="99370" y="181"/>
                    </a:cubicBezTo>
                    <a:cubicBezTo>
                      <a:pt x="101923" y="340"/>
                      <a:pt x="104403" y="1080"/>
                      <a:pt x="106623" y="2357"/>
                    </a:cubicBezTo>
                    <a:cubicBezTo>
                      <a:pt x="107776" y="3024"/>
                      <a:pt x="108806" y="3880"/>
                      <a:pt x="109669" y="4895"/>
                    </a:cubicBezTo>
                    <a:cubicBezTo>
                      <a:pt x="110525" y="5904"/>
                      <a:pt x="111185" y="7057"/>
                      <a:pt x="111628" y="8304"/>
                    </a:cubicBezTo>
                    <a:cubicBezTo>
                      <a:pt x="113296" y="12772"/>
                      <a:pt x="113296" y="17690"/>
                      <a:pt x="111628" y="22158"/>
                    </a:cubicBezTo>
                    <a:cubicBezTo>
                      <a:pt x="110097" y="26234"/>
                      <a:pt x="107834" y="29992"/>
                      <a:pt x="104955" y="33255"/>
                    </a:cubicBezTo>
                    <a:cubicBezTo>
                      <a:pt x="99493" y="39442"/>
                      <a:pt x="92987" y="44621"/>
                      <a:pt x="85733" y="48560"/>
                    </a:cubicBezTo>
                    <a:cubicBezTo>
                      <a:pt x="78756" y="52549"/>
                      <a:pt x="71481" y="55994"/>
                      <a:pt x="63974" y="58859"/>
                    </a:cubicBezTo>
                    <a:lnTo>
                      <a:pt x="63974" y="53710"/>
                    </a:lnTo>
                    <a:cubicBezTo>
                      <a:pt x="69653" y="55929"/>
                      <a:pt x="75122" y="58671"/>
                      <a:pt x="80293" y="61906"/>
                    </a:cubicBezTo>
                    <a:cubicBezTo>
                      <a:pt x="85494" y="65039"/>
                      <a:pt x="90361" y="68717"/>
                      <a:pt x="94800" y="72858"/>
                    </a:cubicBezTo>
                    <a:cubicBezTo>
                      <a:pt x="99174" y="77116"/>
                      <a:pt x="102895" y="82005"/>
                      <a:pt x="105825" y="87365"/>
                    </a:cubicBezTo>
                    <a:cubicBezTo>
                      <a:pt x="108791" y="92580"/>
                      <a:pt x="110735" y="98317"/>
                      <a:pt x="111555" y="104265"/>
                    </a:cubicBezTo>
                    <a:cubicBezTo>
                      <a:pt x="110017" y="98607"/>
                      <a:pt x="107566" y="93247"/>
                      <a:pt x="104302" y="88380"/>
                    </a:cubicBezTo>
                    <a:cubicBezTo>
                      <a:pt x="100965" y="83666"/>
                      <a:pt x="97012" y="79422"/>
                      <a:pt x="92551" y="75760"/>
                    </a:cubicBezTo>
                    <a:cubicBezTo>
                      <a:pt x="88069" y="72017"/>
                      <a:pt x="83209" y="68760"/>
                      <a:pt x="78045" y="66040"/>
                    </a:cubicBezTo>
                    <a:cubicBezTo>
                      <a:pt x="73026" y="63277"/>
                      <a:pt x="67753" y="60992"/>
                      <a:pt x="62305" y="59222"/>
                    </a:cubicBezTo>
                    <a:lnTo>
                      <a:pt x="55560" y="57119"/>
                    </a:lnTo>
                    <a:lnTo>
                      <a:pt x="62088" y="54072"/>
                    </a:lnTo>
                    <a:cubicBezTo>
                      <a:pt x="69160" y="51011"/>
                      <a:pt x="76021" y="47472"/>
                      <a:pt x="82615" y="43483"/>
                    </a:cubicBezTo>
                    <a:cubicBezTo>
                      <a:pt x="89128" y="39725"/>
                      <a:pt x="95010" y="34946"/>
                      <a:pt x="100022" y="29339"/>
                    </a:cubicBezTo>
                    <a:cubicBezTo>
                      <a:pt x="104904" y="24617"/>
                      <a:pt x="106993" y="17697"/>
                      <a:pt x="105535" y="11061"/>
                    </a:cubicBezTo>
                    <a:cubicBezTo>
                      <a:pt x="103939" y="5983"/>
                      <a:pt x="95308" y="6201"/>
                      <a:pt x="87982" y="7289"/>
                    </a:cubicBezTo>
                    <a:cubicBezTo>
                      <a:pt x="80656" y="8377"/>
                      <a:pt x="72895" y="10335"/>
                      <a:pt x="65279" y="12221"/>
                    </a:cubicBezTo>
                    <a:cubicBezTo>
                      <a:pt x="57663" y="14107"/>
                      <a:pt x="50192" y="16210"/>
                      <a:pt x="42722" y="18604"/>
                    </a:cubicBezTo>
                    <a:cubicBezTo>
                      <a:pt x="27570" y="22782"/>
                      <a:pt x="13157" y="29288"/>
                      <a:pt x="0" y="378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88C54B7-ADF6-332E-5A14-C9E88B86FAF6}"/>
                  </a:ext>
                </a:extLst>
              </p:cNvPr>
              <p:cNvSpPr/>
              <p:nvPr/>
            </p:nvSpPr>
            <p:spPr>
              <a:xfrm>
                <a:off x="1771992" y="2387411"/>
                <a:ext cx="394414" cy="317607"/>
              </a:xfrm>
              <a:custGeom>
                <a:avLst/>
                <a:gdLst>
                  <a:gd name="connsiteX0" fmla="*/ 42333 w 394414"/>
                  <a:gd name="connsiteY0" fmla="*/ 94719 h 317607"/>
                  <a:gd name="connsiteX1" fmla="*/ 386282 w 394414"/>
                  <a:gd name="connsiteY1" fmla="*/ 311591 h 317607"/>
                  <a:gd name="connsiteX2" fmla="*/ 279732 w 394414"/>
                  <a:gd name="connsiteY2" fmla="*/ 110604 h 317607"/>
                  <a:gd name="connsiteX3" fmla="*/ 86868 w 394414"/>
                  <a:gd name="connsiteY3" fmla="*/ 18270 h 317607"/>
                  <a:gd name="connsiteX4" fmla="*/ 42333 w 394414"/>
                  <a:gd name="connsiteY4" fmla="*/ 94719 h 31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414" h="317607">
                    <a:moveTo>
                      <a:pt x="42333" y="94719"/>
                    </a:moveTo>
                    <a:cubicBezTo>
                      <a:pt x="164623" y="245659"/>
                      <a:pt x="342400" y="343433"/>
                      <a:pt x="386282" y="311591"/>
                    </a:cubicBezTo>
                    <a:cubicBezTo>
                      <a:pt x="430164" y="279749"/>
                      <a:pt x="282271" y="113070"/>
                      <a:pt x="279732" y="110604"/>
                    </a:cubicBezTo>
                    <a:cubicBezTo>
                      <a:pt x="271101" y="102335"/>
                      <a:pt x="205676" y="68317"/>
                      <a:pt x="86868" y="18270"/>
                    </a:cubicBezTo>
                    <a:cubicBezTo>
                      <a:pt x="-29692" y="-30835"/>
                      <a:pt x="-12284" y="27336"/>
                      <a:pt x="42333" y="94719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94CFF410-798A-47EB-6FAC-8CCF6CC08673}"/>
                  </a:ext>
                </a:extLst>
              </p:cNvPr>
              <p:cNvSpPr/>
              <p:nvPr/>
            </p:nvSpPr>
            <p:spPr>
              <a:xfrm>
                <a:off x="1761574" y="2380951"/>
                <a:ext cx="235170" cy="204827"/>
              </a:xfrm>
              <a:custGeom>
                <a:avLst/>
                <a:gdLst>
                  <a:gd name="connsiteX0" fmla="*/ 235171 w 235170"/>
                  <a:gd name="connsiteY0" fmla="*/ 83699 h 204827"/>
                  <a:gd name="connsiteX1" fmla="*/ 143054 w 235170"/>
                  <a:gd name="connsiteY1" fmla="*/ 204828 h 204827"/>
                  <a:gd name="connsiteX2" fmla="*/ 24826 w 235170"/>
                  <a:gd name="connsiteY2" fmla="*/ 72239 h 204827"/>
                  <a:gd name="connsiteX3" fmla="*/ 79516 w 235170"/>
                  <a:gd name="connsiteY3" fmla="*/ 12472 h 204827"/>
                  <a:gd name="connsiteX4" fmla="*/ 235171 w 235170"/>
                  <a:gd name="connsiteY4" fmla="*/ 83699 h 204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170" h="204827">
                    <a:moveTo>
                      <a:pt x="235171" y="83699"/>
                    </a:moveTo>
                    <a:lnTo>
                      <a:pt x="143054" y="204828"/>
                    </a:lnTo>
                    <a:cubicBezTo>
                      <a:pt x="143054" y="204828"/>
                      <a:pt x="65735" y="125042"/>
                      <a:pt x="24826" y="72239"/>
                    </a:cubicBezTo>
                    <a:cubicBezTo>
                      <a:pt x="-16082" y="19435"/>
                      <a:pt x="-12020" y="-21619"/>
                      <a:pt x="79516" y="12472"/>
                    </a:cubicBezTo>
                    <a:cubicBezTo>
                      <a:pt x="133103" y="32309"/>
                      <a:pt x="185131" y="56115"/>
                      <a:pt x="235171" y="83699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3ABF42C7-2F1D-F1F8-ED45-BA269625809B}"/>
                  </a:ext>
                </a:extLst>
              </p:cNvPr>
              <p:cNvSpPr/>
              <p:nvPr/>
            </p:nvSpPr>
            <p:spPr>
              <a:xfrm>
                <a:off x="1895638" y="2462016"/>
                <a:ext cx="73735" cy="96669"/>
              </a:xfrm>
              <a:custGeom>
                <a:avLst/>
                <a:gdLst>
                  <a:gd name="connsiteX0" fmla="*/ 214 w 73735"/>
                  <a:gd name="connsiteY0" fmla="*/ 95983 h 96669"/>
                  <a:gd name="connsiteX1" fmla="*/ 35247 w 73735"/>
                  <a:gd name="connsiteY1" fmla="*/ 47314 h 96669"/>
                  <a:gd name="connsiteX2" fmla="*/ 53235 w 73735"/>
                  <a:gd name="connsiteY2" fmla="*/ 23741 h 96669"/>
                  <a:gd name="connsiteX3" fmla="*/ 72746 w 73735"/>
                  <a:gd name="connsiteY3" fmla="*/ 240 h 96669"/>
                  <a:gd name="connsiteX4" fmla="*/ 73617 w 73735"/>
                  <a:gd name="connsiteY4" fmla="*/ 821 h 96669"/>
                  <a:gd name="connsiteX5" fmla="*/ 56789 w 73735"/>
                  <a:gd name="connsiteY5" fmla="*/ 25119 h 96669"/>
                  <a:gd name="connsiteX6" fmla="*/ 38439 w 73735"/>
                  <a:gd name="connsiteY6" fmla="*/ 49490 h 96669"/>
                  <a:gd name="connsiteX7" fmla="*/ 939 w 73735"/>
                  <a:gd name="connsiteY7" fmla="*/ 96491 h 96669"/>
                  <a:gd name="connsiteX8" fmla="*/ 214 w 73735"/>
                  <a:gd name="connsiteY8" fmla="*/ 95983 h 9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735" h="96669">
                    <a:moveTo>
                      <a:pt x="214" y="95983"/>
                    </a:moveTo>
                    <a:cubicBezTo>
                      <a:pt x="11457" y="79446"/>
                      <a:pt x="23207" y="63199"/>
                      <a:pt x="35247" y="47314"/>
                    </a:cubicBezTo>
                    <a:cubicBezTo>
                      <a:pt x="41267" y="39480"/>
                      <a:pt x="47070" y="31502"/>
                      <a:pt x="53235" y="23741"/>
                    </a:cubicBezTo>
                    <a:cubicBezTo>
                      <a:pt x="59400" y="15980"/>
                      <a:pt x="66436" y="8219"/>
                      <a:pt x="72746" y="240"/>
                    </a:cubicBezTo>
                    <a:cubicBezTo>
                      <a:pt x="73182" y="-340"/>
                      <a:pt x="74052" y="240"/>
                      <a:pt x="73617" y="821"/>
                    </a:cubicBezTo>
                    <a:cubicBezTo>
                      <a:pt x="67814" y="8799"/>
                      <a:pt x="62592" y="17140"/>
                      <a:pt x="56789" y="25119"/>
                    </a:cubicBezTo>
                    <a:cubicBezTo>
                      <a:pt x="50987" y="33098"/>
                      <a:pt x="44604" y="41366"/>
                      <a:pt x="38439" y="49490"/>
                    </a:cubicBezTo>
                    <a:cubicBezTo>
                      <a:pt x="26304" y="65447"/>
                      <a:pt x="13799" y="81114"/>
                      <a:pt x="939" y="96491"/>
                    </a:cubicBezTo>
                    <a:cubicBezTo>
                      <a:pt x="577" y="96926"/>
                      <a:pt x="-439" y="96491"/>
                      <a:pt x="214" y="959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6259D140-9322-A4C5-38E0-D7F24CD49A36}"/>
                  </a:ext>
                </a:extLst>
              </p:cNvPr>
              <p:cNvSpPr/>
              <p:nvPr/>
            </p:nvSpPr>
            <p:spPr>
              <a:xfrm>
                <a:off x="1762102" y="2403505"/>
                <a:ext cx="186626" cy="182129"/>
              </a:xfrm>
              <a:custGeom>
                <a:avLst/>
                <a:gdLst>
                  <a:gd name="connsiteX0" fmla="*/ 186626 w 186626"/>
                  <a:gd name="connsiteY0" fmla="*/ 124103 h 182129"/>
                  <a:gd name="connsiteX1" fmla="*/ 142526 w 186626"/>
                  <a:gd name="connsiteY1" fmla="*/ 182129 h 182129"/>
                  <a:gd name="connsiteX2" fmla="*/ 24298 w 186626"/>
                  <a:gd name="connsiteY2" fmla="*/ 49540 h 182129"/>
                  <a:gd name="connsiteX3" fmla="*/ 20382 w 186626"/>
                  <a:gd name="connsiteY3" fmla="*/ 44390 h 182129"/>
                  <a:gd name="connsiteX4" fmla="*/ 18713 w 186626"/>
                  <a:gd name="connsiteY4" fmla="*/ 41996 h 182129"/>
                  <a:gd name="connsiteX5" fmla="*/ 16175 w 186626"/>
                  <a:gd name="connsiteY5" fmla="*/ 38297 h 182129"/>
                  <a:gd name="connsiteX6" fmla="*/ 10300 w 186626"/>
                  <a:gd name="connsiteY6" fmla="*/ 28940 h 182129"/>
                  <a:gd name="connsiteX7" fmla="*/ 8486 w 186626"/>
                  <a:gd name="connsiteY7" fmla="*/ 25676 h 182129"/>
                  <a:gd name="connsiteX8" fmla="*/ 1233 w 186626"/>
                  <a:gd name="connsiteY8" fmla="*/ 8341 h 182129"/>
                  <a:gd name="connsiteX9" fmla="*/ 0 w 186626"/>
                  <a:gd name="connsiteY9" fmla="*/ 2684 h 182129"/>
                  <a:gd name="connsiteX10" fmla="*/ 0 w 186626"/>
                  <a:gd name="connsiteY10" fmla="*/ 0 h 182129"/>
                  <a:gd name="connsiteX11" fmla="*/ 186626 w 186626"/>
                  <a:gd name="connsiteY11" fmla="*/ 124103 h 18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626" h="182129">
                    <a:moveTo>
                      <a:pt x="186626" y="124103"/>
                    </a:moveTo>
                    <a:lnTo>
                      <a:pt x="142526" y="182129"/>
                    </a:lnTo>
                    <a:cubicBezTo>
                      <a:pt x="142526" y="182129"/>
                      <a:pt x="65207" y="102343"/>
                      <a:pt x="24298" y="49540"/>
                    </a:cubicBezTo>
                    <a:lnTo>
                      <a:pt x="20382" y="44390"/>
                    </a:lnTo>
                    <a:lnTo>
                      <a:pt x="18713" y="41996"/>
                    </a:lnTo>
                    <a:lnTo>
                      <a:pt x="16175" y="38297"/>
                    </a:lnTo>
                    <a:cubicBezTo>
                      <a:pt x="13999" y="35106"/>
                      <a:pt x="12040" y="31987"/>
                      <a:pt x="10300" y="28940"/>
                    </a:cubicBezTo>
                    <a:cubicBezTo>
                      <a:pt x="9647" y="27852"/>
                      <a:pt x="9067" y="26764"/>
                      <a:pt x="8486" y="25676"/>
                    </a:cubicBezTo>
                    <a:cubicBezTo>
                      <a:pt x="5462" y="20171"/>
                      <a:pt x="3032" y="14361"/>
                      <a:pt x="1233" y="8341"/>
                    </a:cubicBezTo>
                    <a:cubicBezTo>
                      <a:pt x="696" y="6484"/>
                      <a:pt x="290" y="4591"/>
                      <a:pt x="0" y="2684"/>
                    </a:cubicBezTo>
                    <a:cubicBezTo>
                      <a:pt x="0" y="1741"/>
                      <a:pt x="0" y="870"/>
                      <a:pt x="0" y="0"/>
                    </a:cubicBezTo>
                    <a:cubicBezTo>
                      <a:pt x="40183" y="27852"/>
                      <a:pt x="134475" y="88852"/>
                      <a:pt x="186626" y="124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CA68DEB9-65DF-680E-0D2B-45A824573B81}"/>
                  </a:ext>
                </a:extLst>
              </p:cNvPr>
              <p:cNvSpPr/>
              <p:nvPr/>
            </p:nvSpPr>
            <p:spPr>
              <a:xfrm>
                <a:off x="1529861" y="2382515"/>
                <a:ext cx="422952" cy="549593"/>
              </a:xfrm>
              <a:custGeom>
                <a:avLst/>
                <a:gdLst>
                  <a:gd name="connsiteX0" fmla="*/ 422566 w 422952"/>
                  <a:gd name="connsiteY0" fmla="*/ 544385 h 549593"/>
                  <a:gd name="connsiteX1" fmla="*/ 354 w 422952"/>
                  <a:gd name="connsiteY1" fmla="*/ 549027 h 549593"/>
                  <a:gd name="connsiteX2" fmla="*/ 166308 w 422952"/>
                  <a:gd name="connsiteY2" fmla="*/ 20482 h 549593"/>
                  <a:gd name="connsiteX3" fmla="*/ 271843 w 422952"/>
                  <a:gd name="connsiteY3" fmla="*/ 6991 h 549593"/>
                  <a:gd name="connsiteX4" fmla="*/ 338936 w 422952"/>
                  <a:gd name="connsiteY4" fmla="*/ 92145 h 549593"/>
                  <a:gd name="connsiteX5" fmla="*/ 422566 w 422952"/>
                  <a:gd name="connsiteY5" fmla="*/ 544385 h 54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952" h="549593">
                    <a:moveTo>
                      <a:pt x="422566" y="544385"/>
                    </a:moveTo>
                    <a:cubicBezTo>
                      <a:pt x="422566" y="544385"/>
                      <a:pt x="2820" y="551638"/>
                      <a:pt x="354" y="549027"/>
                    </a:cubicBezTo>
                    <a:cubicBezTo>
                      <a:pt x="-6174" y="541774"/>
                      <a:pt x="78617" y="109552"/>
                      <a:pt x="166308" y="20482"/>
                    </a:cubicBezTo>
                    <a:cubicBezTo>
                      <a:pt x="197280" y="-10997"/>
                      <a:pt x="261181" y="1842"/>
                      <a:pt x="271843" y="6991"/>
                    </a:cubicBezTo>
                    <a:cubicBezTo>
                      <a:pt x="296432" y="18887"/>
                      <a:pt x="319570" y="44563"/>
                      <a:pt x="338936" y="92145"/>
                    </a:cubicBezTo>
                    <a:cubicBezTo>
                      <a:pt x="377668" y="187307"/>
                      <a:pt x="427861" y="537567"/>
                      <a:pt x="422566" y="544385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090E1AEC-EEFF-431D-090A-40E0C5E9B15D}"/>
                  </a:ext>
                </a:extLst>
              </p:cNvPr>
              <p:cNvSpPr/>
              <p:nvPr/>
            </p:nvSpPr>
            <p:spPr>
              <a:xfrm>
                <a:off x="1529538" y="2395091"/>
                <a:ext cx="422419" cy="536978"/>
              </a:xfrm>
              <a:custGeom>
                <a:avLst/>
                <a:gdLst>
                  <a:gd name="connsiteX0" fmla="*/ 293128 w 422419"/>
                  <a:gd name="connsiteY0" fmla="*/ 8631 h 536978"/>
                  <a:gd name="connsiteX1" fmla="*/ 165978 w 422419"/>
                  <a:gd name="connsiteY1" fmla="*/ 8631 h 536978"/>
                  <a:gd name="connsiteX2" fmla="*/ 166631 w 422419"/>
                  <a:gd name="connsiteY2" fmla="*/ 7906 h 536978"/>
                  <a:gd name="connsiteX3" fmla="*/ 176423 w 422419"/>
                  <a:gd name="connsiteY3" fmla="*/ 0 h 536978"/>
                  <a:gd name="connsiteX4" fmla="*/ 281958 w 422419"/>
                  <a:gd name="connsiteY4" fmla="*/ 0 h 536978"/>
                  <a:gd name="connsiteX5" fmla="*/ 293128 w 422419"/>
                  <a:gd name="connsiteY5" fmla="*/ 8631 h 536978"/>
                  <a:gd name="connsiteX6" fmla="*/ 307127 w 422419"/>
                  <a:gd name="connsiteY6" fmla="*/ 23138 h 536978"/>
                  <a:gd name="connsiteX7" fmla="*/ 154010 w 422419"/>
                  <a:gd name="connsiteY7" fmla="*/ 23138 h 536978"/>
                  <a:gd name="connsiteX8" fmla="*/ 148063 w 422419"/>
                  <a:gd name="connsiteY8" fmla="*/ 31769 h 536978"/>
                  <a:gd name="connsiteX9" fmla="*/ 313800 w 422419"/>
                  <a:gd name="connsiteY9" fmla="*/ 31769 h 536978"/>
                  <a:gd name="connsiteX10" fmla="*/ 307634 w 422419"/>
                  <a:gd name="connsiteY10" fmla="*/ 23138 h 536978"/>
                  <a:gd name="connsiteX11" fmla="*/ 322939 w 422419"/>
                  <a:gd name="connsiteY11" fmla="*/ 46276 h 536978"/>
                  <a:gd name="connsiteX12" fmla="*/ 139286 w 422419"/>
                  <a:gd name="connsiteY12" fmla="*/ 46276 h 536978"/>
                  <a:gd name="connsiteX13" fmla="*/ 134572 w 422419"/>
                  <a:gd name="connsiteY13" fmla="*/ 54980 h 536978"/>
                  <a:gd name="connsiteX14" fmla="*/ 327871 w 422419"/>
                  <a:gd name="connsiteY14" fmla="*/ 54980 h 536978"/>
                  <a:gd name="connsiteX15" fmla="*/ 323084 w 422419"/>
                  <a:gd name="connsiteY15" fmla="*/ 46276 h 536978"/>
                  <a:gd name="connsiteX16" fmla="*/ 334761 w 422419"/>
                  <a:gd name="connsiteY16" fmla="*/ 69486 h 536978"/>
                  <a:gd name="connsiteX17" fmla="*/ 127246 w 422419"/>
                  <a:gd name="connsiteY17" fmla="*/ 69486 h 536978"/>
                  <a:gd name="connsiteX18" fmla="*/ 123112 w 422419"/>
                  <a:gd name="connsiteY18" fmla="*/ 78117 h 536978"/>
                  <a:gd name="connsiteX19" fmla="*/ 338606 w 422419"/>
                  <a:gd name="connsiteY19" fmla="*/ 78117 h 536978"/>
                  <a:gd name="connsiteX20" fmla="*/ 334906 w 422419"/>
                  <a:gd name="connsiteY20" fmla="*/ 69559 h 536978"/>
                  <a:gd name="connsiteX21" fmla="*/ 343973 w 422419"/>
                  <a:gd name="connsiteY21" fmla="*/ 92624 h 536978"/>
                  <a:gd name="connsiteX22" fmla="*/ 116729 w 422419"/>
                  <a:gd name="connsiteY22" fmla="*/ 92624 h 536978"/>
                  <a:gd name="connsiteX23" fmla="*/ 113030 w 422419"/>
                  <a:gd name="connsiteY23" fmla="*/ 101255 h 536978"/>
                  <a:gd name="connsiteX24" fmla="*/ 346947 w 422419"/>
                  <a:gd name="connsiteY24" fmla="*/ 101255 h 536978"/>
                  <a:gd name="connsiteX25" fmla="*/ 343901 w 422419"/>
                  <a:gd name="connsiteY25" fmla="*/ 92624 h 536978"/>
                  <a:gd name="connsiteX26" fmla="*/ 351226 w 422419"/>
                  <a:gd name="connsiteY26" fmla="*/ 115762 h 536978"/>
                  <a:gd name="connsiteX27" fmla="*/ 107154 w 422419"/>
                  <a:gd name="connsiteY27" fmla="*/ 115762 h 536978"/>
                  <a:gd name="connsiteX28" fmla="*/ 103745 w 422419"/>
                  <a:gd name="connsiteY28" fmla="*/ 124466 h 536978"/>
                  <a:gd name="connsiteX29" fmla="*/ 353765 w 422419"/>
                  <a:gd name="connsiteY29" fmla="*/ 124466 h 536978"/>
                  <a:gd name="connsiteX30" fmla="*/ 357464 w 422419"/>
                  <a:gd name="connsiteY30" fmla="*/ 138900 h 536978"/>
                  <a:gd name="connsiteX31" fmla="*/ 98378 w 422419"/>
                  <a:gd name="connsiteY31" fmla="*/ 138900 h 536978"/>
                  <a:gd name="connsiteX32" fmla="*/ 95259 w 422419"/>
                  <a:gd name="connsiteY32" fmla="*/ 147604 h 536978"/>
                  <a:gd name="connsiteX33" fmla="*/ 359785 w 422419"/>
                  <a:gd name="connsiteY33" fmla="*/ 147604 h 536978"/>
                  <a:gd name="connsiteX34" fmla="*/ 357609 w 422419"/>
                  <a:gd name="connsiteY34" fmla="*/ 138900 h 536978"/>
                  <a:gd name="connsiteX35" fmla="*/ 363122 w 422419"/>
                  <a:gd name="connsiteY35" fmla="*/ 162110 h 536978"/>
                  <a:gd name="connsiteX36" fmla="*/ 90037 w 422419"/>
                  <a:gd name="connsiteY36" fmla="*/ 162110 h 536978"/>
                  <a:gd name="connsiteX37" fmla="*/ 87135 w 422419"/>
                  <a:gd name="connsiteY37" fmla="*/ 170741 h 536978"/>
                  <a:gd name="connsiteX38" fmla="*/ 365080 w 422419"/>
                  <a:gd name="connsiteY38" fmla="*/ 170741 h 536978"/>
                  <a:gd name="connsiteX39" fmla="*/ 368344 w 422419"/>
                  <a:gd name="connsiteY39" fmla="*/ 185248 h 536978"/>
                  <a:gd name="connsiteX40" fmla="*/ 82784 w 422419"/>
                  <a:gd name="connsiteY40" fmla="*/ 185248 h 536978"/>
                  <a:gd name="connsiteX41" fmla="*/ 80027 w 422419"/>
                  <a:gd name="connsiteY41" fmla="*/ 193879 h 536978"/>
                  <a:gd name="connsiteX42" fmla="*/ 370738 w 422419"/>
                  <a:gd name="connsiteY42" fmla="*/ 193879 h 536978"/>
                  <a:gd name="connsiteX43" fmla="*/ 368489 w 422419"/>
                  <a:gd name="connsiteY43" fmla="*/ 185611 h 536978"/>
                  <a:gd name="connsiteX44" fmla="*/ 373276 w 422419"/>
                  <a:gd name="connsiteY44" fmla="*/ 208386 h 536978"/>
                  <a:gd name="connsiteX45" fmla="*/ 75530 w 422419"/>
                  <a:gd name="connsiteY45" fmla="*/ 208386 h 536978"/>
                  <a:gd name="connsiteX46" fmla="*/ 72847 w 422419"/>
                  <a:gd name="connsiteY46" fmla="*/ 217090 h 536978"/>
                  <a:gd name="connsiteX47" fmla="*/ 375597 w 422419"/>
                  <a:gd name="connsiteY47" fmla="*/ 217090 h 536978"/>
                  <a:gd name="connsiteX48" fmla="*/ 373421 w 422419"/>
                  <a:gd name="connsiteY48" fmla="*/ 208386 h 536978"/>
                  <a:gd name="connsiteX49" fmla="*/ 377991 w 422419"/>
                  <a:gd name="connsiteY49" fmla="*/ 231524 h 536978"/>
                  <a:gd name="connsiteX50" fmla="*/ 68277 w 422419"/>
                  <a:gd name="connsiteY50" fmla="*/ 231524 h 536978"/>
                  <a:gd name="connsiteX51" fmla="*/ 65738 w 422419"/>
                  <a:gd name="connsiteY51" fmla="*/ 240228 h 536978"/>
                  <a:gd name="connsiteX52" fmla="*/ 380167 w 422419"/>
                  <a:gd name="connsiteY52" fmla="*/ 240228 h 536978"/>
                  <a:gd name="connsiteX53" fmla="*/ 382488 w 422419"/>
                  <a:gd name="connsiteY53" fmla="*/ 254734 h 536978"/>
                  <a:gd name="connsiteX54" fmla="*/ 61459 w 422419"/>
                  <a:gd name="connsiteY54" fmla="*/ 254734 h 536978"/>
                  <a:gd name="connsiteX55" fmla="*/ 58993 w 422419"/>
                  <a:gd name="connsiteY55" fmla="*/ 263366 h 536978"/>
                  <a:gd name="connsiteX56" fmla="*/ 384229 w 422419"/>
                  <a:gd name="connsiteY56" fmla="*/ 263366 h 536978"/>
                  <a:gd name="connsiteX57" fmla="*/ 382633 w 422419"/>
                  <a:gd name="connsiteY57" fmla="*/ 254734 h 536978"/>
                  <a:gd name="connsiteX58" fmla="*/ 386767 w 422419"/>
                  <a:gd name="connsiteY58" fmla="*/ 277872 h 536978"/>
                  <a:gd name="connsiteX59" fmla="*/ 55004 w 422419"/>
                  <a:gd name="connsiteY59" fmla="*/ 277872 h 536978"/>
                  <a:gd name="connsiteX60" fmla="*/ 52683 w 422419"/>
                  <a:gd name="connsiteY60" fmla="*/ 286503 h 536978"/>
                  <a:gd name="connsiteX61" fmla="*/ 388508 w 422419"/>
                  <a:gd name="connsiteY61" fmla="*/ 286503 h 536978"/>
                  <a:gd name="connsiteX62" fmla="*/ 386912 w 422419"/>
                  <a:gd name="connsiteY62" fmla="*/ 277872 h 536978"/>
                  <a:gd name="connsiteX63" fmla="*/ 390902 w 422419"/>
                  <a:gd name="connsiteY63" fmla="*/ 301010 h 536978"/>
                  <a:gd name="connsiteX64" fmla="*/ 48838 w 422419"/>
                  <a:gd name="connsiteY64" fmla="*/ 301010 h 536978"/>
                  <a:gd name="connsiteX65" fmla="*/ 46590 w 422419"/>
                  <a:gd name="connsiteY65" fmla="*/ 309714 h 536978"/>
                  <a:gd name="connsiteX66" fmla="*/ 392570 w 422419"/>
                  <a:gd name="connsiteY66" fmla="*/ 309714 h 536978"/>
                  <a:gd name="connsiteX67" fmla="*/ 391047 w 422419"/>
                  <a:gd name="connsiteY67" fmla="*/ 301010 h 536978"/>
                  <a:gd name="connsiteX68" fmla="*/ 395036 w 422419"/>
                  <a:gd name="connsiteY68" fmla="*/ 324220 h 536978"/>
                  <a:gd name="connsiteX69" fmla="*/ 42818 w 422419"/>
                  <a:gd name="connsiteY69" fmla="*/ 324220 h 536978"/>
                  <a:gd name="connsiteX70" fmla="*/ 40715 w 422419"/>
                  <a:gd name="connsiteY70" fmla="*/ 332852 h 536978"/>
                  <a:gd name="connsiteX71" fmla="*/ 396559 w 422419"/>
                  <a:gd name="connsiteY71" fmla="*/ 332852 h 536978"/>
                  <a:gd name="connsiteX72" fmla="*/ 395181 w 422419"/>
                  <a:gd name="connsiteY72" fmla="*/ 324220 h 536978"/>
                  <a:gd name="connsiteX73" fmla="*/ 398808 w 422419"/>
                  <a:gd name="connsiteY73" fmla="*/ 347358 h 536978"/>
                  <a:gd name="connsiteX74" fmla="*/ 37088 w 422419"/>
                  <a:gd name="connsiteY74" fmla="*/ 347358 h 536978"/>
                  <a:gd name="connsiteX75" fmla="*/ 35057 w 422419"/>
                  <a:gd name="connsiteY75" fmla="*/ 355990 h 536978"/>
                  <a:gd name="connsiteX76" fmla="*/ 400403 w 422419"/>
                  <a:gd name="connsiteY76" fmla="*/ 355990 h 536978"/>
                  <a:gd name="connsiteX77" fmla="*/ 398953 w 422419"/>
                  <a:gd name="connsiteY77" fmla="*/ 347358 h 536978"/>
                  <a:gd name="connsiteX78" fmla="*/ 402579 w 422419"/>
                  <a:gd name="connsiteY78" fmla="*/ 370496 h 536978"/>
                  <a:gd name="connsiteX79" fmla="*/ 31576 w 422419"/>
                  <a:gd name="connsiteY79" fmla="*/ 370496 h 536978"/>
                  <a:gd name="connsiteX80" fmla="*/ 29545 w 422419"/>
                  <a:gd name="connsiteY80" fmla="*/ 379200 h 536978"/>
                  <a:gd name="connsiteX81" fmla="*/ 404103 w 422419"/>
                  <a:gd name="connsiteY81" fmla="*/ 379200 h 536978"/>
                  <a:gd name="connsiteX82" fmla="*/ 402724 w 422419"/>
                  <a:gd name="connsiteY82" fmla="*/ 370496 h 536978"/>
                  <a:gd name="connsiteX83" fmla="*/ 406279 w 422419"/>
                  <a:gd name="connsiteY83" fmla="*/ 393634 h 536978"/>
                  <a:gd name="connsiteX84" fmla="*/ 26281 w 422419"/>
                  <a:gd name="connsiteY84" fmla="*/ 393634 h 536978"/>
                  <a:gd name="connsiteX85" fmla="*/ 24322 w 422419"/>
                  <a:gd name="connsiteY85" fmla="*/ 402338 h 536978"/>
                  <a:gd name="connsiteX86" fmla="*/ 407657 w 422419"/>
                  <a:gd name="connsiteY86" fmla="*/ 402338 h 536978"/>
                  <a:gd name="connsiteX87" fmla="*/ 406424 w 422419"/>
                  <a:gd name="connsiteY87" fmla="*/ 393634 h 536978"/>
                  <a:gd name="connsiteX88" fmla="*/ 409688 w 422419"/>
                  <a:gd name="connsiteY88" fmla="*/ 416844 h 536978"/>
                  <a:gd name="connsiteX89" fmla="*/ 21131 w 422419"/>
                  <a:gd name="connsiteY89" fmla="*/ 416844 h 536978"/>
                  <a:gd name="connsiteX90" fmla="*/ 19318 w 422419"/>
                  <a:gd name="connsiteY90" fmla="*/ 425476 h 536978"/>
                  <a:gd name="connsiteX91" fmla="*/ 410993 w 422419"/>
                  <a:gd name="connsiteY91" fmla="*/ 425476 h 536978"/>
                  <a:gd name="connsiteX92" fmla="*/ 413024 w 422419"/>
                  <a:gd name="connsiteY92" fmla="*/ 439982 h 536978"/>
                  <a:gd name="connsiteX93" fmla="*/ 16199 w 422419"/>
                  <a:gd name="connsiteY93" fmla="*/ 439982 h 536978"/>
                  <a:gd name="connsiteX94" fmla="*/ 14458 w 422419"/>
                  <a:gd name="connsiteY94" fmla="*/ 448613 h 536978"/>
                  <a:gd name="connsiteX95" fmla="*/ 414402 w 422419"/>
                  <a:gd name="connsiteY95" fmla="*/ 448613 h 536978"/>
                  <a:gd name="connsiteX96" fmla="*/ 413169 w 422419"/>
                  <a:gd name="connsiteY96" fmla="*/ 439982 h 536978"/>
                  <a:gd name="connsiteX97" fmla="*/ 416215 w 422419"/>
                  <a:gd name="connsiteY97" fmla="*/ 463120 h 536978"/>
                  <a:gd name="connsiteX98" fmla="*/ 11629 w 422419"/>
                  <a:gd name="connsiteY98" fmla="*/ 463120 h 536978"/>
                  <a:gd name="connsiteX99" fmla="*/ 9888 w 422419"/>
                  <a:gd name="connsiteY99" fmla="*/ 471824 h 536978"/>
                  <a:gd name="connsiteX100" fmla="*/ 417521 w 422419"/>
                  <a:gd name="connsiteY100" fmla="*/ 471824 h 536978"/>
                  <a:gd name="connsiteX101" fmla="*/ 416433 w 422419"/>
                  <a:gd name="connsiteY101" fmla="*/ 463120 h 536978"/>
                  <a:gd name="connsiteX102" fmla="*/ 419117 w 422419"/>
                  <a:gd name="connsiteY102" fmla="*/ 486258 h 536978"/>
                  <a:gd name="connsiteX103" fmla="*/ 7205 w 422419"/>
                  <a:gd name="connsiteY103" fmla="*/ 486258 h 536978"/>
                  <a:gd name="connsiteX104" fmla="*/ 5609 w 422419"/>
                  <a:gd name="connsiteY104" fmla="*/ 494962 h 536978"/>
                  <a:gd name="connsiteX105" fmla="*/ 420350 w 422419"/>
                  <a:gd name="connsiteY105" fmla="*/ 494962 h 536978"/>
                  <a:gd name="connsiteX106" fmla="*/ 419262 w 422419"/>
                  <a:gd name="connsiteY106" fmla="*/ 486258 h 536978"/>
                  <a:gd name="connsiteX107" fmla="*/ 421800 w 422419"/>
                  <a:gd name="connsiteY107" fmla="*/ 509468 h 536978"/>
                  <a:gd name="connsiteX108" fmla="*/ 2998 w 422419"/>
                  <a:gd name="connsiteY108" fmla="*/ 509468 h 536978"/>
                  <a:gd name="connsiteX109" fmla="*/ 1692 w 422419"/>
                  <a:gd name="connsiteY109" fmla="*/ 518100 h 536978"/>
                  <a:gd name="connsiteX110" fmla="*/ 422381 w 422419"/>
                  <a:gd name="connsiteY110" fmla="*/ 518100 h 536978"/>
                  <a:gd name="connsiteX111" fmla="*/ 421945 w 422419"/>
                  <a:gd name="connsiteY111" fmla="*/ 509468 h 536978"/>
                  <a:gd name="connsiteX112" fmla="*/ 242 w 422419"/>
                  <a:gd name="connsiteY112" fmla="*/ 532606 h 536978"/>
                  <a:gd name="connsiteX113" fmla="*/ 242 w 422419"/>
                  <a:gd name="connsiteY113" fmla="*/ 536450 h 536978"/>
                  <a:gd name="connsiteX114" fmla="*/ 373421 w 422419"/>
                  <a:gd name="connsiteY114" fmla="*/ 532606 h 53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422419" h="536978">
                    <a:moveTo>
                      <a:pt x="293128" y="8631"/>
                    </a:moveTo>
                    <a:lnTo>
                      <a:pt x="165978" y="8631"/>
                    </a:lnTo>
                    <a:lnTo>
                      <a:pt x="166631" y="7906"/>
                    </a:lnTo>
                    <a:cubicBezTo>
                      <a:pt x="169590" y="4910"/>
                      <a:pt x="172876" y="2263"/>
                      <a:pt x="176423" y="0"/>
                    </a:cubicBezTo>
                    <a:lnTo>
                      <a:pt x="281958" y="0"/>
                    </a:lnTo>
                    <a:cubicBezTo>
                      <a:pt x="285911" y="2568"/>
                      <a:pt x="289646" y="5454"/>
                      <a:pt x="293128" y="8631"/>
                    </a:cubicBezTo>
                    <a:close/>
                    <a:moveTo>
                      <a:pt x="307127" y="23138"/>
                    </a:moveTo>
                    <a:lnTo>
                      <a:pt x="154010" y="23138"/>
                    </a:lnTo>
                    <a:cubicBezTo>
                      <a:pt x="151980" y="25822"/>
                      <a:pt x="150021" y="28723"/>
                      <a:pt x="148063" y="31769"/>
                    </a:cubicBezTo>
                    <a:lnTo>
                      <a:pt x="313800" y="31769"/>
                    </a:lnTo>
                    <a:cubicBezTo>
                      <a:pt x="311696" y="28723"/>
                      <a:pt x="309520" y="26039"/>
                      <a:pt x="307634" y="23138"/>
                    </a:cubicBezTo>
                    <a:close/>
                    <a:moveTo>
                      <a:pt x="322939" y="46276"/>
                    </a:moveTo>
                    <a:lnTo>
                      <a:pt x="139286" y="46276"/>
                    </a:lnTo>
                    <a:cubicBezTo>
                      <a:pt x="137691" y="49104"/>
                      <a:pt x="136095" y="52006"/>
                      <a:pt x="134572" y="54980"/>
                    </a:cubicBezTo>
                    <a:lnTo>
                      <a:pt x="327871" y="54980"/>
                    </a:lnTo>
                    <a:cubicBezTo>
                      <a:pt x="326348" y="52006"/>
                      <a:pt x="324752" y="49032"/>
                      <a:pt x="323084" y="46276"/>
                    </a:cubicBezTo>
                    <a:close/>
                    <a:moveTo>
                      <a:pt x="334761" y="69486"/>
                    </a:moveTo>
                    <a:lnTo>
                      <a:pt x="127246" y="69486"/>
                    </a:lnTo>
                    <a:lnTo>
                      <a:pt x="123112" y="78117"/>
                    </a:lnTo>
                    <a:lnTo>
                      <a:pt x="338606" y="78117"/>
                    </a:lnTo>
                    <a:cubicBezTo>
                      <a:pt x="337445" y="75144"/>
                      <a:pt x="336212" y="72242"/>
                      <a:pt x="334906" y="69559"/>
                    </a:cubicBezTo>
                    <a:close/>
                    <a:moveTo>
                      <a:pt x="343973" y="92624"/>
                    </a:moveTo>
                    <a:lnTo>
                      <a:pt x="116729" y="92624"/>
                    </a:lnTo>
                    <a:lnTo>
                      <a:pt x="113030" y="101255"/>
                    </a:lnTo>
                    <a:lnTo>
                      <a:pt x="346947" y="101255"/>
                    </a:lnTo>
                    <a:cubicBezTo>
                      <a:pt x="346004" y="98572"/>
                      <a:pt x="345061" y="95380"/>
                      <a:pt x="343901" y="92624"/>
                    </a:cubicBezTo>
                    <a:close/>
                    <a:moveTo>
                      <a:pt x="351226" y="115762"/>
                    </a:moveTo>
                    <a:lnTo>
                      <a:pt x="107154" y="115762"/>
                    </a:lnTo>
                    <a:cubicBezTo>
                      <a:pt x="106066" y="118663"/>
                      <a:pt x="104906" y="121492"/>
                      <a:pt x="103745" y="124466"/>
                    </a:cubicBezTo>
                    <a:lnTo>
                      <a:pt x="353765" y="124466"/>
                    </a:lnTo>
                    <a:close/>
                    <a:moveTo>
                      <a:pt x="357464" y="138900"/>
                    </a:moveTo>
                    <a:lnTo>
                      <a:pt x="98378" y="138900"/>
                    </a:lnTo>
                    <a:cubicBezTo>
                      <a:pt x="97363" y="141801"/>
                      <a:pt x="96275" y="144630"/>
                      <a:pt x="95259" y="147604"/>
                    </a:cubicBezTo>
                    <a:lnTo>
                      <a:pt x="359785" y="147604"/>
                    </a:lnTo>
                    <a:cubicBezTo>
                      <a:pt x="358864" y="144652"/>
                      <a:pt x="358139" y="141750"/>
                      <a:pt x="357609" y="138900"/>
                    </a:cubicBezTo>
                    <a:close/>
                    <a:moveTo>
                      <a:pt x="363122" y="162110"/>
                    </a:moveTo>
                    <a:lnTo>
                      <a:pt x="90037" y="162110"/>
                    </a:lnTo>
                    <a:cubicBezTo>
                      <a:pt x="89021" y="164939"/>
                      <a:pt x="88078" y="167840"/>
                      <a:pt x="87135" y="170741"/>
                    </a:cubicBezTo>
                    <a:lnTo>
                      <a:pt x="365080" y="170741"/>
                    </a:lnTo>
                    <a:close/>
                    <a:moveTo>
                      <a:pt x="368344" y="185248"/>
                    </a:moveTo>
                    <a:lnTo>
                      <a:pt x="82784" y="185248"/>
                    </a:lnTo>
                    <a:cubicBezTo>
                      <a:pt x="81841" y="188077"/>
                      <a:pt x="80970" y="190978"/>
                      <a:pt x="80027" y="193879"/>
                    </a:cubicBezTo>
                    <a:lnTo>
                      <a:pt x="370738" y="193879"/>
                    </a:lnTo>
                    <a:cubicBezTo>
                      <a:pt x="369722" y="190978"/>
                      <a:pt x="369142" y="188077"/>
                      <a:pt x="368489" y="185611"/>
                    </a:cubicBezTo>
                    <a:close/>
                    <a:moveTo>
                      <a:pt x="373276" y="208386"/>
                    </a:moveTo>
                    <a:lnTo>
                      <a:pt x="75530" y="208386"/>
                    </a:lnTo>
                    <a:cubicBezTo>
                      <a:pt x="74587" y="211215"/>
                      <a:pt x="73717" y="214116"/>
                      <a:pt x="72847" y="217090"/>
                    </a:cubicBezTo>
                    <a:lnTo>
                      <a:pt x="375597" y="217090"/>
                    </a:lnTo>
                    <a:cubicBezTo>
                      <a:pt x="374654" y="214188"/>
                      <a:pt x="374074" y="211287"/>
                      <a:pt x="373421" y="208386"/>
                    </a:cubicBezTo>
                    <a:close/>
                    <a:moveTo>
                      <a:pt x="377991" y="231524"/>
                    </a:moveTo>
                    <a:lnTo>
                      <a:pt x="68277" y="231524"/>
                    </a:lnTo>
                    <a:cubicBezTo>
                      <a:pt x="67407" y="234425"/>
                      <a:pt x="66536" y="237326"/>
                      <a:pt x="65738" y="240228"/>
                    </a:cubicBezTo>
                    <a:lnTo>
                      <a:pt x="380167" y="240228"/>
                    </a:lnTo>
                    <a:close/>
                    <a:moveTo>
                      <a:pt x="382488" y="254734"/>
                    </a:moveTo>
                    <a:lnTo>
                      <a:pt x="61459" y="254734"/>
                    </a:lnTo>
                    <a:cubicBezTo>
                      <a:pt x="60589" y="257635"/>
                      <a:pt x="59791" y="260464"/>
                      <a:pt x="58993" y="263366"/>
                    </a:cubicBezTo>
                    <a:lnTo>
                      <a:pt x="384229" y="263366"/>
                    </a:lnTo>
                    <a:cubicBezTo>
                      <a:pt x="383721" y="260464"/>
                      <a:pt x="383213" y="257563"/>
                      <a:pt x="382633" y="254734"/>
                    </a:cubicBezTo>
                    <a:close/>
                    <a:moveTo>
                      <a:pt x="386767" y="277872"/>
                    </a:moveTo>
                    <a:lnTo>
                      <a:pt x="55004" y="277872"/>
                    </a:lnTo>
                    <a:cubicBezTo>
                      <a:pt x="54206" y="280773"/>
                      <a:pt x="53408" y="283675"/>
                      <a:pt x="52683" y="286503"/>
                    </a:cubicBezTo>
                    <a:lnTo>
                      <a:pt x="388508" y="286503"/>
                    </a:lnTo>
                    <a:cubicBezTo>
                      <a:pt x="388000" y="283602"/>
                      <a:pt x="387420" y="280773"/>
                      <a:pt x="386912" y="277872"/>
                    </a:cubicBezTo>
                    <a:close/>
                    <a:moveTo>
                      <a:pt x="390902" y="301010"/>
                    </a:moveTo>
                    <a:lnTo>
                      <a:pt x="48838" y="301010"/>
                    </a:lnTo>
                    <a:cubicBezTo>
                      <a:pt x="48040" y="303911"/>
                      <a:pt x="47315" y="306813"/>
                      <a:pt x="46590" y="309714"/>
                    </a:cubicBezTo>
                    <a:lnTo>
                      <a:pt x="392570" y="309714"/>
                    </a:lnTo>
                    <a:cubicBezTo>
                      <a:pt x="392135" y="306813"/>
                      <a:pt x="391627" y="303911"/>
                      <a:pt x="391047" y="301010"/>
                    </a:cubicBezTo>
                    <a:close/>
                    <a:moveTo>
                      <a:pt x="395036" y="324220"/>
                    </a:moveTo>
                    <a:lnTo>
                      <a:pt x="42818" y="324220"/>
                    </a:lnTo>
                    <a:cubicBezTo>
                      <a:pt x="42165" y="327122"/>
                      <a:pt x="41440" y="329950"/>
                      <a:pt x="40715" y="332852"/>
                    </a:cubicBezTo>
                    <a:lnTo>
                      <a:pt x="396559" y="332852"/>
                    </a:lnTo>
                    <a:cubicBezTo>
                      <a:pt x="396124" y="330023"/>
                      <a:pt x="395616" y="327122"/>
                      <a:pt x="395181" y="324220"/>
                    </a:cubicBezTo>
                    <a:close/>
                    <a:moveTo>
                      <a:pt x="398808" y="347358"/>
                    </a:moveTo>
                    <a:lnTo>
                      <a:pt x="37088" y="347358"/>
                    </a:lnTo>
                    <a:cubicBezTo>
                      <a:pt x="36435" y="350259"/>
                      <a:pt x="35710" y="353161"/>
                      <a:pt x="35057" y="355990"/>
                    </a:cubicBezTo>
                    <a:lnTo>
                      <a:pt x="400403" y="355990"/>
                    </a:lnTo>
                    <a:cubicBezTo>
                      <a:pt x="399968" y="353161"/>
                      <a:pt x="399460" y="350259"/>
                      <a:pt x="398953" y="347358"/>
                    </a:cubicBezTo>
                    <a:close/>
                    <a:moveTo>
                      <a:pt x="402579" y="370496"/>
                    </a:moveTo>
                    <a:lnTo>
                      <a:pt x="31576" y="370496"/>
                    </a:lnTo>
                    <a:cubicBezTo>
                      <a:pt x="30923" y="373470"/>
                      <a:pt x="30270" y="376371"/>
                      <a:pt x="29545" y="379200"/>
                    </a:cubicBezTo>
                    <a:lnTo>
                      <a:pt x="404103" y="379200"/>
                    </a:lnTo>
                    <a:cubicBezTo>
                      <a:pt x="403667" y="376299"/>
                      <a:pt x="403232" y="373470"/>
                      <a:pt x="402724" y="370496"/>
                    </a:cubicBezTo>
                    <a:close/>
                    <a:moveTo>
                      <a:pt x="406279" y="393634"/>
                    </a:moveTo>
                    <a:lnTo>
                      <a:pt x="26281" y="393634"/>
                    </a:lnTo>
                    <a:cubicBezTo>
                      <a:pt x="25628" y="396535"/>
                      <a:pt x="24975" y="399509"/>
                      <a:pt x="24322" y="402338"/>
                    </a:cubicBezTo>
                    <a:lnTo>
                      <a:pt x="407657" y="402338"/>
                    </a:lnTo>
                    <a:cubicBezTo>
                      <a:pt x="407221" y="399509"/>
                      <a:pt x="406786" y="396608"/>
                      <a:pt x="406424" y="393634"/>
                    </a:cubicBezTo>
                    <a:close/>
                    <a:moveTo>
                      <a:pt x="409688" y="416844"/>
                    </a:moveTo>
                    <a:lnTo>
                      <a:pt x="21131" y="416844"/>
                    </a:lnTo>
                    <a:cubicBezTo>
                      <a:pt x="20551" y="419746"/>
                      <a:pt x="19898" y="422647"/>
                      <a:pt x="19318" y="425476"/>
                    </a:cubicBezTo>
                    <a:lnTo>
                      <a:pt x="410993" y="425476"/>
                    </a:lnTo>
                    <a:close/>
                    <a:moveTo>
                      <a:pt x="413024" y="439982"/>
                    </a:moveTo>
                    <a:lnTo>
                      <a:pt x="16199" y="439982"/>
                    </a:lnTo>
                    <a:cubicBezTo>
                      <a:pt x="15618" y="442956"/>
                      <a:pt x="15038" y="445785"/>
                      <a:pt x="14458" y="448613"/>
                    </a:cubicBezTo>
                    <a:lnTo>
                      <a:pt x="414402" y="448613"/>
                    </a:lnTo>
                    <a:cubicBezTo>
                      <a:pt x="413967" y="445785"/>
                      <a:pt x="413604" y="442883"/>
                      <a:pt x="413169" y="439982"/>
                    </a:cubicBezTo>
                    <a:close/>
                    <a:moveTo>
                      <a:pt x="416215" y="463120"/>
                    </a:moveTo>
                    <a:lnTo>
                      <a:pt x="11629" y="463120"/>
                    </a:lnTo>
                    <a:cubicBezTo>
                      <a:pt x="10952" y="466116"/>
                      <a:pt x="10372" y="469017"/>
                      <a:pt x="9888" y="471824"/>
                    </a:cubicBezTo>
                    <a:lnTo>
                      <a:pt x="417521" y="471824"/>
                    </a:lnTo>
                    <a:cubicBezTo>
                      <a:pt x="417158" y="468995"/>
                      <a:pt x="416433" y="466094"/>
                      <a:pt x="416433" y="463120"/>
                    </a:cubicBezTo>
                    <a:close/>
                    <a:moveTo>
                      <a:pt x="419117" y="486258"/>
                    </a:moveTo>
                    <a:lnTo>
                      <a:pt x="7205" y="486258"/>
                    </a:lnTo>
                    <a:cubicBezTo>
                      <a:pt x="6624" y="489304"/>
                      <a:pt x="6117" y="492206"/>
                      <a:pt x="5609" y="494962"/>
                    </a:cubicBezTo>
                    <a:lnTo>
                      <a:pt x="420350" y="494962"/>
                    </a:lnTo>
                    <a:cubicBezTo>
                      <a:pt x="420060" y="492206"/>
                      <a:pt x="419697" y="489304"/>
                      <a:pt x="419262" y="486258"/>
                    </a:cubicBezTo>
                    <a:close/>
                    <a:moveTo>
                      <a:pt x="421800" y="509468"/>
                    </a:moveTo>
                    <a:lnTo>
                      <a:pt x="2998" y="509468"/>
                    </a:lnTo>
                    <a:cubicBezTo>
                      <a:pt x="2490" y="512587"/>
                      <a:pt x="2127" y="515488"/>
                      <a:pt x="1692" y="518100"/>
                    </a:cubicBezTo>
                    <a:lnTo>
                      <a:pt x="422381" y="518100"/>
                    </a:lnTo>
                    <a:cubicBezTo>
                      <a:pt x="422526" y="515561"/>
                      <a:pt x="422236" y="512660"/>
                      <a:pt x="421945" y="509468"/>
                    </a:cubicBezTo>
                    <a:close/>
                    <a:moveTo>
                      <a:pt x="242" y="532606"/>
                    </a:moveTo>
                    <a:cubicBezTo>
                      <a:pt x="-81" y="533868"/>
                      <a:pt x="-81" y="535188"/>
                      <a:pt x="242" y="536450"/>
                    </a:cubicBezTo>
                    <a:cubicBezTo>
                      <a:pt x="2200" y="538409"/>
                      <a:pt x="262519" y="534419"/>
                      <a:pt x="373421" y="532606"/>
                    </a:cubicBezTo>
                    <a:close/>
                  </a:path>
                </a:pathLst>
              </a:custGeom>
              <a:solidFill>
                <a:srgbClr val="030402">
                  <a:alpha val="10000"/>
                </a:srgbClr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8CB33607-847F-4FDE-1E13-6D2A02C5C35A}"/>
                  </a:ext>
                </a:extLst>
              </p:cNvPr>
              <p:cNvSpPr/>
              <p:nvPr/>
            </p:nvSpPr>
            <p:spPr>
              <a:xfrm>
                <a:off x="1356880" y="2393421"/>
                <a:ext cx="382338" cy="506182"/>
              </a:xfrm>
              <a:custGeom>
                <a:avLst/>
                <a:gdLst>
                  <a:gd name="connsiteX0" fmla="*/ 363225 w 382338"/>
                  <a:gd name="connsiteY0" fmla="*/ 61945 h 506182"/>
                  <a:gd name="connsiteX1" fmla="*/ 184505 w 382338"/>
                  <a:gd name="connsiteY1" fmla="*/ 275988 h 506182"/>
                  <a:gd name="connsiteX2" fmla="*/ 212140 w 382338"/>
                  <a:gd name="connsiteY2" fmla="*/ 329880 h 506182"/>
                  <a:gd name="connsiteX3" fmla="*/ 134095 w 382338"/>
                  <a:gd name="connsiteY3" fmla="*/ 504974 h 506182"/>
                  <a:gd name="connsiteX4" fmla="*/ 1651 w 382338"/>
                  <a:gd name="connsiteY4" fmla="*/ 253358 h 506182"/>
                  <a:gd name="connsiteX5" fmla="*/ 346108 w 382338"/>
                  <a:gd name="connsiteY5" fmla="*/ 3339 h 506182"/>
                  <a:gd name="connsiteX6" fmla="*/ 363225 w 382338"/>
                  <a:gd name="connsiteY6" fmla="*/ 61945 h 50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338" h="506182">
                    <a:moveTo>
                      <a:pt x="363225" y="61945"/>
                    </a:moveTo>
                    <a:cubicBezTo>
                      <a:pt x="334938" y="100750"/>
                      <a:pt x="189873" y="261119"/>
                      <a:pt x="184505" y="275988"/>
                    </a:cubicBezTo>
                    <a:cubicBezTo>
                      <a:pt x="179138" y="290858"/>
                      <a:pt x="212721" y="323715"/>
                      <a:pt x="212140" y="329880"/>
                    </a:cubicBezTo>
                    <a:cubicBezTo>
                      <a:pt x="209964" y="354976"/>
                      <a:pt x="155783" y="521946"/>
                      <a:pt x="134095" y="504974"/>
                    </a:cubicBezTo>
                    <a:cubicBezTo>
                      <a:pt x="105517" y="482634"/>
                      <a:pt x="-15467" y="322627"/>
                      <a:pt x="1651" y="253358"/>
                    </a:cubicBezTo>
                    <a:cubicBezTo>
                      <a:pt x="18769" y="184090"/>
                      <a:pt x="301283" y="17773"/>
                      <a:pt x="346108" y="3339"/>
                    </a:cubicBezTo>
                    <a:cubicBezTo>
                      <a:pt x="390933" y="-11095"/>
                      <a:pt x="391150" y="23648"/>
                      <a:pt x="363225" y="61945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52CF87A-6655-426C-BBD1-B6AFFF2D98AE}"/>
                  </a:ext>
                </a:extLst>
              </p:cNvPr>
              <p:cNvSpPr/>
              <p:nvPr/>
            </p:nvSpPr>
            <p:spPr>
              <a:xfrm>
                <a:off x="1523760" y="2387655"/>
                <a:ext cx="219268" cy="213718"/>
              </a:xfrm>
              <a:custGeom>
                <a:avLst/>
                <a:gdLst>
                  <a:gd name="connsiteX0" fmla="*/ 82397 w 219268"/>
                  <a:gd name="connsiteY0" fmla="*/ 213718 h 213718"/>
                  <a:gd name="connsiteX1" fmla="*/ 0 w 219268"/>
                  <a:gd name="connsiteY1" fmla="*/ 98029 h 213718"/>
                  <a:gd name="connsiteX2" fmla="*/ 153841 w 219268"/>
                  <a:gd name="connsiteY2" fmla="*/ 11715 h 213718"/>
                  <a:gd name="connsiteX3" fmla="*/ 189527 w 219268"/>
                  <a:gd name="connsiteY3" fmla="*/ 79968 h 213718"/>
                  <a:gd name="connsiteX4" fmla="*/ 82397 w 219268"/>
                  <a:gd name="connsiteY4" fmla="*/ 213718 h 21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68" h="213718">
                    <a:moveTo>
                      <a:pt x="82397" y="213718"/>
                    </a:moveTo>
                    <a:lnTo>
                      <a:pt x="0" y="98029"/>
                    </a:lnTo>
                    <a:cubicBezTo>
                      <a:pt x="0" y="98029"/>
                      <a:pt x="92189" y="37537"/>
                      <a:pt x="153841" y="11715"/>
                    </a:cubicBezTo>
                    <a:cubicBezTo>
                      <a:pt x="215494" y="-14106"/>
                      <a:pt x="245885" y="255"/>
                      <a:pt x="189527" y="79968"/>
                    </a:cubicBezTo>
                    <a:cubicBezTo>
                      <a:pt x="156583" y="126701"/>
                      <a:pt x="120803" y="171367"/>
                      <a:pt x="82397" y="213718"/>
                    </a:cubicBez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73C705AA-DE19-B867-6915-F0C61AD9C51B}"/>
                  </a:ext>
                </a:extLst>
              </p:cNvPr>
              <p:cNvSpPr/>
              <p:nvPr/>
            </p:nvSpPr>
            <p:spPr>
              <a:xfrm>
                <a:off x="1547343" y="2477987"/>
                <a:ext cx="74962" cy="95747"/>
              </a:xfrm>
              <a:custGeom>
                <a:avLst/>
                <a:gdLst>
                  <a:gd name="connsiteX0" fmla="*/ 788 w 74962"/>
                  <a:gd name="connsiteY0" fmla="*/ 154 h 95747"/>
                  <a:gd name="connsiteX1" fmla="*/ 38867 w 74962"/>
                  <a:gd name="connsiteY1" fmla="*/ 46575 h 95747"/>
                  <a:gd name="connsiteX2" fmla="*/ 57000 w 74962"/>
                  <a:gd name="connsiteY2" fmla="*/ 69930 h 95747"/>
                  <a:gd name="connsiteX3" fmla="*/ 74843 w 74962"/>
                  <a:gd name="connsiteY3" fmla="*/ 94809 h 95747"/>
                  <a:gd name="connsiteX4" fmla="*/ 73973 w 74962"/>
                  <a:gd name="connsiteY4" fmla="*/ 95534 h 95747"/>
                  <a:gd name="connsiteX5" fmla="*/ 54824 w 74962"/>
                  <a:gd name="connsiteY5" fmla="*/ 73049 h 95747"/>
                  <a:gd name="connsiteX6" fmla="*/ 35966 w 74962"/>
                  <a:gd name="connsiteY6" fmla="*/ 49114 h 95747"/>
                  <a:gd name="connsiteX7" fmla="*/ 135 w 74962"/>
                  <a:gd name="connsiteY7" fmla="*/ 734 h 95747"/>
                  <a:gd name="connsiteX8" fmla="*/ 788 w 74962"/>
                  <a:gd name="connsiteY8" fmla="*/ 154 h 9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962" h="95747">
                    <a:moveTo>
                      <a:pt x="788" y="154"/>
                    </a:moveTo>
                    <a:cubicBezTo>
                      <a:pt x="13844" y="15292"/>
                      <a:pt x="26537" y="30763"/>
                      <a:pt x="38867" y="46575"/>
                    </a:cubicBezTo>
                    <a:cubicBezTo>
                      <a:pt x="44960" y="54336"/>
                      <a:pt x="51125" y="62024"/>
                      <a:pt x="57000" y="69930"/>
                    </a:cubicBezTo>
                    <a:cubicBezTo>
                      <a:pt x="62876" y="77836"/>
                      <a:pt x="68678" y="86685"/>
                      <a:pt x="74843" y="94809"/>
                    </a:cubicBezTo>
                    <a:cubicBezTo>
                      <a:pt x="75279" y="95389"/>
                      <a:pt x="74408" y="96115"/>
                      <a:pt x="73973" y="95534"/>
                    </a:cubicBezTo>
                    <a:cubicBezTo>
                      <a:pt x="67735" y="88281"/>
                      <a:pt x="61062" y="81028"/>
                      <a:pt x="54824" y="73049"/>
                    </a:cubicBezTo>
                    <a:cubicBezTo>
                      <a:pt x="48587" y="65071"/>
                      <a:pt x="42204" y="57092"/>
                      <a:pt x="35966" y="49114"/>
                    </a:cubicBezTo>
                    <a:cubicBezTo>
                      <a:pt x="23636" y="33301"/>
                      <a:pt x="11668" y="17127"/>
                      <a:pt x="135" y="734"/>
                    </a:cubicBezTo>
                    <a:cubicBezTo>
                      <a:pt x="-300" y="299"/>
                      <a:pt x="425" y="-281"/>
                      <a:pt x="788" y="15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F54E1028-318A-C61F-FCCA-744F32FAD1FD}"/>
                  </a:ext>
                </a:extLst>
              </p:cNvPr>
              <p:cNvSpPr/>
              <p:nvPr/>
            </p:nvSpPr>
            <p:spPr>
              <a:xfrm>
                <a:off x="1605886" y="2505558"/>
                <a:ext cx="82143" cy="97177"/>
              </a:xfrm>
              <a:custGeom>
                <a:avLst/>
                <a:gdLst>
                  <a:gd name="connsiteX0" fmla="*/ 126 w 82143"/>
                  <a:gd name="connsiteY0" fmla="*/ 96396 h 97177"/>
                  <a:gd name="connsiteX1" fmla="*/ 41252 w 82143"/>
                  <a:gd name="connsiteY1" fmla="*/ 48814 h 97177"/>
                  <a:gd name="connsiteX2" fmla="*/ 81435 w 82143"/>
                  <a:gd name="connsiteY2" fmla="*/ 0 h 97177"/>
                  <a:gd name="connsiteX3" fmla="*/ 82088 w 82143"/>
                  <a:gd name="connsiteY3" fmla="*/ 435 h 97177"/>
                  <a:gd name="connsiteX4" fmla="*/ 63882 w 82143"/>
                  <a:gd name="connsiteY4" fmla="*/ 26184 h 97177"/>
                  <a:gd name="connsiteX5" fmla="*/ 54163 w 82143"/>
                  <a:gd name="connsiteY5" fmla="*/ 38442 h 97177"/>
                  <a:gd name="connsiteX6" fmla="*/ 59022 w 82143"/>
                  <a:gd name="connsiteY6" fmla="*/ 34453 h 97177"/>
                  <a:gd name="connsiteX7" fmla="*/ 74472 w 82143"/>
                  <a:gd name="connsiteY7" fmla="*/ 24008 h 97177"/>
                  <a:gd name="connsiteX8" fmla="*/ 74472 w 82143"/>
                  <a:gd name="connsiteY8" fmla="*/ 24443 h 97177"/>
                  <a:gd name="connsiteX9" fmla="*/ 59965 w 82143"/>
                  <a:gd name="connsiteY9" fmla="*/ 36484 h 97177"/>
                  <a:gd name="connsiteX10" fmla="*/ 48868 w 82143"/>
                  <a:gd name="connsiteY10" fmla="*/ 44317 h 97177"/>
                  <a:gd name="connsiteX11" fmla="*/ 43065 w 82143"/>
                  <a:gd name="connsiteY11" fmla="*/ 51571 h 97177"/>
                  <a:gd name="connsiteX12" fmla="*/ 924 w 82143"/>
                  <a:gd name="connsiteY12" fmla="*/ 96903 h 97177"/>
                  <a:gd name="connsiteX13" fmla="*/ 126 w 82143"/>
                  <a:gd name="connsiteY13" fmla="*/ 96396 h 97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143" h="97177">
                    <a:moveTo>
                      <a:pt x="126" y="96396"/>
                    </a:moveTo>
                    <a:cubicBezTo>
                      <a:pt x="12747" y="79641"/>
                      <a:pt x="27616" y="64699"/>
                      <a:pt x="41252" y="48814"/>
                    </a:cubicBezTo>
                    <a:cubicBezTo>
                      <a:pt x="54888" y="32930"/>
                      <a:pt x="68452" y="16537"/>
                      <a:pt x="81435" y="0"/>
                    </a:cubicBezTo>
                    <a:cubicBezTo>
                      <a:pt x="81435" y="0"/>
                      <a:pt x="82378" y="0"/>
                      <a:pt x="82088" y="435"/>
                    </a:cubicBezTo>
                    <a:cubicBezTo>
                      <a:pt x="76067" y="9067"/>
                      <a:pt x="70192" y="17770"/>
                      <a:pt x="63882" y="26184"/>
                    </a:cubicBezTo>
                    <a:cubicBezTo>
                      <a:pt x="60763" y="30319"/>
                      <a:pt x="57499" y="34380"/>
                      <a:pt x="54163" y="38442"/>
                    </a:cubicBezTo>
                    <a:lnTo>
                      <a:pt x="59022" y="34453"/>
                    </a:lnTo>
                    <a:cubicBezTo>
                      <a:pt x="63991" y="30718"/>
                      <a:pt x="69148" y="27229"/>
                      <a:pt x="74472" y="24008"/>
                    </a:cubicBezTo>
                    <a:cubicBezTo>
                      <a:pt x="74472" y="24008"/>
                      <a:pt x="75052" y="24008"/>
                      <a:pt x="74472" y="24443"/>
                    </a:cubicBezTo>
                    <a:cubicBezTo>
                      <a:pt x="69859" y="28716"/>
                      <a:pt x="65014" y="32734"/>
                      <a:pt x="59965" y="36484"/>
                    </a:cubicBezTo>
                    <a:cubicBezTo>
                      <a:pt x="56339" y="39240"/>
                      <a:pt x="52712" y="41779"/>
                      <a:pt x="48868" y="44317"/>
                    </a:cubicBezTo>
                    <a:lnTo>
                      <a:pt x="43065" y="51571"/>
                    </a:lnTo>
                    <a:cubicBezTo>
                      <a:pt x="30408" y="67912"/>
                      <a:pt x="16301" y="83086"/>
                      <a:pt x="924" y="96903"/>
                    </a:cubicBezTo>
                    <a:cubicBezTo>
                      <a:pt x="489" y="97556"/>
                      <a:pt x="-309" y="96903"/>
                      <a:pt x="126" y="963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A5E2FDC2-CE73-1274-9EF5-D1F514D65B69}"/>
                  </a:ext>
                </a:extLst>
              </p:cNvPr>
              <p:cNvSpPr/>
              <p:nvPr/>
            </p:nvSpPr>
            <p:spPr>
              <a:xfrm>
                <a:off x="1420020" y="2713436"/>
                <a:ext cx="242125" cy="254910"/>
              </a:xfrm>
              <a:custGeom>
                <a:avLst/>
                <a:gdLst>
                  <a:gd name="connsiteX0" fmla="*/ 141892 w 242125"/>
                  <a:gd name="connsiteY0" fmla="*/ 248351 h 254910"/>
                  <a:gd name="connsiteX1" fmla="*/ 134638 w 242125"/>
                  <a:gd name="connsiteY1" fmla="*/ 219846 h 254910"/>
                  <a:gd name="connsiteX2" fmla="*/ 192664 w 242125"/>
                  <a:gd name="connsiteY2" fmla="*/ 211505 h 254910"/>
                  <a:gd name="connsiteX3" fmla="*/ 171775 w 242125"/>
                  <a:gd name="connsiteY3" fmla="*/ 172265 h 254910"/>
                  <a:gd name="connsiteX4" fmla="*/ 227045 w 242125"/>
                  <a:gd name="connsiteY4" fmla="*/ 160877 h 254910"/>
                  <a:gd name="connsiteX5" fmla="*/ 201948 w 242125"/>
                  <a:gd name="connsiteY5" fmla="*/ 124611 h 254910"/>
                  <a:gd name="connsiteX6" fmla="*/ 241406 w 242125"/>
                  <a:gd name="connsiteY6" fmla="*/ 103649 h 254910"/>
                  <a:gd name="connsiteX7" fmla="*/ 141384 w 242125"/>
                  <a:gd name="connsiteY7" fmla="*/ 45623 h 254910"/>
                  <a:gd name="connsiteX8" fmla="*/ 150813 w 242125"/>
                  <a:gd name="connsiteY8" fmla="*/ 0 h 254910"/>
                  <a:gd name="connsiteX9" fmla="*/ 125136 w 242125"/>
                  <a:gd name="connsiteY9" fmla="*/ 21760 h 254910"/>
                  <a:gd name="connsiteX10" fmla="*/ 80166 w 242125"/>
                  <a:gd name="connsiteY10" fmla="*/ 39820 h 254910"/>
                  <a:gd name="connsiteX11" fmla="*/ 77265 w 242125"/>
                  <a:gd name="connsiteY11" fmla="*/ 70284 h 254910"/>
                  <a:gd name="connsiteX12" fmla="*/ 42087 w 242125"/>
                  <a:gd name="connsiteY12" fmla="*/ 85153 h 254910"/>
                  <a:gd name="connsiteX13" fmla="*/ 46511 w 242125"/>
                  <a:gd name="connsiteY13" fmla="*/ 110975 h 254910"/>
                  <a:gd name="connsiteX14" fmla="*/ 18296 w 242125"/>
                  <a:gd name="connsiteY14" fmla="*/ 125481 h 254910"/>
                  <a:gd name="connsiteX15" fmla="*/ 22430 w 242125"/>
                  <a:gd name="connsiteY15" fmla="*/ 153261 h 254910"/>
                  <a:gd name="connsiteX16" fmla="*/ 163 w 242125"/>
                  <a:gd name="connsiteY16" fmla="*/ 176181 h 254910"/>
                  <a:gd name="connsiteX17" fmla="*/ 141892 w 242125"/>
                  <a:gd name="connsiteY17" fmla="*/ 248351 h 25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2125" h="254910">
                    <a:moveTo>
                      <a:pt x="141892" y="248351"/>
                    </a:moveTo>
                    <a:cubicBezTo>
                      <a:pt x="161258" y="235223"/>
                      <a:pt x="134638" y="219846"/>
                      <a:pt x="134638" y="219846"/>
                    </a:cubicBezTo>
                    <a:cubicBezTo>
                      <a:pt x="134638" y="219846"/>
                      <a:pt x="178158" y="232757"/>
                      <a:pt x="192664" y="211505"/>
                    </a:cubicBezTo>
                    <a:cubicBezTo>
                      <a:pt x="207171" y="190253"/>
                      <a:pt x="174096" y="173570"/>
                      <a:pt x="171775" y="172265"/>
                    </a:cubicBezTo>
                    <a:cubicBezTo>
                      <a:pt x="174096" y="172990"/>
                      <a:pt x="214424" y="183725"/>
                      <a:pt x="227045" y="160877"/>
                    </a:cubicBezTo>
                    <a:cubicBezTo>
                      <a:pt x="239665" y="138029"/>
                      <a:pt x="204269" y="125264"/>
                      <a:pt x="201948" y="124611"/>
                    </a:cubicBezTo>
                    <a:cubicBezTo>
                      <a:pt x="204342" y="124611"/>
                      <a:pt x="235749" y="123233"/>
                      <a:pt x="241406" y="103649"/>
                    </a:cubicBezTo>
                    <a:cubicBezTo>
                      <a:pt x="251053" y="70066"/>
                      <a:pt x="160823" y="66150"/>
                      <a:pt x="141384" y="45623"/>
                    </a:cubicBezTo>
                    <a:cubicBezTo>
                      <a:pt x="141384" y="45623"/>
                      <a:pt x="150088" y="1233"/>
                      <a:pt x="150813" y="0"/>
                    </a:cubicBezTo>
                    <a:cubicBezTo>
                      <a:pt x="144977" y="9959"/>
                      <a:pt x="135921" y="17640"/>
                      <a:pt x="125136" y="21760"/>
                    </a:cubicBezTo>
                    <a:cubicBezTo>
                      <a:pt x="105625" y="27272"/>
                      <a:pt x="88072" y="30464"/>
                      <a:pt x="80166" y="39820"/>
                    </a:cubicBezTo>
                    <a:cubicBezTo>
                      <a:pt x="72592" y="48227"/>
                      <a:pt x="71415" y="60601"/>
                      <a:pt x="77265" y="70284"/>
                    </a:cubicBezTo>
                    <a:cubicBezTo>
                      <a:pt x="77265" y="70284"/>
                      <a:pt x="52604" y="67455"/>
                      <a:pt x="42087" y="85153"/>
                    </a:cubicBezTo>
                    <a:cubicBezTo>
                      <a:pt x="36719" y="94220"/>
                      <a:pt x="46511" y="110975"/>
                      <a:pt x="46511" y="110975"/>
                    </a:cubicBezTo>
                    <a:cubicBezTo>
                      <a:pt x="35135" y="110162"/>
                      <a:pt x="24254" y="115755"/>
                      <a:pt x="18296" y="125481"/>
                    </a:cubicBezTo>
                    <a:cubicBezTo>
                      <a:pt x="11551" y="138537"/>
                      <a:pt x="22430" y="153261"/>
                      <a:pt x="22430" y="153261"/>
                    </a:cubicBezTo>
                    <a:cubicBezTo>
                      <a:pt x="22430" y="153261"/>
                      <a:pt x="2702" y="160514"/>
                      <a:pt x="163" y="176181"/>
                    </a:cubicBezTo>
                    <a:cubicBezTo>
                      <a:pt x="-4697" y="207588"/>
                      <a:pt x="100403" y="276349"/>
                      <a:pt x="141892" y="248351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6AA24542-29C2-88CF-FC26-95BEE7B71CB1}"/>
                  </a:ext>
                </a:extLst>
              </p:cNvPr>
              <p:cNvSpPr/>
              <p:nvPr/>
            </p:nvSpPr>
            <p:spPr>
              <a:xfrm>
                <a:off x="1443620" y="2869381"/>
                <a:ext cx="114139" cy="64916"/>
              </a:xfrm>
              <a:custGeom>
                <a:avLst/>
                <a:gdLst>
                  <a:gd name="connsiteX0" fmla="*/ 571 w 114139"/>
                  <a:gd name="connsiteY0" fmla="*/ 0 h 64916"/>
                  <a:gd name="connsiteX1" fmla="*/ 64 w 114139"/>
                  <a:gd name="connsiteY1" fmla="*/ 508 h 64916"/>
                  <a:gd name="connsiteX2" fmla="*/ 112489 w 114139"/>
                  <a:gd name="connsiteY2" fmla="*/ 64917 h 64916"/>
                  <a:gd name="connsiteX3" fmla="*/ 113432 w 114139"/>
                  <a:gd name="connsiteY3" fmla="*/ 62450 h 64916"/>
                  <a:gd name="connsiteX4" fmla="*/ 571 w 114139"/>
                  <a:gd name="connsiteY4" fmla="*/ 0 h 6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39" h="64916">
                    <a:moveTo>
                      <a:pt x="571" y="0"/>
                    </a:moveTo>
                    <a:cubicBezTo>
                      <a:pt x="571" y="0"/>
                      <a:pt x="-227" y="0"/>
                      <a:pt x="64" y="508"/>
                    </a:cubicBezTo>
                    <a:cubicBezTo>
                      <a:pt x="30129" y="32894"/>
                      <a:pt x="69343" y="55364"/>
                      <a:pt x="112489" y="64917"/>
                    </a:cubicBezTo>
                    <a:cubicBezTo>
                      <a:pt x="113867" y="64917"/>
                      <a:pt x="114882" y="63031"/>
                      <a:pt x="113432" y="62450"/>
                    </a:cubicBezTo>
                    <a:cubicBezTo>
                      <a:pt x="72985" y="47211"/>
                      <a:pt x="34967" y="26177"/>
                      <a:pt x="5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08E8733D-8EE7-48D8-6473-822ED2DD9EE2}"/>
                  </a:ext>
                </a:extLst>
              </p:cNvPr>
              <p:cNvSpPr/>
              <p:nvPr/>
            </p:nvSpPr>
            <p:spPr>
              <a:xfrm>
                <a:off x="1465487" y="2824019"/>
                <a:ext cx="129441" cy="63423"/>
              </a:xfrm>
              <a:custGeom>
                <a:avLst/>
                <a:gdLst>
                  <a:gd name="connsiteX0" fmla="*/ 755 w 129441"/>
                  <a:gd name="connsiteY0" fmla="*/ 102 h 63423"/>
                  <a:gd name="connsiteX1" fmla="*/ 102 w 129441"/>
                  <a:gd name="connsiteY1" fmla="*/ 175 h 63423"/>
                  <a:gd name="connsiteX2" fmla="*/ 174 w 129441"/>
                  <a:gd name="connsiteY2" fmla="*/ 828 h 63423"/>
                  <a:gd name="connsiteX3" fmla="*/ 127179 w 129441"/>
                  <a:gd name="connsiteY3" fmla="*/ 63423 h 63423"/>
                  <a:gd name="connsiteX4" fmla="*/ 128557 w 129441"/>
                  <a:gd name="connsiteY4" fmla="*/ 61683 h 63423"/>
                  <a:gd name="connsiteX5" fmla="*/ 755 w 129441"/>
                  <a:gd name="connsiteY5" fmla="*/ 102 h 6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441" h="63423">
                    <a:moveTo>
                      <a:pt x="755" y="102"/>
                    </a:moveTo>
                    <a:cubicBezTo>
                      <a:pt x="554" y="-57"/>
                      <a:pt x="262" y="-28"/>
                      <a:pt x="102" y="175"/>
                    </a:cubicBezTo>
                    <a:cubicBezTo>
                      <a:pt x="-59" y="378"/>
                      <a:pt x="-26" y="668"/>
                      <a:pt x="174" y="828"/>
                    </a:cubicBezTo>
                    <a:cubicBezTo>
                      <a:pt x="33692" y="36166"/>
                      <a:pt x="78735" y="58368"/>
                      <a:pt x="127179" y="63423"/>
                    </a:cubicBezTo>
                    <a:cubicBezTo>
                      <a:pt x="128847" y="63423"/>
                      <a:pt x="130515" y="61973"/>
                      <a:pt x="128557" y="61683"/>
                    </a:cubicBezTo>
                    <a:cubicBezTo>
                      <a:pt x="96062" y="56750"/>
                      <a:pt x="32669" y="25054"/>
                      <a:pt x="755" y="1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50F48149-3C13-A9CD-E26C-83273F46D8D9}"/>
                  </a:ext>
                </a:extLst>
              </p:cNvPr>
              <p:cNvSpPr/>
              <p:nvPr/>
            </p:nvSpPr>
            <p:spPr>
              <a:xfrm>
                <a:off x="1498063" y="2785026"/>
                <a:ext cx="128504" cy="54143"/>
              </a:xfrm>
              <a:custGeom>
                <a:avLst/>
                <a:gdLst>
                  <a:gd name="connsiteX0" fmla="*/ 127823 w 128504"/>
                  <a:gd name="connsiteY0" fmla="*/ 51933 h 54143"/>
                  <a:gd name="connsiteX1" fmla="*/ 746 w 128504"/>
                  <a:gd name="connsiteY1" fmla="*/ 0 h 54143"/>
                  <a:gd name="connsiteX2" fmla="*/ 93 w 128504"/>
                  <a:gd name="connsiteY2" fmla="*/ 798 h 54143"/>
                  <a:gd name="connsiteX3" fmla="*/ 63922 w 128504"/>
                  <a:gd name="connsiteY3" fmla="*/ 42794 h 54143"/>
                  <a:gd name="connsiteX4" fmla="*/ 127605 w 128504"/>
                  <a:gd name="connsiteY4" fmla="*/ 53602 h 54143"/>
                  <a:gd name="connsiteX5" fmla="*/ 127823 w 128504"/>
                  <a:gd name="connsiteY5" fmla="*/ 51933 h 5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504" h="54143">
                    <a:moveTo>
                      <a:pt x="127823" y="51933"/>
                    </a:moveTo>
                    <a:cubicBezTo>
                      <a:pt x="80532" y="46566"/>
                      <a:pt x="39696" y="26547"/>
                      <a:pt x="746" y="0"/>
                    </a:cubicBezTo>
                    <a:cubicBezTo>
                      <a:pt x="238" y="0"/>
                      <a:pt x="-197" y="363"/>
                      <a:pt x="93" y="798"/>
                    </a:cubicBezTo>
                    <a:cubicBezTo>
                      <a:pt x="15615" y="19003"/>
                      <a:pt x="42235" y="33365"/>
                      <a:pt x="63922" y="42794"/>
                    </a:cubicBezTo>
                    <a:cubicBezTo>
                      <a:pt x="83837" y="51911"/>
                      <a:pt x="105797" y="55640"/>
                      <a:pt x="127605" y="53602"/>
                    </a:cubicBezTo>
                    <a:cubicBezTo>
                      <a:pt x="128766" y="53529"/>
                      <a:pt x="128766" y="52078"/>
                      <a:pt x="127823" y="519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D8A7ADFD-372A-CF6B-8AAD-2FEA8F1861B8}"/>
                  </a:ext>
                </a:extLst>
              </p:cNvPr>
              <p:cNvSpPr/>
              <p:nvPr/>
            </p:nvSpPr>
            <p:spPr>
              <a:xfrm>
                <a:off x="1432720" y="2717063"/>
                <a:ext cx="135865" cy="152027"/>
              </a:xfrm>
              <a:custGeom>
                <a:avLst/>
                <a:gdLst>
                  <a:gd name="connsiteX0" fmla="*/ 8788 w 135865"/>
                  <a:gd name="connsiteY0" fmla="*/ 149634 h 152027"/>
                  <a:gd name="connsiteX1" fmla="*/ 1535 w 135865"/>
                  <a:gd name="connsiteY1" fmla="*/ 118808 h 152027"/>
                  <a:gd name="connsiteX2" fmla="*/ 12778 w 135865"/>
                  <a:gd name="connsiteY2" fmla="*/ 107493 h 152027"/>
                  <a:gd name="connsiteX3" fmla="*/ 31273 w 135865"/>
                  <a:gd name="connsiteY3" fmla="*/ 105825 h 152027"/>
                  <a:gd name="connsiteX4" fmla="*/ 30766 w 135865"/>
                  <a:gd name="connsiteY4" fmla="*/ 72315 h 152027"/>
                  <a:gd name="connsiteX5" fmla="*/ 45272 w 135865"/>
                  <a:gd name="connsiteY5" fmla="*/ 64699 h 152027"/>
                  <a:gd name="connsiteX6" fmla="*/ 64493 w 135865"/>
                  <a:gd name="connsiteY6" fmla="*/ 65424 h 152027"/>
                  <a:gd name="connsiteX7" fmla="*/ 58908 w 135865"/>
                  <a:gd name="connsiteY7" fmla="*/ 42576 h 152027"/>
                  <a:gd name="connsiteX8" fmla="*/ 76316 w 135865"/>
                  <a:gd name="connsiteY8" fmla="*/ 23500 h 152027"/>
                  <a:gd name="connsiteX9" fmla="*/ 106852 w 135865"/>
                  <a:gd name="connsiteY9" fmla="*/ 16247 h 152027"/>
                  <a:gd name="connsiteX10" fmla="*/ 122447 w 135865"/>
                  <a:gd name="connsiteY10" fmla="*/ 11968 h 152027"/>
                  <a:gd name="connsiteX11" fmla="*/ 135430 w 135865"/>
                  <a:gd name="connsiteY11" fmla="*/ 362 h 152027"/>
                  <a:gd name="connsiteX12" fmla="*/ 135430 w 135865"/>
                  <a:gd name="connsiteY12" fmla="*/ 1160 h 152027"/>
                  <a:gd name="connsiteX13" fmla="*/ 127742 w 135865"/>
                  <a:gd name="connsiteY13" fmla="*/ 10299 h 152027"/>
                  <a:gd name="connsiteX14" fmla="*/ 117224 w 135865"/>
                  <a:gd name="connsiteY14" fmla="*/ 17190 h 152027"/>
                  <a:gd name="connsiteX15" fmla="*/ 88211 w 135865"/>
                  <a:gd name="connsiteY15" fmla="*/ 25676 h 152027"/>
                  <a:gd name="connsiteX16" fmla="*/ 66452 w 135865"/>
                  <a:gd name="connsiteY16" fmla="*/ 40183 h 152027"/>
                  <a:gd name="connsiteX17" fmla="*/ 65581 w 135865"/>
                  <a:gd name="connsiteY17" fmla="*/ 65714 h 152027"/>
                  <a:gd name="connsiteX18" fmla="*/ 64928 w 135865"/>
                  <a:gd name="connsiteY18" fmla="*/ 66585 h 152027"/>
                  <a:gd name="connsiteX19" fmla="*/ 47738 w 135865"/>
                  <a:gd name="connsiteY19" fmla="*/ 68615 h 152027"/>
                  <a:gd name="connsiteX20" fmla="*/ 35698 w 135865"/>
                  <a:gd name="connsiteY20" fmla="*/ 75869 h 152027"/>
                  <a:gd name="connsiteX21" fmla="*/ 34247 w 135865"/>
                  <a:gd name="connsiteY21" fmla="*/ 106913 h 152027"/>
                  <a:gd name="connsiteX22" fmla="*/ 16187 w 135865"/>
                  <a:gd name="connsiteY22" fmla="*/ 111555 h 152027"/>
                  <a:gd name="connsiteX23" fmla="*/ 7628 w 135865"/>
                  <a:gd name="connsiteY23" fmla="*/ 120984 h 152027"/>
                  <a:gd name="connsiteX24" fmla="*/ 10457 w 135865"/>
                  <a:gd name="connsiteY24" fmla="*/ 149054 h 152027"/>
                  <a:gd name="connsiteX25" fmla="*/ 10457 w 135865"/>
                  <a:gd name="connsiteY25" fmla="*/ 149417 h 152027"/>
                  <a:gd name="connsiteX26" fmla="*/ 10457 w 135865"/>
                  <a:gd name="connsiteY26" fmla="*/ 149417 h 152027"/>
                  <a:gd name="connsiteX27" fmla="*/ 10457 w 135865"/>
                  <a:gd name="connsiteY27" fmla="*/ 149417 h 152027"/>
                  <a:gd name="connsiteX28" fmla="*/ 10457 w 135865"/>
                  <a:gd name="connsiteY28" fmla="*/ 149417 h 152027"/>
                  <a:gd name="connsiteX29" fmla="*/ 10457 w 135865"/>
                  <a:gd name="connsiteY29" fmla="*/ 149417 h 152027"/>
                  <a:gd name="connsiteX30" fmla="*/ 3856 w 135865"/>
                  <a:gd name="connsiteY30" fmla="*/ 152028 h 152027"/>
                  <a:gd name="connsiteX31" fmla="*/ 3856 w 135865"/>
                  <a:gd name="connsiteY31" fmla="*/ 152028 h 152027"/>
                  <a:gd name="connsiteX32" fmla="*/ 8788 w 135865"/>
                  <a:gd name="connsiteY32" fmla="*/ 149634 h 1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5865" h="152027">
                    <a:moveTo>
                      <a:pt x="8788" y="149634"/>
                    </a:moveTo>
                    <a:cubicBezTo>
                      <a:pt x="755" y="141547"/>
                      <a:pt x="-2049" y="129630"/>
                      <a:pt x="1535" y="118808"/>
                    </a:cubicBezTo>
                    <a:cubicBezTo>
                      <a:pt x="3807" y="113810"/>
                      <a:pt x="7796" y="109799"/>
                      <a:pt x="12778" y="107493"/>
                    </a:cubicBezTo>
                    <a:cubicBezTo>
                      <a:pt x="18715" y="105440"/>
                      <a:pt x="25065" y="104867"/>
                      <a:pt x="31273" y="105825"/>
                    </a:cubicBezTo>
                    <a:cubicBezTo>
                      <a:pt x="24186" y="95837"/>
                      <a:pt x="23985" y="82513"/>
                      <a:pt x="30766" y="72315"/>
                    </a:cubicBezTo>
                    <a:cubicBezTo>
                      <a:pt x="34480" y="68050"/>
                      <a:pt x="39655" y="65337"/>
                      <a:pt x="45272" y="64699"/>
                    </a:cubicBezTo>
                    <a:cubicBezTo>
                      <a:pt x="51683" y="64075"/>
                      <a:pt x="58148" y="64322"/>
                      <a:pt x="64493" y="65424"/>
                    </a:cubicBezTo>
                    <a:cubicBezTo>
                      <a:pt x="59134" y="59114"/>
                      <a:pt x="57064" y="50649"/>
                      <a:pt x="58908" y="42576"/>
                    </a:cubicBezTo>
                    <a:cubicBezTo>
                      <a:pt x="61343" y="33807"/>
                      <a:pt x="67807" y="26728"/>
                      <a:pt x="76316" y="23500"/>
                    </a:cubicBezTo>
                    <a:cubicBezTo>
                      <a:pt x="86186" y="19924"/>
                      <a:pt x="96431" y="17495"/>
                      <a:pt x="106852" y="16247"/>
                    </a:cubicBezTo>
                    <a:cubicBezTo>
                      <a:pt x="112202" y="15442"/>
                      <a:pt x="117437" y="14006"/>
                      <a:pt x="122447" y="11968"/>
                    </a:cubicBezTo>
                    <a:cubicBezTo>
                      <a:pt x="127845" y="9494"/>
                      <a:pt x="132371" y="5454"/>
                      <a:pt x="135430" y="362"/>
                    </a:cubicBezTo>
                    <a:cubicBezTo>
                      <a:pt x="136010" y="-508"/>
                      <a:pt x="136010" y="362"/>
                      <a:pt x="135430" y="1160"/>
                    </a:cubicBezTo>
                    <a:cubicBezTo>
                      <a:pt x="133399" y="4620"/>
                      <a:pt x="130800" y="7710"/>
                      <a:pt x="127742" y="10299"/>
                    </a:cubicBezTo>
                    <a:cubicBezTo>
                      <a:pt x="124566" y="13063"/>
                      <a:pt x="121028" y="15384"/>
                      <a:pt x="117224" y="17190"/>
                    </a:cubicBezTo>
                    <a:cubicBezTo>
                      <a:pt x="107783" y="20751"/>
                      <a:pt x="98084" y="23587"/>
                      <a:pt x="88211" y="25676"/>
                    </a:cubicBezTo>
                    <a:cubicBezTo>
                      <a:pt x="79558" y="27983"/>
                      <a:pt x="71908" y="33082"/>
                      <a:pt x="66452" y="40183"/>
                    </a:cubicBezTo>
                    <a:cubicBezTo>
                      <a:pt x="61367" y="47849"/>
                      <a:pt x="61031" y="57721"/>
                      <a:pt x="65581" y="65714"/>
                    </a:cubicBezTo>
                    <a:cubicBezTo>
                      <a:pt x="65581" y="65714"/>
                      <a:pt x="65581" y="66657"/>
                      <a:pt x="64928" y="66585"/>
                    </a:cubicBezTo>
                    <a:cubicBezTo>
                      <a:pt x="59137" y="66563"/>
                      <a:pt x="53365" y="67245"/>
                      <a:pt x="47738" y="68615"/>
                    </a:cubicBezTo>
                    <a:cubicBezTo>
                      <a:pt x="43071" y="69732"/>
                      <a:pt x="38865" y="72264"/>
                      <a:pt x="35698" y="75869"/>
                    </a:cubicBezTo>
                    <a:cubicBezTo>
                      <a:pt x="29726" y="85218"/>
                      <a:pt x="29174" y="97041"/>
                      <a:pt x="34247" y="106913"/>
                    </a:cubicBezTo>
                    <a:cubicBezTo>
                      <a:pt x="27992" y="107333"/>
                      <a:pt x="21869" y="108907"/>
                      <a:pt x="16187" y="111555"/>
                    </a:cubicBezTo>
                    <a:cubicBezTo>
                      <a:pt x="12498" y="113825"/>
                      <a:pt x="9530" y="117096"/>
                      <a:pt x="7628" y="120984"/>
                    </a:cubicBezTo>
                    <a:cubicBezTo>
                      <a:pt x="3197" y="130123"/>
                      <a:pt x="4291" y="140981"/>
                      <a:pt x="10457" y="149054"/>
                    </a:cubicBezTo>
                    <a:cubicBezTo>
                      <a:pt x="10484" y="149170"/>
                      <a:pt x="10484" y="149301"/>
                      <a:pt x="10457" y="149417"/>
                    </a:cubicBezTo>
                    <a:lnTo>
                      <a:pt x="10457" y="149417"/>
                    </a:lnTo>
                    <a:lnTo>
                      <a:pt x="10457" y="149417"/>
                    </a:lnTo>
                    <a:cubicBezTo>
                      <a:pt x="10457" y="149417"/>
                      <a:pt x="10457" y="149417"/>
                      <a:pt x="10457" y="149417"/>
                    </a:cubicBezTo>
                    <a:lnTo>
                      <a:pt x="10457" y="149417"/>
                    </a:lnTo>
                    <a:cubicBezTo>
                      <a:pt x="10457" y="149417"/>
                      <a:pt x="4146" y="152028"/>
                      <a:pt x="3856" y="152028"/>
                    </a:cubicBezTo>
                    <a:cubicBezTo>
                      <a:pt x="3566" y="152028"/>
                      <a:pt x="3856" y="152028"/>
                      <a:pt x="3856" y="152028"/>
                    </a:cubicBezTo>
                    <a:cubicBezTo>
                      <a:pt x="5450" y="151128"/>
                      <a:pt x="7097" y="150331"/>
                      <a:pt x="8788" y="1496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62974005-4D33-8324-2C08-4B3B93397B69}"/>
                  </a:ext>
                </a:extLst>
              </p:cNvPr>
              <p:cNvSpPr/>
              <p:nvPr/>
            </p:nvSpPr>
            <p:spPr>
              <a:xfrm>
                <a:off x="1709224" y="2303456"/>
                <a:ext cx="105613" cy="151799"/>
              </a:xfrm>
              <a:custGeom>
                <a:avLst/>
                <a:gdLst>
                  <a:gd name="connsiteX0" fmla="*/ 92335 w 105613"/>
                  <a:gd name="connsiteY0" fmla="*/ 150387 h 151799"/>
                  <a:gd name="connsiteX1" fmla="*/ 4498 w 105613"/>
                  <a:gd name="connsiteY1" fmla="*/ 100050 h 151799"/>
                  <a:gd name="connsiteX2" fmla="*/ 1 w 105613"/>
                  <a:gd name="connsiteY2" fmla="*/ 462 h 151799"/>
                  <a:gd name="connsiteX3" fmla="*/ 104231 w 105613"/>
                  <a:gd name="connsiteY3" fmla="*/ 12938 h 151799"/>
                  <a:gd name="connsiteX4" fmla="*/ 101910 w 105613"/>
                  <a:gd name="connsiteY4" fmla="*/ 76041 h 151799"/>
                  <a:gd name="connsiteX5" fmla="*/ 92335 w 105613"/>
                  <a:gd name="connsiteY5" fmla="*/ 150387 h 15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13" h="151799">
                    <a:moveTo>
                      <a:pt x="92335" y="150387"/>
                    </a:moveTo>
                    <a:cubicBezTo>
                      <a:pt x="69270" y="158873"/>
                      <a:pt x="24155" y="127467"/>
                      <a:pt x="4498" y="100050"/>
                    </a:cubicBezTo>
                    <a:cubicBezTo>
                      <a:pt x="3193" y="98164"/>
                      <a:pt x="1887" y="16565"/>
                      <a:pt x="1" y="462"/>
                    </a:cubicBezTo>
                    <a:cubicBezTo>
                      <a:pt x="-434" y="-2874"/>
                      <a:pt x="104231" y="12938"/>
                      <a:pt x="104231" y="12938"/>
                    </a:cubicBezTo>
                    <a:cubicBezTo>
                      <a:pt x="100887" y="33798"/>
                      <a:pt x="100103" y="54992"/>
                      <a:pt x="101910" y="76041"/>
                    </a:cubicBezTo>
                    <a:cubicBezTo>
                      <a:pt x="102200" y="78362"/>
                      <a:pt x="114603" y="142263"/>
                      <a:pt x="92335" y="150387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4FB56A9E-7D20-3572-9409-D6E3BE8FDA91}"/>
                  </a:ext>
                </a:extLst>
              </p:cNvPr>
              <p:cNvSpPr/>
              <p:nvPr/>
            </p:nvSpPr>
            <p:spPr>
              <a:xfrm>
                <a:off x="1709224" y="2303472"/>
                <a:ext cx="104230" cy="68354"/>
              </a:xfrm>
              <a:custGeom>
                <a:avLst/>
                <a:gdLst>
                  <a:gd name="connsiteX0" fmla="*/ 104231 w 104230"/>
                  <a:gd name="connsiteY0" fmla="*/ 12921 h 68354"/>
                  <a:gd name="connsiteX1" fmla="*/ 102127 w 104230"/>
                  <a:gd name="connsiteY1" fmla="*/ 29676 h 68354"/>
                  <a:gd name="connsiteX2" fmla="*/ 2903 w 104230"/>
                  <a:gd name="connsiteY2" fmla="*/ 68263 h 68354"/>
                  <a:gd name="connsiteX3" fmla="*/ 1 w 104230"/>
                  <a:gd name="connsiteY3" fmla="*/ 446 h 68354"/>
                  <a:gd name="connsiteX4" fmla="*/ 104231 w 104230"/>
                  <a:gd name="connsiteY4" fmla="*/ 12921 h 68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30" h="68354">
                    <a:moveTo>
                      <a:pt x="104231" y="12921"/>
                    </a:moveTo>
                    <a:cubicBezTo>
                      <a:pt x="104231" y="12921"/>
                      <a:pt x="103070" y="19667"/>
                      <a:pt x="102127" y="29676"/>
                    </a:cubicBezTo>
                    <a:cubicBezTo>
                      <a:pt x="73114" y="65290"/>
                      <a:pt x="26548" y="69061"/>
                      <a:pt x="2903" y="68263"/>
                    </a:cubicBezTo>
                    <a:cubicBezTo>
                      <a:pt x="2105" y="42950"/>
                      <a:pt x="1162" y="10237"/>
                      <a:pt x="1" y="446"/>
                    </a:cubicBezTo>
                    <a:cubicBezTo>
                      <a:pt x="-434" y="-2818"/>
                      <a:pt x="104231" y="12921"/>
                      <a:pt x="104231" y="129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35F977FC-25F8-04B5-0B6B-D8F4888AD855}"/>
                  </a:ext>
                </a:extLst>
              </p:cNvPr>
              <p:cNvSpPr/>
              <p:nvPr/>
            </p:nvSpPr>
            <p:spPr>
              <a:xfrm>
                <a:off x="1666540" y="2130058"/>
                <a:ext cx="43120" cy="116870"/>
              </a:xfrm>
              <a:custGeom>
                <a:avLst/>
                <a:gdLst>
                  <a:gd name="connsiteX0" fmla="*/ 43120 w 43120"/>
                  <a:gd name="connsiteY0" fmla="*/ 0 h 116870"/>
                  <a:gd name="connsiteX1" fmla="*/ 2937 w 43120"/>
                  <a:gd name="connsiteY1" fmla="*/ 46276 h 116870"/>
                  <a:gd name="connsiteX2" fmla="*/ 5693 w 43120"/>
                  <a:gd name="connsiteY2" fmla="*/ 116850 h 116870"/>
                  <a:gd name="connsiteX3" fmla="*/ 43120 w 43120"/>
                  <a:gd name="connsiteY3" fmla="*/ 0 h 11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20" h="116870">
                    <a:moveTo>
                      <a:pt x="43120" y="0"/>
                    </a:moveTo>
                    <a:cubicBezTo>
                      <a:pt x="43120" y="0"/>
                      <a:pt x="9755" y="12911"/>
                      <a:pt x="2937" y="46276"/>
                    </a:cubicBezTo>
                    <a:cubicBezTo>
                      <a:pt x="-3881" y="79641"/>
                      <a:pt x="2937" y="115037"/>
                      <a:pt x="5693" y="116850"/>
                    </a:cubicBezTo>
                    <a:cubicBezTo>
                      <a:pt x="8450" y="118663"/>
                      <a:pt x="43120" y="0"/>
                      <a:pt x="431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51A75010-CDBF-C4FC-246D-9F14828627A3}"/>
                  </a:ext>
                </a:extLst>
              </p:cNvPr>
              <p:cNvSpPr/>
              <p:nvPr/>
            </p:nvSpPr>
            <p:spPr>
              <a:xfrm>
                <a:off x="1665151" y="2108761"/>
                <a:ext cx="180935" cy="246931"/>
              </a:xfrm>
              <a:custGeom>
                <a:avLst/>
                <a:gdLst>
                  <a:gd name="connsiteX0" fmla="*/ 179275 w 180935"/>
                  <a:gd name="connsiteY0" fmla="*/ 64380 h 246931"/>
                  <a:gd name="connsiteX1" fmla="*/ 134595 w 180935"/>
                  <a:gd name="connsiteY1" fmla="*/ 225548 h 246931"/>
                  <a:gd name="connsiteX2" fmla="*/ 8243 w 180935"/>
                  <a:gd name="connsiteY2" fmla="*/ 209228 h 246931"/>
                  <a:gd name="connsiteX3" fmla="*/ 49804 w 180935"/>
                  <a:gd name="connsiteY3" fmla="*/ 11359 h 246931"/>
                  <a:gd name="connsiteX4" fmla="*/ 179275 w 180935"/>
                  <a:gd name="connsiteY4" fmla="*/ 64380 h 246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35" h="246931">
                    <a:moveTo>
                      <a:pt x="179275" y="64380"/>
                    </a:moveTo>
                    <a:cubicBezTo>
                      <a:pt x="187834" y="101154"/>
                      <a:pt x="161867" y="204078"/>
                      <a:pt x="134595" y="225548"/>
                    </a:cubicBezTo>
                    <a:cubicBezTo>
                      <a:pt x="95137" y="256737"/>
                      <a:pt x="33920" y="255866"/>
                      <a:pt x="8243" y="209228"/>
                    </a:cubicBezTo>
                    <a:cubicBezTo>
                      <a:pt x="-16563" y="164040"/>
                      <a:pt x="19703" y="30580"/>
                      <a:pt x="49804" y="11359"/>
                    </a:cubicBezTo>
                    <a:cubicBezTo>
                      <a:pt x="94049" y="-16856"/>
                      <a:pt x="166437" y="9981"/>
                      <a:pt x="179275" y="64380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031BA2F9-ADB9-5966-A842-1D31F57B8636}"/>
                  </a:ext>
                </a:extLst>
              </p:cNvPr>
              <p:cNvSpPr/>
              <p:nvPr/>
            </p:nvSpPr>
            <p:spPr>
              <a:xfrm>
                <a:off x="1739178" y="2230950"/>
                <a:ext cx="6313" cy="20027"/>
              </a:xfrm>
              <a:custGeom>
                <a:avLst/>
                <a:gdLst>
                  <a:gd name="connsiteX0" fmla="*/ 1744 w 6313"/>
                  <a:gd name="connsiteY0" fmla="*/ 0 h 20027"/>
                  <a:gd name="connsiteX1" fmla="*/ 2179 w 6313"/>
                  <a:gd name="connsiteY1" fmla="*/ 725 h 20027"/>
                  <a:gd name="connsiteX2" fmla="*/ 6314 w 6313"/>
                  <a:gd name="connsiteY2" fmla="*/ 19656 h 20027"/>
                  <a:gd name="connsiteX3" fmla="*/ 6314 w 6313"/>
                  <a:gd name="connsiteY3" fmla="*/ 20019 h 20027"/>
                  <a:gd name="connsiteX4" fmla="*/ 1744 w 6313"/>
                  <a:gd name="connsiteY4" fmla="*/ 0 h 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3" h="20027">
                    <a:moveTo>
                      <a:pt x="1744" y="0"/>
                    </a:moveTo>
                    <a:cubicBezTo>
                      <a:pt x="1744" y="0"/>
                      <a:pt x="2252" y="435"/>
                      <a:pt x="2179" y="725"/>
                    </a:cubicBezTo>
                    <a:cubicBezTo>
                      <a:pt x="729" y="7979"/>
                      <a:pt x="221" y="16175"/>
                      <a:pt x="6314" y="19656"/>
                    </a:cubicBezTo>
                    <a:cubicBezTo>
                      <a:pt x="6314" y="19656"/>
                      <a:pt x="6314" y="20092"/>
                      <a:pt x="6314" y="20019"/>
                    </a:cubicBezTo>
                    <a:cubicBezTo>
                      <a:pt x="-1520" y="17553"/>
                      <a:pt x="-794" y="6455"/>
                      <a:pt x="17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8320F2E8-E67C-4A68-3336-5751AA8693C6}"/>
                  </a:ext>
                </a:extLst>
              </p:cNvPr>
              <p:cNvSpPr/>
              <p:nvPr/>
            </p:nvSpPr>
            <p:spPr>
              <a:xfrm>
                <a:off x="1739650" y="2224539"/>
                <a:ext cx="16320" cy="23343"/>
              </a:xfrm>
              <a:custGeom>
                <a:avLst/>
                <a:gdLst>
                  <a:gd name="connsiteX0" fmla="*/ 8888 w 16320"/>
                  <a:gd name="connsiteY0" fmla="*/ 28 h 23343"/>
                  <a:gd name="connsiteX1" fmla="*/ 6712 w 16320"/>
                  <a:gd name="connsiteY1" fmla="*/ 23311 h 23343"/>
                  <a:gd name="connsiteX2" fmla="*/ 8888 w 16320"/>
                  <a:gd name="connsiteY2" fmla="*/ 28 h 2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20" h="23343">
                    <a:moveTo>
                      <a:pt x="8888" y="28"/>
                    </a:moveTo>
                    <a:cubicBezTo>
                      <a:pt x="20566" y="1116"/>
                      <a:pt x="17447" y="24326"/>
                      <a:pt x="6712" y="23311"/>
                    </a:cubicBezTo>
                    <a:cubicBezTo>
                      <a:pt x="-4022" y="22295"/>
                      <a:pt x="-831" y="-915"/>
                      <a:pt x="8888" y="2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5B05F602-2751-3432-B34E-87AD82C61105}"/>
                  </a:ext>
                </a:extLst>
              </p:cNvPr>
              <p:cNvSpPr/>
              <p:nvPr/>
            </p:nvSpPr>
            <p:spPr>
              <a:xfrm>
                <a:off x="1690367" y="2223770"/>
                <a:ext cx="10145" cy="17915"/>
              </a:xfrm>
              <a:custGeom>
                <a:avLst/>
                <a:gdLst>
                  <a:gd name="connsiteX0" fmla="*/ 10082 w 10145"/>
                  <a:gd name="connsiteY0" fmla="*/ 0 h 17915"/>
                  <a:gd name="connsiteX1" fmla="*/ 9429 w 10145"/>
                  <a:gd name="connsiteY1" fmla="*/ 580 h 17915"/>
                  <a:gd name="connsiteX2" fmla="*/ 0 w 10145"/>
                  <a:gd name="connsiteY2" fmla="*/ 17480 h 17915"/>
                  <a:gd name="connsiteX3" fmla="*/ 0 w 10145"/>
                  <a:gd name="connsiteY3" fmla="*/ 17916 h 17915"/>
                  <a:gd name="connsiteX4" fmla="*/ 10082 w 10145"/>
                  <a:gd name="connsiteY4" fmla="*/ 0 h 1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45" h="17915">
                    <a:moveTo>
                      <a:pt x="10082" y="0"/>
                    </a:moveTo>
                    <a:cubicBezTo>
                      <a:pt x="10082" y="0"/>
                      <a:pt x="9502" y="0"/>
                      <a:pt x="9429" y="580"/>
                    </a:cubicBezTo>
                    <a:cubicBezTo>
                      <a:pt x="8776" y="7834"/>
                      <a:pt x="6818" y="15885"/>
                      <a:pt x="0" y="17480"/>
                    </a:cubicBezTo>
                    <a:cubicBezTo>
                      <a:pt x="0" y="17480"/>
                      <a:pt x="0" y="17916"/>
                      <a:pt x="0" y="17916"/>
                    </a:cubicBezTo>
                    <a:cubicBezTo>
                      <a:pt x="8124" y="17770"/>
                      <a:pt x="10590" y="6891"/>
                      <a:pt x="100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AB687304-6169-EE6A-1835-E9D01E664418}"/>
                  </a:ext>
                </a:extLst>
              </p:cNvPr>
              <p:cNvSpPr/>
              <p:nvPr/>
            </p:nvSpPr>
            <p:spPr>
              <a:xfrm>
                <a:off x="1684093" y="2215264"/>
                <a:ext cx="16489" cy="23228"/>
              </a:xfrm>
              <a:custGeom>
                <a:avLst/>
                <a:gdLst>
                  <a:gd name="connsiteX0" fmla="*/ 10916 w 16489"/>
                  <a:gd name="connsiteY0" fmla="*/ 164 h 23228"/>
                  <a:gd name="connsiteX1" fmla="*/ 6274 w 16489"/>
                  <a:gd name="connsiteY1" fmla="*/ 23084 h 23228"/>
                  <a:gd name="connsiteX2" fmla="*/ 10916 w 16489"/>
                  <a:gd name="connsiteY2" fmla="*/ 164 h 2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89" h="23228">
                    <a:moveTo>
                      <a:pt x="10916" y="164"/>
                    </a:moveTo>
                    <a:cubicBezTo>
                      <a:pt x="-544" y="-2157"/>
                      <a:pt x="-4388" y="20908"/>
                      <a:pt x="6274" y="23084"/>
                    </a:cubicBezTo>
                    <a:cubicBezTo>
                      <a:pt x="16937" y="25260"/>
                      <a:pt x="20491" y="2122"/>
                      <a:pt x="10916" y="1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9F7A08A8-EA53-63FE-8B31-EEF5514F916F}"/>
                  </a:ext>
                </a:extLst>
              </p:cNvPr>
              <p:cNvSpPr/>
              <p:nvPr/>
            </p:nvSpPr>
            <p:spPr>
              <a:xfrm>
                <a:off x="1725255" y="2290790"/>
                <a:ext cx="15014" cy="6106"/>
              </a:xfrm>
              <a:custGeom>
                <a:avLst/>
                <a:gdLst>
                  <a:gd name="connsiteX0" fmla="*/ 14071 w 15014"/>
                  <a:gd name="connsiteY0" fmla="*/ 144 h 6106"/>
                  <a:gd name="connsiteX1" fmla="*/ 7616 w 15014"/>
                  <a:gd name="connsiteY1" fmla="*/ 3843 h 6106"/>
                  <a:gd name="connsiteX2" fmla="*/ 0 w 15014"/>
                  <a:gd name="connsiteY2" fmla="*/ 1377 h 6106"/>
                  <a:gd name="connsiteX3" fmla="*/ 0 w 15014"/>
                  <a:gd name="connsiteY3" fmla="*/ 1377 h 6106"/>
                  <a:gd name="connsiteX4" fmla="*/ 8776 w 15014"/>
                  <a:gd name="connsiteY4" fmla="*/ 6092 h 6106"/>
                  <a:gd name="connsiteX5" fmla="*/ 15014 w 15014"/>
                  <a:gd name="connsiteY5" fmla="*/ 217 h 6106"/>
                  <a:gd name="connsiteX6" fmla="*/ 14071 w 15014"/>
                  <a:gd name="connsiteY6" fmla="*/ 144 h 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14" h="6106">
                    <a:moveTo>
                      <a:pt x="14071" y="144"/>
                    </a:moveTo>
                    <a:cubicBezTo>
                      <a:pt x="12185" y="1667"/>
                      <a:pt x="10227" y="3843"/>
                      <a:pt x="7616" y="3843"/>
                    </a:cubicBezTo>
                    <a:cubicBezTo>
                      <a:pt x="4932" y="3568"/>
                      <a:pt x="2336" y="2727"/>
                      <a:pt x="0" y="1377"/>
                    </a:cubicBezTo>
                    <a:lnTo>
                      <a:pt x="0" y="1377"/>
                    </a:lnTo>
                    <a:cubicBezTo>
                      <a:pt x="1813" y="4467"/>
                      <a:pt x="5201" y="6288"/>
                      <a:pt x="8776" y="6092"/>
                    </a:cubicBezTo>
                    <a:cubicBezTo>
                      <a:pt x="11917" y="5700"/>
                      <a:pt x="14441" y="3328"/>
                      <a:pt x="15014" y="217"/>
                    </a:cubicBezTo>
                    <a:cubicBezTo>
                      <a:pt x="15014" y="217"/>
                      <a:pt x="14361" y="-218"/>
                      <a:pt x="14071" y="1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C5F3363C-945D-2D22-C41E-1546F504E591}"/>
                  </a:ext>
                </a:extLst>
              </p:cNvPr>
              <p:cNvSpPr/>
              <p:nvPr/>
            </p:nvSpPr>
            <p:spPr>
              <a:xfrm>
                <a:off x="1693501" y="2188129"/>
                <a:ext cx="38664" cy="94030"/>
              </a:xfrm>
              <a:custGeom>
                <a:avLst/>
                <a:gdLst>
                  <a:gd name="connsiteX0" fmla="*/ 12243 w 38664"/>
                  <a:gd name="connsiteY0" fmla="*/ 69731 h 94030"/>
                  <a:gd name="connsiteX1" fmla="*/ 8471 w 38664"/>
                  <a:gd name="connsiteY1" fmla="*/ 85253 h 94030"/>
                  <a:gd name="connsiteX2" fmla="*/ 36976 w 38664"/>
                  <a:gd name="connsiteY2" fmla="*/ 93739 h 94030"/>
                  <a:gd name="connsiteX3" fmla="*/ 36976 w 38664"/>
                  <a:gd name="connsiteY3" fmla="*/ 91055 h 94030"/>
                  <a:gd name="connsiteX4" fmla="*/ 13331 w 38664"/>
                  <a:gd name="connsiteY4" fmla="*/ 81481 h 94030"/>
                  <a:gd name="connsiteX5" fmla="*/ 17538 w 38664"/>
                  <a:gd name="connsiteY5" fmla="*/ 65234 h 94030"/>
                  <a:gd name="connsiteX6" fmla="*/ 5860 w 38664"/>
                  <a:gd name="connsiteY6" fmla="*/ 66177 h 94030"/>
                  <a:gd name="connsiteX7" fmla="*/ 26024 w 38664"/>
                  <a:gd name="connsiteY7" fmla="*/ 897 h 94030"/>
                  <a:gd name="connsiteX8" fmla="*/ 24718 w 38664"/>
                  <a:gd name="connsiteY8" fmla="*/ 317 h 94030"/>
                  <a:gd name="connsiteX9" fmla="*/ 57 w 38664"/>
                  <a:gd name="connsiteY9" fmla="*/ 69368 h 94030"/>
                  <a:gd name="connsiteX10" fmla="*/ 12243 w 38664"/>
                  <a:gd name="connsiteY10" fmla="*/ 69731 h 9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64" h="94030">
                    <a:moveTo>
                      <a:pt x="12243" y="69731"/>
                    </a:moveTo>
                    <a:cubicBezTo>
                      <a:pt x="12243" y="69731"/>
                      <a:pt x="9197" y="80175"/>
                      <a:pt x="8471" y="85253"/>
                    </a:cubicBezTo>
                    <a:cubicBezTo>
                      <a:pt x="18328" y="86696"/>
                      <a:pt x="27932" y="89554"/>
                      <a:pt x="36976" y="93739"/>
                    </a:cubicBezTo>
                    <a:cubicBezTo>
                      <a:pt x="39080" y="94754"/>
                      <a:pt x="39370" y="92941"/>
                      <a:pt x="36976" y="91055"/>
                    </a:cubicBezTo>
                    <a:cubicBezTo>
                      <a:pt x="30231" y="85572"/>
                      <a:pt x="21991" y="82235"/>
                      <a:pt x="13331" y="81481"/>
                    </a:cubicBezTo>
                    <a:cubicBezTo>
                      <a:pt x="13331" y="80030"/>
                      <a:pt x="18336" y="65451"/>
                      <a:pt x="17538" y="65234"/>
                    </a:cubicBezTo>
                    <a:cubicBezTo>
                      <a:pt x="13621" y="65009"/>
                      <a:pt x="9690" y="65328"/>
                      <a:pt x="5860" y="66177"/>
                    </a:cubicBezTo>
                    <a:cubicBezTo>
                      <a:pt x="11518" y="44417"/>
                      <a:pt x="20367" y="23237"/>
                      <a:pt x="26024" y="897"/>
                    </a:cubicBezTo>
                    <a:cubicBezTo>
                      <a:pt x="26024" y="99"/>
                      <a:pt x="25081" y="-336"/>
                      <a:pt x="24718" y="317"/>
                    </a:cubicBezTo>
                    <a:cubicBezTo>
                      <a:pt x="14252" y="22468"/>
                      <a:pt x="5991" y="45599"/>
                      <a:pt x="57" y="69368"/>
                    </a:cubicBezTo>
                    <a:cubicBezTo>
                      <a:pt x="-885" y="72559"/>
                      <a:pt x="10067" y="70311"/>
                      <a:pt x="12243" y="697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B293E8D7-53FF-EEC0-AB7C-527F68ABFDD2}"/>
                  </a:ext>
                </a:extLst>
              </p:cNvPr>
              <p:cNvSpPr/>
              <p:nvPr/>
            </p:nvSpPr>
            <p:spPr>
              <a:xfrm>
                <a:off x="1743566" y="2197720"/>
                <a:ext cx="21962" cy="19901"/>
              </a:xfrm>
              <a:custGeom>
                <a:avLst/>
                <a:gdLst>
                  <a:gd name="connsiteX0" fmla="*/ 13821 w 21962"/>
                  <a:gd name="connsiteY0" fmla="*/ 18942 h 19901"/>
                  <a:gd name="connsiteX1" fmla="*/ 6568 w 21962"/>
                  <a:gd name="connsiteY1" fmla="*/ 13139 h 19901"/>
                  <a:gd name="connsiteX2" fmla="*/ 112 w 21962"/>
                  <a:gd name="connsiteY2" fmla="*/ 5886 h 19901"/>
                  <a:gd name="connsiteX3" fmla="*/ 2723 w 21962"/>
                  <a:gd name="connsiteY3" fmla="*/ 591 h 19901"/>
                  <a:gd name="connsiteX4" fmla="*/ 14619 w 21962"/>
                  <a:gd name="connsiteY4" fmla="*/ 3275 h 19901"/>
                  <a:gd name="connsiteX5" fmla="*/ 21872 w 21962"/>
                  <a:gd name="connsiteY5" fmla="*/ 13792 h 19901"/>
                  <a:gd name="connsiteX6" fmla="*/ 17767 w 21962"/>
                  <a:gd name="connsiteY6" fmla="*/ 19812 h 19901"/>
                  <a:gd name="connsiteX7" fmla="*/ 13821 w 21962"/>
                  <a:gd name="connsiteY7" fmla="*/ 18942 h 1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62" h="19901">
                    <a:moveTo>
                      <a:pt x="13821" y="18942"/>
                    </a:moveTo>
                    <a:cubicBezTo>
                      <a:pt x="11065" y="17201"/>
                      <a:pt x="8889" y="15098"/>
                      <a:pt x="6568" y="13139"/>
                    </a:cubicBezTo>
                    <a:cubicBezTo>
                      <a:pt x="4247" y="11181"/>
                      <a:pt x="1200" y="9367"/>
                      <a:pt x="112" y="5886"/>
                    </a:cubicBezTo>
                    <a:cubicBezTo>
                      <a:pt x="-367" y="3724"/>
                      <a:pt x="721" y="1527"/>
                      <a:pt x="2723" y="591"/>
                    </a:cubicBezTo>
                    <a:cubicBezTo>
                      <a:pt x="6879" y="-773"/>
                      <a:pt x="11449" y="265"/>
                      <a:pt x="14619" y="3275"/>
                    </a:cubicBezTo>
                    <a:cubicBezTo>
                      <a:pt x="18282" y="5734"/>
                      <a:pt x="20871" y="9491"/>
                      <a:pt x="21872" y="13792"/>
                    </a:cubicBezTo>
                    <a:cubicBezTo>
                      <a:pt x="22401" y="16584"/>
                      <a:pt x="20566" y="19283"/>
                      <a:pt x="17767" y="19812"/>
                    </a:cubicBezTo>
                    <a:cubicBezTo>
                      <a:pt x="16388" y="20073"/>
                      <a:pt x="14967" y="19754"/>
                      <a:pt x="13821" y="189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BF6EA7B2-A876-2B8E-16E5-9908E03BDD8F}"/>
                  </a:ext>
                </a:extLst>
              </p:cNvPr>
              <p:cNvSpPr/>
              <p:nvPr/>
            </p:nvSpPr>
            <p:spPr>
              <a:xfrm>
                <a:off x="1684251" y="2174629"/>
                <a:ext cx="24881" cy="15286"/>
              </a:xfrm>
              <a:custGeom>
                <a:avLst/>
                <a:gdLst>
                  <a:gd name="connsiteX0" fmla="*/ 5681 w 24881"/>
                  <a:gd name="connsiteY0" fmla="*/ 15268 h 15286"/>
                  <a:gd name="connsiteX1" fmla="*/ 14892 w 24881"/>
                  <a:gd name="connsiteY1" fmla="*/ 13092 h 15286"/>
                  <a:gd name="connsiteX2" fmla="*/ 23886 w 24881"/>
                  <a:gd name="connsiteY2" fmla="*/ 9102 h 15286"/>
                  <a:gd name="connsiteX3" fmla="*/ 23886 w 24881"/>
                  <a:gd name="connsiteY3" fmla="*/ 3155 h 15286"/>
                  <a:gd name="connsiteX4" fmla="*/ 11918 w 24881"/>
                  <a:gd name="connsiteY4" fmla="*/ 616 h 15286"/>
                  <a:gd name="connsiteX5" fmla="*/ 894 w 24881"/>
                  <a:gd name="connsiteY5" fmla="*/ 7144 h 15286"/>
                  <a:gd name="connsiteX6" fmla="*/ 2301 w 24881"/>
                  <a:gd name="connsiteY6" fmla="*/ 14397 h 15286"/>
                  <a:gd name="connsiteX7" fmla="*/ 5681 w 24881"/>
                  <a:gd name="connsiteY7" fmla="*/ 15268 h 1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81" h="15286">
                    <a:moveTo>
                      <a:pt x="5681" y="15268"/>
                    </a:moveTo>
                    <a:cubicBezTo>
                      <a:pt x="8872" y="14760"/>
                      <a:pt x="11773" y="13889"/>
                      <a:pt x="14892" y="13092"/>
                    </a:cubicBezTo>
                    <a:cubicBezTo>
                      <a:pt x="18251" y="12801"/>
                      <a:pt x="21420" y="11402"/>
                      <a:pt x="23886" y="9102"/>
                    </a:cubicBezTo>
                    <a:cubicBezTo>
                      <a:pt x="25214" y="7340"/>
                      <a:pt x="25214" y="4917"/>
                      <a:pt x="23886" y="3155"/>
                    </a:cubicBezTo>
                    <a:cubicBezTo>
                      <a:pt x="20651" y="210"/>
                      <a:pt x="16075" y="-762"/>
                      <a:pt x="11918" y="616"/>
                    </a:cubicBezTo>
                    <a:cubicBezTo>
                      <a:pt x="7559" y="1349"/>
                      <a:pt x="3628" y="3670"/>
                      <a:pt x="894" y="7144"/>
                    </a:cubicBezTo>
                    <a:cubicBezTo>
                      <a:pt x="-717" y="9537"/>
                      <a:pt x="-93" y="12780"/>
                      <a:pt x="2301" y="14397"/>
                    </a:cubicBezTo>
                    <a:cubicBezTo>
                      <a:pt x="3294" y="15064"/>
                      <a:pt x="4484" y="15369"/>
                      <a:pt x="5681" y="152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334E7199-5D81-43B4-25D6-1AE7DBA2362B}"/>
                  </a:ext>
                </a:extLst>
              </p:cNvPr>
              <p:cNvSpPr/>
              <p:nvPr/>
            </p:nvSpPr>
            <p:spPr>
              <a:xfrm>
                <a:off x="1672834" y="2085433"/>
                <a:ext cx="204141" cy="175701"/>
              </a:xfrm>
              <a:custGeom>
                <a:avLst/>
                <a:gdLst>
                  <a:gd name="connsiteX0" fmla="*/ 154474 w 204141"/>
                  <a:gd name="connsiteY0" fmla="*/ 175618 h 175701"/>
                  <a:gd name="connsiteX1" fmla="*/ 144755 w 204141"/>
                  <a:gd name="connsiteY1" fmla="*/ 79440 h 175701"/>
                  <a:gd name="connsiteX2" fmla="*/ 103919 w 204141"/>
                  <a:gd name="connsiteY2" fmla="*/ 86693 h 175701"/>
                  <a:gd name="connsiteX3" fmla="*/ 62358 w 204141"/>
                  <a:gd name="connsiteY3" fmla="*/ 80455 h 175701"/>
                  <a:gd name="connsiteX4" fmla="*/ 97971 w 204141"/>
                  <a:gd name="connsiteY4" fmla="*/ 68487 h 175701"/>
                  <a:gd name="connsiteX5" fmla="*/ 53 w 204141"/>
                  <a:gd name="connsiteY5" fmla="*/ 58913 h 175701"/>
                  <a:gd name="connsiteX6" fmla="*/ 95143 w 204141"/>
                  <a:gd name="connsiteY6" fmla="*/ 162 h 175701"/>
                  <a:gd name="connsiteX7" fmla="*/ 180223 w 204141"/>
                  <a:gd name="connsiteY7" fmla="*/ 63410 h 175701"/>
                  <a:gd name="connsiteX8" fmla="*/ 203579 w 204141"/>
                  <a:gd name="connsiteY8" fmla="*/ 109033 h 175701"/>
                  <a:gd name="connsiteX9" fmla="*/ 154474 w 204141"/>
                  <a:gd name="connsiteY9" fmla="*/ 175618 h 17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141" h="175701">
                    <a:moveTo>
                      <a:pt x="154474" y="175618"/>
                    </a:moveTo>
                    <a:cubicBezTo>
                      <a:pt x="133150" y="173514"/>
                      <a:pt x="144755" y="79440"/>
                      <a:pt x="144755" y="79440"/>
                    </a:cubicBezTo>
                    <a:cubicBezTo>
                      <a:pt x="131590" y="83922"/>
                      <a:pt x="117824" y="86367"/>
                      <a:pt x="103919" y="86693"/>
                    </a:cubicBezTo>
                    <a:cubicBezTo>
                      <a:pt x="89877" y="86200"/>
                      <a:pt x="75929" y="84104"/>
                      <a:pt x="62358" y="80455"/>
                    </a:cubicBezTo>
                    <a:cubicBezTo>
                      <a:pt x="59457" y="79367"/>
                      <a:pt x="97971" y="68487"/>
                      <a:pt x="97971" y="68487"/>
                    </a:cubicBezTo>
                    <a:cubicBezTo>
                      <a:pt x="97971" y="68487"/>
                      <a:pt x="3244" y="76756"/>
                      <a:pt x="53" y="58913"/>
                    </a:cubicBezTo>
                    <a:cubicBezTo>
                      <a:pt x="-1108" y="52748"/>
                      <a:pt x="16517" y="-3392"/>
                      <a:pt x="95143" y="162"/>
                    </a:cubicBezTo>
                    <a:cubicBezTo>
                      <a:pt x="153169" y="2773"/>
                      <a:pt x="180223" y="63410"/>
                      <a:pt x="180223" y="63410"/>
                    </a:cubicBezTo>
                    <a:cubicBezTo>
                      <a:pt x="180223" y="63410"/>
                      <a:pt x="208438" y="94817"/>
                      <a:pt x="203579" y="109033"/>
                    </a:cubicBezTo>
                    <a:cubicBezTo>
                      <a:pt x="195310" y="133984"/>
                      <a:pt x="177104" y="177866"/>
                      <a:pt x="154474" y="1756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D928DE30-8F96-1C6C-317E-541DE7F200D4}"/>
                  </a:ext>
                </a:extLst>
              </p:cNvPr>
              <p:cNvSpPr/>
              <p:nvPr/>
            </p:nvSpPr>
            <p:spPr>
              <a:xfrm>
                <a:off x="1805911" y="2237893"/>
                <a:ext cx="54301" cy="65017"/>
              </a:xfrm>
              <a:custGeom>
                <a:avLst/>
                <a:gdLst>
                  <a:gd name="connsiteX0" fmla="*/ 8486 w 54301"/>
                  <a:gd name="connsiteY0" fmla="*/ 23666 h 65017"/>
                  <a:gd name="connsiteX1" fmla="*/ 49540 w 54301"/>
                  <a:gd name="connsiteY1" fmla="*/ 1907 h 65017"/>
                  <a:gd name="connsiteX2" fmla="*/ 23573 w 54301"/>
                  <a:gd name="connsiteY2" fmla="*/ 63994 h 65017"/>
                  <a:gd name="connsiteX3" fmla="*/ 218 w 54301"/>
                  <a:gd name="connsiteY3" fmla="*/ 52687 h 65017"/>
                  <a:gd name="connsiteX4" fmla="*/ 0 w 54301"/>
                  <a:gd name="connsiteY4" fmla="*/ 52027 h 6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01" h="65017">
                    <a:moveTo>
                      <a:pt x="8486" y="23666"/>
                    </a:moveTo>
                    <a:cubicBezTo>
                      <a:pt x="8486" y="23666"/>
                      <a:pt x="34961" y="-7958"/>
                      <a:pt x="49540" y="1907"/>
                    </a:cubicBezTo>
                    <a:cubicBezTo>
                      <a:pt x="64119" y="11771"/>
                      <a:pt x="42286" y="58845"/>
                      <a:pt x="23573" y="63994"/>
                    </a:cubicBezTo>
                    <a:cubicBezTo>
                      <a:pt x="13999" y="67324"/>
                      <a:pt x="3540" y="62261"/>
                      <a:pt x="218" y="52687"/>
                    </a:cubicBezTo>
                    <a:cubicBezTo>
                      <a:pt x="138" y="52469"/>
                      <a:pt x="65" y="52244"/>
                      <a:pt x="0" y="52027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2BADB345-FF54-26D1-0843-9E5F6C5DCF4E}"/>
                  </a:ext>
                </a:extLst>
              </p:cNvPr>
              <p:cNvSpPr/>
              <p:nvPr/>
            </p:nvSpPr>
            <p:spPr>
              <a:xfrm>
                <a:off x="1815670" y="2253000"/>
                <a:ext cx="33108" cy="39186"/>
              </a:xfrm>
              <a:custGeom>
                <a:avLst/>
                <a:gdLst>
                  <a:gd name="connsiteX0" fmla="*/ 33108 w 33108"/>
                  <a:gd name="connsiteY0" fmla="*/ 0 h 39186"/>
                  <a:gd name="connsiteX1" fmla="*/ 33108 w 33108"/>
                  <a:gd name="connsiteY1" fmla="*/ 508 h 39186"/>
                  <a:gd name="connsiteX2" fmla="*/ 6779 w 33108"/>
                  <a:gd name="connsiteY2" fmla="*/ 27200 h 39186"/>
                  <a:gd name="connsiteX3" fmla="*/ 20937 w 33108"/>
                  <a:gd name="connsiteY3" fmla="*/ 24799 h 39186"/>
                  <a:gd name="connsiteX4" fmla="*/ 22083 w 33108"/>
                  <a:gd name="connsiteY4" fmla="*/ 25749 h 39186"/>
                  <a:gd name="connsiteX5" fmla="*/ 21931 w 33108"/>
                  <a:gd name="connsiteY5" fmla="*/ 26344 h 39186"/>
                  <a:gd name="connsiteX6" fmla="*/ 21648 w 33108"/>
                  <a:gd name="connsiteY6" fmla="*/ 26402 h 39186"/>
                  <a:gd name="connsiteX7" fmla="*/ 8955 w 33108"/>
                  <a:gd name="connsiteY7" fmla="*/ 29231 h 39186"/>
                  <a:gd name="connsiteX8" fmla="*/ 2209 w 33108"/>
                  <a:gd name="connsiteY8" fmla="*/ 38732 h 39186"/>
                  <a:gd name="connsiteX9" fmla="*/ 106 w 33108"/>
                  <a:gd name="connsiteY9" fmla="*/ 37789 h 39186"/>
                  <a:gd name="connsiteX10" fmla="*/ 106 w 33108"/>
                  <a:gd name="connsiteY10" fmla="*/ 37789 h 39186"/>
                  <a:gd name="connsiteX11" fmla="*/ 33108 w 33108"/>
                  <a:gd name="connsiteY11" fmla="*/ 0 h 3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08" h="39186">
                    <a:moveTo>
                      <a:pt x="33108" y="0"/>
                    </a:moveTo>
                    <a:lnTo>
                      <a:pt x="33108" y="508"/>
                    </a:lnTo>
                    <a:cubicBezTo>
                      <a:pt x="20952" y="5273"/>
                      <a:pt x="11377" y="14978"/>
                      <a:pt x="6779" y="27200"/>
                    </a:cubicBezTo>
                    <a:cubicBezTo>
                      <a:pt x="10028" y="22630"/>
                      <a:pt x="16368" y="21557"/>
                      <a:pt x="20937" y="24799"/>
                    </a:cubicBezTo>
                    <a:cubicBezTo>
                      <a:pt x="21343" y="25089"/>
                      <a:pt x="21728" y="25408"/>
                      <a:pt x="22083" y="25749"/>
                    </a:cubicBezTo>
                    <a:cubicBezTo>
                      <a:pt x="22207" y="25952"/>
                      <a:pt x="22134" y="26220"/>
                      <a:pt x="21931" y="26344"/>
                    </a:cubicBezTo>
                    <a:cubicBezTo>
                      <a:pt x="21844" y="26395"/>
                      <a:pt x="21750" y="26416"/>
                      <a:pt x="21648" y="26402"/>
                    </a:cubicBezTo>
                    <a:cubicBezTo>
                      <a:pt x="17245" y="24596"/>
                      <a:pt x="12175" y="25727"/>
                      <a:pt x="8955" y="29231"/>
                    </a:cubicBezTo>
                    <a:cubicBezTo>
                      <a:pt x="6373" y="32146"/>
                      <a:pt x="4117" y="35338"/>
                      <a:pt x="2209" y="38732"/>
                    </a:cubicBezTo>
                    <a:cubicBezTo>
                      <a:pt x="1484" y="39820"/>
                      <a:pt x="-474" y="38732"/>
                      <a:pt x="106" y="37789"/>
                    </a:cubicBezTo>
                    <a:lnTo>
                      <a:pt x="106" y="37789"/>
                    </a:lnTo>
                    <a:cubicBezTo>
                      <a:pt x="1339" y="21397"/>
                      <a:pt x="15773" y="73"/>
                      <a:pt x="331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C290A5F4-B5E9-DD9F-3703-196637DA600D}"/>
                  </a:ext>
                </a:extLst>
              </p:cNvPr>
              <p:cNvSpPr/>
              <p:nvPr/>
            </p:nvSpPr>
            <p:spPr>
              <a:xfrm>
                <a:off x="1973280" y="2325084"/>
                <a:ext cx="220082" cy="376169"/>
              </a:xfrm>
              <a:custGeom>
                <a:avLst/>
                <a:gdLst>
                  <a:gd name="connsiteX0" fmla="*/ 194423 w 220082"/>
                  <a:gd name="connsiteY0" fmla="*/ 368479 h 376169"/>
                  <a:gd name="connsiteX1" fmla="*/ 162799 w 220082"/>
                  <a:gd name="connsiteY1" fmla="*/ 7122 h 376169"/>
                  <a:gd name="connsiteX2" fmla="*/ 254 w 220082"/>
                  <a:gd name="connsiteY2" fmla="*/ 56951 h 376169"/>
                  <a:gd name="connsiteX3" fmla="*/ 194423 w 220082"/>
                  <a:gd name="connsiteY3" fmla="*/ 368479 h 3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82" h="376169">
                    <a:moveTo>
                      <a:pt x="194423" y="368479"/>
                    </a:moveTo>
                    <a:cubicBezTo>
                      <a:pt x="253320" y="323001"/>
                      <a:pt x="197034" y="92130"/>
                      <a:pt x="162799" y="7122"/>
                    </a:cubicBezTo>
                    <a:cubicBezTo>
                      <a:pt x="152717" y="-17902"/>
                      <a:pt x="-7217" y="28881"/>
                      <a:pt x="254" y="56951"/>
                    </a:cubicBezTo>
                    <a:cubicBezTo>
                      <a:pt x="42975" y="215725"/>
                      <a:pt x="129942" y="418308"/>
                      <a:pt x="194423" y="368479"/>
                    </a:cubicBezTo>
                    <a:close/>
                  </a:path>
                </a:pathLst>
              </a:custGeom>
              <a:solidFill>
                <a:srgbClr val="AD6359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EABBDC66-EF1E-11B2-0928-DA530B17627E}"/>
                  </a:ext>
                </a:extLst>
              </p:cNvPr>
              <p:cNvSpPr/>
              <p:nvPr/>
            </p:nvSpPr>
            <p:spPr>
              <a:xfrm>
                <a:off x="2000008" y="2469147"/>
                <a:ext cx="76884" cy="171611"/>
              </a:xfrm>
              <a:custGeom>
                <a:avLst/>
                <a:gdLst>
                  <a:gd name="connsiteX0" fmla="*/ 0 w 76884"/>
                  <a:gd name="connsiteY0" fmla="*/ 0 h 171611"/>
                  <a:gd name="connsiteX1" fmla="*/ 17625 w 76884"/>
                  <a:gd name="connsiteY1" fmla="*/ 43520 h 171611"/>
                  <a:gd name="connsiteX2" fmla="*/ 36049 w 76884"/>
                  <a:gd name="connsiteY2" fmla="*/ 87039 h 171611"/>
                  <a:gd name="connsiteX3" fmla="*/ 55560 w 76884"/>
                  <a:gd name="connsiteY3" fmla="*/ 129688 h 171611"/>
                  <a:gd name="connsiteX4" fmla="*/ 76884 w 76884"/>
                  <a:gd name="connsiteY4" fmla="*/ 171612 h 171611"/>
                  <a:gd name="connsiteX5" fmla="*/ 51861 w 76884"/>
                  <a:gd name="connsiteY5" fmla="*/ 131647 h 171611"/>
                  <a:gd name="connsiteX6" fmla="*/ 31044 w 76884"/>
                  <a:gd name="connsiteY6" fmla="*/ 89215 h 171611"/>
                  <a:gd name="connsiteX7" fmla="*/ 13709 w 76884"/>
                  <a:gd name="connsiteY7" fmla="*/ 45260 h 171611"/>
                  <a:gd name="connsiteX8" fmla="*/ 0 w 76884"/>
                  <a:gd name="connsiteY8" fmla="*/ 0 h 17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84" h="171611">
                    <a:moveTo>
                      <a:pt x="0" y="0"/>
                    </a:moveTo>
                    <a:lnTo>
                      <a:pt x="17625" y="43520"/>
                    </a:lnTo>
                    <a:cubicBezTo>
                      <a:pt x="23646" y="58026"/>
                      <a:pt x="29521" y="72533"/>
                      <a:pt x="36049" y="87039"/>
                    </a:cubicBezTo>
                    <a:cubicBezTo>
                      <a:pt x="42577" y="101546"/>
                      <a:pt x="48887" y="115544"/>
                      <a:pt x="55560" y="129688"/>
                    </a:cubicBezTo>
                    <a:cubicBezTo>
                      <a:pt x="62233" y="143832"/>
                      <a:pt x="69631" y="157686"/>
                      <a:pt x="76884" y="171612"/>
                    </a:cubicBezTo>
                    <a:cubicBezTo>
                      <a:pt x="67709" y="158832"/>
                      <a:pt x="59346" y="145486"/>
                      <a:pt x="51861" y="131647"/>
                    </a:cubicBezTo>
                    <a:cubicBezTo>
                      <a:pt x="44608" y="117793"/>
                      <a:pt x="37354" y="103576"/>
                      <a:pt x="31044" y="89215"/>
                    </a:cubicBezTo>
                    <a:cubicBezTo>
                      <a:pt x="24734" y="74854"/>
                      <a:pt x="18931" y="60202"/>
                      <a:pt x="13709" y="45260"/>
                    </a:cubicBezTo>
                    <a:cubicBezTo>
                      <a:pt x="8486" y="30319"/>
                      <a:pt x="3989" y="15304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D586F851-FE94-2122-0A53-E367F91D6339}"/>
                </a:ext>
              </a:extLst>
            </p:cNvPr>
            <p:cNvGrpSpPr/>
            <p:nvPr/>
          </p:nvGrpSpPr>
          <p:grpSpPr>
            <a:xfrm>
              <a:off x="8560752" y="1730139"/>
              <a:ext cx="605953" cy="680956"/>
              <a:chOff x="1849730" y="1602801"/>
              <a:chExt cx="454465" cy="51071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93C68F6-B3AC-97E2-2530-EDA6E9854005}"/>
                  </a:ext>
                </a:extLst>
              </p:cNvPr>
              <p:cNvSpPr/>
              <p:nvPr/>
            </p:nvSpPr>
            <p:spPr>
              <a:xfrm>
                <a:off x="1906810" y="1972355"/>
                <a:ext cx="82835" cy="82837"/>
              </a:xfrm>
              <a:custGeom>
                <a:avLst/>
                <a:gdLst>
                  <a:gd name="connsiteX0" fmla="*/ 82681 w 82835"/>
                  <a:gd name="connsiteY0" fmla="*/ 37879 h 82837"/>
                  <a:gd name="connsiteX1" fmla="*/ 44957 w 82835"/>
                  <a:gd name="connsiteY1" fmla="*/ 82683 h 82837"/>
                  <a:gd name="connsiteX2" fmla="*/ 154 w 82835"/>
                  <a:gd name="connsiteY2" fmla="*/ 44958 h 82837"/>
                  <a:gd name="connsiteX3" fmla="*/ 37784 w 82835"/>
                  <a:gd name="connsiteY3" fmla="*/ 162 h 82837"/>
                  <a:gd name="connsiteX4" fmla="*/ 82674 w 82835"/>
                  <a:gd name="connsiteY4" fmla="*/ 37785 h 82837"/>
                  <a:gd name="connsiteX5" fmla="*/ 82681 w 82835"/>
                  <a:gd name="connsiteY5" fmla="*/ 37879 h 8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35" h="82837">
                    <a:moveTo>
                      <a:pt x="82681" y="37879"/>
                    </a:moveTo>
                    <a:cubicBezTo>
                      <a:pt x="84640" y="60669"/>
                      <a:pt x="67747" y="80728"/>
                      <a:pt x="44957" y="82683"/>
                    </a:cubicBezTo>
                    <a:cubicBezTo>
                      <a:pt x="22167" y="84638"/>
                      <a:pt x="2105" y="67748"/>
                      <a:pt x="154" y="44958"/>
                    </a:cubicBezTo>
                    <a:cubicBezTo>
                      <a:pt x="-1797" y="22205"/>
                      <a:pt x="15038" y="2165"/>
                      <a:pt x="37784" y="162"/>
                    </a:cubicBezTo>
                    <a:cubicBezTo>
                      <a:pt x="60566" y="-1844"/>
                      <a:pt x="80665" y="15000"/>
                      <a:pt x="82674" y="37785"/>
                    </a:cubicBezTo>
                    <a:cubicBezTo>
                      <a:pt x="82674" y="37817"/>
                      <a:pt x="82681" y="37848"/>
                      <a:pt x="82681" y="378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4BBDCB9A-9604-CCBC-1542-198EDCD3948A}"/>
                  </a:ext>
                </a:extLst>
              </p:cNvPr>
              <p:cNvSpPr/>
              <p:nvPr/>
            </p:nvSpPr>
            <p:spPr>
              <a:xfrm>
                <a:off x="1899830" y="1970678"/>
                <a:ext cx="89812" cy="87053"/>
              </a:xfrm>
              <a:custGeom>
                <a:avLst/>
                <a:gdLst>
                  <a:gd name="connsiteX0" fmla="*/ 89661 w 89812"/>
                  <a:gd name="connsiteY0" fmla="*/ 39556 h 87053"/>
                  <a:gd name="connsiteX1" fmla="*/ 52089 w 89812"/>
                  <a:gd name="connsiteY1" fmla="*/ 86194 h 87053"/>
                  <a:gd name="connsiteX2" fmla="*/ 859 w 89812"/>
                  <a:gd name="connsiteY2" fmla="*/ 52088 h 87053"/>
                  <a:gd name="connsiteX3" fmla="*/ 34964 w 89812"/>
                  <a:gd name="connsiteY3" fmla="*/ 857 h 87053"/>
                  <a:gd name="connsiteX4" fmla="*/ 44836 w 89812"/>
                  <a:gd name="connsiteY4" fmla="*/ 26 h 87053"/>
                  <a:gd name="connsiteX5" fmla="*/ 89661 w 89812"/>
                  <a:gd name="connsiteY5" fmla="*/ 39556 h 87053"/>
                  <a:gd name="connsiteX6" fmla="*/ 89661 w 89812"/>
                  <a:gd name="connsiteY6" fmla="*/ 39556 h 87053"/>
                  <a:gd name="connsiteX7" fmla="*/ 46700 w 89812"/>
                  <a:gd name="connsiteY7" fmla="*/ 3465 h 87053"/>
                  <a:gd name="connsiteX8" fmla="*/ 44981 w 89812"/>
                  <a:gd name="connsiteY8" fmla="*/ 3652 h 87053"/>
                  <a:gd name="connsiteX9" fmla="*/ 10687 w 89812"/>
                  <a:gd name="connsiteY9" fmla="*/ 48060 h 87053"/>
                  <a:gd name="connsiteX10" fmla="*/ 51799 w 89812"/>
                  <a:gd name="connsiteY10" fmla="*/ 82640 h 87053"/>
                  <a:gd name="connsiteX11" fmla="*/ 89777 w 89812"/>
                  <a:gd name="connsiteY11" fmla="*/ 41337 h 87053"/>
                  <a:gd name="connsiteX12" fmla="*/ 89661 w 89812"/>
                  <a:gd name="connsiteY12" fmla="*/ 39556 h 8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812" h="87053">
                    <a:moveTo>
                      <a:pt x="89661" y="39556"/>
                    </a:moveTo>
                    <a:cubicBezTo>
                      <a:pt x="91525" y="62618"/>
                      <a:pt x="75016" y="83107"/>
                      <a:pt x="52089" y="86194"/>
                    </a:cubicBezTo>
                    <a:cubicBezTo>
                      <a:pt x="28523" y="90924"/>
                      <a:pt x="5588" y="75653"/>
                      <a:pt x="859" y="52088"/>
                    </a:cubicBezTo>
                    <a:cubicBezTo>
                      <a:pt x="-3870" y="28523"/>
                      <a:pt x="11398" y="5586"/>
                      <a:pt x="34964" y="857"/>
                    </a:cubicBezTo>
                    <a:cubicBezTo>
                      <a:pt x="38213" y="205"/>
                      <a:pt x="41521" y="-74"/>
                      <a:pt x="44836" y="26"/>
                    </a:cubicBezTo>
                    <a:cubicBezTo>
                      <a:pt x="67894" y="-762"/>
                      <a:pt x="87557" y="16581"/>
                      <a:pt x="89661" y="39556"/>
                    </a:cubicBezTo>
                    <a:close/>
                    <a:moveTo>
                      <a:pt x="89661" y="39556"/>
                    </a:moveTo>
                    <a:cubicBezTo>
                      <a:pt x="87760" y="17726"/>
                      <a:pt x="68532" y="1568"/>
                      <a:pt x="46700" y="3465"/>
                    </a:cubicBezTo>
                    <a:cubicBezTo>
                      <a:pt x="46127" y="3515"/>
                      <a:pt x="45554" y="3578"/>
                      <a:pt x="44981" y="3652"/>
                    </a:cubicBezTo>
                    <a:cubicBezTo>
                      <a:pt x="23250" y="6445"/>
                      <a:pt x="7895" y="26328"/>
                      <a:pt x="10687" y="48060"/>
                    </a:cubicBezTo>
                    <a:cubicBezTo>
                      <a:pt x="13313" y="68523"/>
                      <a:pt x="31185" y="83556"/>
                      <a:pt x="51799" y="82640"/>
                    </a:cubicBezTo>
                    <a:cubicBezTo>
                      <a:pt x="73689" y="81721"/>
                      <a:pt x="90698" y="63229"/>
                      <a:pt x="89777" y="41337"/>
                    </a:cubicBezTo>
                    <a:cubicBezTo>
                      <a:pt x="89748" y="40742"/>
                      <a:pt x="89712" y="40149"/>
                      <a:pt x="89661" y="395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21AA7608-BBDA-2C6C-B92D-899103142660}"/>
                  </a:ext>
                </a:extLst>
              </p:cNvPr>
              <p:cNvSpPr/>
              <p:nvPr/>
            </p:nvSpPr>
            <p:spPr>
              <a:xfrm>
                <a:off x="1853358" y="2065485"/>
                <a:ext cx="46130" cy="46138"/>
              </a:xfrm>
              <a:custGeom>
                <a:avLst/>
                <a:gdLst>
                  <a:gd name="connsiteX0" fmla="*/ 46047 w 46130"/>
                  <a:gd name="connsiteY0" fmla="*/ 21126 h 46138"/>
                  <a:gd name="connsiteX1" fmla="*/ 25013 w 46130"/>
                  <a:gd name="connsiteY1" fmla="*/ 46055 h 46138"/>
                  <a:gd name="connsiteX2" fmla="*/ 84 w 46130"/>
                  <a:gd name="connsiteY2" fmla="*/ 25021 h 46138"/>
                  <a:gd name="connsiteX3" fmla="*/ 21096 w 46130"/>
                  <a:gd name="connsiteY3" fmla="*/ 92 h 46138"/>
                  <a:gd name="connsiteX4" fmla="*/ 46033 w 46130"/>
                  <a:gd name="connsiteY4" fmla="*/ 20959 h 46138"/>
                  <a:gd name="connsiteX5" fmla="*/ 46047 w 46130"/>
                  <a:gd name="connsiteY5" fmla="*/ 21126 h 4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30" h="46138">
                    <a:moveTo>
                      <a:pt x="46047" y="21126"/>
                    </a:moveTo>
                    <a:cubicBezTo>
                      <a:pt x="47121" y="33819"/>
                      <a:pt x="37706" y="44982"/>
                      <a:pt x="25013" y="46055"/>
                    </a:cubicBezTo>
                    <a:cubicBezTo>
                      <a:pt x="12320" y="47129"/>
                      <a:pt x="1157" y="37714"/>
                      <a:pt x="84" y="25021"/>
                    </a:cubicBezTo>
                    <a:cubicBezTo>
                      <a:pt x="-990" y="12335"/>
                      <a:pt x="8410" y="1178"/>
                      <a:pt x="21096" y="92"/>
                    </a:cubicBezTo>
                    <a:cubicBezTo>
                      <a:pt x="33746" y="-1032"/>
                      <a:pt x="44909" y="8310"/>
                      <a:pt x="46033" y="20959"/>
                    </a:cubicBezTo>
                    <a:cubicBezTo>
                      <a:pt x="46040" y="21017"/>
                      <a:pt x="46040" y="21068"/>
                      <a:pt x="46047" y="21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F8E4BA7E-0739-78DD-DCF3-C0CFEBE58E23}"/>
                  </a:ext>
                </a:extLst>
              </p:cNvPr>
              <p:cNvSpPr/>
              <p:nvPr/>
            </p:nvSpPr>
            <p:spPr>
              <a:xfrm>
                <a:off x="1849730" y="2063763"/>
                <a:ext cx="49758" cy="49755"/>
              </a:xfrm>
              <a:custGeom>
                <a:avLst/>
                <a:gdLst>
                  <a:gd name="connsiteX0" fmla="*/ 49675 w 49758"/>
                  <a:gd name="connsiteY0" fmla="*/ 22848 h 49755"/>
                  <a:gd name="connsiteX1" fmla="*/ 26907 w 49758"/>
                  <a:gd name="connsiteY1" fmla="*/ 49670 h 49755"/>
                  <a:gd name="connsiteX2" fmla="*/ 85 w 49758"/>
                  <a:gd name="connsiteY2" fmla="*/ 26903 h 49755"/>
                  <a:gd name="connsiteX3" fmla="*/ 22853 w 49758"/>
                  <a:gd name="connsiteY3" fmla="*/ 81 h 49755"/>
                  <a:gd name="connsiteX4" fmla="*/ 24579 w 49758"/>
                  <a:gd name="connsiteY4" fmla="*/ 0 h 49755"/>
                  <a:gd name="connsiteX5" fmla="*/ 49675 w 49758"/>
                  <a:gd name="connsiteY5" fmla="*/ 22848 h 49755"/>
                  <a:gd name="connsiteX6" fmla="*/ 49675 w 49758"/>
                  <a:gd name="connsiteY6" fmla="*/ 22848 h 49755"/>
                  <a:gd name="connsiteX7" fmla="*/ 26777 w 49758"/>
                  <a:gd name="connsiteY7" fmla="*/ 3385 h 49755"/>
                  <a:gd name="connsiteX8" fmla="*/ 24869 w 49758"/>
                  <a:gd name="connsiteY8" fmla="*/ 3627 h 49755"/>
                  <a:gd name="connsiteX9" fmla="*/ 7403 w 49758"/>
                  <a:gd name="connsiteY9" fmla="*/ 28208 h 49755"/>
                  <a:gd name="connsiteX10" fmla="*/ 31985 w 49758"/>
                  <a:gd name="connsiteY10" fmla="*/ 45681 h 49755"/>
                  <a:gd name="connsiteX11" fmla="*/ 49675 w 49758"/>
                  <a:gd name="connsiteY11" fmla="*/ 22848 h 4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758" h="49755">
                    <a:moveTo>
                      <a:pt x="49675" y="22848"/>
                    </a:moveTo>
                    <a:cubicBezTo>
                      <a:pt x="50792" y="36542"/>
                      <a:pt x="40601" y="48553"/>
                      <a:pt x="26907" y="49670"/>
                    </a:cubicBezTo>
                    <a:cubicBezTo>
                      <a:pt x="13213" y="50795"/>
                      <a:pt x="1202" y="40604"/>
                      <a:pt x="85" y="26903"/>
                    </a:cubicBezTo>
                    <a:cubicBezTo>
                      <a:pt x="-1040" y="13208"/>
                      <a:pt x="9159" y="1202"/>
                      <a:pt x="22853" y="81"/>
                    </a:cubicBezTo>
                    <a:cubicBezTo>
                      <a:pt x="23426" y="34"/>
                      <a:pt x="23999" y="7"/>
                      <a:pt x="24579" y="0"/>
                    </a:cubicBezTo>
                    <a:cubicBezTo>
                      <a:pt x="37606" y="-52"/>
                      <a:pt x="48507" y="9872"/>
                      <a:pt x="49675" y="22848"/>
                    </a:cubicBezTo>
                    <a:close/>
                    <a:moveTo>
                      <a:pt x="49675" y="22848"/>
                    </a:moveTo>
                    <a:cubicBezTo>
                      <a:pt x="48725" y="11148"/>
                      <a:pt x="38469" y="2436"/>
                      <a:pt x="26777" y="3385"/>
                    </a:cubicBezTo>
                    <a:cubicBezTo>
                      <a:pt x="26138" y="3437"/>
                      <a:pt x="25500" y="3517"/>
                      <a:pt x="24869" y="3627"/>
                    </a:cubicBezTo>
                    <a:cubicBezTo>
                      <a:pt x="13257" y="5592"/>
                      <a:pt x="5438" y="16596"/>
                      <a:pt x="7403" y="28208"/>
                    </a:cubicBezTo>
                    <a:cubicBezTo>
                      <a:pt x="9369" y="39821"/>
                      <a:pt x="20372" y="47640"/>
                      <a:pt x="31985" y="45681"/>
                    </a:cubicBezTo>
                    <a:cubicBezTo>
                      <a:pt x="42922" y="43824"/>
                      <a:pt x="50611" y="33902"/>
                      <a:pt x="49675" y="228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5C1162B1-BA0B-876A-FC38-0B6027BB7E17}"/>
                  </a:ext>
                </a:extLst>
              </p:cNvPr>
              <p:cNvSpPr/>
              <p:nvPr/>
            </p:nvSpPr>
            <p:spPr>
              <a:xfrm>
                <a:off x="1853661" y="1604584"/>
                <a:ext cx="450187" cy="378969"/>
              </a:xfrm>
              <a:custGeom>
                <a:avLst/>
                <a:gdLst>
                  <a:gd name="connsiteX0" fmla="*/ 445253 w 450187"/>
                  <a:gd name="connsiteY0" fmla="*/ 213003 h 378969"/>
                  <a:gd name="connsiteX1" fmla="*/ 339791 w 450187"/>
                  <a:gd name="connsiteY1" fmla="*/ 347696 h 378969"/>
                  <a:gd name="connsiteX2" fmla="*/ 278138 w 450187"/>
                  <a:gd name="connsiteY2" fmla="*/ 339065 h 378969"/>
                  <a:gd name="connsiteX3" fmla="*/ 135801 w 450187"/>
                  <a:gd name="connsiteY3" fmla="*/ 358111 h 378969"/>
                  <a:gd name="connsiteX4" fmla="*/ 116754 w 450187"/>
                  <a:gd name="connsiteY4" fmla="*/ 339065 h 378969"/>
                  <a:gd name="connsiteX5" fmla="*/ 103118 w 450187"/>
                  <a:gd name="connsiteY5" fmla="*/ 341893 h 378969"/>
                  <a:gd name="connsiteX6" fmla="*/ 11502 w 450187"/>
                  <a:gd name="connsiteY6" fmla="*/ 270216 h 378969"/>
                  <a:gd name="connsiteX7" fmla="*/ 25870 w 450187"/>
                  <a:gd name="connsiteY7" fmla="*/ 212931 h 378969"/>
                  <a:gd name="connsiteX8" fmla="*/ 46230 w 450187"/>
                  <a:gd name="connsiteY8" fmla="*/ 43049 h 378969"/>
                  <a:gd name="connsiteX9" fmla="*/ 188706 w 450187"/>
                  <a:gd name="connsiteY9" fmla="*/ 37910 h 378969"/>
                  <a:gd name="connsiteX10" fmla="*/ 331472 w 450187"/>
                  <a:gd name="connsiteY10" fmla="*/ 22419 h 378969"/>
                  <a:gd name="connsiteX11" fmla="*/ 362784 w 450187"/>
                  <a:gd name="connsiteY11" fmla="*/ 65545 h 378969"/>
                  <a:gd name="connsiteX12" fmla="*/ 375840 w 450187"/>
                  <a:gd name="connsiteY12" fmla="*/ 62643 h 378969"/>
                  <a:gd name="connsiteX13" fmla="*/ 449714 w 450187"/>
                  <a:gd name="connsiteY13" fmla="*/ 120704 h 378969"/>
                  <a:gd name="connsiteX14" fmla="*/ 433213 w 450187"/>
                  <a:gd name="connsiteY14" fmla="*/ 172965 h 378969"/>
                  <a:gd name="connsiteX15" fmla="*/ 445253 w 450187"/>
                  <a:gd name="connsiteY15" fmla="*/ 213003 h 37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0187" h="378969">
                    <a:moveTo>
                      <a:pt x="445253" y="213003"/>
                    </a:moveTo>
                    <a:cubicBezTo>
                      <a:pt x="453268" y="279305"/>
                      <a:pt x="406079" y="339576"/>
                      <a:pt x="339791" y="347696"/>
                    </a:cubicBezTo>
                    <a:cubicBezTo>
                      <a:pt x="318836" y="350304"/>
                      <a:pt x="297570" y="347327"/>
                      <a:pt x="278138" y="339065"/>
                    </a:cubicBezTo>
                    <a:cubicBezTo>
                      <a:pt x="244092" y="383630"/>
                      <a:pt x="180365" y="392157"/>
                      <a:pt x="135801" y="358111"/>
                    </a:cubicBezTo>
                    <a:cubicBezTo>
                      <a:pt x="128634" y="352636"/>
                      <a:pt x="122230" y="346231"/>
                      <a:pt x="116754" y="339065"/>
                    </a:cubicBezTo>
                    <a:cubicBezTo>
                      <a:pt x="112293" y="340383"/>
                      <a:pt x="107731" y="341328"/>
                      <a:pt x="103118" y="341893"/>
                    </a:cubicBezTo>
                    <a:cubicBezTo>
                      <a:pt x="58024" y="347399"/>
                      <a:pt x="17007" y="315307"/>
                      <a:pt x="11502" y="270216"/>
                    </a:cubicBezTo>
                    <a:cubicBezTo>
                      <a:pt x="9036" y="250001"/>
                      <a:pt x="14156" y="229588"/>
                      <a:pt x="25870" y="212931"/>
                    </a:cubicBezTo>
                    <a:cubicBezTo>
                      <a:pt x="-15422" y="160397"/>
                      <a:pt x="-6305" y="84338"/>
                      <a:pt x="46230" y="43049"/>
                    </a:cubicBezTo>
                    <a:cubicBezTo>
                      <a:pt x="87559" y="10562"/>
                      <a:pt x="145143" y="8485"/>
                      <a:pt x="188706" y="37910"/>
                    </a:cubicBezTo>
                    <a:cubicBezTo>
                      <a:pt x="223855" y="-5793"/>
                      <a:pt x="287771" y="-12727"/>
                      <a:pt x="331472" y="22419"/>
                    </a:cubicBezTo>
                    <a:cubicBezTo>
                      <a:pt x="345565" y="33751"/>
                      <a:pt x="356372" y="48639"/>
                      <a:pt x="362784" y="65545"/>
                    </a:cubicBezTo>
                    <a:cubicBezTo>
                      <a:pt x="367020" y="64119"/>
                      <a:pt x="371401" y="63147"/>
                      <a:pt x="375840" y="62643"/>
                    </a:cubicBezTo>
                    <a:cubicBezTo>
                      <a:pt x="412273" y="58277"/>
                      <a:pt x="445348" y="84271"/>
                      <a:pt x="449714" y="120704"/>
                    </a:cubicBezTo>
                    <a:cubicBezTo>
                      <a:pt x="451992" y="139687"/>
                      <a:pt x="445979" y="158731"/>
                      <a:pt x="433213" y="172965"/>
                    </a:cubicBezTo>
                    <a:cubicBezTo>
                      <a:pt x="439552" y="185497"/>
                      <a:pt x="443629" y="199052"/>
                      <a:pt x="445253" y="213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4325F641-1A3D-0711-8C67-F308FA781B2B}"/>
                  </a:ext>
                </a:extLst>
              </p:cNvPr>
              <p:cNvSpPr/>
              <p:nvPr/>
            </p:nvSpPr>
            <p:spPr>
              <a:xfrm>
                <a:off x="1849949" y="1602801"/>
                <a:ext cx="454246" cy="382772"/>
              </a:xfrm>
              <a:custGeom>
                <a:avLst/>
                <a:gdLst>
                  <a:gd name="connsiteX0" fmla="*/ 448966 w 454246"/>
                  <a:gd name="connsiteY0" fmla="*/ 214787 h 382772"/>
                  <a:gd name="connsiteX1" fmla="*/ 424377 w 454246"/>
                  <a:gd name="connsiteY1" fmla="*/ 304075 h 382772"/>
                  <a:gd name="connsiteX2" fmla="*/ 401892 w 454246"/>
                  <a:gd name="connsiteY2" fmla="*/ 326197 h 382772"/>
                  <a:gd name="connsiteX3" fmla="*/ 281488 w 454246"/>
                  <a:gd name="connsiteY3" fmla="*/ 341864 h 382772"/>
                  <a:gd name="connsiteX4" fmla="*/ 282649 w 454246"/>
                  <a:gd name="connsiteY4" fmla="*/ 341864 h 382772"/>
                  <a:gd name="connsiteX5" fmla="*/ 201050 w 454246"/>
                  <a:gd name="connsiteY5" fmla="*/ 382772 h 382772"/>
                  <a:gd name="connsiteX6" fmla="*/ 155136 w 454246"/>
                  <a:gd name="connsiteY6" fmla="*/ 372255 h 382772"/>
                  <a:gd name="connsiteX7" fmla="*/ 118508 w 454246"/>
                  <a:gd name="connsiteY7" fmla="*/ 342372 h 382772"/>
                  <a:gd name="connsiteX8" fmla="*/ 121119 w 454246"/>
                  <a:gd name="connsiteY8" fmla="*/ 343242 h 382772"/>
                  <a:gd name="connsiteX9" fmla="*/ 69476 w 454246"/>
                  <a:gd name="connsiteY9" fmla="*/ 342517 h 382772"/>
                  <a:gd name="connsiteX10" fmla="*/ 27624 w 454246"/>
                  <a:gd name="connsiteY10" fmla="*/ 311981 h 382772"/>
                  <a:gd name="connsiteX11" fmla="*/ 15656 w 454246"/>
                  <a:gd name="connsiteY11" fmla="*/ 288553 h 382772"/>
                  <a:gd name="connsiteX12" fmla="*/ 11377 w 454246"/>
                  <a:gd name="connsiteY12" fmla="*/ 262586 h 382772"/>
                  <a:gd name="connsiteX13" fmla="*/ 26754 w 454246"/>
                  <a:gd name="connsiteY13" fmla="*/ 212829 h 382772"/>
                  <a:gd name="connsiteX14" fmla="*/ 26754 w 454246"/>
                  <a:gd name="connsiteY14" fmla="*/ 216891 h 382772"/>
                  <a:gd name="connsiteX15" fmla="*/ 135 w 454246"/>
                  <a:gd name="connsiteY15" fmla="*/ 134784 h 382772"/>
                  <a:gd name="connsiteX16" fmla="*/ 127748 w 454246"/>
                  <a:gd name="connsiteY16" fmla="*/ 15940 h 382772"/>
                  <a:gd name="connsiteX17" fmla="*/ 193579 w 454246"/>
                  <a:gd name="connsiteY17" fmla="*/ 37808 h 382772"/>
                  <a:gd name="connsiteX18" fmla="*/ 190387 w 454246"/>
                  <a:gd name="connsiteY18" fmla="*/ 38243 h 382772"/>
                  <a:gd name="connsiteX19" fmla="*/ 287653 w 454246"/>
                  <a:gd name="connsiteY19" fmla="*/ 1396 h 382772"/>
                  <a:gd name="connsiteX20" fmla="*/ 367439 w 454246"/>
                  <a:gd name="connsiteY20" fmla="*/ 67183 h 382772"/>
                  <a:gd name="connsiteX21" fmla="*/ 366496 w 454246"/>
                  <a:gd name="connsiteY21" fmla="*/ 66676 h 382772"/>
                  <a:gd name="connsiteX22" fmla="*/ 410016 w 454246"/>
                  <a:gd name="connsiteY22" fmla="*/ 67256 h 382772"/>
                  <a:gd name="connsiteX23" fmla="*/ 450337 w 454246"/>
                  <a:gd name="connsiteY23" fmla="*/ 152467 h 382772"/>
                  <a:gd name="connsiteX24" fmla="*/ 436925 w 454246"/>
                  <a:gd name="connsiteY24" fmla="*/ 174822 h 382772"/>
                  <a:gd name="connsiteX25" fmla="*/ 436925 w 454246"/>
                  <a:gd name="connsiteY25" fmla="*/ 174822 h 382772"/>
                  <a:gd name="connsiteX26" fmla="*/ 448966 w 454246"/>
                  <a:gd name="connsiteY26" fmla="*/ 214787 h 382772"/>
                  <a:gd name="connsiteX27" fmla="*/ 448966 w 454246"/>
                  <a:gd name="connsiteY27" fmla="*/ 214787 h 382772"/>
                  <a:gd name="connsiteX28" fmla="*/ 436635 w 454246"/>
                  <a:gd name="connsiteY28" fmla="*/ 174822 h 382772"/>
                  <a:gd name="connsiteX29" fmla="*/ 436635 w 454246"/>
                  <a:gd name="connsiteY29" fmla="*/ 174822 h 382772"/>
                  <a:gd name="connsiteX30" fmla="*/ 442945 w 454246"/>
                  <a:gd name="connsiteY30" fmla="*/ 94238 h 382772"/>
                  <a:gd name="connsiteX31" fmla="*/ 366931 w 454246"/>
                  <a:gd name="connsiteY31" fmla="*/ 67909 h 382772"/>
                  <a:gd name="connsiteX32" fmla="*/ 366206 w 454246"/>
                  <a:gd name="connsiteY32" fmla="*/ 67909 h 382772"/>
                  <a:gd name="connsiteX33" fmla="*/ 366206 w 454246"/>
                  <a:gd name="connsiteY33" fmla="*/ 67183 h 382772"/>
                  <a:gd name="connsiteX34" fmla="*/ 335380 w 454246"/>
                  <a:gd name="connsiteY34" fmla="*/ 25115 h 382772"/>
                  <a:gd name="connsiteX35" fmla="*/ 287653 w 454246"/>
                  <a:gd name="connsiteY35" fmla="*/ 4225 h 382772"/>
                  <a:gd name="connsiteX36" fmla="*/ 236083 w 454246"/>
                  <a:gd name="connsiteY36" fmla="*/ 10028 h 382772"/>
                  <a:gd name="connsiteX37" fmla="*/ 194667 w 454246"/>
                  <a:gd name="connsiteY37" fmla="*/ 40927 h 382772"/>
                  <a:gd name="connsiteX38" fmla="*/ 193289 w 454246"/>
                  <a:gd name="connsiteY38" fmla="*/ 42667 h 382772"/>
                  <a:gd name="connsiteX39" fmla="*/ 191403 w 454246"/>
                  <a:gd name="connsiteY39" fmla="*/ 41362 h 382772"/>
                  <a:gd name="connsiteX40" fmla="*/ 27552 w 454246"/>
                  <a:gd name="connsiteY40" fmla="*/ 74155 h 382772"/>
                  <a:gd name="connsiteX41" fmla="*/ 32629 w 454246"/>
                  <a:gd name="connsiteY41" fmla="*/ 212248 h 382772"/>
                  <a:gd name="connsiteX42" fmla="*/ 34225 w 454246"/>
                  <a:gd name="connsiteY42" fmla="*/ 214279 h 382772"/>
                  <a:gd name="connsiteX43" fmla="*/ 32702 w 454246"/>
                  <a:gd name="connsiteY43" fmla="*/ 216383 h 382772"/>
                  <a:gd name="connsiteX44" fmla="*/ 18195 w 454246"/>
                  <a:gd name="connsiteY44" fmla="*/ 262151 h 382772"/>
                  <a:gd name="connsiteX45" fmla="*/ 22039 w 454246"/>
                  <a:gd name="connsiteY45" fmla="*/ 286159 h 382772"/>
                  <a:gd name="connsiteX46" fmla="*/ 32992 w 454246"/>
                  <a:gd name="connsiteY46" fmla="*/ 307919 h 382772"/>
                  <a:gd name="connsiteX47" fmla="*/ 120031 w 454246"/>
                  <a:gd name="connsiteY47" fmla="*/ 338165 h 382772"/>
                  <a:gd name="connsiteX48" fmla="*/ 121699 w 454246"/>
                  <a:gd name="connsiteY48" fmla="*/ 337730 h 382772"/>
                  <a:gd name="connsiteX49" fmla="*/ 122642 w 454246"/>
                  <a:gd name="connsiteY49" fmla="*/ 339035 h 382772"/>
                  <a:gd name="connsiteX50" fmla="*/ 157312 w 454246"/>
                  <a:gd name="connsiteY50" fmla="*/ 368048 h 382772"/>
                  <a:gd name="connsiteX51" fmla="*/ 281343 w 454246"/>
                  <a:gd name="connsiteY51" fmla="*/ 340196 h 382772"/>
                  <a:gd name="connsiteX52" fmla="*/ 281851 w 454246"/>
                  <a:gd name="connsiteY52" fmla="*/ 339543 h 382772"/>
                  <a:gd name="connsiteX53" fmla="*/ 282576 w 454246"/>
                  <a:gd name="connsiteY53" fmla="*/ 339543 h 382772"/>
                  <a:gd name="connsiteX54" fmla="*/ 344011 w 454246"/>
                  <a:gd name="connsiteY54" fmla="*/ 348537 h 382772"/>
                  <a:gd name="connsiteX55" fmla="*/ 402037 w 454246"/>
                  <a:gd name="connsiteY55" fmla="*/ 325254 h 382772"/>
                  <a:gd name="connsiteX56" fmla="*/ 424522 w 454246"/>
                  <a:gd name="connsiteY56" fmla="*/ 303494 h 382772"/>
                  <a:gd name="connsiteX57" fmla="*/ 440552 w 454246"/>
                  <a:gd name="connsiteY57" fmla="*/ 276367 h 382772"/>
                  <a:gd name="connsiteX58" fmla="*/ 448966 w 454246"/>
                  <a:gd name="connsiteY58" fmla="*/ 214787 h 38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54246" h="382772">
                    <a:moveTo>
                      <a:pt x="448966" y="214787"/>
                    </a:moveTo>
                    <a:cubicBezTo>
                      <a:pt x="452737" y="246618"/>
                      <a:pt x="443910" y="278662"/>
                      <a:pt x="424377" y="304075"/>
                    </a:cubicBezTo>
                    <a:cubicBezTo>
                      <a:pt x="417827" y="312353"/>
                      <a:pt x="410277" y="319784"/>
                      <a:pt x="401892" y="326197"/>
                    </a:cubicBezTo>
                    <a:cubicBezTo>
                      <a:pt x="367352" y="352340"/>
                      <a:pt x="321570" y="358297"/>
                      <a:pt x="281488" y="341864"/>
                    </a:cubicBezTo>
                    <a:lnTo>
                      <a:pt x="282649" y="341864"/>
                    </a:lnTo>
                    <a:cubicBezTo>
                      <a:pt x="263326" y="367493"/>
                      <a:pt x="233145" y="382625"/>
                      <a:pt x="201050" y="382772"/>
                    </a:cubicBezTo>
                    <a:cubicBezTo>
                      <a:pt x="185143" y="382829"/>
                      <a:pt x="169433" y="379231"/>
                      <a:pt x="155136" y="372255"/>
                    </a:cubicBezTo>
                    <a:cubicBezTo>
                      <a:pt x="140848" y="365158"/>
                      <a:pt x="128328" y="354947"/>
                      <a:pt x="118508" y="342372"/>
                    </a:cubicBezTo>
                    <a:lnTo>
                      <a:pt x="121119" y="343242"/>
                    </a:lnTo>
                    <a:cubicBezTo>
                      <a:pt x="104240" y="348338"/>
                      <a:pt x="86202" y="348085"/>
                      <a:pt x="69476" y="342517"/>
                    </a:cubicBezTo>
                    <a:cubicBezTo>
                      <a:pt x="52670" y="336971"/>
                      <a:pt x="38033" y="326291"/>
                      <a:pt x="27624" y="311981"/>
                    </a:cubicBezTo>
                    <a:cubicBezTo>
                      <a:pt x="22533" y="304788"/>
                      <a:pt x="18500" y="296897"/>
                      <a:pt x="15656" y="288553"/>
                    </a:cubicBezTo>
                    <a:cubicBezTo>
                      <a:pt x="12937" y="280160"/>
                      <a:pt x="11493" y="271407"/>
                      <a:pt x="11377" y="262586"/>
                    </a:cubicBezTo>
                    <a:cubicBezTo>
                      <a:pt x="11217" y="244807"/>
                      <a:pt x="16592" y="227419"/>
                      <a:pt x="26754" y="212829"/>
                    </a:cubicBezTo>
                    <a:lnTo>
                      <a:pt x="26754" y="216891"/>
                    </a:lnTo>
                    <a:cubicBezTo>
                      <a:pt x="8200" y="193663"/>
                      <a:pt x="-1258" y="164478"/>
                      <a:pt x="135" y="134784"/>
                    </a:cubicBezTo>
                    <a:cubicBezTo>
                      <a:pt x="2557" y="66727"/>
                      <a:pt x="59691" y="13519"/>
                      <a:pt x="127748" y="15940"/>
                    </a:cubicBezTo>
                    <a:cubicBezTo>
                      <a:pt x="151329" y="16779"/>
                      <a:pt x="174176" y="24369"/>
                      <a:pt x="193579" y="37808"/>
                    </a:cubicBezTo>
                    <a:lnTo>
                      <a:pt x="190387" y="38243"/>
                    </a:lnTo>
                    <a:cubicBezTo>
                      <a:pt x="213837" y="9379"/>
                      <a:pt x="250966" y="-4687"/>
                      <a:pt x="287653" y="1396"/>
                    </a:cubicBezTo>
                    <a:cubicBezTo>
                      <a:pt x="324116" y="7446"/>
                      <a:pt x="354550" y="32543"/>
                      <a:pt x="367439" y="67183"/>
                    </a:cubicBezTo>
                    <a:lnTo>
                      <a:pt x="366496" y="66676"/>
                    </a:lnTo>
                    <a:cubicBezTo>
                      <a:pt x="380669" y="62066"/>
                      <a:pt x="395973" y="62270"/>
                      <a:pt x="410016" y="67256"/>
                    </a:cubicBezTo>
                    <a:cubicBezTo>
                      <a:pt x="444679" y="79653"/>
                      <a:pt x="462732" y="117803"/>
                      <a:pt x="450337" y="152467"/>
                    </a:cubicBezTo>
                    <a:cubicBezTo>
                      <a:pt x="447377" y="160729"/>
                      <a:pt x="442822" y="168325"/>
                      <a:pt x="436925" y="174822"/>
                    </a:cubicBezTo>
                    <a:lnTo>
                      <a:pt x="436925" y="174822"/>
                    </a:lnTo>
                    <a:cubicBezTo>
                      <a:pt x="443272" y="187326"/>
                      <a:pt x="447348" y="200857"/>
                      <a:pt x="448966" y="214787"/>
                    </a:cubicBezTo>
                    <a:close/>
                    <a:moveTo>
                      <a:pt x="448966" y="214787"/>
                    </a:moveTo>
                    <a:cubicBezTo>
                      <a:pt x="447254" y="200841"/>
                      <a:pt x="443076" y="187308"/>
                      <a:pt x="436635" y="174822"/>
                    </a:cubicBezTo>
                    <a:lnTo>
                      <a:pt x="436635" y="174822"/>
                    </a:lnTo>
                    <a:cubicBezTo>
                      <a:pt x="456915" y="152561"/>
                      <a:pt x="459512" y="119384"/>
                      <a:pt x="442945" y="94238"/>
                    </a:cubicBezTo>
                    <a:cubicBezTo>
                      <a:pt x="426568" y="69166"/>
                      <a:pt x="395306" y="58340"/>
                      <a:pt x="366931" y="67909"/>
                    </a:cubicBezTo>
                    <a:lnTo>
                      <a:pt x="366206" y="67909"/>
                    </a:lnTo>
                    <a:lnTo>
                      <a:pt x="366206" y="67183"/>
                    </a:lnTo>
                    <a:cubicBezTo>
                      <a:pt x="359765" y="50716"/>
                      <a:pt x="349139" y="36215"/>
                      <a:pt x="335380" y="25115"/>
                    </a:cubicBezTo>
                    <a:cubicBezTo>
                      <a:pt x="321613" y="14034"/>
                      <a:pt x="305134" y="6823"/>
                      <a:pt x="287653" y="4225"/>
                    </a:cubicBezTo>
                    <a:cubicBezTo>
                      <a:pt x="270253" y="1626"/>
                      <a:pt x="252475" y="3627"/>
                      <a:pt x="236083" y="10028"/>
                    </a:cubicBezTo>
                    <a:cubicBezTo>
                      <a:pt x="219792" y="16495"/>
                      <a:pt x="205503" y="27155"/>
                      <a:pt x="194667" y="40927"/>
                    </a:cubicBezTo>
                    <a:lnTo>
                      <a:pt x="193289" y="42667"/>
                    </a:lnTo>
                    <a:lnTo>
                      <a:pt x="191403" y="41362"/>
                    </a:lnTo>
                    <a:cubicBezTo>
                      <a:pt x="137105" y="5172"/>
                      <a:pt x="63746" y="19854"/>
                      <a:pt x="27552" y="74155"/>
                    </a:cubicBezTo>
                    <a:cubicBezTo>
                      <a:pt x="-656" y="116479"/>
                      <a:pt x="1389" y="172107"/>
                      <a:pt x="32629" y="212248"/>
                    </a:cubicBezTo>
                    <a:lnTo>
                      <a:pt x="34225" y="214279"/>
                    </a:lnTo>
                    <a:lnTo>
                      <a:pt x="32702" y="216383"/>
                    </a:lnTo>
                    <a:cubicBezTo>
                      <a:pt x="23229" y="229760"/>
                      <a:pt x="18152" y="245758"/>
                      <a:pt x="18195" y="262151"/>
                    </a:cubicBezTo>
                    <a:cubicBezTo>
                      <a:pt x="18311" y="270297"/>
                      <a:pt x="19602" y="278384"/>
                      <a:pt x="22039" y="286159"/>
                    </a:cubicBezTo>
                    <a:cubicBezTo>
                      <a:pt x="24585" y="293919"/>
                      <a:pt x="28277" y="301253"/>
                      <a:pt x="32992" y="307919"/>
                    </a:cubicBezTo>
                    <a:cubicBezTo>
                      <a:pt x="52663" y="335429"/>
                      <a:pt x="87536" y="347548"/>
                      <a:pt x="120031" y="338165"/>
                    </a:cubicBezTo>
                    <a:lnTo>
                      <a:pt x="121699" y="337730"/>
                    </a:lnTo>
                    <a:lnTo>
                      <a:pt x="122642" y="339035"/>
                    </a:lnTo>
                    <a:cubicBezTo>
                      <a:pt x="131875" y="351189"/>
                      <a:pt x="143720" y="361105"/>
                      <a:pt x="157312" y="368048"/>
                    </a:cubicBezTo>
                    <a:cubicBezTo>
                      <a:pt x="199991" y="389668"/>
                      <a:pt x="252004" y="377987"/>
                      <a:pt x="281343" y="340196"/>
                    </a:cubicBezTo>
                    <a:lnTo>
                      <a:pt x="281851" y="339543"/>
                    </a:lnTo>
                    <a:lnTo>
                      <a:pt x="282576" y="339543"/>
                    </a:lnTo>
                    <a:cubicBezTo>
                      <a:pt x="301906" y="347903"/>
                      <a:pt x="323100" y="351006"/>
                      <a:pt x="344011" y="348537"/>
                    </a:cubicBezTo>
                    <a:cubicBezTo>
                      <a:pt x="365046" y="345951"/>
                      <a:pt x="385050" y="337927"/>
                      <a:pt x="402037" y="325254"/>
                    </a:cubicBezTo>
                    <a:cubicBezTo>
                      <a:pt x="410407" y="318963"/>
                      <a:pt x="417958" y="311653"/>
                      <a:pt x="424522" y="303494"/>
                    </a:cubicBezTo>
                    <a:cubicBezTo>
                      <a:pt x="430963" y="295148"/>
                      <a:pt x="436345" y="286036"/>
                      <a:pt x="440552" y="276367"/>
                    </a:cubicBezTo>
                    <a:cubicBezTo>
                      <a:pt x="448603" y="256905"/>
                      <a:pt x="451504" y="235696"/>
                      <a:pt x="448966" y="2147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311362AD-B738-86CC-3986-275A7A87FA0B}"/>
                  </a:ext>
                </a:extLst>
              </p:cNvPr>
              <p:cNvSpPr/>
              <p:nvPr/>
            </p:nvSpPr>
            <p:spPr>
              <a:xfrm>
                <a:off x="2066666" y="1678832"/>
                <a:ext cx="121873" cy="210852"/>
              </a:xfrm>
              <a:custGeom>
                <a:avLst/>
                <a:gdLst>
                  <a:gd name="connsiteX0" fmla="*/ 25459 w 121873"/>
                  <a:gd name="connsiteY0" fmla="*/ 142527 h 210852"/>
                  <a:gd name="connsiteX1" fmla="*/ 30101 w 121873"/>
                  <a:gd name="connsiteY1" fmla="*/ 116706 h 210852"/>
                  <a:gd name="connsiteX2" fmla="*/ 49467 w 121873"/>
                  <a:gd name="connsiteY2" fmla="*/ 96759 h 210852"/>
                  <a:gd name="connsiteX3" fmla="*/ 60347 w 121873"/>
                  <a:gd name="connsiteY3" fmla="*/ 90739 h 210852"/>
                  <a:gd name="connsiteX4" fmla="*/ 72895 w 121873"/>
                  <a:gd name="connsiteY4" fmla="*/ 82688 h 210852"/>
                  <a:gd name="connsiteX5" fmla="*/ 83340 w 121873"/>
                  <a:gd name="connsiteY5" fmla="*/ 71663 h 210852"/>
                  <a:gd name="connsiteX6" fmla="*/ 87619 w 121873"/>
                  <a:gd name="connsiteY6" fmla="*/ 57156 h 210852"/>
                  <a:gd name="connsiteX7" fmla="*/ 85226 w 121873"/>
                  <a:gd name="connsiteY7" fmla="*/ 46277 h 210852"/>
                  <a:gd name="connsiteX8" fmla="*/ 79060 w 121873"/>
                  <a:gd name="connsiteY8" fmla="*/ 38370 h 210852"/>
                  <a:gd name="connsiteX9" fmla="*/ 70139 w 121873"/>
                  <a:gd name="connsiteY9" fmla="*/ 33583 h 210852"/>
                  <a:gd name="connsiteX10" fmla="*/ 59767 w 121873"/>
                  <a:gd name="connsiteY10" fmla="*/ 31915 h 210852"/>
                  <a:gd name="connsiteX11" fmla="*/ 48016 w 121873"/>
                  <a:gd name="connsiteY11" fmla="*/ 34164 h 210852"/>
                  <a:gd name="connsiteX12" fmla="*/ 38515 w 121873"/>
                  <a:gd name="connsiteY12" fmla="*/ 39676 h 210852"/>
                  <a:gd name="connsiteX13" fmla="*/ 31261 w 121873"/>
                  <a:gd name="connsiteY13" fmla="*/ 47364 h 210852"/>
                  <a:gd name="connsiteX14" fmla="*/ 25531 w 121873"/>
                  <a:gd name="connsiteY14" fmla="*/ 55416 h 210852"/>
                  <a:gd name="connsiteX15" fmla="*/ 0 w 121873"/>
                  <a:gd name="connsiteY15" fmla="*/ 37790 h 210852"/>
                  <a:gd name="connsiteX16" fmla="*/ 10155 w 121873"/>
                  <a:gd name="connsiteY16" fmla="*/ 21688 h 210852"/>
                  <a:gd name="connsiteX17" fmla="*/ 24371 w 121873"/>
                  <a:gd name="connsiteY17" fmla="*/ 9720 h 210852"/>
                  <a:gd name="connsiteX18" fmla="*/ 41779 w 121873"/>
                  <a:gd name="connsiteY18" fmla="*/ 2467 h 210852"/>
                  <a:gd name="connsiteX19" fmla="*/ 61145 w 121873"/>
                  <a:gd name="connsiteY19" fmla="*/ 1 h 210852"/>
                  <a:gd name="connsiteX20" fmla="*/ 82905 w 121873"/>
                  <a:gd name="connsiteY20" fmla="*/ 3192 h 210852"/>
                  <a:gd name="connsiteX21" fmla="*/ 102416 w 121873"/>
                  <a:gd name="connsiteY21" fmla="*/ 13492 h 210852"/>
                  <a:gd name="connsiteX22" fmla="*/ 116487 w 121873"/>
                  <a:gd name="connsiteY22" fmla="*/ 31480 h 210852"/>
                  <a:gd name="connsiteX23" fmla="*/ 121855 w 121873"/>
                  <a:gd name="connsiteY23" fmla="*/ 57737 h 210852"/>
                  <a:gd name="connsiteX24" fmla="*/ 119679 w 121873"/>
                  <a:gd name="connsiteY24" fmla="*/ 74274 h 210852"/>
                  <a:gd name="connsiteX25" fmla="*/ 113368 w 121873"/>
                  <a:gd name="connsiteY25" fmla="*/ 87330 h 210852"/>
                  <a:gd name="connsiteX26" fmla="*/ 103722 w 121873"/>
                  <a:gd name="connsiteY26" fmla="*/ 97920 h 210852"/>
                  <a:gd name="connsiteX27" fmla="*/ 91101 w 121873"/>
                  <a:gd name="connsiteY27" fmla="*/ 106986 h 210852"/>
                  <a:gd name="connsiteX28" fmla="*/ 79351 w 121873"/>
                  <a:gd name="connsiteY28" fmla="*/ 113732 h 210852"/>
                  <a:gd name="connsiteX29" fmla="*/ 68688 w 121873"/>
                  <a:gd name="connsiteY29" fmla="*/ 120985 h 210852"/>
                  <a:gd name="connsiteX30" fmla="*/ 60637 w 121873"/>
                  <a:gd name="connsiteY30" fmla="*/ 130052 h 210852"/>
                  <a:gd name="connsiteX31" fmla="*/ 57518 w 121873"/>
                  <a:gd name="connsiteY31" fmla="*/ 142527 h 210852"/>
                  <a:gd name="connsiteX32" fmla="*/ 26039 w 121873"/>
                  <a:gd name="connsiteY32" fmla="*/ 210853 h 210852"/>
                  <a:gd name="connsiteX33" fmla="*/ 26039 w 121873"/>
                  <a:gd name="connsiteY33" fmla="*/ 170380 h 210852"/>
                  <a:gd name="connsiteX34" fmla="*/ 58534 w 121873"/>
                  <a:gd name="connsiteY34" fmla="*/ 170380 h 210852"/>
                  <a:gd name="connsiteX35" fmla="*/ 58534 w 121873"/>
                  <a:gd name="connsiteY35" fmla="*/ 210853 h 21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873" h="210852">
                    <a:moveTo>
                      <a:pt x="25459" y="142527"/>
                    </a:moveTo>
                    <a:cubicBezTo>
                      <a:pt x="25307" y="133699"/>
                      <a:pt x="26880" y="124928"/>
                      <a:pt x="30101" y="116706"/>
                    </a:cubicBezTo>
                    <a:cubicBezTo>
                      <a:pt x="34141" y="108077"/>
                      <a:pt x="40959" y="101054"/>
                      <a:pt x="49467" y="96759"/>
                    </a:cubicBezTo>
                    <a:cubicBezTo>
                      <a:pt x="52441" y="94946"/>
                      <a:pt x="55995" y="92987"/>
                      <a:pt x="60347" y="90739"/>
                    </a:cubicBezTo>
                    <a:cubicBezTo>
                      <a:pt x="64750" y="88419"/>
                      <a:pt x="68949" y="85726"/>
                      <a:pt x="72895" y="82688"/>
                    </a:cubicBezTo>
                    <a:cubicBezTo>
                      <a:pt x="76950" y="79603"/>
                      <a:pt x="80482" y="75880"/>
                      <a:pt x="83340" y="71663"/>
                    </a:cubicBezTo>
                    <a:cubicBezTo>
                      <a:pt x="86205" y="67373"/>
                      <a:pt x="87692" y="62313"/>
                      <a:pt x="87619" y="57156"/>
                    </a:cubicBezTo>
                    <a:cubicBezTo>
                      <a:pt x="87692" y="53391"/>
                      <a:pt x="86872" y="49662"/>
                      <a:pt x="85226" y="46277"/>
                    </a:cubicBezTo>
                    <a:cubicBezTo>
                      <a:pt x="83739" y="43245"/>
                      <a:pt x="81635" y="40553"/>
                      <a:pt x="79060" y="38370"/>
                    </a:cubicBezTo>
                    <a:cubicBezTo>
                      <a:pt x="76442" y="36187"/>
                      <a:pt x="73403" y="34558"/>
                      <a:pt x="70139" y="33583"/>
                    </a:cubicBezTo>
                    <a:cubicBezTo>
                      <a:pt x="66788" y="32495"/>
                      <a:pt x="63292" y="31932"/>
                      <a:pt x="59767" y="31915"/>
                    </a:cubicBezTo>
                    <a:cubicBezTo>
                      <a:pt x="55734" y="31840"/>
                      <a:pt x="51737" y="32606"/>
                      <a:pt x="48016" y="34164"/>
                    </a:cubicBezTo>
                    <a:cubicBezTo>
                      <a:pt x="44615" y="35564"/>
                      <a:pt x="41416" y="37418"/>
                      <a:pt x="38515" y="39676"/>
                    </a:cubicBezTo>
                    <a:cubicBezTo>
                      <a:pt x="35802" y="41944"/>
                      <a:pt x="33365" y="44525"/>
                      <a:pt x="31261" y="47364"/>
                    </a:cubicBezTo>
                    <a:cubicBezTo>
                      <a:pt x="29180" y="49923"/>
                      <a:pt x="27265" y="52611"/>
                      <a:pt x="25531" y="55416"/>
                    </a:cubicBezTo>
                    <a:lnTo>
                      <a:pt x="0" y="37790"/>
                    </a:lnTo>
                    <a:cubicBezTo>
                      <a:pt x="2473" y="31901"/>
                      <a:pt x="5904" y="26460"/>
                      <a:pt x="10155" y="21688"/>
                    </a:cubicBezTo>
                    <a:cubicBezTo>
                      <a:pt x="14238" y="16983"/>
                      <a:pt x="19040" y="12945"/>
                      <a:pt x="24371" y="9720"/>
                    </a:cubicBezTo>
                    <a:cubicBezTo>
                      <a:pt x="29811" y="6513"/>
                      <a:pt x="35671" y="4072"/>
                      <a:pt x="41779" y="2467"/>
                    </a:cubicBezTo>
                    <a:cubicBezTo>
                      <a:pt x="48096" y="801"/>
                      <a:pt x="54610" y="-29"/>
                      <a:pt x="61145" y="1"/>
                    </a:cubicBezTo>
                    <a:cubicBezTo>
                      <a:pt x="68514" y="39"/>
                      <a:pt x="75840" y="1113"/>
                      <a:pt x="82905" y="3192"/>
                    </a:cubicBezTo>
                    <a:cubicBezTo>
                      <a:pt x="90020" y="5315"/>
                      <a:pt x="96650" y="8815"/>
                      <a:pt x="102416" y="13492"/>
                    </a:cubicBezTo>
                    <a:cubicBezTo>
                      <a:pt x="108356" y="18396"/>
                      <a:pt x="113158" y="24534"/>
                      <a:pt x="116487" y="31480"/>
                    </a:cubicBezTo>
                    <a:cubicBezTo>
                      <a:pt x="120244" y="39712"/>
                      <a:pt x="122079" y="48690"/>
                      <a:pt x="121855" y="57737"/>
                    </a:cubicBezTo>
                    <a:cubicBezTo>
                      <a:pt x="121942" y="63326"/>
                      <a:pt x="121209" y="68898"/>
                      <a:pt x="119679" y="74274"/>
                    </a:cubicBezTo>
                    <a:cubicBezTo>
                      <a:pt x="118286" y="78936"/>
                      <a:pt x="116161" y="83344"/>
                      <a:pt x="113368" y="87330"/>
                    </a:cubicBezTo>
                    <a:cubicBezTo>
                      <a:pt x="110619" y="91260"/>
                      <a:pt x="107377" y="94820"/>
                      <a:pt x="103722" y="97920"/>
                    </a:cubicBezTo>
                    <a:cubicBezTo>
                      <a:pt x="99747" y="101250"/>
                      <a:pt x="95525" y="104281"/>
                      <a:pt x="91101" y="106986"/>
                    </a:cubicBezTo>
                    <a:lnTo>
                      <a:pt x="79351" y="113732"/>
                    </a:lnTo>
                    <a:cubicBezTo>
                      <a:pt x="75586" y="115826"/>
                      <a:pt x="72018" y="118253"/>
                      <a:pt x="68688" y="120985"/>
                    </a:cubicBezTo>
                    <a:cubicBezTo>
                      <a:pt x="65475" y="123491"/>
                      <a:pt x="62748" y="126564"/>
                      <a:pt x="60637" y="130052"/>
                    </a:cubicBezTo>
                    <a:cubicBezTo>
                      <a:pt x="58454" y="133838"/>
                      <a:pt x="57373" y="138159"/>
                      <a:pt x="57518" y="142527"/>
                    </a:cubicBezTo>
                    <a:close/>
                    <a:moveTo>
                      <a:pt x="26039" y="210853"/>
                    </a:moveTo>
                    <a:lnTo>
                      <a:pt x="26039" y="170380"/>
                    </a:lnTo>
                    <a:lnTo>
                      <a:pt x="58534" y="170380"/>
                    </a:lnTo>
                    <a:lnTo>
                      <a:pt x="58534" y="210853"/>
                    </a:ln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A641E399-6DCE-0C1D-8B9B-E0D0A419D90E}"/>
                  </a:ext>
                </a:extLst>
              </p:cNvPr>
              <p:cNvSpPr/>
              <p:nvPr/>
            </p:nvSpPr>
            <p:spPr>
              <a:xfrm>
                <a:off x="1941519" y="1678905"/>
                <a:ext cx="125073" cy="215117"/>
              </a:xfrm>
              <a:custGeom>
                <a:avLst/>
                <a:gdLst>
                  <a:gd name="connsiteX0" fmla="*/ 78000 w 125073"/>
                  <a:gd name="connsiteY0" fmla="*/ 66730 h 215117"/>
                  <a:gd name="connsiteX1" fmla="*/ 78726 w 125073"/>
                  <a:gd name="connsiteY1" fmla="*/ 92914 h 215117"/>
                  <a:gd name="connsiteX2" fmla="*/ 64219 w 125073"/>
                  <a:gd name="connsiteY2" fmla="*/ 116415 h 215117"/>
                  <a:gd name="connsiteX3" fmla="*/ 54790 w 125073"/>
                  <a:gd name="connsiteY3" fmla="*/ 124538 h 215117"/>
                  <a:gd name="connsiteX4" fmla="*/ 44128 w 125073"/>
                  <a:gd name="connsiteY4" fmla="*/ 134983 h 215117"/>
                  <a:gd name="connsiteX5" fmla="*/ 36222 w 125073"/>
                  <a:gd name="connsiteY5" fmla="*/ 147894 h 215117"/>
                  <a:gd name="connsiteX6" fmla="*/ 35061 w 125073"/>
                  <a:gd name="connsiteY6" fmla="*/ 162981 h 215117"/>
                  <a:gd name="connsiteX7" fmla="*/ 39558 w 125073"/>
                  <a:gd name="connsiteY7" fmla="*/ 173063 h 215117"/>
                  <a:gd name="connsiteX8" fmla="*/ 47246 w 125073"/>
                  <a:gd name="connsiteY8" fmla="*/ 179590 h 215117"/>
                  <a:gd name="connsiteX9" fmla="*/ 56966 w 125073"/>
                  <a:gd name="connsiteY9" fmla="*/ 182492 h 215117"/>
                  <a:gd name="connsiteX10" fmla="*/ 67483 w 125073"/>
                  <a:gd name="connsiteY10" fmla="*/ 181912 h 215117"/>
                  <a:gd name="connsiteX11" fmla="*/ 78508 w 125073"/>
                  <a:gd name="connsiteY11" fmla="*/ 177342 h 215117"/>
                  <a:gd name="connsiteX12" fmla="*/ 86704 w 125073"/>
                  <a:gd name="connsiteY12" fmla="*/ 170089 h 215117"/>
                  <a:gd name="connsiteX13" fmla="*/ 92579 w 125073"/>
                  <a:gd name="connsiteY13" fmla="*/ 161022 h 215117"/>
                  <a:gd name="connsiteX14" fmla="*/ 96496 w 125073"/>
                  <a:gd name="connsiteY14" fmla="*/ 151956 h 215117"/>
                  <a:gd name="connsiteX15" fmla="*/ 125074 w 125073"/>
                  <a:gd name="connsiteY15" fmla="*/ 163996 h 215117"/>
                  <a:gd name="connsiteX16" fmla="*/ 118473 w 125073"/>
                  <a:gd name="connsiteY16" fmla="*/ 181839 h 215117"/>
                  <a:gd name="connsiteX17" fmla="*/ 106868 w 125073"/>
                  <a:gd name="connsiteY17" fmla="*/ 196345 h 215117"/>
                  <a:gd name="connsiteX18" fmla="*/ 91346 w 125073"/>
                  <a:gd name="connsiteY18" fmla="*/ 207080 h 215117"/>
                  <a:gd name="connsiteX19" fmla="*/ 72923 w 125073"/>
                  <a:gd name="connsiteY19" fmla="*/ 213463 h 215117"/>
                  <a:gd name="connsiteX20" fmla="*/ 50728 w 125073"/>
                  <a:gd name="connsiteY20" fmla="*/ 214841 h 215117"/>
                  <a:gd name="connsiteX21" fmla="*/ 29549 w 125073"/>
                  <a:gd name="connsiteY21" fmla="*/ 208821 h 215117"/>
                  <a:gd name="connsiteX22" fmla="*/ 12068 w 125073"/>
                  <a:gd name="connsiteY22" fmla="*/ 194315 h 215117"/>
                  <a:gd name="connsiteX23" fmla="*/ 100 w 125073"/>
                  <a:gd name="connsiteY23" fmla="*/ 153044 h 215117"/>
                  <a:gd name="connsiteX24" fmla="*/ 3582 w 125073"/>
                  <a:gd name="connsiteY24" fmla="*/ 139045 h 215117"/>
                  <a:gd name="connsiteX25" fmla="*/ 10835 w 125073"/>
                  <a:gd name="connsiteY25" fmla="*/ 126714 h 215117"/>
                  <a:gd name="connsiteX26" fmla="*/ 21280 w 125073"/>
                  <a:gd name="connsiteY26" fmla="*/ 115182 h 215117"/>
                  <a:gd name="connsiteX27" fmla="*/ 31362 w 125073"/>
                  <a:gd name="connsiteY27" fmla="*/ 106188 h 215117"/>
                  <a:gd name="connsiteX28" fmla="*/ 40138 w 125073"/>
                  <a:gd name="connsiteY28" fmla="*/ 96686 h 215117"/>
                  <a:gd name="connsiteX29" fmla="*/ 46013 w 125073"/>
                  <a:gd name="connsiteY29" fmla="*/ 86169 h 215117"/>
                  <a:gd name="connsiteX30" fmla="*/ 46449 w 125073"/>
                  <a:gd name="connsiteY30" fmla="*/ 73330 h 215117"/>
                  <a:gd name="connsiteX31" fmla="*/ 63494 w 125073"/>
                  <a:gd name="connsiteY31" fmla="*/ 0 h 215117"/>
                  <a:gd name="connsiteX32" fmla="*/ 71835 w 125073"/>
                  <a:gd name="connsiteY32" fmla="*/ 39603 h 215117"/>
                  <a:gd name="connsiteX33" fmla="*/ 39993 w 125073"/>
                  <a:gd name="connsiteY33" fmla="*/ 46276 h 215117"/>
                  <a:gd name="connsiteX34" fmla="*/ 31652 w 125073"/>
                  <a:gd name="connsiteY34" fmla="*/ 6673 h 21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5073" h="215117">
                    <a:moveTo>
                      <a:pt x="78000" y="66730"/>
                    </a:moveTo>
                    <a:cubicBezTo>
                      <a:pt x="80009" y="75319"/>
                      <a:pt x="80256" y="84227"/>
                      <a:pt x="78726" y="92914"/>
                    </a:cubicBezTo>
                    <a:cubicBezTo>
                      <a:pt x="76658" y="102150"/>
                      <a:pt x="71552" y="110426"/>
                      <a:pt x="64219" y="116415"/>
                    </a:cubicBezTo>
                    <a:cubicBezTo>
                      <a:pt x="61680" y="118736"/>
                      <a:pt x="58562" y="121419"/>
                      <a:pt x="54790" y="124538"/>
                    </a:cubicBezTo>
                    <a:cubicBezTo>
                      <a:pt x="50953" y="127719"/>
                      <a:pt x="47384" y="131213"/>
                      <a:pt x="44128" y="134983"/>
                    </a:cubicBezTo>
                    <a:cubicBezTo>
                      <a:pt x="40806" y="138826"/>
                      <a:pt x="38136" y="143187"/>
                      <a:pt x="36222" y="147894"/>
                    </a:cubicBezTo>
                    <a:cubicBezTo>
                      <a:pt x="34307" y="152687"/>
                      <a:pt x="33900" y="157951"/>
                      <a:pt x="35061" y="162981"/>
                    </a:cubicBezTo>
                    <a:cubicBezTo>
                      <a:pt x="35721" y="166656"/>
                      <a:pt x="37266" y="170117"/>
                      <a:pt x="39558" y="173063"/>
                    </a:cubicBezTo>
                    <a:cubicBezTo>
                      <a:pt x="41640" y="175749"/>
                      <a:pt x="44258" y="177972"/>
                      <a:pt x="47246" y="179590"/>
                    </a:cubicBezTo>
                    <a:cubicBezTo>
                      <a:pt x="50257" y="181204"/>
                      <a:pt x="53564" y="182190"/>
                      <a:pt x="56966" y="182492"/>
                    </a:cubicBezTo>
                    <a:cubicBezTo>
                      <a:pt x="60484" y="182811"/>
                      <a:pt x="64023" y="182616"/>
                      <a:pt x="67483" y="181912"/>
                    </a:cubicBezTo>
                    <a:cubicBezTo>
                      <a:pt x="71429" y="181155"/>
                      <a:pt x="75179" y="179600"/>
                      <a:pt x="78508" y="177342"/>
                    </a:cubicBezTo>
                    <a:cubicBezTo>
                      <a:pt x="81540" y="175289"/>
                      <a:pt x="84296" y="172851"/>
                      <a:pt x="86704" y="170089"/>
                    </a:cubicBezTo>
                    <a:cubicBezTo>
                      <a:pt x="89025" y="167318"/>
                      <a:pt x="90998" y="164273"/>
                      <a:pt x="92579" y="161022"/>
                    </a:cubicBezTo>
                    <a:cubicBezTo>
                      <a:pt x="94059" y="158080"/>
                      <a:pt x="95372" y="155053"/>
                      <a:pt x="96496" y="151956"/>
                    </a:cubicBezTo>
                    <a:lnTo>
                      <a:pt x="125074" y="163996"/>
                    </a:lnTo>
                    <a:cubicBezTo>
                      <a:pt x="123906" y="170276"/>
                      <a:pt x="121672" y="176310"/>
                      <a:pt x="118473" y="181839"/>
                    </a:cubicBezTo>
                    <a:cubicBezTo>
                      <a:pt x="115369" y="187241"/>
                      <a:pt x="111460" y="192134"/>
                      <a:pt x="106868" y="196345"/>
                    </a:cubicBezTo>
                    <a:cubicBezTo>
                      <a:pt x="102212" y="200620"/>
                      <a:pt x="96989" y="204233"/>
                      <a:pt x="91346" y="207080"/>
                    </a:cubicBezTo>
                    <a:cubicBezTo>
                      <a:pt x="85515" y="210012"/>
                      <a:pt x="79320" y="212158"/>
                      <a:pt x="72923" y="213463"/>
                    </a:cubicBezTo>
                    <a:cubicBezTo>
                      <a:pt x="65633" y="215013"/>
                      <a:pt x="58155" y="215477"/>
                      <a:pt x="50728" y="214841"/>
                    </a:cubicBezTo>
                    <a:cubicBezTo>
                      <a:pt x="43337" y="214287"/>
                      <a:pt x="36127" y="212240"/>
                      <a:pt x="29549" y="208821"/>
                    </a:cubicBezTo>
                    <a:cubicBezTo>
                      <a:pt x="22760" y="205279"/>
                      <a:pt x="16805" y="200334"/>
                      <a:pt x="12068" y="194315"/>
                    </a:cubicBezTo>
                    <a:cubicBezTo>
                      <a:pt x="3502" y="182318"/>
                      <a:pt x="-719" y="167761"/>
                      <a:pt x="100" y="153044"/>
                    </a:cubicBezTo>
                    <a:cubicBezTo>
                      <a:pt x="499" y="148221"/>
                      <a:pt x="1682" y="143494"/>
                      <a:pt x="3582" y="139045"/>
                    </a:cubicBezTo>
                    <a:cubicBezTo>
                      <a:pt x="5446" y="134633"/>
                      <a:pt x="7883" y="130486"/>
                      <a:pt x="10835" y="126714"/>
                    </a:cubicBezTo>
                    <a:cubicBezTo>
                      <a:pt x="14034" y="122622"/>
                      <a:pt x="17523" y="118768"/>
                      <a:pt x="21280" y="115182"/>
                    </a:cubicBezTo>
                    <a:cubicBezTo>
                      <a:pt x="24616" y="112135"/>
                      <a:pt x="28025" y="109089"/>
                      <a:pt x="31362" y="106188"/>
                    </a:cubicBezTo>
                    <a:cubicBezTo>
                      <a:pt x="34590" y="103310"/>
                      <a:pt x="37527" y="100128"/>
                      <a:pt x="40138" y="96686"/>
                    </a:cubicBezTo>
                    <a:cubicBezTo>
                      <a:pt x="42691" y="93545"/>
                      <a:pt x="44679" y="89987"/>
                      <a:pt x="46013" y="86169"/>
                    </a:cubicBezTo>
                    <a:cubicBezTo>
                      <a:pt x="47334" y="82010"/>
                      <a:pt x="47486" y="77568"/>
                      <a:pt x="46449" y="73330"/>
                    </a:cubicBezTo>
                    <a:close/>
                    <a:moveTo>
                      <a:pt x="63494" y="0"/>
                    </a:moveTo>
                    <a:lnTo>
                      <a:pt x="71835" y="39603"/>
                    </a:lnTo>
                    <a:lnTo>
                      <a:pt x="39993" y="46276"/>
                    </a:lnTo>
                    <a:lnTo>
                      <a:pt x="31652" y="6673"/>
                    </a:lnTo>
                    <a:close/>
                  </a:path>
                </a:pathLst>
              </a:custGeom>
              <a:solidFill>
                <a:srgbClr val="407BFF"/>
              </a:solidFill>
              <a:ln w="72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pic>
        <p:nvPicPr>
          <p:cNvPr id="229" name="Graphic 228">
            <a:extLst>
              <a:ext uri="{FF2B5EF4-FFF2-40B4-BE49-F238E27FC236}">
                <a16:creationId xmlns:a16="http://schemas.microsoft.com/office/drawing/2014/main" xmlns="" id="{EBBF05E9-6553-D522-7E91-DEEFD83D0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2870" y="3397483"/>
            <a:ext cx="1893813" cy="1893813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8C0482BC-C96E-B292-C54F-007EBB4E1CB8}"/>
              </a:ext>
            </a:extLst>
          </p:cNvPr>
          <p:cNvSpPr txBox="1"/>
          <p:nvPr/>
        </p:nvSpPr>
        <p:spPr>
          <a:xfrm>
            <a:off x="2081909" y="3369499"/>
            <a:ext cx="43188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mạt sắt xung quanh nam châm được sắp xếp thành những đường cong kín nối từ cực này sang cực kia của nam châm.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AB3DA13B-FEE7-5969-C5A8-33C7EE475F52}"/>
              </a:ext>
            </a:extLst>
          </p:cNvPr>
          <p:cNvSpPr txBox="1"/>
          <p:nvPr/>
        </p:nvSpPr>
        <p:spPr>
          <a:xfrm>
            <a:off x="661871" y="5791519"/>
            <a:ext cx="11052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old" panose="00000800000000000000" pitchFamily="2" charset="0"/>
                <a:cs typeface="#9Slide03 Arima Madurai 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Càng ra xa nam châm, các đường này càng thưa dần và mở rộng ra.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4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30" grpId="0"/>
      <p:bldP spid="2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452696-BD02-D196-43ED-682642704A22}"/>
              </a:ext>
            </a:extLst>
          </p:cNvPr>
          <p:cNvSpPr/>
          <p:nvPr/>
        </p:nvSpPr>
        <p:spPr>
          <a:xfrm>
            <a:off x="857250" y="1268224"/>
            <a:ext cx="11087100" cy="3166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857250" y="1100978"/>
            <a:ext cx="25603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EBE34-0ED6-EB95-7CB4-82833FE78E91}"/>
              </a:ext>
            </a:extLst>
          </p:cNvPr>
          <p:cNvSpPr txBox="1"/>
          <p:nvPr/>
        </p:nvSpPr>
        <p:spPr>
          <a:xfrm>
            <a:off x="1113472" y="1791444"/>
            <a:ext cx="10574655" cy="100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1B8A8-0FD8-1134-B33A-263B99194367}"/>
              </a:ext>
            </a:extLst>
          </p:cNvPr>
          <p:cNvSpPr txBox="1">
            <a:spLocks/>
          </p:cNvSpPr>
          <p:nvPr/>
        </p:nvSpPr>
        <p:spPr>
          <a:xfrm>
            <a:off x="190500" y="174571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PHỔ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925B97-6C4D-ADEA-1B0E-550B8181E8E0}"/>
              </a:ext>
            </a:extLst>
          </p:cNvPr>
          <p:cNvSpPr txBox="1"/>
          <p:nvPr/>
        </p:nvSpPr>
        <p:spPr>
          <a:xfrm>
            <a:off x="1113472" y="2851532"/>
            <a:ext cx="10574655" cy="100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3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1B8A8-0FD8-1134-B33A-263B99194367}"/>
              </a:ext>
            </a:extLst>
          </p:cNvPr>
          <p:cNvSpPr txBox="1">
            <a:spLocks/>
          </p:cNvSpPr>
          <p:nvPr/>
        </p:nvSpPr>
        <p:spPr>
          <a:xfrm>
            <a:off x="259080" y="277512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73CB06-E0A1-AB9A-1D80-A7CE5D57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22" y="809625"/>
            <a:ext cx="7024688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452696-BD02-D196-43ED-682642704A22}"/>
              </a:ext>
            </a:extLst>
          </p:cNvPr>
          <p:cNvSpPr/>
          <p:nvPr/>
        </p:nvSpPr>
        <p:spPr>
          <a:xfrm>
            <a:off x="857250" y="1268224"/>
            <a:ext cx="11087100" cy="1280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857250" y="1100978"/>
            <a:ext cx="25603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EBE34-0ED6-EB95-7CB4-82833FE78E91}"/>
              </a:ext>
            </a:extLst>
          </p:cNvPr>
          <p:cNvSpPr txBox="1"/>
          <p:nvPr/>
        </p:nvSpPr>
        <p:spPr>
          <a:xfrm>
            <a:off x="1113472" y="1791444"/>
            <a:ext cx="1057465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1B8A8-0FD8-1134-B33A-263B99194367}"/>
              </a:ext>
            </a:extLst>
          </p:cNvPr>
          <p:cNvSpPr txBox="1">
            <a:spLocks/>
          </p:cNvSpPr>
          <p:nvPr/>
        </p:nvSpPr>
        <p:spPr>
          <a:xfrm>
            <a:off x="259080" y="277512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7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1B8A8-0FD8-1134-B33A-263B99194367}"/>
              </a:ext>
            </a:extLst>
          </p:cNvPr>
          <p:cNvSpPr txBox="1">
            <a:spLocks/>
          </p:cNvSpPr>
          <p:nvPr/>
        </p:nvSpPr>
        <p:spPr>
          <a:xfrm>
            <a:off x="259080" y="277512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28CE7F-2689-7B2F-5A49-A23FA0D62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73" y="1155028"/>
            <a:ext cx="9019667" cy="51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445A1-6236-2A82-D52A-73CD07C6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8995"/>
            <a:ext cx="7368540" cy="5618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662940" y="776458"/>
            <a:ext cx="103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nline Media 7" title="video 1. Thí nghiệm khảo sát tương tác giữa hai nam châm">
            <a:hlinkClick r:id="" action="ppaction://media"/>
            <a:extLst>
              <a:ext uri="{FF2B5EF4-FFF2-40B4-BE49-F238E27FC236}">
                <a16:creationId xmlns:a16="http://schemas.microsoft.com/office/drawing/2014/main" xmlns="" id="{AB7D36F9-BB13-91D1-F44B-E783AF7EA1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7470" y="1405890"/>
            <a:ext cx="9419590" cy="5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445A1-6236-2A82-D52A-73CD07C6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8995"/>
            <a:ext cx="7368540" cy="56185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662940" y="776458"/>
            <a:ext cx="103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EBE34-0ED6-EB95-7CB4-82833FE78E91}"/>
              </a:ext>
            </a:extLst>
          </p:cNvPr>
          <p:cNvSpPr txBox="1"/>
          <p:nvPr/>
        </p:nvSpPr>
        <p:spPr>
          <a:xfrm>
            <a:off x="836295" y="1530014"/>
            <a:ext cx="741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2A24E-53A2-757A-6B5D-C7764BD7B38A}"/>
              </a:ext>
            </a:extLst>
          </p:cNvPr>
          <p:cNvSpPr txBox="1"/>
          <p:nvPr/>
        </p:nvSpPr>
        <p:spPr>
          <a:xfrm>
            <a:off x="893444" y="2222015"/>
            <a:ext cx="1076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E54A96-CD8B-F015-1FB7-FE7239651D26}"/>
              </a:ext>
            </a:extLst>
          </p:cNvPr>
          <p:cNvSpPr txBox="1"/>
          <p:nvPr/>
        </p:nvSpPr>
        <p:spPr>
          <a:xfrm>
            <a:off x="893444" y="3537177"/>
            <a:ext cx="866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D703343-281A-68CC-D268-D0088A610159}"/>
              </a:ext>
            </a:extLst>
          </p:cNvPr>
          <p:cNvSpPr/>
          <p:nvPr/>
        </p:nvSpPr>
        <p:spPr>
          <a:xfrm>
            <a:off x="388620" y="2366010"/>
            <a:ext cx="447675" cy="2971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4ED456F-5C07-9CD8-5F2A-059EAB49D826}"/>
              </a:ext>
            </a:extLst>
          </p:cNvPr>
          <p:cNvSpPr/>
          <p:nvPr/>
        </p:nvSpPr>
        <p:spPr>
          <a:xfrm>
            <a:off x="388619" y="3619420"/>
            <a:ext cx="447675" cy="2971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148590" y="888011"/>
            <a:ext cx="3577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D7A9409-975A-33AD-232E-1D8591750ACB}"/>
              </a:ext>
            </a:extLst>
          </p:cNvPr>
          <p:cNvSpPr txBox="1">
            <a:spLocks/>
          </p:cNvSpPr>
          <p:nvPr/>
        </p:nvSpPr>
        <p:spPr>
          <a:xfrm>
            <a:off x="266700" y="188995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TỪ TRƯỜNG (TRƯỜNG TỪ)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nline Media 9" title="Thí nghiệm Dòng điện tạo ra từ trường - Oersted.">
            <a:hlinkClick r:id="" action="ppaction://media"/>
            <a:extLst>
              <a:ext uri="{FF2B5EF4-FFF2-40B4-BE49-F238E27FC236}">
                <a16:creationId xmlns:a16="http://schemas.microsoft.com/office/drawing/2014/main" xmlns="" id="{28C3AD20-B09C-8A9B-648A-55800F9705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6180" y="750851"/>
            <a:ext cx="8582025" cy="60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752475" y="856874"/>
            <a:ext cx="11249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EBE34-0ED6-EB95-7CB4-82833FE78E91}"/>
              </a:ext>
            </a:extLst>
          </p:cNvPr>
          <p:cNvSpPr txBox="1"/>
          <p:nvPr/>
        </p:nvSpPr>
        <p:spPr>
          <a:xfrm>
            <a:off x="1348740" y="2125602"/>
            <a:ext cx="1024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E54A96-CD8B-F015-1FB7-FE7239651D26}"/>
              </a:ext>
            </a:extLst>
          </p:cNvPr>
          <p:cNvSpPr txBox="1"/>
          <p:nvPr/>
        </p:nvSpPr>
        <p:spPr>
          <a:xfrm>
            <a:off x="1249680" y="2967335"/>
            <a:ext cx="8465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D7A9409-975A-33AD-232E-1D8591750ACB}"/>
              </a:ext>
            </a:extLst>
          </p:cNvPr>
          <p:cNvSpPr txBox="1">
            <a:spLocks/>
          </p:cNvSpPr>
          <p:nvPr/>
        </p:nvSpPr>
        <p:spPr>
          <a:xfrm>
            <a:off x="266700" y="188995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A58838CA-18FB-DD0B-DA87-E9E89EEE9DB4}"/>
              </a:ext>
            </a:extLst>
          </p:cNvPr>
          <p:cNvSpPr/>
          <p:nvPr/>
        </p:nvSpPr>
        <p:spPr>
          <a:xfrm>
            <a:off x="752475" y="3049577"/>
            <a:ext cx="447675" cy="2971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452696-BD02-D196-43ED-682642704A22}"/>
              </a:ext>
            </a:extLst>
          </p:cNvPr>
          <p:cNvSpPr/>
          <p:nvPr/>
        </p:nvSpPr>
        <p:spPr>
          <a:xfrm>
            <a:off x="857250" y="1268224"/>
            <a:ext cx="11087100" cy="2160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3E88-E906-D350-CCA8-F8CF59BCD5E0}"/>
              </a:ext>
            </a:extLst>
          </p:cNvPr>
          <p:cNvSpPr txBox="1"/>
          <p:nvPr/>
        </p:nvSpPr>
        <p:spPr>
          <a:xfrm>
            <a:off x="857250" y="1100978"/>
            <a:ext cx="21259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EBE34-0ED6-EB95-7CB4-82833FE78E91}"/>
              </a:ext>
            </a:extLst>
          </p:cNvPr>
          <p:cNvSpPr txBox="1"/>
          <p:nvPr/>
        </p:nvSpPr>
        <p:spPr>
          <a:xfrm>
            <a:off x="1113472" y="1791444"/>
            <a:ext cx="10574655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ừ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678E021-7F4A-540C-205A-336FA7FC0AD3}"/>
              </a:ext>
            </a:extLst>
          </p:cNvPr>
          <p:cNvSpPr txBox="1">
            <a:spLocks/>
          </p:cNvSpPr>
          <p:nvPr/>
        </p:nvSpPr>
        <p:spPr>
          <a:xfrm>
            <a:off x="266700" y="188995"/>
            <a:ext cx="7368540" cy="56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21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E6984F-F39C-A0BD-4073-34277CC79A51}"/>
              </a:ext>
            </a:extLst>
          </p:cNvPr>
          <p:cNvSpPr txBox="1"/>
          <p:nvPr/>
        </p:nvSpPr>
        <p:spPr>
          <a:xfrm>
            <a:off x="2004060" y="123924"/>
            <a:ext cx="81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2A1144-2EDE-600B-D4A7-77E889E9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946807"/>
            <a:ext cx="3600450" cy="2482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88E6C3-7BF2-7489-EFDC-3FFDF1DF84E2}"/>
              </a:ext>
            </a:extLst>
          </p:cNvPr>
          <p:cNvSpPr txBox="1"/>
          <p:nvPr/>
        </p:nvSpPr>
        <p:spPr>
          <a:xfrm>
            <a:off x="958219" y="3429000"/>
            <a:ext cx="3297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597F13-FAAD-BF6A-FABC-AB9FFB2E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245" y="722949"/>
            <a:ext cx="2706052" cy="2706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DDDBE8-935A-C7CB-22EB-80D5899CD03C}"/>
              </a:ext>
            </a:extLst>
          </p:cNvPr>
          <p:cNvSpPr txBox="1"/>
          <p:nvPr/>
        </p:nvSpPr>
        <p:spPr>
          <a:xfrm>
            <a:off x="7137083" y="3428999"/>
            <a:ext cx="2706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C31CD3-4FF4-5512-5F18-4A0ED5A849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44" b="12059"/>
          <a:stretch/>
        </p:blipFill>
        <p:spPr>
          <a:xfrm>
            <a:off x="6553201" y="4109092"/>
            <a:ext cx="3150870" cy="2388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9307DB-3067-1E9E-C1D2-785903C97E7E}"/>
              </a:ext>
            </a:extLst>
          </p:cNvPr>
          <p:cNvSpPr txBox="1"/>
          <p:nvPr/>
        </p:nvSpPr>
        <p:spPr>
          <a:xfrm>
            <a:off x="8728235" y="6350493"/>
            <a:ext cx="1459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1B40B6-AA8F-663F-8C32-4FF98C192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30" t="22379" r="7750" b="18100"/>
          <a:stretch/>
        </p:blipFill>
        <p:spPr>
          <a:xfrm>
            <a:off x="822964" y="4031980"/>
            <a:ext cx="3406138" cy="24273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95343B-38B3-26FC-05CC-9765692F7537}"/>
              </a:ext>
            </a:extLst>
          </p:cNvPr>
          <p:cNvSpPr txBox="1"/>
          <p:nvPr/>
        </p:nvSpPr>
        <p:spPr>
          <a:xfrm>
            <a:off x="1793558" y="6416009"/>
            <a:ext cx="1951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;p2">
            <a:extLst>
              <a:ext uri="{FF2B5EF4-FFF2-40B4-BE49-F238E27FC236}">
                <a16:creationId xmlns:a16="http://schemas.microsoft.com/office/drawing/2014/main" xmlns="" id="{5A5EA2FF-1D6C-4EBC-9B97-610F313CF1E6}"/>
              </a:ext>
            </a:extLst>
          </p:cNvPr>
          <p:cNvSpPr/>
          <p:nvPr/>
        </p:nvSpPr>
        <p:spPr>
          <a:xfrm rot="10800000">
            <a:off x="-419760" y="531408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19" name="Google Shape;20;p2">
            <a:extLst>
              <a:ext uri="{FF2B5EF4-FFF2-40B4-BE49-F238E27FC236}">
                <a16:creationId xmlns:a16="http://schemas.microsoft.com/office/drawing/2014/main" xmlns="" id="{13237E96-350D-4862-93B1-D05456FE1750}"/>
              </a:ext>
            </a:extLst>
          </p:cNvPr>
          <p:cNvSpPr/>
          <p:nvPr/>
        </p:nvSpPr>
        <p:spPr>
          <a:xfrm>
            <a:off x="8986367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0" name="Google Shape;21;p2">
            <a:extLst>
              <a:ext uri="{FF2B5EF4-FFF2-40B4-BE49-F238E27FC236}">
                <a16:creationId xmlns:a16="http://schemas.microsoft.com/office/drawing/2014/main" xmlns="" id="{370B70DF-C7BC-4B13-AFFC-84587C7569AD}"/>
              </a:ext>
            </a:extLst>
          </p:cNvPr>
          <p:cNvSpPr/>
          <p:nvPr/>
        </p:nvSpPr>
        <p:spPr>
          <a:xfrm rot="10484934" flipH="1">
            <a:off x="10534147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1" name="Google Shape;11;p2">
            <a:extLst>
              <a:ext uri="{FF2B5EF4-FFF2-40B4-BE49-F238E27FC236}">
                <a16:creationId xmlns:a16="http://schemas.microsoft.com/office/drawing/2014/main" xmlns="" id="{340A3A1E-158B-4D80-A3F3-91D8CD1694C0}"/>
              </a:ext>
            </a:extLst>
          </p:cNvPr>
          <p:cNvSpPr/>
          <p:nvPr/>
        </p:nvSpPr>
        <p:spPr>
          <a:xfrm rot="5400000">
            <a:off x="-1832299" y="55649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2" name="Google Shape;19;p2">
            <a:extLst>
              <a:ext uri="{FF2B5EF4-FFF2-40B4-BE49-F238E27FC236}">
                <a16:creationId xmlns:a16="http://schemas.microsoft.com/office/drawing/2014/main" xmlns="" id="{386ADF9E-CEF9-44C7-88BB-724A1EEF8F45}"/>
              </a:ext>
            </a:extLst>
          </p:cNvPr>
          <p:cNvSpPr/>
          <p:nvPr/>
        </p:nvSpPr>
        <p:spPr>
          <a:xfrm rot="16200000">
            <a:off x="9082831" y="4980839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pic>
        <p:nvPicPr>
          <p:cNvPr id="5122" name="Picture 2" descr="Trẻ em cần lưu ý gì khi chụp cộng hưởng từ sọ não | Vinmec">
            <a:extLst>
              <a:ext uri="{FF2B5EF4-FFF2-40B4-BE49-F238E27FC236}">
                <a16:creationId xmlns:a16="http://schemas.microsoft.com/office/drawing/2014/main" xmlns="" id="{957EB342-FAC3-BF83-99D8-4276DCE94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14906" r="135" b="721"/>
          <a:stretch/>
        </p:blipFill>
        <p:spPr bwMode="auto">
          <a:xfrm>
            <a:off x="-169685" y="-77539"/>
            <a:ext cx="12329847" cy="69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D25E7C-D7DE-7D65-F02E-70075C9E7DC4}"/>
              </a:ext>
            </a:extLst>
          </p:cNvPr>
          <p:cNvSpPr/>
          <p:nvPr/>
        </p:nvSpPr>
        <p:spPr>
          <a:xfrm>
            <a:off x="-203224" y="-169359"/>
            <a:ext cx="12395224" cy="710518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613837-C368-7CC7-593C-7C3E470B4333}"/>
              </a:ext>
            </a:extLst>
          </p:cNvPr>
          <p:cNvSpPr txBox="1"/>
          <p:nvPr/>
        </p:nvSpPr>
        <p:spPr>
          <a:xfrm>
            <a:off x="972722" y="255117"/>
            <a:ext cx="105171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từ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(MRI) trong bệnh viện, có các nam châm tạo nên từ trường mạnh, có thể ảnh hưởng đến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346978-54C0-E3E7-2E44-9B65C4388E1C}"/>
              </a:ext>
            </a:extLst>
          </p:cNvPr>
          <p:cNvSpPr txBox="1"/>
          <p:nvPr/>
        </p:nvSpPr>
        <p:spPr>
          <a:xfrm>
            <a:off x="1302620" y="532116"/>
            <a:ext cx="9586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1. Hoạt động của các thiết bị điện tử: đồng hồ, điện thoại, thẻ từ 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3446A3-144B-AAB7-ED8F-04D9521074F7}"/>
              </a:ext>
            </a:extLst>
          </p:cNvPr>
          <p:cNvSpPr txBox="1"/>
          <p:nvPr/>
        </p:nvSpPr>
        <p:spPr>
          <a:xfrm>
            <a:off x="1783928" y="571027"/>
            <a:ext cx="8420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2. Sức khỏe của con người như gây chóng mặt, buồn nôn 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F9A40E-2617-71A4-0155-D10AF87A3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825" y="6517415"/>
            <a:ext cx="1602222" cy="13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7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FEAD0B-EA35-A4B9-63C9-40931A1E0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48" y="76037"/>
            <a:ext cx="5492399" cy="4733925"/>
          </a:xfrm>
          <a:prstGeom prst="rect">
            <a:avLst/>
          </a:prstGeom>
        </p:spPr>
      </p:pic>
      <p:sp>
        <p:nvSpPr>
          <p:cNvPr id="18" name="Google Shape;12;p2">
            <a:extLst>
              <a:ext uri="{FF2B5EF4-FFF2-40B4-BE49-F238E27FC236}">
                <a16:creationId xmlns:a16="http://schemas.microsoft.com/office/drawing/2014/main" xmlns="" id="{5A5EA2FF-1D6C-4EBC-9B97-610F313CF1E6}"/>
              </a:ext>
            </a:extLst>
          </p:cNvPr>
          <p:cNvSpPr/>
          <p:nvPr/>
        </p:nvSpPr>
        <p:spPr>
          <a:xfrm rot="10800000">
            <a:off x="-419760" y="531408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19" name="Google Shape;20;p2">
            <a:extLst>
              <a:ext uri="{FF2B5EF4-FFF2-40B4-BE49-F238E27FC236}">
                <a16:creationId xmlns:a16="http://schemas.microsoft.com/office/drawing/2014/main" xmlns="" id="{13237E96-350D-4862-93B1-D05456FE1750}"/>
              </a:ext>
            </a:extLst>
          </p:cNvPr>
          <p:cNvSpPr/>
          <p:nvPr/>
        </p:nvSpPr>
        <p:spPr>
          <a:xfrm>
            <a:off x="8986367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0" name="Google Shape;21;p2">
            <a:extLst>
              <a:ext uri="{FF2B5EF4-FFF2-40B4-BE49-F238E27FC236}">
                <a16:creationId xmlns:a16="http://schemas.microsoft.com/office/drawing/2014/main" xmlns="" id="{370B70DF-C7BC-4B13-AFFC-84587C7569AD}"/>
              </a:ext>
            </a:extLst>
          </p:cNvPr>
          <p:cNvSpPr/>
          <p:nvPr/>
        </p:nvSpPr>
        <p:spPr>
          <a:xfrm rot="10484934" flipH="1">
            <a:off x="10534147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1" name="Google Shape;11;p2">
            <a:extLst>
              <a:ext uri="{FF2B5EF4-FFF2-40B4-BE49-F238E27FC236}">
                <a16:creationId xmlns:a16="http://schemas.microsoft.com/office/drawing/2014/main" xmlns="" id="{340A3A1E-158B-4D80-A3F3-91D8CD1694C0}"/>
              </a:ext>
            </a:extLst>
          </p:cNvPr>
          <p:cNvSpPr/>
          <p:nvPr/>
        </p:nvSpPr>
        <p:spPr>
          <a:xfrm rot="5400000">
            <a:off x="-1832299" y="55649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22" name="Google Shape;19;p2">
            <a:extLst>
              <a:ext uri="{FF2B5EF4-FFF2-40B4-BE49-F238E27FC236}">
                <a16:creationId xmlns:a16="http://schemas.microsoft.com/office/drawing/2014/main" xmlns="" id="{386ADF9E-CEF9-44C7-88BB-724A1EEF8F45}"/>
              </a:ext>
            </a:extLst>
          </p:cNvPr>
          <p:cNvSpPr/>
          <p:nvPr/>
        </p:nvSpPr>
        <p:spPr>
          <a:xfrm rot="16200000">
            <a:off x="9082831" y="4980839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pic>
        <p:nvPicPr>
          <p:cNvPr id="5122" name="Picture 2" descr="Trẻ em cần lưu ý gì khi chụp cộng hưởng từ sọ não | Vinmec">
            <a:extLst>
              <a:ext uri="{FF2B5EF4-FFF2-40B4-BE49-F238E27FC236}">
                <a16:creationId xmlns:a16="http://schemas.microsoft.com/office/drawing/2014/main" xmlns="" id="{957EB342-FAC3-BF83-99D8-4276DCE94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14906" r="135" b="721"/>
          <a:stretch/>
        </p:blipFill>
        <p:spPr bwMode="auto">
          <a:xfrm>
            <a:off x="3382189" y="-2597744"/>
            <a:ext cx="2579510" cy="14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D25E7C-D7DE-7D65-F02E-70075C9E7DC4}"/>
              </a:ext>
            </a:extLst>
          </p:cNvPr>
          <p:cNvSpPr/>
          <p:nvPr/>
        </p:nvSpPr>
        <p:spPr>
          <a:xfrm>
            <a:off x="12410237" y="5410126"/>
            <a:ext cx="4459357" cy="255618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C4EAAC-95E8-454A-9970-EE9BBBC57E08}"/>
              </a:ext>
            </a:extLst>
          </p:cNvPr>
          <p:cNvSpPr txBox="1"/>
          <p:nvPr/>
        </p:nvSpPr>
        <p:spPr>
          <a:xfrm>
            <a:off x="1612787" y="5110044"/>
            <a:ext cx="842092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Vì vậy thường có bảng cảnh báo từ trường mạnh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A3490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32DAD16-E5D7-7FFF-3B25-B40C36836B42}"/>
              </a:ext>
            </a:extLst>
          </p:cNvPr>
          <p:cNvSpPr/>
          <p:nvPr/>
        </p:nvSpPr>
        <p:spPr>
          <a:xfrm>
            <a:off x="649763" y="568123"/>
            <a:ext cx="684123" cy="684123"/>
          </a:xfrm>
          <a:prstGeom prst="ellipse">
            <a:avLst/>
          </a:prstGeom>
          <a:solidFill>
            <a:srgbClr val="304D7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Jovis-AmpleBold-San"/>
              <a:ea typeface="+mn-ea"/>
              <a:cs typeface="+mn-cs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9A17D3B1-844C-B93B-4BFC-213B933C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678523"/>
            <a:ext cx="463323" cy="46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86FA1B-30FB-B2BE-AD21-FC5761185A81}"/>
              </a:ext>
            </a:extLst>
          </p:cNvPr>
          <p:cNvSpPr txBox="1"/>
          <p:nvPr/>
        </p:nvSpPr>
        <p:spPr>
          <a:xfrm>
            <a:off x="942032" y="557071"/>
            <a:ext cx="274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A3490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A3490"/>
              </a:solidFill>
              <a:effectLst/>
              <a:uLnTx/>
              <a:uFillTx/>
              <a:latin typeface="#9Slide07 Cadena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89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N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2332"/>
      </a:accent1>
      <a:accent2>
        <a:srgbClr val="D96C75"/>
      </a:accent2>
      <a:accent3>
        <a:srgbClr val="304D73"/>
      </a:accent3>
      <a:accent4>
        <a:srgbClr val="8C0303"/>
      </a:accent4>
      <a:accent5>
        <a:srgbClr val="F2F2F2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2">
      <a:majorFont>
        <a:latin typeface="A6.Jovis-PaytoneOneRegular-Deco"/>
        <a:ea typeface=""/>
        <a:cs typeface=""/>
      </a:majorFont>
      <a:minorFont>
        <a:latin typeface="A3.Jovis-AmpleBold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509</Words>
  <Application>Microsoft Office PowerPoint</Application>
  <PresentationFormat>Custom</PresentationFormat>
  <Paragraphs>53</Paragraphs>
  <Slides>16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1. TỪ TRƯỜNG (TRƯỜNG TỪ)</vt:lpstr>
      <vt:lpstr>1. TỪ TRƯỜNG (TRƯỜNG TỪ)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Quynh</dc:creator>
  <cp:lastModifiedBy>Administrator</cp:lastModifiedBy>
  <cp:revision>4</cp:revision>
  <dcterms:created xsi:type="dcterms:W3CDTF">2024-01-14T15:01:30Z</dcterms:created>
  <dcterms:modified xsi:type="dcterms:W3CDTF">2025-12-15T01:34:05Z</dcterms:modified>
</cp:coreProperties>
</file>