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2" r:id="rId6"/>
    <p:sldId id="273" r:id="rId7"/>
    <p:sldId id="262" r:id="rId8"/>
    <p:sldId id="265" r:id="rId9"/>
    <p:sldId id="261" r:id="rId10"/>
    <p:sldId id="269" r:id="rId11"/>
    <p:sldId id="259" r:id="rId12"/>
    <p:sldId id="268" r:id="rId13"/>
    <p:sldId id="271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94A1"/>
    <a:srgbClr val="FFE5D9"/>
    <a:srgbClr val="FCA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0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10" Type="http://schemas.openxmlformats.org/officeDocument/2006/relationships/image" Target="../media/image56.sv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svg"/><Relationship Id="rId7" Type="http://schemas.openxmlformats.org/officeDocument/2006/relationships/image" Target="../media/image37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sv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NULL" TargetMode="External"/><Relationship Id="rId7" Type="http://schemas.openxmlformats.org/officeDocument/2006/relationships/image" Target="../media/image21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5.png"/><Relationship Id="rId4" Type="http://schemas.microsoft.com/office/2007/relationships/media" Target="../media/media4.mp3"/><Relationship Id="rId9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17218" y="2933700"/>
            <a:ext cx="10653562" cy="4136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27"/>
              </a:lnSpc>
            </a:pPr>
            <a:r>
              <a:rPr lang="en-US" sz="72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28600" y="-383874"/>
            <a:ext cx="2032648" cy="110547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9966" y="571500"/>
            <a:ext cx="2228067" cy="2041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83951" y="-317199"/>
            <a:ext cx="2032649" cy="11054748"/>
          </a:xfrm>
          <a:prstGeom prst="rect">
            <a:avLst/>
          </a:prstGeom>
        </p:spPr>
      </p:pic>
      <p:pic>
        <p:nvPicPr>
          <p:cNvPr id="9" name="Picture 26">
            <a:extLst>
              <a:ext uri="{FF2B5EF4-FFF2-40B4-BE49-F238E27FC236}">
                <a16:creationId xmlns:a16="http://schemas.microsoft.com/office/drawing/2014/main" id="{288ED2D0-A00B-4311-9C01-02B17361A8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65547" y="7235898"/>
            <a:ext cx="7556905" cy="3051102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8308768" y="758293"/>
            <a:ext cx="2275225" cy="195527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34935">
            <a:off x="14439330" y="-2281837"/>
            <a:ext cx="5949425" cy="562964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545F92-506D-4CD2-B185-80CB8C47BB5F}"/>
              </a:ext>
            </a:extLst>
          </p:cNvPr>
          <p:cNvSpPr/>
          <p:nvPr/>
        </p:nvSpPr>
        <p:spPr>
          <a:xfrm>
            <a:off x="849762" y="2832100"/>
            <a:ext cx="7760838" cy="6502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vi-VN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>
              <a:lnSpc>
                <a:spcPct val="150000"/>
              </a:lnSpc>
            </a:pP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ơi ...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phương ...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thân.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vi-VN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44519D27-6F5E-482A-B4D4-5F4A05112D2D}"/>
              </a:ext>
            </a:extLst>
          </p:cNvPr>
          <p:cNvSpPr txBox="1"/>
          <p:nvPr/>
        </p:nvSpPr>
        <p:spPr>
          <a:xfrm>
            <a:off x="1238250" y="771525"/>
            <a:ext cx="15811500" cy="1138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ÔN TẬP BÀI HÁT “TÌNH BẠN BỐN PHƯƠNG”</a:t>
            </a:r>
            <a:endParaRPr lang="en-US" sz="54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8BFCE0-A194-42FD-B54C-A8C04EA404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8" y="2832100"/>
            <a:ext cx="8442624" cy="6683375"/>
          </a:xfrm>
          <a:prstGeom prst="rect">
            <a:avLst/>
          </a:prstGeom>
        </p:spPr>
      </p:pic>
      <p:pic>
        <p:nvPicPr>
          <p:cNvPr id="12" name="Karaoke Tình bạn bốn phương - Cánh Diều lớp 6 - Nhạc Scotland - Lời Đỗ Thanh Hiên - Giaoviennhac">
            <a:hlinkClick r:id="" action="ppaction://media"/>
            <a:extLst>
              <a:ext uri="{FF2B5EF4-FFF2-40B4-BE49-F238E27FC236}">
                <a16:creationId xmlns:a16="http://schemas.microsoft.com/office/drawing/2014/main" id="{81EDD356-E3C1-4A69-A33A-0B4A64FCD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00" y="8896830"/>
            <a:ext cx="1463675" cy="146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89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19200" y="2221863"/>
            <a:ext cx="8843169" cy="1156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0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-970722" y="-1429578"/>
            <a:ext cx="3962401" cy="43069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E8CE753-AD12-450F-B8C5-09F5BDAD01B1}"/>
              </a:ext>
            </a:extLst>
          </p:cNvPr>
          <p:cNvSpPr txBox="1"/>
          <p:nvPr/>
        </p:nvSpPr>
        <p:spPr>
          <a:xfrm>
            <a:off x="533400" y="3774857"/>
            <a:ext cx="11219916" cy="2572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vi-VN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ctr" defTabSz="609630">
              <a:lnSpc>
                <a:spcPct val="150000"/>
              </a:lnSpc>
              <a:spcAft>
                <a:spcPts val="667"/>
              </a:spcAft>
            </a:pP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36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98EE9B25-4F34-438F-A940-2F75353F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48516" y="0"/>
            <a:ext cx="7608090" cy="10298602"/>
          </a:xfrm>
          <a:prstGeom prst="rect">
            <a:avLst/>
          </a:prstGeom>
        </p:spPr>
      </p:pic>
      <p:pic>
        <p:nvPicPr>
          <p:cNvPr id="2" name="Karaoke Tình bạn bốn phương - Cánh Diều lớp 6 - Nhạc Scotland - Lời Đỗ Thanh Hiên - Giaoviennhac">
            <a:hlinkClick r:id="" action="ppaction://media"/>
            <a:extLst>
              <a:ext uri="{FF2B5EF4-FFF2-40B4-BE49-F238E27FC236}">
                <a16:creationId xmlns:a16="http://schemas.microsoft.com/office/drawing/2014/main" id="{002AADD1-9494-413F-9BA9-82C0C0EB5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225952"/>
            <a:ext cx="2073275" cy="2073275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C45EB392-6E62-4A4B-A033-FCFD6E3E8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005318" y="7948594"/>
            <a:ext cx="7315200" cy="235000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291" r="22943"/>
          <a:stretch/>
        </p:blipFill>
        <p:spPr>
          <a:xfrm rot="-5400000">
            <a:off x="3398685" y="-370099"/>
            <a:ext cx="11262029" cy="107760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655882" y="1182687"/>
            <a:ext cx="8976236" cy="1010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00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A00757-5F2C-45C1-8A65-8D81DF726FCF}"/>
              </a:ext>
            </a:extLst>
          </p:cNvPr>
          <p:cNvGrpSpPr/>
          <p:nvPr/>
        </p:nvGrpSpPr>
        <p:grpSpPr>
          <a:xfrm>
            <a:off x="5311448" y="3006257"/>
            <a:ext cx="7665105" cy="2968486"/>
            <a:chOff x="5311448" y="3006257"/>
            <a:chExt cx="7665105" cy="296848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11448" y="3006257"/>
              <a:ext cx="7665105" cy="2968486"/>
            </a:xfrm>
            <a:prstGeom prst="rect">
              <a:avLst/>
            </a:prstGeom>
          </p:spPr>
        </p:pic>
        <p:sp>
          <p:nvSpPr>
            <p:cNvPr id="6" name="TextBox 6"/>
            <p:cNvSpPr txBox="1"/>
            <p:nvPr/>
          </p:nvSpPr>
          <p:spPr>
            <a:xfrm>
              <a:off x="5732207" y="3525422"/>
              <a:ext cx="6823586" cy="13860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 hát nhuần nhuyễn bài hát </a:t>
              </a:r>
            </a:p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bốn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phương</a:t>
              </a:r>
              <a:r>
                <a:rPr lang="vi-VN" sz="32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493A5D-158E-4561-861A-0C33573710AD}"/>
              </a:ext>
            </a:extLst>
          </p:cNvPr>
          <p:cNvGrpSpPr/>
          <p:nvPr/>
        </p:nvGrpSpPr>
        <p:grpSpPr>
          <a:xfrm>
            <a:off x="5311448" y="6289814"/>
            <a:ext cx="7665105" cy="2968486"/>
            <a:chOff x="5311448" y="6289814"/>
            <a:chExt cx="7665105" cy="2968486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5311448" y="6289814"/>
              <a:ext cx="7665105" cy="2968486"/>
            </a:xfrm>
            <a:prstGeom prst="rect">
              <a:avLst/>
            </a:prstGeom>
          </p:spPr>
        </p:pic>
        <p:sp>
          <p:nvSpPr>
            <p:cNvPr id="7" name="TextBox 7"/>
            <p:cNvSpPr txBox="1"/>
            <p:nvPr/>
          </p:nvSpPr>
          <p:spPr>
            <a:xfrm>
              <a:off x="5521827" y="6788165"/>
              <a:ext cx="7244345" cy="13860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pt-BR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Chuẩn bị nội dung tiết học sau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4,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nhịp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4/4,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hòa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tấu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vi-VN" sz="32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cụ</a:t>
              </a:r>
              <a:r>
                <a:rPr lang="vi-VN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DAF5F5DF-45C1-4071-84AE-F9BF9B3C8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71692" y="5025555"/>
            <a:ext cx="5226227" cy="534652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8860D19-5AF3-4CFA-B70F-42F1A09449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429" y="3318433"/>
            <a:ext cx="5049014" cy="697618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BD53B75-DC67-451D-8EEF-314DA3AB02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84805" y="43914"/>
            <a:ext cx="2571088" cy="24489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42F59639-730A-438C-A7B5-CBE94BB48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642" r="26434"/>
          <a:stretch>
            <a:fillRect/>
          </a:stretch>
        </p:blipFill>
        <p:spPr>
          <a:xfrm>
            <a:off x="-1896260" y="5493644"/>
            <a:ext cx="20648981" cy="67341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7352377" y="-1085850"/>
            <a:ext cx="3583246" cy="32835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884232" y="2445530"/>
            <a:ext cx="12519536" cy="2926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0"/>
              </a:lnSpc>
            </a:pPr>
            <a:r>
              <a:rPr lang="en-US" sz="72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ts val="11990"/>
              </a:lnSpc>
            </a:pPr>
            <a:r>
              <a:rPr lang="en-US" sz="72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59107">
            <a:off x="16444705" y="5555742"/>
            <a:ext cx="4616033" cy="56418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975913">
            <a:off x="-2498516" y="2240471"/>
            <a:ext cx="4616033" cy="564181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4BF0797-2D59-42AB-8B24-3A3E58D2D4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46754" y="5945728"/>
            <a:ext cx="11022497" cy="3922172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37941" y="1411002"/>
            <a:ext cx="7416097" cy="65801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415022">
            <a:off x="15946122" y="2315689"/>
            <a:ext cx="6606230" cy="7180685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A1965AF6-2909-4B75-B569-0DE477EF95E2}"/>
              </a:ext>
            </a:extLst>
          </p:cNvPr>
          <p:cNvSpPr txBox="1"/>
          <p:nvPr/>
        </p:nvSpPr>
        <p:spPr>
          <a:xfrm>
            <a:off x="5303421" y="723900"/>
            <a:ext cx="7681155" cy="896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D7182373-4507-4A67-8BD6-5B0A41ADD7D5}"/>
              </a:ext>
            </a:extLst>
          </p:cNvPr>
          <p:cNvSpPr txBox="1"/>
          <p:nvPr/>
        </p:nvSpPr>
        <p:spPr>
          <a:xfrm>
            <a:off x="3048000" y="1620427"/>
            <a:ext cx="12420602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vi-VN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3" name="Picture 24">
            <a:extLst>
              <a:ext uri="{FF2B5EF4-FFF2-40B4-BE49-F238E27FC236}">
                <a16:creationId xmlns:a16="http://schemas.microsoft.com/office/drawing/2014/main" id="{E48E6E5D-CD4D-4EA9-8994-34FA03A462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16848" y="-379089"/>
            <a:ext cx="3317706" cy="3313559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3DCC1B4A-E86E-43AF-A11B-3186E8B613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40" y="6695159"/>
            <a:ext cx="2810615" cy="3591841"/>
          </a:xfrm>
          <a:prstGeom prst="rect">
            <a:avLst/>
          </a:prstGeom>
        </p:spPr>
      </p:pic>
      <p:pic>
        <p:nvPicPr>
          <p:cNvPr id="2" name="Karaoke Tình bạn bốn phương - Cánh Diều lớp 6 - Nhạc Scotland - Lời Đỗ Thanh Hiên - Giaoviennhac">
            <a:hlinkClick r:id="" action="ppaction://media"/>
            <a:extLst>
              <a:ext uri="{FF2B5EF4-FFF2-40B4-BE49-F238E27FC236}">
                <a16:creationId xmlns:a16="http://schemas.microsoft.com/office/drawing/2014/main" id="{2C42625F-FE60-4388-AB34-6439B290B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489771" y="8518525"/>
            <a:ext cx="1768475" cy="1768475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2D6542CA-97DE-47C2-AA5D-A041E730B9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32604" y="3151377"/>
            <a:ext cx="7051972" cy="70519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2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7567" y="514601"/>
            <a:ext cx="14212865" cy="5390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6000" b="1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Turkish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March</a:t>
            </a:r>
            <a:r>
              <a:rPr lang="en-US" sz="6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Wolftgang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Amadues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Mozart</a:t>
            </a:r>
            <a:r>
              <a:rPr lang="en-US" sz="6000" b="1" kern="0" dirty="0">
                <a:ea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6000" b="1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phương</a:t>
            </a:r>
            <a:endParaRPr lang="en-US" sz="6000" b="1" kern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-38100" y="-876494"/>
            <a:ext cx="4196016" cy="3425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4460428" y="5923073"/>
            <a:ext cx="6606230" cy="7180685"/>
          </a:xfrm>
          <a:prstGeom prst="rect">
            <a:avLst/>
          </a:prstGeom>
        </p:spPr>
      </p:pic>
      <p:pic>
        <p:nvPicPr>
          <p:cNvPr id="7" name="Picture 27">
            <a:extLst>
              <a:ext uri="{FF2B5EF4-FFF2-40B4-BE49-F238E27FC236}">
                <a16:creationId xmlns:a16="http://schemas.microsoft.com/office/drawing/2014/main" id="{DAE80257-CE31-4974-AE09-A293FB91D4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43240" y="6019800"/>
            <a:ext cx="5401520" cy="426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3400" y="1938154"/>
            <a:ext cx="9527420" cy="787259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00150" y="651990"/>
            <a:ext cx="15811500" cy="1138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NGHE NHẠC: TÁC PHẨM </a:t>
            </a:r>
            <a:r>
              <a:rPr lang="en-US" sz="5400" b="1" i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TURKISH MARCH 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8181544" y="-9974020"/>
            <a:ext cx="2275225" cy="19552713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79C4D355-520F-4A6B-8C72-7819D58130DB}"/>
              </a:ext>
            </a:extLst>
          </p:cNvPr>
          <p:cNvSpPr txBox="1"/>
          <p:nvPr/>
        </p:nvSpPr>
        <p:spPr>
          <a:xfrm>
            <a:off x="838199" y="4914900"/>
            <a:ext cx="9032121" cy="4175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Turkish March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071167A-4D3C-490F-A13D-BB416E09500C}"/>
              </a:ext>
            </a:extLst>
          </p:cNvPr>
          <p:cNvSpPr txBox="1"/>
          <p:nvPr/>
        </p:nvSpPr>
        <p:spPr>
          <a:xfrm>
            <a:off x="2534859" y="2337773"/>
            <a:ext cx="5638800" cy="809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79CF7BC-E0E3-4ECF-97D0-7BA0257285B1}"/>
              </a:ext>
            </a:extLst>
          </p:cNvPr>
          <p:cNvSpPr txBox="1"/>
          <p:nvPr/>
        </p:nvSpPr>
        <p:spPr>
          <a:xfrm>
            <a:off x="1410910" y="3248558"/>
            <a:ext cx="7772400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90B22C82-3B42-4B99-97D0-6E9484D978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68000" y="6429756"/>
            <a:ext cx="7315200" cy="3849624"/>
          </a:xfrm>
          <a:prstGeom prst="rect">
            <a:avLst/>
          </a:prstGeom>
        </p:spPr>
      </p:pic>
      <p:pic>
        <p:nvPicPr>
          <p:cNvPr id="3" name="y2mate.com - Turkish March Bản nhạc huyền thoại của Mozart free sheet_480p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D355A4B-834C-4F30-84AA-0900FB75A9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75118" y="2304446"/>
            <a:ext cx="7586580" cy="42106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76250"/>
            <a:ext cx="10022721" cy="9334500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79C4D355-520F-4A6B-8C72-7819D58130DB}"/>
              </a:ext>
            </a:extLst>
          </p:cNvPr>
          <p:cNvSpPr txBox="1"/>
          <p:nvPr/>
        </p:nvSpPr>
        <p:spPr>
          <a:xfrm>
            <a:off x="1106109" y="1120604"/>
            <a:ext cx="8724901" cy="8045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Turkish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Nhĩ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Chương III trong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Sonata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piano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thiên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tách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sonata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vui tươi,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nhộn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ngợi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ca tinh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binh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Nhĩ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như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giục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lên,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CC8091A-D12D-4628-A5D1-54990BF913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82800" y="-1147946"/>
            <a:ext cx="5122926" cy="6172200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00816B5-9E6D-4D38-8E78-7CEB6A6E2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173" y="1200150"/>
            <a:ext cx="7245627" cy="6172200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271F0D5-5F89-48DF-A271-9E941DCA1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344400" y="7344354"/>
            <a:ext cx="3951771" cy="29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9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521694-C992-47FD-B8F3-57D2485DF15D}"/>
              </a:ext>
            </a:extLst>
          </p:cNvPr>
          <p:cNvSpPr/>
          <p:nvPr/>
        </p:nvSpPr>
        <p:spPr>
          <a:xfrm>
            <a:off x="990600" y="2781300"/>
            <a:ext cx="9753600" cy="65063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7800" y="6972300"/>
            <a:ext cx="3157121" cy="3858703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B39B1E12-78FD-4A51-AA3A-9C2B97E53D05}"/>
              </a:ext>
            </a:extLst>
          </p:cNvPr>
          <p:cNvSpPr txBox="1"/>
          <p:nvPr/>
        </p:nvSpPr>
        <p:spPr>
          <a:xfrm>
            <a:off x="1238250" y="342900"/>
            <a:ext cx="15811500" cy="1138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vi-VN" sz="5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 SĨ WOLFTGANG AMADUES MOZART</a:t>
            </a:r>
            <a:endParaRPr lang="en-US" sz="54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1902517B-CB9B-4B03-B4F7-ADB0243C540B}"/>
              </a:ext>
            </a:extLst>
          </p:cNvPr>
          <p:cNvSpPr txBox="1"/>
          <p:nvPr/>
        </p:nvSpPr>
        <p:spPr>
          <a:xfrm>
            <a:off x="2857500" y="1595759"/>
            <a:ext cx="125730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D6755-98D5-4FAA-AA53-D38ACF08DDEE}"/>
              </a:ext>
            </a:extLst>
          </p:cNvPr>
          <p:cNvSpPr txBox="1"/>
          <p:nvPr/>
        </p:nvSpPr>
        <p:spPr>
          <a:xfrm>
            <a:off x="1600200" y="3173205"/>
            <a:ext cx="8491537" cy="5556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ngay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coi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thần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âm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chơi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thạo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sĩ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Mozart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không? Tên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21E705-4EF0-4C7F-AA56-3564E049D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24" y="2572525"/>
            <a:ext cx="5415776" cy="693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5605E8-1C4A-4481-A8E3-688B07EEE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563685">
            <a:off x="-1296485" y="-477213"/>
            <a:ext cx="2556621" cy="277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87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4521694-C992-47FD-B8F3-57D2485DF15D}"/>
              </a:ext>
            </a:extLst>
          </p:cNvPr>
          <p:cNvSpPr/>
          <p:nvPr/>
        </p:nvSpPr>
        <p:spPr>
          <a:xfrm>
            <a:off x="381000" y="494544"/>
            <a:ext cx="11524920" cy="92979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79983" y="6743700"/>
            <a:ext cx="4616033" cy="5641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6D6755-98D5-4FAA-AA53-D38ACF08DDEE}"/>
              </a:ext>
            </a:extLst>
          </p:cNvPr>
          <p:cNvSpPr txBox="1"/>
          <p:nvPr/>
        </p:nvSpPr>
        <p:spPr>
          <a:xfrm>
            <a:off x="698889" y="1259261"/>
            <a:ext cx="10896600" cy="7768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Mozart (1756 – 1791)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soạn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sâu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âm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phương Tây.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Ông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âm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nhi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giao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sonata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Âm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ông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trong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trẻo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tươi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Mozart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âm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hơn 600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công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cao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Giao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40, Sonata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11,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kịch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Figaro,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54DDA16F-2BFB-4BCE-A137-6E07904C1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7800" y="6972300"/>
            <a:ext cx="3157121" cy="3858703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9468DAC4-5507-44CE-8E5E-16E5E1B09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563685">
            <a:off x="-424627" y="-1170512"/>
            <a:ext cx="2153743" cy="2341025"/>
          </a:xfrm>
          <a:prstGeom prst="rect">
            <a:avLst/>
          </a:prstGeom>
        </p:spPr>
      </p:pic>
      <p:pic>
        <p:nvPicPr>
          <p:cNvPr id="21" name="Picture 20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59F531BF-F9CF-4236-9295-350985B476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3947" y="1009647"/>
            <a:ext cx="5879253" cy="8267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63685">
            <a:off x="-4441689" y="2704960"/>
            <a:ext cx="6606230" cy="7180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452630">
            <a:off x="16075161" y="818486"/>
            <a:ext cx="6606230" cy="7180685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48489B5B-2747-40E2-9738-CDE7261FB004}"/>
              </a:ext>
            </a:extLst>
          </p:cNvPr>
          <p:cNvSpPr txBox="1"/>
          <p:nvPr/>
        </p:nvSpPr>
        <p:spPr>
          <a:xfrm>
            <a:off x="2857500" y="503601"/>
            <a:ext cx="12573000" cy="72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 Mozart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42E3FAA-6E3D-4B39-8111-FBEA20A7C0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791" y="1708621"/>
            <a:ext cx="5595378" cy="7735569"/>
          </a:xfrm>
          <a:prstGeom prst="rect">
            <a:avLst/>
          </a:prstGeom>
        </p:spPr>
      </p:pic>
      <p:pic>
        <p:nvPicPr>
          <p:cNvPr id="6" name="Picture 5" descr="Table&#10;&#10;Description automatically generated with low confidence">
            <a:extLst>
              <a:ext uri="{FF2B5EF4-FFF2-40B4-BE49-F238E27FC236}">
                <a16:creationId xmlns:a16="http://schemas.microsoft.com/office/drawing/2014/main" id="{1DA4B31A-1F8A-4CA1-879A-55DCDCA31E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096" y="1708621"/>
            <a:ext cx="5977485" cy="7735569"/>
          </a:xfrm>
          <a:prstGeom prst="rect">
            <a:avLst/>
          </a:prstGeom>
        </p:spPr>
      </p:pic>
      <p:pic>
        <p:nvPicPr>
          <p:cNvPr id="10" name="Khát vọng mùa xuân - Mozart - cover by Nevis Center(1)">
            <a:hlinkClick r:id="" action="ppaction://media"/>
            <a:extLst>
              <a:ext uri="{FF2B5EF4-FFF2-40B4-BE49-F238E27FC236}">
                <a16:creationId xmlns:a16="http://schemas.microsoft.com/office/drawing/2014/main" id="{A11833C0-589A-4EB2-826C-EA5D97E32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125" y="8062399"/>
            <a:ext cx="2225675" cy="2225675"/>
          </a:xfrm>
          <a:prstGeom prst="rect">
            <a:avLst/>
          </a:prstGeom>
        </p:spPr>
      </p:pic>
      <p:pic>
        <p:nvPicPr>
          <p:cNvPr id="11" name="Mozart-Hummel - Symphony 40 1st Movement (40k subs special)(1)">
            <a:hlinkClick r:id="" action="ppaction://media"/>
            <a:extLst>
              <a:ext uri="{FF2B5EF4-FFF2-40B4-BE49-F238E27FC236}">
                <a16:creationId xmlns:a16="http://schemas.microsoft.com/office/drawing/2014/main" id="{57988D03-9581-4AAB-A17C-A1FA32495A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38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94849" y="8314056"/>
            <a:ext cx="2073275" cy="2073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27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62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97200" y="-1562100"/>
            <a:ext cx="3873818" cy="4667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8308768" y="472543"/>
            <a:ext cx="2275225" cy="19552713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D80A7A82-B4A0-4CC6-B523-70F3E2ADA5F8}"/>
              </a:ext>
            </a:extLst>
          </p:cNvPr>
          <p:cNvSpPr txBox="1"/>
          <p:nvPr/>
        </p:nvSpPr>
        <p:spPr>
          <a:xfrm>
            <a:off x="1238250" y="771525"/>
            <a:ext cx="15811500" cy="1138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400" b="1" dirty="0">
                <a:solidFill>
                  <a:srgbClr val="2A2A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ÔN TẬP BÀI HÁT “TÌNH BẠN BỐN PHƯƠNG”</a:t>
            </a:r>
            <a:endParaRPr lang="en-US" sz="5400" b="1" i="1" dirty="0">
              <a:solidFill>
                <a:srgbClr val="2A2A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6684946-F8CA-42AB-8953-D8DEA1DAD79F}"/>
              </a:ext>
            </a:extLst>
          </p:cNvPr>
          <p:cNvSpPr/>
          <p:nvPr/>
        </p:nvSpPr>
        <p:spPr>
          <a:xfrm>
            <a:off x="925962" y="2832100"/>
            <a:ext cx="7760838" cy="6502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lnSpc>
                <a:spcPct val="150000"/>
              </a:lnSpc>
            </a:pPr>
            <a:r>
              <a:rPr lang="vi-VN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vi-VN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vi-VN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vi-VN" sz="3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- </a:t>
            </a:r>
            <a:r>
              <a:rPr lang="vi-VN" sz="36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endParaRPr lang="vi-VN" sz="36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ái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...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araoke Tình bạn bốn phương - Cánh Diều lớp 6 - Nhạc Scotland - Lời Đỗ Thanh Hiên - Giaoviennhac">
            <a:hlinkClick r:id="" action="ppaction://media"/>
            <a:extLst>
              <a:ext uri="{FF2B5EF4-FFF2-40B4-BE49-F238E27FC236}">
                <a16:creationId xmlns:a16="http://schemas.microsoft.com/office/drawing/2014/main" id="{1FB4E0DF-59C3-46C1-9F25-A11101ABC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00" y="8896830"/>
            <a:ext cx="1463675" cy="1463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BE20C-BDEF-435D-A177-8D1E00C61E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338" y="2832100"/>
            <a:ext cx="8442624" cy="66833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2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Modern Playful Science Class Education Presentation</Template>
  <TotalTime>268</TotalTime>
  <Words>692</Words>
  <Application>Microsoft Office PowerPoint</Application>
  <PresentationFormat>Custom</PresentationFormat>
  <Paragraphs>57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Giang</dc:creator>
  <cp:lastModifiedBy>Hương Giang</cp:lastModifiedBy>
  <cp:revision>5</cp:revision>
  <dcterms:created xsi:type="dcterms:W3CDTF">2021-09-06T01:28:16Z</dcterms:created>
  <dcterms:modified xsi:type="dcterms:W3CDTF">2021-09-08T15:48:28Z</dcterms:modified>
  <dc:identifier>DAEpMYGHhZk</dc:identifier>
</cp:coreProperties>
</file>