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9"/>
  </p:notesMasterIdLst>
  <p:sldIdLst>
    <p:sldId id="256" r:id="rId2"/>
    <p:sldId id="264" r:id="rId3"/>
    <p:sldId id="259" r:id="rId4"/>
    <p:sldId id="269" r:id="rId5"/>
    <p:sldId id="313" r:id="rId6"/>
    <p:sldId id="310" r:id="rId7"/>
    <p:sldId id="311" r:id="rId8"/>
    <p:sldId id="312" r:id="rId9"/>
    <p:sldId id="257" r:id="rId10"/>
    <p:sldId id="314" r:id="rId11"/>
    <p:sldId id="315" r:id="rId12"/>
    <p:sldId id="318" r:id="rId13"/>
    <p:sldId id="316" r:id="rId14"/>
    <p:sldId id="317" r:id="rId15"/>
    <p:sldId id="319" r:id="rId16"/>
    <p:sldId id="320" r:id="rId17"/>
    <p:sldId id="321" r:id="rId18"/>
    <p:sldId id="258" r:id="rId19"/>
    <p:sldId id="322" r:id="rId20"/>
    <p:sldId id="263" r:id="rId21"/>
    <p:sldId id="261" r:id="rId22"/>
    <p:sldId id="323" r:id="rId23"/>
    <p:sldId id="262" r:id="rId24"/>
    <p:sldId id="326" r:id="rId25"/>
    <p:sldId id="324" r:id="rId26"/>
    <p:sldId id="325" r:id="rId27"/>
    <p:sldId id="290" r:id="rId2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oppins" panose="020B0604020202020204" charset="0"/>
      <p:regular r:id="rId36"/>
      <p:bold r:id="rId37"/>
      <p:italic r:id="rId38"/>
      <p:boldItalic r:id="rId39"/>
    </p:embeddedFont>
    <p:embeddedFont>
      <p:font typeface="Luckiest Guy" panose="020B0604020202020204" charset="0"/>
      <p:regular r:id="rId40"/>
    </p:embeddedFont>
    <p:embeddedFont>
      <p:font typeface="Asap" panose="020B0604020202020204" charset="0"/>
      <p:regular r:id="rId41"/>
      <p:bold r:id="rId42"/>
      <p:italic r:id="rId43"/>
      <p:boldItalic r:id="rId44"/>
    </p:embeddedFont>
    <p:embeddedFont>
      <p:font typeface="Bebas Neue" panose="020B0604020202020204" charset="0"/>
      <p:regular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Fresca" panose="020B0604020202020204" charset="0"/>
      <p:regular r:id="rId50"/>
    </p:embeddedFont>
    <p:embeddedFont>
      <p:font typeface="Archivo" panose="020B0604020202020204" charset="0"/>
      <p:regular r:id="rId51"/>
      <p:bold r:id="rId52"/>
      <p:italic r:id="rId53"/>
      <p:boldItalic r:id="rId54"/>
    </p:embeddedFont>
    <p:embeddedFont>
      <p:font typeface="Neucha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35C"/>
    <a:srgbClr val="FCB238"/>
    <a:srgbClr val="FB777E"/>
    <a:srgbClr val="125B54"/>
    <a:srgbClr val="2F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2C65B3-893A-491A-81E3-92951F6C3776}">
  <a:tblStyle styleId="{D02C65B3-893A-491A-81E3-92951F6C37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36" autoAdjust="0"/>
  </p:normalViewPr>
  <p:slideViewPr>
    <p:cSldViewPr snapToGrid="0">
      <p:cViewPr>
        <p:scale>
          <a:sx n="50" d="100"/>
          <a:sy n="50" d="100"/>
        </p:scale>
        <p:origin x="2078" y="7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</a:t>
            </a:r>
            <a:r>
              <a:rPr lang="en-US" baseline="0" dirty="0" smtClean="0"/>
              <a:t> sentences are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336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6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70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894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455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502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327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c39606b3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c39606b3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 the students</a:t>
            </a:r>
            <a:r>
              <a:rPr lang="en-US" baseline="0" dirty="0" smtClean="0"/>
              <a:t> to name the transports  - example – </a:t>
            </a:r>
            <a:r>
              <a:rPr lang="en-US" baseline="0" dirty="0" err="1" smtClean="0"/>
              <a:t>practise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21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3c39606b3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3c39606b37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fdbaa8a460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fdbaa8a460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83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fdbaa8a46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fdbaa8a46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fdbaa8a46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fdbaa8a46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Game: (Optional) https://wordwall.net/resource/43088388/mr-rowans-possessive-pronouns-whack-a-mole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Allow</a:t>
            </a:r>
            <a:r>
              <a:rPr lang="en-US" baseline="0" dirty="0" smtClean="0"/>
              <a:t> student to touch the slide show and the teacher will hit the mouse =&gt; the team with the most point wins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511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81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92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gfdbaa8a460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8" name="Google Shape;2498;gfdbaa8a460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Discuss</a:t>
            </a:r>
            <a:r>
              <a:rPr lang="en-US" baseline="0" dirty="0" smtClean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1. We will go to school by </a:t>
            </a:r>
            <a:r>
              <a:rPr lang="en-US" baseline="0" dirty="0" err="1" smtClean="0"/>
              <a:t>skytrain</a:t>
            </a:r>
            <a:r>
              <a:rPr lang="en-US" baseline="0" dirty="0" smtClean="0"/>
              <a:t>/bamboo-copter/</a:t>
            </a:r>
            <a:r>
              <a:rPr lang="en-US" baseline="0" dirty="0" err="1" smtClean="0"/>
              <a:t>hyperloop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2. We will probably</a:t>
            </a:r>
            <a:r>
              <a:rPr lang="en-US" baseline="0" dirty="0" smtClean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3. Renewable energy because fossil fuels will run out/ burning fossil fuels can cause pollution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Discuss</a:t>
            </a:r>
            <a:r>
              <a:rPr lang="en-US" baseline="0" dirty="0" smtClean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1. We will go to school by </a:t>
            </a:r>
            <a:r>
              <a:rPr lang="en-US" baseline="0" dirty="0" err="1" smtClean="0"/>
              <a:t>skytrain</a:t>
            </a:r>
            <a:r>
              <a:rPr lang="en-US" baseline="0" dirty="0" smtClean="0"/>
              <a:t>/bamboo-copter/</a:t>
            </a:r>
            <a:r>
              <a:rPr lang="en-US" baseline="0" dirty="0" err="1" smtClean="0"/>
              <a:t>hyperloop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2. We will probably</a:t>
            </a:r>
            <a:r>
              <a:rPr lang="en-US" baseline="0" dirty="0" smtClean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3. Renewable energy because fossil fuels will run out/ burning fossil fuels can cause pollution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08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After 2 questions, Draw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attention to these sentences and ask: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What tense are they in?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Are we 100% sure about these ideas?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=&gt; We use Future</a:t>
            </a:r>
            <a:r>
              <a:rPr lang="en-US" baseline="0" dirty="0" smtClean="0"/>
              <a:t> tense to </a:t>
            </a:r>
            <a:r>
              <a:rPr lang="en-US" b="1" baseline="0" dirty="0" smtClean="0"/>
              <a:t>talk about future activities </a:t>
            </a:r>
            <a:r>
              <a:rPr lang="en-US" baseline="0" dirty="0" smtClean="0"/>
              <a:t>and to </a:t>
            </a:r>
            <a:r>
              <a:rPr lang="en-US" b="1" baseline="0" dirty="0" smtClean="0"/>
              <a:t>make predictions.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28369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37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17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</a:t>
            </a:r>
            <a:r>
              <a:rPr lang="en-US" baseline="0" dirty="0" smtClean="0"/>
              <a:t> sentences are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519500" y="552313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93650" y="5634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687375" y="37654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63759" y="1089593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7723" y="3362135"/>
            <a:ext cx="1056348" cy="1142744"/>
            <a:chOff x="3098900" y="561150"/>
            <a:chExt cx="956750" cy="1035000"/>
          </a:xfrm>
        </p:grpSpPr>
        <p:sp>
          <p:nvSpPr>
            <p:cNvPr id="14" name="Google Shape;14;p2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155092" flipH="1">
            <a:off x="6798602" y="3152399"/>
            <a:ext cx="993801" cy="1291542"/>
            <a:chOff x="1964300" y="2770929"/>
            <a:chExt cx="993783" cy="1291519"/>
          </a:xfrm>
        </p:grpSpPr>
        <p:sp>
          <p:nvSpPr>
            <p:cNvPr id="26" name="Google Shape;26;p2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-1335086">
            <a:off x="3780511" y="2810599"/>
            <a:ext cx="1004650" cy="1063554"/>
            <a:chOff x="5812350" y="654675"/>
            <a:chExt cx="1004575" cy="1063475"/>
          </a:xfrm>
        </p:grpSpPr>
        <p:sp>
          <p:nvSpPr>
            <p:cNvPr id="29" name="Google Shape;29;p2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 rot="669427">
            <a:off x="4841347" y="3024016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524075" y="330920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1964300" y="2792096"/>
            <a:ext cx="993783" cy="1291519"/>
            <a:chOff x="1964300" y="2770929"/>
            <a:chExt cx="993783" cy="1291519"/>
          </a:xfrm>
        </p:grpSpPr>
        <p:sp>
          <p:nvSpPr>
            <p:cNvPr id="34" name="Google Shape;34;p2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7373699" y="1689295"/>
            <a:ext cx="2470254" cy="2708830"/>
            <a:chOff x="4356025" y="412275"/>
            <a:chExt cx="1010825" cy="1108450"/>
          </a:xfrm>
        </p:grpSpPr>
        <p:sp>
          <p:nvSpPr>
            <p:cNvPr id="37" name="Google Shape;37;p2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 rot="3679919">
            <a:off x="8080628" y="3726541"/>
            <a:ext cx="1056399" cy="1142799"/>
            <a:chOff x="3098900" y="561150"/>
            <a:chExt cx="956750" cy="1035000"/>
          </a:xfrm>
        </p:grpSpPr>
        <p:sp>
          <p:nvSpPr>
            <p:cNvPr id="46" name="Google Shape;46;p2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58" name="Google Shape;58;p2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20625" y="3982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2977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03800" y="424342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3964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70247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206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036563" y="41146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69975" y="480155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708750" y="535000"/>
            <a:ext cx="5116200" cy="24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798500" y="3037292"/>
            <a:ext cx="3801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4"/>
          <p:cNvSpPr/>
          <p:nvPr/>
        </p:nvSpPr>
        <p:spPr>
          <a:xfrm>
            <a:off x="804523" y="2818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 flipH="1">
            <a:off x="-1133226" y="5238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 rot="-2085948">
            <a:off x="477657" y="3889650"/>
            <a:ext cx="1004710" cy="1063618"/>
            <a:chOff x="5812350" y="654675"/>
            <a:chExt cx="1004575" cy="1063475"/>
          </a:xfrm>
        </p:grpSpPr>
        <p:sp>
          <p:nvSpPr>
            <p:cNvPr id="486" name="Google Shape;486;p1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301765">
            <a:off x="1169561" y="4135243"/>
            <a:ext cx="523524" cy="721883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14"/>
          <p:cNvGrpSpPr/>
          <p:nvPr/>
        </p:nvGrpSpPr>
        <p:grpSpPr>
          <a:xfrm rot="2183800">
            <a:off x="7946186" y="4037076"/>
            <a:ext cx="1056441" cy="1142845"/>
            <a:chOff x="3098900" y="561150"/>
            <a:chExt cx="956750" cy="1035000"/>
          </a:xfrm>
        </p:grpSpPr>
        <p:sp>
          <p:nvSpPr>
            <p:cNvPr id="490" name="Google Shape;490;p1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" name="Google Shape;50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2" name="Google Shape;502;p14"/>
          <p:cNvGrpSpPr/>
          <p:nvPr/>
        </p:nvGrpSpPr>
        <p:grpSpPr>
          <a:xfrm flipH="1">
            <a:off x="0" y="4570827"/>
            <a:ext cx="9144172" cy="572698"/>
            <a:chOff x="0" y="4570827"/>
            <a:chExt cx="9144172" cy="572698"/>
          </a:xfrm>
        </p:grpSpPr>
        <p:sp>
          <p:nvSpPr>
            <p:cNvPr id="503" name="Google Shape;503;p14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1449225" y="4939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4947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14"/>
          <p:cNvSpPr/>
          <p:nvPr/>
        </p:nvSpPr>
        <p:spPr>
          <a:xfrm>
            <a:off x="6944532" y="21428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4"/>
          <p:cNvSpPr/>
          <p:nvPr/>
        </p:nvSpPr>
        <p:spPr>
          <a:xfrm flipH="1">
            <a:off x="7593099" y="7285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"/>
          <p:cNvSpPr txBox="1">
            <a:spLocks noGrp="1"/>
          </p:cNvSpPr>
          <p:nvPr>
            <p:ph type="title"/>
          </p:nvPr>
        </p:nvSpPr>
        <p:spPr>
          <a:xfrm>
            <a:off x="2290025" y="27379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1"/>
          </p:nvPr>
        </p:nvSpPr>
        <p:spPr>
          <a:xfrm>
            <a:off x="1312275" y="997600"/>
            <a:ext cx="6519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17" name="Google Shape;517;p15"/>
          <p:cNvGrpSpPr/>
          <p:nvPr/>
        </p:nvGrpSpPr>
        <p:grpSpPr>
          <a:xfrm rot="1071916">
            <a:off x="6564048" y="3302106"/>
            <a:ext cx="651120" cy="846194"/>
            <a:chOff x="1964300" y="2770929"/>
            <a:chExt cx="993783" cy="1291519"/>
          </a:xfrm>
        </p:grpSpPr>
        <p:sp>
          <p:nvSpPr>
            <p:cNvPr id="518" name="Google Shape;518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5"/>
          <p:cNvGrpSpPr/>
          <p:nvPr/>
        </p:nvGrpSpPr>
        <p:grpSpPr>
          <a:xfrm flipH="1">
            <a:off x="7500049" y="1986420"/>
            <a:ext cx="2470254" cy="2708830"/>
            <a:chOff x="4356025" y="412275"/>
            <a:chExt cx="1010825" cy="1108450"/>
          </a:xfrm>
        </p:grpSpPr>
        <p:sp>
          <p:nvSpPr>
            <p:cNvPr id="521" name="Google Shape;521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15"/>
          <p:cNvGrpSpPr/>
          <p:nvPr/>
        </p:nvGrpSpPr>
        <p:grpSpPr>
          <a:xfrm rot="2240655">
            <a:off x="7207107" y="3262582"/>
            <a:ext cx="1056269" cy="1142658"/>
            <a:chOff x="3098900" y="561150"/>
            <a:chExt cx="956750" cy="1035000"/>
          </a:xfrm>
        </p:grpSpPr>
        <p:sp>
          <p:nvSpPr>
            <p:cNvPr id="530" name="Google Shape;530;p1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15"/>
          <p:cNvSpPr/>
          <p:nvPr/>
        </p:nvSpPr>
        <p:spPr>
          <a:xfrm rot="2155880">
            <a:off x="8475454" y="3907172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15"/>
          <p:cNvGrpSpPr/>
          <p:nvPr/>
        </p:nvGrpSpPr>
        <p:grpSpPr>
          <a:xfrm>
            <a:off x="-943084" y="1848870"/>
            <a:ext cx="2470254" cy="2708830"/>
            <a:chOff x="4356025" y="412275"/>
            <a:chExt cx="1010825" cy="1108450"/>
          </a:xfrm>
        </p:grpSpPr>
        <p:sp>
          <p:nvSpPr>
            <p:cNvPr id="543" name="Google Shape;543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5"/>
          <p:cNvGrpSpPr/>
          <p:nvPr/>
        </p:nvGrpSpPr>
        <p:grpSpPr>
          <a:xfrm rot="-707039" flipH="1">
            <a:off x="2126002" y="3166782"/>
            <a:ext cx="680779" cy="884739"/>
            <a:chOff x="1964300" y="2770929"/>
            <a:chExt cx="993783" cy="1291519"/>
          </a:xfrm>
        </p:grpSpPr>
        <p:sp>
          <p:nvSpPr>
            <p:cNvPr id="552" name="Google Shape;552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15"/>
          <p:cNvGrpSpPr/>
          <p:nvPr/>
        </p:nvGrpSpPr>
        <p:grpSpPr>
          <a:xfrm rot="-2233094">
            <a:off x="877735" y="3302130"/>
            <a:ext cx="1004654" cy="1063558"/>
            <a:chOff x="5812350" y="654675"/>
            <a:chExt cx="1004575" cy="1063475"/>
          </a:xfrm>
        </p:grpSpPr>
        <p:sp>
          <p:nvSpPr>
            <p:cNvPr id="555" name="Google Shape;555;p1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5"/>
          <p:cNvSpPr/>
          <p:nvPr/>
        </p:nvSpPr>
        <p:spPr>
          <a:xfrm>
            <a:off x="1791075" y="32159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>
            <a:off x="7403350" y="30258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6003546" y="2277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-459525" y="4330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15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562" name="Google Shape;562;p15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1545100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2740225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570675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3142388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5"/>
          <p:cNvSpPr/>
          <p:nvPr/>
        </p:nvSpPr>
        <p:spPr>
          <a:xfrm>
            <a:off x="2343837" y="1652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7"/>
          <p:cNvGrpSpPr/>
          <p:nvPr/>
        </p:nvGrpSpPr>
        <p:grpSpPr>
          <a:xfrm rot="2700000">
            <a:off x="8033038" y="3606649"/>
            <a:ext cx="1056325" cy="1142719"/>
            <a:chOff x="3098900" y="561150"/>
            <a:chExt cx="956750" cy="1035000"/>
          </a:xfrm>
        </p:grpSpPr>
        <p:sp>
          <p:nvSpPr>
            <p:cNvPr id="609" name="Google Shape;609;p1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17"/>
          <p:cNvSpPr txBox="1">
            <a:spLocks noGrp="1"/>
          </p:cNvSpPr>
          <p:nvPr>
            <p:ph type="subTitle" idx="1"/>
          </p:nvPr>
        </p:nvSpPr>
        <p:spPr>
          <a:xfrm>
            <a:off x="945258" y="2450600"/>
            <a:ext cx="29076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7"/>
          <p:cNvSpPr txBox="1">
            <a:spLocks noGrp="1"/>
          </p:cNvSpPr>
          <p:nvPr>
            <p:ph type="title"/>
          </p:nvPr>
        </p:nvSpPr>
        <p:spPr>
          <a:xfrm>
            <a:off x="945258" y="1181000"/>
            <a:ext cx="2907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7"/>
          <p:cNvSpPr/>
          <p:nvPr/>
        </p:nvSpPr>
        <p:spPr>
          <a:xfrm>
            <a:off x="-568375" y="267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7"/>
          <p:cNvSpPr/>
          <p:nvPr/>
        </p:nvSpPr>
        <p:spPr>
          <a:xfrm flipH="1">
            <a:off x="6184725" y="305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7"/>
          <p:cNvSpPr/>
          <p:nvPr/>
        </p:nvSpPr>
        <p:spPr>
          <a:xfrm>
            <a:off x="4846612" y="4518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7"/>
          <p:cNvSpPr/>
          <p:nvPr/>
        </p:nvSpPr>
        <p:spPr>
          <a:xfrm>
            <a:off x="1909246" y="5746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893838" y="3444935"/>
            <a:ext cx="783201" cy="1017846"/>
            <a:chOff x="1964300" y="2770929"/>
            <a:chExt cx="993783" cy="1291519"/>
          </a:xfrm>
        </p:grpSpPr>
        <p:sp>
          <p:nvSpPr>
            <p:cNvPr id="627" name="Google Shape;627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" name="Google Shape;629;p17"/>
          <p:cNvSpPr/>
          <p:nvPr/>
        </p:nvSpPr>
        <p:spPr>
          <a:xfrm rot="-219126">
            <a:off x="3677724" y="3014550"/>
            <a:ext cx="523516" cy="721872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17"/>
          <p:cNvSpPr/>
          <p:nvPr/>
        </p:nvSpPr>
        <p:spPr>
          <a:xfrm rot="278290">
            <a:off x="4159498" y="2823835"/>
            <a:ext cx="385183" cy="914427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1" name="Google Shape;631;p17"/>
          <p:cNvGrpSpPr/>
          <p:nvPr/>
        </p:nvGrpSpPr>
        <p:grpSpPr>
          <a:xfrm rot="155092" flipH="1">
            <a:off x="7345314" y="3171299"/>
            <a:ext cx="993801" cy="1291542"/>
            <a:chOff x="1964300" y="2770929"/>
            <a:chExt cx="993783" cy="1291519"/>
          </a:xfrm>
        </p:grpSpPr>
        <p:sp>
          <p:nvSpPr>
            <p:cNvPr id="632" name="Google Shape;632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17"/>
          <p:cNvGrpSpPr/>
          <p:nvPr/>
        </p:nvGrpSpPr>
        <p:grpSpPr>
          <a:xfrm rot="-2520766">
            <a:off x="212809" y="3508732"/>
            <a:ext cx="1004581" cy="1063481"/>
            <a:chOff x="5812350" y="654675"/>
            <a:chExt cx="1004575" cy="1063475"/>
          </a:xfrm>
        </p:grpSpPr>
        <p:sp>
          <p:nvSpPr>
            <p:cNvPr id="635" name="Google Shape;635;p1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17"/>
          <p:cNvGrpSpPr/>
          <p:nvPr/>
        </p:nvGrpSpPr>
        <p:grpSpPr>
          <a:xfrm>
            <a:off x="0" y="3693548"/>
            <a:ext cx="9144172" cy="1458874"/>
            <a:chOff x="0" y="3693548"/>
            <a:chExt cx="9144172" cy="1458874"/>
          </a:xfrm>
        </p:grpSpPr>
        <p:sp>
          <p:nvSpPr>
            <p:cNvPr id="638" name="Google Shape;638;p17"/>
            <p:cNvSpPr/>
            <p:nvPr/>
          </p:nvSpPr>
          <p:spPr>
            <a:xfrm>
              <a:off x="0" y="3693548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6699600" y="47717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629775" y="461739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4584000" y="398594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7634000" y="453672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3655275" y="47041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213850" y="464214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3036563" y="4123507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"/>
          <p:cNvSpPr/>
          <p:nvPr/>
        </p:nvSpPr>
        <p:spPr>
          <a:xfrm flipH="1">
            <a:off x="6095675" y="325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9"/>
          <p:cNvSpPr/>
          <p:nvPr/>
        </p:nvSpPr>
        <p:spPr>
          <a:xfrm>
            <a:off x="1562296" y="219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9"/>
          <p:cNvSpPr/>
          <p:nvPr/>
        </p:nvSpPr>
        <p:spPr>
          <a:xfrm>
            <a:off x="-1024450" y="7326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9"/>
          <p:cNvSpPr/>
          <p:nvPr/>
        </p:nvSpPr>
        <p:spPr>
          <a:xfrm>
            <a:off x="8530337" y="13441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9"/>
          <p:cNvSpPr txBox="1">
            <a:spLocks noGrp="1"/>
          </p:cNvSpPr>
          <p:nvPr>
            <p:ph type="subTitle" idx="1"/>
          </p:nvPr>
        </p:nvSpPr>
        <p:spPr>
          <a:xfrm>
            <a:off x="7200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4" name="Google Shape;704;p19"/>
          <p:cNvSpPr txBox="1">
            <a:spLocks noGrp="1"/>
          </p:cNvSpPr>
          <p:nvPr>
            <p:ph type="subTitle" idx="2"/>
          </p:nvPr>
        </p:nvSpPr>
        <p:spPr>
          <a:xfrm>
            <a:off x="7200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9"/>
          <p:cNvSpPr txBox="1">
            <a:spLocks noGrp="1"/>
          </p:cNvSpPr>
          <p:nvPr>
            <p:ph type="subTitle" idx="3"/>
          </p:nvPr>
        </p:nvSpPr>
        <p:spPr>
          <a:xfrm>
            <a:off x="3403800" y="304047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subTitle" idx="4"/>
          </p:nvPr>
        </p:nvSpPr>
        <p:spPr>
          <a:xfrm>
            <a:off x="60876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9"/>
          <p:cNvSpPr txBox="1">
            <a:spLocks noGrp="1"/>
          </p:cNvSpPr>
          <p:nvPr>
            <p:ph type="subTitle" idx="5"/>
          </p:nvPr>
        </p:nvSpPr>
        <p:spPr>
          <a:xfrm>
            <a:off x="3403800" y="269577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9" name="Google Shape;709;p19"/>
          <p:cNvSpPr txBox="1">
            <a:spLocks noGrp="1"/>
          </p:cNvSpPr>
          <p:nvPr>
            <p:ph type="subTitle" idx="6"/>
          </p:nvPr>
        </p:nvSpPr>
        <p:spPr>
          <a:xfrm>
            <a:off x="60876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10" name="Google Shape;710;p19"/>
          <p:cNvGrpSpPr/>
          <p:nvPr/>
        </p:nvGrpSpPr>
        <p:grpSpPr>
          <a:xfrm rot="-164110" flipH="1">
            <a:off x="1974168" y="3817925"/>
            <a:ext cx="978799" cy="978023"/>
            <a:chOff x="1964300" y="2770929"/>
            <a:chExt cx="993783" cy="1291519"/>
          </a:xfrm>
        </p:grpSpPr>
        <p:sp>
          <p:nvSpPr>
            <p:cNvPr id="711" name="Google Shape;71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19"/>
          <p:cNvGrpSpPr/>
          <p:nvPr/>
        </p:nvGrpSpPr>
        <p:grpSpPr>
          <a:xfrm rot="-690564" flipH="1">
            <a:off x="6850982" y="3768767"/>
            <a:ext cx="1056349" cy="1142745"/>
            <a:chOff x="3098900" y="561150"/>
            <a:chExt cx="956750" cy="1035000"/>
          </a:xfrm>
        </p:grpSpPr>
        <p:sp>
          <p:nvSpPr>
            <p:cNvPr id="714" name="Google Shape;714;p1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/>
          <p:nvPr/>
        </p:nvSpPr>
        <p:spPr>
          <a:xfrm rot="-669427" flipH="1">
            <a:off x="614234" y="416327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 flipH="1">
            <a:off x="6431333" y="3882896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19"/>
          <p:cNvGrpSpPr/>
          <p:nvPr/>
        </p:nvGrpSpPr>
        <p:grpSpPr>
          <a:xfrm rot="424858" flipH="1">
            <a:off x="1047839" y="3791757"/>
            <a:ext cx="1004805" cy="1063718"/>
            <a:chOff x="5812350" y="654675"/>
            <a:chExt cx="1004575" cy="1063475"/>
          </a:xfrm>
        </p:grpSpPr>
        <p:sp>
          <p:nvSpPr>
            <p:cNvPr id="728" name="Google Shape;728;p1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9"/>
          <p:cNvGrpSpPr/>
          <p:nvPr/>
        </p:nvGrpSpPr>
        <p:grpSpPr>
          <a:xfrm rot="440235" flipH="1">
            <a:off x="7816782" y="4067060"/>
            <a:ext cx="915116" cy="914389"/>
            <a:chOff x="1964300" y="2770929"/>
            <a:chExt cx="993783" cy="1291519"/>
          </a:xfrm>
        </p:grpSpPr>
        <p:sp>
          <p:nvSpPr>
            <p:cNvPr id="731" name="Google Shape;73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734" name="Google Shape;734;p19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 flipH="1">
              <a:off x="3312360" y="4720288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 flipH="1">
              <a:off x="4452747" y="4863513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4"/>
          <p:cNvSpPr/>
          <p:nvPr/>
        </p:nvSpPr>
        <p:spPr>
          <a:xfrm>
            <a:off x="7145425" y="2547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4"/>
          <p:cNvSpPr/>
          <p:nvPr/>
        </p:nvSpPr>
        <p:spPr>
          <a:xfrm>
            <a:off x="-378875" y="701138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4"/>
          <p:cNvSpPr/>
          <p:nvPr/>
        </p:nvSpPr>
        <p:spPr>
          <a:xfrm>
            <a:off x="2091600" y="413974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4"/>
          <p:cNvSpPr/>
          <p:nvPr/>
        </p:nvSpPr>
        <p:spPr>
          <a:xfrm>
            <a:off x="6262534" y="10178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24"/>
          <p:cNvGrpSpPr/>
          <p:nvPr/>
        </p:nvGrpSpPr>
        <p:grpSpPr>
          <a:xfrm>
            <a:off x="408148" y="3382010"/>
            <a:ext cx="1056348" cy="1142744"/>
            <a:chOff x="3098900" y="561150"/>
            <a:chExt cx="956750" cy="1035000"/>
          </a:xfrm>
        </p:grpSpPr>
        <p:sp>
          <p:nvSpPr>
            <p:cNvPr id="934" name="Google Shape;934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4"/>
          <p:cNvGrpSpPr/>
          <p:nvPr/>
        </p:nvGrpSpPr>
        <p:grpSpPr>
          <a:xfrm rot="155092" flipH="1">
            <a:off x="6798602" y="3152399"/>
            <a:ext cx="993801" cy="1291542"/>
            <a:chOff x="1964300" y="2770929"/>
            <a:chExt cx="993783" cy="1291519"/>
          </a:xfrm>
        </p:grpSpPr>
        <p:sp>
          <p:nvSpPr>
            <p:cNvPr id="946" name="Google Shape;946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24"/>
          <p:cNvGrpSpPr/>
          <p:nvPr/>
        </p:nvGrpSpPr>
        <p:grpSpPr>
          <a:xfrm rot="-1335086">
            <a:off x="4186748" y="2691442"/>
            <a:ext cx="1004650" cy="1063554"/>
            <a:chOff x="5812350" y="654675"/>
            <a:chExt cx="1004575" cy="1063475"/>
          </a:xfrm>
        </p:grpSpPr>
        <p:sp>
          <p:nvSpPr>
            <p:cNvPr id="949" name="Google Shape;949;p2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24"/>
          <p:cNvSpPr/>
          <p:nvPr/>
        </p:nvSpPr>
        <p:spPr>
          <a:xfrm rot="669427">
            <a:off x="5188872" y="303720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4"/>
          <p:cNvSpPr/>
          <p:nvPr/>
        </p:nvSpPr>
        <p:spPr>
          <a:xfrm>
            <a:off x="1464500" y="33409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24"/>
          <p:cNvGrpSpPr/>
          <p:nvPr/>
        </p:nvGrpSpPr>
        <p:grpSpPr>
          <a:xfrm rot="-263580">
            <a:off x="1614400" y="2881643"/>
            <a:ext cx="993821" cy="1291568"/>
            <a:chOff x="1964300" y="2770929"/>
            <a:chExt cx="993783" cy="1291519"/>
          </a:xfrm>
        </p:grpSpPr>
        <p:sp>
          <p:nvSpPr>
            <p:cNvPr id="954" name="Google Shape;954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4"/>
          <p:cNvGrpSpPr/>
          <p:nvPr/>
        </p:nvGrpSpPr>
        <p:grpSpPr>
          <a:xfrm flipH="1">
            <a:off x="7373699" y="1689295"/>
            <a:ext cx="2470254" cy="2708830"/>
            <a:chOff x="4356025" y="412275"/>
            <a:chExt cx="1010825" cy="1108450"/>
          </a:xfrm>
        </p:grpSpPr>
        <p:sp>
          <p:nvSpPr>
            <p:cNvPr id="957" name="Google Shape;957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4"/>
          <p:cNvGrpSpPr/>
          <p:nvPr/>
        </p:nvGrpSpPr>
        <p:grpSpPr>
          <a:xfrm rot="3679919">
            <a:off x="8080628" y="3726541"/>
            <a:ext cx="1056399" cy="1142799"/>
            <a:chOff x="3098900" y="561150"/>
            <a:chExt cx="956750" cy="1035000"/>
          </a:xfrm>
        </p:grpSpPr>
        <p:sp>
          <p:nvSpPr>
            <p:cNvPr id="966" name="Google Shape;966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87" y="3684653"/>
            <a:ext cx="9144172" cy="1458874"/>
            <a:chOff x="-87" y="3684653"/>
            <a:chExt cx="9144172" cy="1458874"/>
          </a:xfrm>
        </p:grpSpPr>
        <p:sp>
          <p:nvSpPr>
            <p:cNvPr id="978" name="Google Shape;978;p24"/>
            <p:cNvSpPr/>
            <p:nvPr/>
          </p:nvSpPr>
          <p:spPr>
            <a:xfrm>
              <a:off x="-87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5719813" y="4024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62977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4750625" y="4024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3964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770247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51206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3036563" y="41146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6769975" y="480155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5"/>
          <p:cNvSpPr/>
          <p:nvPr/>
        </p:nvSpPr>
        <p:spPr>
          <a:xfrm>
            <a:off x="-568375" y="701563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5"/>
          <p:cNvSpPr/>
          <p:nvPr/>
        </p:nvSpPr>
        <p:spPr>
          <a:xfrm>
            <a:off x="7054125" y="601813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5"/>
          <p:cNvSpPr/>
          <p:nvPr/>
        </p:nvSpPr>
        <p:spPr>
          <a:xfrm>
            <a:off x="6808125" y="143669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5"/>
          <p:cNvSpPr/>
          <p:nvPr/>
        </p:nvSpPr>
        <p:spPr>
          <a:xfrm>
            <a:off x="1853834" y="346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5"/>
          <p:cNvGrpSpPr/>
          <p:nvPr/>
        </p:nvGrpSpPr>
        <p:grpSpPr>
          <a:xfrm rot="155178" flipH="1">
            <a:off x="8088466" y="3968595"/>
            <a:ext cx="795041" cy="1033234"/>
            <a:chOff x="1964300" y="2770929"/>
            <a:chExt cx="993783" cy="1291519"/>
          </a:xfrm>
        </p:grpSpPr>
        <p:sp>
          <p:nvSpPr>
            <p:cNvPr id="993" name="Google Shape;993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25"/>
          <p:cNvGrpSpPr/>
          <p:nvPr/>
        </p:nvGrpSpPr>
        <p:grpSpPr>
          <a:xfrm rot="-1571919">
            <a:off x="540589" y="3819590"/>
            <a:ext cx="1004610" cy="1063512"/>
            <a:chOff x="5812350" y="654675"/>
            <a:chExt cx="1004575" cy="1063475"/>
          </a:xfrm>
        </p:grpSpPr>
        <p:sp>
          <p:nvSpPr>
            <p:cNvPr id="996" name="Google Shape;996;p2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25"/>
          <p:cNvSpPr/>
          <p:nvPr/>
        </p:nvSpPr>
        <p:spPr>
          <a:xfrm rot="669427">
            <a:off x="1503197" y="403015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5"/>
          <p:cNvSpPr/>
          <p:nvPr/>
        </p:nvSpPr>
        <p:spPr>
          <a:xfrm>
            <a:off x="7600939" y="39338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25"/>
          <p:cNvGrpSpPr/>
          <p:nvPr/>
        </p:nvGrpSpPr>
        <p:grpSpPr>
          <a:xfrm rot="280276">
            <a:off x="1787320" y="3802358"/>
            <a:ext cx="762678" cy="991175"/>
            <a:chOff x="1964300" y="2770929"/>
            <a:chExt cx="993783" cy="1291519"/>
          </a:xfrm>
        </p:grpSpPr>
        <p:sp>
          <p:nvSpPr>
            <p:cNvPr id="1001" name="Google Shape;1001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5"/>
          <p:cNvGrpSpPr/>
          <p:nvPr/>
        </p:nvGrpSpPr>
        <p:grpSpPr>
          <a:xfrm rot="1572459">
            <a:off x="6618983" y="3726574"/>
            <a:ext cx="1056350" cy="1142746"/>
            <a:chOff x="3098900" y="561150"/>
            <a:chExt cx="956750" cy="1035000"/>
          </a:xfrm>
        </p:grpSpPr>
        <p:sp>
          <p:nvSpPr>
            <p:cNvPr id="1004" name="Google Shape;1004;p2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2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016" name="Google Shape;1016;p25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5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5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5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5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10" y="52947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2700000">
            <a:off x="-9899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2700000">
            <a:off x="7532967" y="-86633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rot="2700000">
            <a:off x="-9422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2700000">
            <a:off x="7532967" y="-8118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59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/>
          <p:nvPr/>
        </p:nvSpPr>
        <p:spPr>
          <a:xfrm rot="6445330">
            <a:off x="-1117571" y="3951114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 rot="8099921">
            <a:off x="7849373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 rot="8099921">
            <a:off x="7942294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"/>
          <p:cNvSpPr/>
          <p:nvPr/>
        </p:nvSpPr>
        <p:spPr>
          <a:xfrm rot="6445330">
            <a:off x="-1107375" y="3918626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 rot="5400000">
            <a:off x="7959275" y="4035700"/>
            <a:ext cx="998325" cy="976149"/>
            <a:chOff x="5852375" y="2141000"/>
            <a:chExt cx="998325" cy="976149"/>
          </a:xfrm>
        </p:grpSpPr>
        <p:sp>
          <p:nvSpPr>
            <p:cNvPr id="222" name="Google Shape;222;p19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9"/>
          <p:cNvGrpSpPr/>
          <p:nvPr/>
        </p:nvGrpSpPr>
        <p:grpSpPr>
          <a:xfrm rot="2054979" flipH="1">
            <a:off x="-111289" y="-111373"/>
            <a:ext cx="992750" cy="1196752"/>
            <a:chOff x="8433450" y="2024125"/>
            <a:chExt cx="319250" cy="384850"/>
          </a:xfrm>
        </p:grpSpPr>
        <p:sp>
          <p:nvSpPr>
            <p:cNvPr id="228" name="Google Shape;228;p19"/>
            <p:cNvSpPr/>
            <p:nvPr/>
          </p:nvSpPr>
          <p:spPr>
            <a:xfrm>
              <a:off x="8433450" y="2024125"/>
              <a:ext cx="316075" cy="335075"/>
            </a:xfrm>
            <a:custGeom>
              <a:avLst/>
              <a:gdLst/>
              <a:ahLst/>
              <a:cxnLst/>
              <a:rect l="l" t="t" r="r" b="b"/>
              <a:pathLst>
                <a:path w="12643" h="13403" extrusionOk="0">
                  <a:moveTo>
                    <a:pt x="2698" y="1"/>
                  </a:moveTo>
                  <a:cubicBezTo>
                    <a:pt x="2501" y="1"/>
                    <a:pt x="2305" y="29"/>
                    <a:pt x="2114" y="89"/>
                  </a:cubicBezTo>
                  <a:cubicBezTo>
                    <a:pt x="1057" y="439"/>
                    <a:pt x="512" y="1640"/>
                    <a:pt x="351" y="2747"/>
                  </a:cubicBezTo>
                  <a:cubicBezTo>
                    <a:pt x="1" y="5566"/>
                    <a:pt x="1497" y="8419"/>
                    <a:pt x="3699" y="10216"/>
                  </a:cubicBezTo>
                  <a:cubicBezTo>
                    <a:pt x="5901" y="12029"/>
                    <a:pt x="8716" y="12925"/>
                    <a:pt x="11518" y="13403"/>
                  </a:cubicBezTo>
                  <a:lnTo>
                    <a:pt x="12642" y="8347"/>
                  </a:lnTo>
                  <a:cubicBezTo>
                    <a:pt x="10107" y="7046"/>
                    <a:pt x="7888" y="5144"/>
                    <a:pt x="6235" y="2836"/>
                  </a:cubicBezTo>
                  <a:cubicBezTo>
                    <a:pt x="5723" y="2113"/>
                    <a:pt x="5246" y="1340"/>
                    <a:pt x="4578" y="773"/>
                  </a:cubicBezTo>
                  <a:cubicBezTo>
                    <a:pt x="4061" y="325"/>
                    <a:pt x="3374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517025" y="2133400"/>
              <a:ext cx="230800" cy="163250"/>
            </a:xfrm>
            <a:custGeom>
              <a:avLst/>
              <a:gdLst/>
              <a:ahLst/>
              <a:cxnLst/>
              <a:rect l="l" t="t" r="r" b="b"/>
              <a:pathLst>
                <a:path w="9232" h="6530" extrusionOk="0">
                  <a:moveTo>
                    <a:pt x="45" y="0"/>
                  </a:moveTo>
                  <a:cubicBezTo>
                    <a:pt x="39" y="0"/>
                    <a:pt x="30" y="6"/>
                    <a:pt x="22" y="16"/>
                  </a:cubicBezTo>
                  <a:cubicBezTo>
                    <a:pt x="1" y="33"/>
                    <a:pt x="1" y="50"/>
                    <a:pt x="1" y="67"/>
                  </a:cubicBezTo>
                  <a:cubicBezTo>
                    <a:pt x="2431" y="3009"/>
                    <a:pt x="5601" y="5244"/>
                    <a:pt x="9177" y="6529"/>
                  </a:cubicBezTo>
                  <a:lnTo>
                    <a:pt x="9194" y="6529"/>
                  </a:lnTo>
                  <a:cubicBezTo>
                    <a:pt x="9215" y="6529"/>
                    <a:pt x="9232" y="6512"/>
                    <a:pt x="9232" y="6512"/>
                  </a:cubicBezTo>
                  <a:cubicBezTo>
                    <a:pt x="9232" y="6479"/>
                    <a:pt x="9232" y="6462"/>
                    <a:pt x="9215" y="6462"/>
                  </a:cubicBezTo>
                  <a:cubicBezTo>
                    <a:pt x="5639" y="5173"/>
                    <a:pt x="2469" y="2954"/>
                    <a:pt x="56" y="16"/>
                  </a:cubicBezTo>
                  <a:cubicBezTo>
                    <a:pt x="56" y="6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450575" y="2274550"/>
              <a:ext cx="297250" cy="134425"/>
            </a:xfrm>
            <a:custGeom>
              <a:avLst/>
              <a:gdLst/>
              <a:ahLst/>
              <a:cxnLst/>
              <a:rect l="l" t="t" r="r" b="b"/>
              <a:pathLst>
                <a:path w="11890" h="5377" extrusionOk="0">
                  <a:moveTo>
                    <a:pt x="6126" y="0"/>
                  </a:moveTo>
                  <a:cubicBezTo>
                    <a:pt x="4778" y="0"/>
                    <a:pt x="3443" y="209"/>
                    <a:pt x="2186" y="689"/>
                  </a:cubicBezTo>
                  <a:cubicBezTo>
                    <a:pt x="1218" y="1061"/>
                    <a:pt x="212" y="1729"/>
                    <a:pt x="123" y="2735"/>
                  </a:cubicBezTo>
                  <a:cubicBezTo>
                    <a:pt x="0" y="3859"/>
                    <a:pt x="1074" y="4759"/>
                    <a:pt x="2131" y="5093"/>
                  </a:cubicBezTo>
                  <a:cubicBezTo>
                    <a:pt x="2761" y="5296"/>
                    <a:pt x="3411" y="5377"/>
                    <a:pt x="4066" y="5377"/>
                  </a:cubicBezTo>
                  <a:cubicBezTo>
                    <a:pt x="5059" y="5377"/>
                    <a:pt x="6064" y="5192"/>
                    <a:pt x="7029" y="4970"/>
                  </a:cubicBezTo>
                  <a:cubicBezTo>
                    <a:pt x="8648" y="4582"/>
                    <a:pt x="10250" y="4070"/>
                    <a:pt x="11890" y="4053"/>
                  </a:cubicBezTo>
                  <a:lnTo>
                    <a:pt x="11345" y="938"/>
                  </a:lnTo>
                  <a:cubicBezTo>
                    <a:pt x="9677" y="358"/>
                    <a:pt x="7890" y="0"/>
                    <a:pt x="6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516600" y="2324075"/>
              <a:ext cx="236100" cy="32050"/>
            </a:xfrm>
            <a:custGeom>
              <a:avLst/>
              <a:gdLst/>
              <a:ahLst/>
              <a:cxnLst/>
              <a:rect l="l" t="t" r="r" b="b"/>
              <a:pathLst>
                <a:path w="9444" h="1282" extrusionOk="0">
                  <a:moveTo>
                    <a:pt x="6641" y="1"/>
                  </a:moveTo>
                  <a:cubicBezTo>
                    <a:pt x="4391" y="1"/>
                    <a:pt x="2149" y="410"/>
                    <a:pt x="39" y="1210"/>
                  </a:cubicBezTo>
                  <a:cubicBezTo>
                    <a:pt x="18" y="1227"/>
                    <a:pt x="1" y="1244"/>
                    <a:pt x="18" y="1265"/>
                  </a:cubicBezTo>
                  <a:cubicBezTo>
                    <a:pt x="18" y="1282"/>
                    <a:pt x="39" y="1282"/>
                    <a:pt x="56" y="1282"/>
                  </a:cubicBezTo>
                  <a:cubicBezTo>
                    <a:pt x="2170" y="480"/>
                    <a:pt x="4408" y="71"/>
                    <a:pt x="6651" y="71"/>
                  </a:cubicBezTo>
                  <a:cubicBezTo>
                    <a:pt x="7565" y="71"/>
                    <a:pt x="8480" y="139"/>
                    <a:pt x="9388" y="276"/>
                  </a:cubicBezTo>
                  <a:cubicBezTo>
                    <a:pt x="9422" y="276"/>
                    <a:pt x="9443" y="276"/>
                    <a:pt x="9443" y="242"/>
                  </a:cubicBezTo>
                  <a:cubicBezTo>
                    <a:pt x="9443" y="225"/>
                    <a:pt x="9422" y="208"/>
                    <a:pt x="9405" y="208"/>
                  </a:cubicBezTo>
                  <a:cubicBezTo>
                    <a:pt x="8488" y="69"/>
                    <a:pt x="7564" y="1"/>
                    <a:pt x="6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42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5277975" y="2001400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title" idx="2" hasCustomPrompt="1"/>
          </p:nvPr>
        </p:nvSpPr>
        <p:spPr>
          <a:xfrm>
            <a:off x="5277552" y="966175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5277998" y="2699950"/>
            <a:ext cx="2850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/>
          <p:nvPr/>
        </p:nvSpPr>
        <p:spPr>
          <a:xfrm flipH="1">
            <a:off x="214413" y="2666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2611934" y="813543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flipH="1">
            <a:off x="7706825" y="2378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8526012" y="12660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-907827" y="1850320"/>
            <a:ext cx="2470254" cy="2708830"/>
            <a:chOff x="4356025" y="412275"/>
            <a:chExt cx="1010825" cy="1108450"/>
          </a:xfrm>
        </p:grpSpPr>
        <p:sp>
          <p:nvSpPr>
            <p:cNvPr id="78" name="Google Shape;78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3"/>
          <p:cNvSpPr/>
          <p:nvPr/>
        </p:nvSpPr>
        <p:spPr>
          <a:xfrm flipH="1">
            <a:off x="6706953" y="31765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 flipH="1">
            <a:off x="7056018" y="3080091"/>
            <a:ext cx="993783" cy="1291519"/>
            <a:chOff x="1964300" y="2770929"/>
            <a:chExt cx="993783" cy="1291519"/>
          </a:xfrm>
        </p:grpSpPr>
        <p:sp>
          <p:nvSpPr>
            <p:cNvPr id="88" name="Google Shape;88;p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1335086" flipH="1">
            <a:off x="3939716" y="2734153"/>
            <a:ext cx="1004650" cy="1063554"/>
            <a:chOff x="5812350" y="654675"/>
            <a:chExt cx="1004575" cy="1063475"/>
          </a:xfrm>
        </p:grpSpPr>
        <p:sp>
          <p:nvSpPr>
            <p:cNvPr id="91" name="Google Shape;91;p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3"/>
          <p:cNvSpPr/>
          <p:nvPr/>
        </p:nvSpPr>
        <p:spPr>
          <a:xfrm rot="-669427" flipH="1">
            <a:off x="1130305" y="3541187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flipH="1">
            <a:off x="7770330" y="3465135"/>
            <a:ext cx="1056348" cy="1142744"/>
            <a:chOff x="3098900" y="561150"/>
            <a:chExt cx="956750" cy="1035000"/>
          </a:xfrm>
        </p:grpSpPr>
        <p:sp>
          <p:nvSpPr>
            <p:cNvPr id="95" name="Google Shape;95;p3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107" name="Google Shape;107;p3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84142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573375" y="4633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17557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015388" y="424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 flipH="1">
            <a:off x="-933663" y="69985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583484" y="1689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400438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055263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/>
          <p:nvPr/>
        </p:nvSpPr>
        <p:spPr>
          <a:xfrm flipH="1">
            <a:off x="7512550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"/>
          <p:cNvSpPr/>
          <p:nvPr/>
        </p:nvSpPr>
        <p:spPr>
          <a:xfrm>
            <a:off x="7383337" y="12904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5"/>
          <p:cNvGrpSpPr/>
          <p:nvPr/>
        </p:nvGrpSpPr>
        <p:grpSpPr>
          <a:xfrm rot="1307275">
            <a:off x="3999013" y="3733882"/>
            <a:ext cx="1056319" cy="1142713"/>
            <a:chOff x="3098900" y="561150"/>
            <a:chExt cx="956750" cy="1035000"/>
          </a:xfrm>
        </p:grpSpPr>
        <p:sp>
          <p:nvSpPr>
            <p:cNvPr id="164" name="Google Shape;164;p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rot="-2159191">
            <a:off x="1105314" y="3844344"/>
            <a:ext cx="1004755" cy="1063665"/>
            <a:chOff x="5812350" y="654675"/>
            <a:chExt cx="1004575" cy="1063475"/>
          </a:xfrm>
        </p:grpSpPr>
        <p:sp>
          <p:nvSpPr>
            <p:cNvPr id="176" name="Google Shape;176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5"/>
          <p:cNvSpPr/>
          <p:nvPr/>
        </p:nvSpPr>
        <p:spPr>
          <a:xfrm rot="669427">
            <a:off x="4986876" y="3944312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667079" y="41173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 rot="163952">
            <a:off x="6429807" y="3981198"/>
            <a:ext cx="915122" cy="914405"/>
            <a:chOff x="1964300" y="2770929"/>
            <a:chExt cx="993783" cy="1291519"/>
          </a:xfrm>
        </p:grpSpPr>
        <p:sp>
          <p:nvSpPr>
            <p:cNvPr id="181" name="Google Shape;181;p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5"/>
          <p:cNvGrpSpPr/>
          <p:nvPr/>
        </p:nvGrpSpPr>
        <p:grpSpPr>
          <a:xfrm rot="-424858">
            <a:off x="7427966" y="3844307"/>
            <a:ext cx="1004805" cy="1063718"/>
            <a:chOff x="5812350" y="654675"/>
            <a:chExt cx="1004575" cy="1063475"/>
          </a:xfrm>
        </p:grpSpPr>
        <p:sp>
          <p:nvSpPr>
            <p:cNvPr id="184" name="Google Shape;184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87" name="Google Shape;187;p5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 flipH="1">
              <a:off x="3401297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 flipH="1">
              <a:off x="2602397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 rot="404546">
            <a:off x="986686" y="4047397"/>
            <a:ext cx="385195" cy="91445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6"/>
          <p:cNvGrpSpPr/>
          <p:nvPr/>
        </p:nvGrpSpPr>
        <p:grpSpPr>
          <a:xfrm rot="-924703" flipH="1">
            <a:off x="343575" y="4021805"/>
            <a:ext cx="743038" cy="965651"/>
            <a:chOff x="1964300" y="2770929"/>
            <a:chExt cx="993783" cy="1291519"/>
          </a:xfrm>
        </p:grpSpPr>
        <p:sp>
          <p:nvSpPr>
            <p:cNvPr id="198" name="Google Shape;198;p6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6"/>
          <p:cNvGrpSpPr/>
          <p:nvPr/>
        </p:nvGrpSpPr>
        <p:grpSpPr>
          <a:xfrm rot="-549217" flipH="1">
            <a:off x="7879066" y="4111110"/>
            <a:ext cx="919570" cy="994780"/>
            <a:chOff x="3098900" y="561150"/>
            <a:chExt cx="956750" cy="1035000"/>
          </a:xfrm>
        </p:grpSpPr>
        <p:sp>
          <p:nvSpPr>
            <p:cNvPr id="201" name="Google Shape;201;p6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13" name="Google Shape;213;p6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743150" y="48635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5709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6"/>
          <p:cNvSpPr/>
          <p:nvPr/>
        </p:nvSpPr>
        <p:spPr>
          <a:xfrm flipH="1">
            <a:off x="1108738" y="1933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6656829" y="1933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-1034976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flipH="1">
            <a:off x="7833489" y="44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>
            <a:spLocks noGrp="1"/>
          </p:cNvSpPr>
          <p:nvPr>
            <p:ph type="title"/>
          </p:nvPr>
        </p:nvSpPr>
        <p:spPr>
          <a:xfrm>
            <a:off x="876187" y="830738"/>
            <a:ext cx="39684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876187" y="2152538"/>
            <a:ext cx="3968400" cy="19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>
            <a:spLocks noGrp="1"/>
          </p:cNvSpPr>
          <p:nvPr>
            <p:ph type="pic" idx="2"/>
          </p:nvPr>
        </p:nvSpPr>
        <p:spPr>
          <a:xfrm>
            <a:off x="5061875" y="1146350"/>
            <a:ext cx="3220200" cy="2850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31" name="Google Shape;231;p7"/>
          <p:cNvGrpSpPr/>
          <p:nvPr/>
        </p:nvGrpSpPr>
        <p:grpSpPr>
          <a:xfrm rot="-1307275" flipH="1">
            <a:off x="4189035" y="3733882"/>
            <a:ext cx="1056319" cy="1142713"/>
            <a:chOff x="3098900" y="561150"/>
            <a:chExt cx="956750" cy="1035000"/>
          </a:xfrm>
        </p:grpSpPr>
        <p:sp>
          <p:nvSpPr>
            <p:cNvPr id="232" name="Google Shape;232;p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7"/>
          <p:cNvSpPr/>
          <p:nvPr/>
        </p:nvSpPr>
        <p:spPr>
          <a:xfrm rot="-669427" flipH="1">
            <a:off x="752530" y="415122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7"/>
          <p:cNvGrpSpPr/>
          <p:nvPr/>
        </p:nvGrpSpPr>
        <p:grpSpPr>
          <a:xfrm rot="-163952" flipH="1">
            <a:off x="1176200" y="4018548"/>
            <a:ext cx="915122" cy="914405"/>
            <a:chOff x="1964300" y="2770929"/>
            <a:chExt cx="993783" cy="1291519"/>
          </a:xfrm>
        </p:grpSpPr>
        <p:sp>
          <p:nvSpPr>
            <p:cNvPr id="245" name="Google Shape;245;p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7"/>
          <p:cNvGrpSpPr/>
          <p:nvPr/>
        </p:nvGrpSpPr>
        <p:grpSpPr>
          <a:xfrm rot="2159191" flipH="1">
            <a:off x="7335349" y="3980319"/>
            <a:ext cx="1004755" cy="1063665"/>
            <a:chOff x="5812350" y="654675"/>
            <a:chExt cx="1004575" cy="1063475"/>
          </a:xfrm>
        </p:grpSpPr>
        <p:sp>
          <p:nvSpPr>
            <p:cNvPr id="248" name="Google Shape;248;p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7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51" name="Google Shape;251;p7"/>
            <p:cNvSpPr/>
            <p:nvPr/>
          </p:nvSpPr>
          <p:spPr>
            <a:xfrm flipH="1">
              <a:off x="5309260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 flipH="1">
              <a:off x="6090222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7"/>
          <p:cNvSpPr/>
          <p:nvPr/>
        </p:nvSpPr>
        <p:spPr>
          <a:xfrm>
            <a:off x="-1077375" y="26752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1816296" y="2617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/>
          <p:nvPr/>
        </p:nvSpPr>
        <p:spPr>
          <a:xfrm>
            <a:off x="5142487" y="3716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>
            <a:off x="2203759" y="1578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>
            <a:off x="-499075" y="4139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>
            <a:off x="6323800" y="43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2155880">
            <a:off x="7129879" y="3472997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707039" flipH="1">
            <a:off x="1832027" y="3264057"/>
            <a:ext cx="680779" cy="884739"/>
            <a:chOff x="1964300" y="2770929"/>
            <a:chExt cx="993783" cy="1291519"/>
          </a:xfrm>
        </p:grpSpPr>
        <p:sp>
          <p:nvSpPr>
            <p:cNvPr id="268" name="Google Shape;268;p8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8"/>
          <p:cNvGrpSpPr/>
          <p:nvPr/>
        </p:nvGrpSpPr>
        <p:grpSpPr>
          <a:xfrm rot="-1338500">
            <a:off x="3653370" y="2970122"/>
            <a:ext cx="837078" cy="886158"/>
            <a:chOff x="5812350" y="654675"/>
            <a:chExt cx="1004575" cy="1063475"/>
          </a:xfrm>
        </p:grpSpPr>
        <p:sp>
          <p:nvSpPr>
            <p:cNvPr id="271" name="Google Shape;271;p8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8"/>
          <p:cNvSpPr/>
          <p:nvPr/>
        </p:nvSpPr>
        <p:spPr>
          <a:xfrm>
            <a:off x="683112" y="364870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8"/>
          <p:cNvGrpSpPr/>
          <p:nvPr/>
        </p:nvGrpSpPr>
        <p:grpSpPr>
          <a:xfrm rot="349991">
            <a:off x="1134455" y="3492213"/>
            <a:ext cx="765345" cy="827940"/>
            <a:chOff x="3098900" y="561150"/>
            <a:chExt cx="956750" cy="1035000"/>
          </a:xfrm>
        </p:grpSpPr>
        <p:sp>
          <p:nvSpPr>
            <p:cNvPr id="275" name="Google Shape;275;p8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 flipH="1">
            <a:off x="7228024" y="1708533"/>
            <a:ext cx="2470254" cy="2708830"/>
            <a:chOff x="4356025" y="412275"/>
            <a:chExt cx="1010825" cy="1108450"/>
          </a:xfrm>
        </p:grpSpPr>
        <p:sp>
          <p:nvSpPr>
            <p:cNvPr id="287" name="Google Shape;287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0" y="3388071"/>
            <a:ext cx="9339543" cy="1755456"/>
            <a:chOff x="0" y="3388071"/>
            <a:chExt cx="9339543" cy="1755456"/>
          </a:xfrm>
        </p:grpSpPr>
        <p:grpSp>
          <p:nvGrpSpPr>
            <p:cNvPr id="296" name="Google Shape;296;p8"/>
            <p:cNvGrpSpPr/>
            <p:nvPr/>
          </p:nvGrpSpPr>
          <p:grpSpPr>
            <a:xfrm rot="2240655">
              <a:off x="8044969" y="3591320"/>
              <a:ext cx="1056269" cy="1142658"/>
              <a:chOff x="3098900" y="561150"/>
              <a:chExt cx="956750" cy="1035000"/>
            </a:xfrm>
          </p:grpSpPr>
          <p:sp>
            <p:nvSpPr>
              <p:cNvPr id="297" name="Google Shape;297;p8"/>
              <p:cNvSpPr/>
              <p:nvPr/>
            </p:nvSpPr>
            <p:spPr>
              <a:xfrm>
                <a:off x="3098900" y="561150"/>
                <a:ext cx="956750" cy="1035000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41400" extrusionOk="0">
                    <a:moveTo>
                      <a:pt x="11291" y="0"/>
                    </a:moveTo>
                    <a:cubicBezTo>
                      <a:pt x="10908" y="0"/>
                      <a:pt x="10688" y="86"/>
                      <a:pt x="10688" y="86"/>
                    </a:cubicBezTo>
                    <a:cubicBezTo>
                      <a:pt x="3659" y="2160"/>
                      <a:pt x="12857" y="21582"/>
                      <a:pt x="12857" y="21582"/>
                    </a:cubicBezTo>
                    <a:cubicBezTo>
                      <a:pt x="9460" y="15997"/>
                      <a:pt x="7153" y="14886"/>
                      <a:pt x="5855" y="14886"/>
                    </a:cubicBezTo>
                    <a:cubicBezTo>
                      <a:pt x="4996" y="14886"/>
                      <a:pt x="4579" y="15372"/>
                      <a:pt x="4579" y="15372"/>
                    </a:cubicBezTo>
                    <a:cubicBezTo>
                      <a:pt x="1946" y="18014"/>
                      <a:pt x="9458" y="27759"/>
                      <a:pt x="9458" y="27759"/>
                    </a:cubicBezTo>
                    <a:cubicBezTo>
                      <a:pt x="7410" y="25739"/>
                      <a:pt x="5888" y="25218"/>
                      <a:pt x="4864" y="25218"/>
                    </a:cubicBezTo>
                    <a:cubicBezTo>
                      <a:pt x="3772" y="25218"/>
                      <a:pt x="3244" y="25809"/>
                      <a:pt x="3244" y="25809"/>
                    </a:cubicBezTo>
                    <a:cubicBezTo>
                      <a:pt x="0" y="29780"/>
                      <a:pt x="8015" y="37477"/>
                      <a:pt x="12654" y="41400"/>
                    </a:cubicBezTo>
                    <a:cubicBezTo>
                      <a:pt x="19581" y="38443"/>
                      <a:pt x="27309" y="35453"/>
                      <a:pt x="35756" y="32615"/>
                    </a:cubicBezTo>
                    <a:cubicBezTo>
                      <a:pt x="38270" y="23160"/>
                      <a:pt x="33749" y="21153"/>
                      <a:pt x="33749" y="21153"/>
                    </a:cubicBezTo>
                    <a:cubicBezTo>
                      <a:pt x="32978" y="20803"/>
                      <a:pt x="32318" y="20668"/>
                      <a:pt x="31758" y="20668"/>
                    </a:cubicBezTo>
                    <a:cubicBezTo>
                      <a:pt x="29847" y="20668"/>
                      <a:pt x="29103" y="22245"/>
                      <a:pt x="29103" y="22245"/>
                    </a:cubicBezTo>
                    <a:cubicBezTo>
                      <a:pt x="30218" y="14524"/>
                      <a:pt x="25217" y="14098"/>
                      <a:pt x="25217" y="14098"/>
                    </a:cubicBezTo>
                    <a:cubicBezTo>
                      <a:pt x="25119" y="14092"/>
                      <a:pt x="25024" y="14089"/>
                      <a:pt x="24930" y="14089"/>
                    </a:cubicBezTo>
                    <a:cubicBezTo>
                      <a:pt x="20534" y="14089"/>
                      <a:pt x="20997" y="20417"/>
                      <a:pt x="20997" y="20417"/>
                    </a:cubicBezTo>
                    <a:cubicBezTo>
                      <a:pt x="17960" y="1710"/>
                      <a:pt x="13002" y="0"/>
                      <a:pt x="11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3963400" y="1126375"/>
                <a:ext cx="24775" cy="2603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0412" extrusionOk="0">
                    <a:moveTo>
                      <a:pt x="700" y="1"/>
                    </a:moveTo>
                    <a:cubicBezTo>
                      <a:pt x="662" y="866"/>
                      <a:pt x="571" y="1751"/>
                      <a:pt x="477" y="2619"/>
                    </a:cubicBezTo>
                    <a:cubicBezTo>
                      <a:pt x="365" y="3690"/>
                      <a:pt x="247" y="4795"/>
                      <a:pt x="240" y="5836"/>
                    </a:cubicBezTo>
                    <a:cubicBezTo>
                      <a:pt x="230" y="6637"/>
                      <a:pt x="172" y="7512"/>
                      <a:pt x="112" y="8441"/>
                    </a:cubicBezTo>
                    <a:cubicBezTo>
                      <a:pt x="71" y="9080"/>
                      <a:pt x="27" y="9745"/>
                      <a:pt x="0" y="10411"/>
                    </a:cubicBezTo>
                    <a:cubicBezTo>
                      <a:pt x="108" y="10374"/>
                      <a:pt x="213" y="10337"/>
                      <a:pt x="321" y="10300"/>
                    </a:cubicBezTo>
                    <a:cubicBezTo>
                      <a:pt x="352" y="9678"/>
                      <a:pt x="389" y="9060"/>
                      <a:pt x="429" y="8461"/>
                    </a:cubicBezTo>
                    <a:cubicBezTo>
                      <a:pt x="493" y="7529"/>
                      <a:pt x="551" y="6647"/>
                      <a:pt x="558" y="5839"/>
                    </a:cubicBezTo>
                    <a:cubicBezTo>
                      <a:pt x="568" y="4816"/>
                      <a:pt x="683" y="3717"/>
                      <a:pt x="794" y="2653"/>
                    </a:cubicBezTo>
                    <a:cubicBezTo>
                      <a:pt x="869" y="1937"/>
                      <a:pt x="946" y="1210"/>
                      <a:pt x="990" y="491"/>
                    </a:cubicBezTo>
                    <a:cubicBezTo>
                      <a:pt x="896" y="311"/>
                      <a:pt x="798" y="149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3906550" y="1079825"/>
                <a:ext cx="1700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3051" extrusionOk="0">
                    <a:moveTo>
                      <a:pt x="230" y="1"/>
                    </a:moveTo>
                    <a:lnTo>
                      <a:pt x="230" y="1"/>
                    </a:lnTo>
                    <a:cubicBezTo>
                      <a:pt x="365" y="1788"/>
                      <a:pt x="284" y="3677"/>
                      <a:pt x="203" y="5519"/>
                    </a:cubicBezTo>
                    <a:cubicBezTo>
                      <a:pt x="156" y="6624"/>
                      <a:pt x="105" y="7762"/>
                      <a:pt x="105" y="8840"/>
                    </a:cubicBezTo>
                    <a:cubicBezTo>
                      <a:pt x="105" y="9421"/>
                      <a:pt x="81" y="10057"/>
                      <a:pt x="54" y="10729"/>
                    </a:cubicBezTo>
                    <a:cubicBezTo>
                      <a:pt x="27" y="11479"/>
                      <a:pt x="0" y="12270"/>
                      <a:pt x="0" y="13050"/>
                    </a:cubicBezTo>
                    <a:cubicBezTo>
                      <a:pt x="108" y="13013"/>
                      <a:pt x="213" y="12976"/>
                      <a:pt x="321" y="12939"/>
                    </a:cubicBezTo>
                    <a:cubicBezTo>
                      <a:pt x="321" y="12199"/>
                      <a:pt x="348" y="11452"/>
                      <a:pt x="375" y="10742"/>
                    </a:cubicBezTo>
                    <a:cubicBezTo>
                      <a:pt x="399" y="10063"/>
                      <a:pt x="423" y="9425"/>
                      <a:pt x="423" y="8840"/>
                    </a:cubicBezTo>
                    <a:cubicBezTo>
                      <a:pt x="423" y="7769"/>
                      <a:pt x="473" y="6634"/>
                      <a:pt x="520" y="5532"/>
                    </a:cubicBezTo>
                    <a:cubicBezTo>
                      <a:pt x="602" y="3718"/>
                      <a:pt x="679" y="1852"/>
                      <a:pt x="554" y="79"/>
                    </a:cubicBezTo>
                    <a:cubicBezTo>
                      <a:pt x="443" y="48"/>
                      <a:pt x="335" y="24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3755000" y="920850"/>
                <a:ext cx="81950" cy="51262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0505" extrusionOk="0">
                    <a:moveTo>
                      <a:pt x="0" y="1"/>
                    </a:moveTo>
                    <a:cubicBezTo>
                      <a:pt x="41" y="396"/>
                      <a:pt x="81" y="788"/>
                      <a:pt x="122" y="1177"/>
                    </a:cubicBezTo>
                    <a:cubicBezTo>
                      <a:pt x="277" y="2724"/>
                      <a:pt x="440" y="4326"/>
                      <a:pt x="646" y="5867"/>
                    </a:cubicBezTo>
                    <a:cubicBezTo>
                      <a:pt x="771" y="6823"/>
                      <a:pt x="960" y="7867"/>
                      <a:pt x="1176" y="9076"/>
                    </a:cubicBezTo>
                    <a:cubicBezTo>
                      <a:pt x="1406" y="10350"/>
                      <a:pt x="1666" y="11797"/>
                      <a:pt x="1920" y="13493"/>
                    </a:cubicBezTo>
                    <a:cubicBezTo>
                      <a:pt x="2024" y="14202"/>
                      <a:pt x="2126" y="14919"/>
                      <a:pt x="2227" y="15635"/>
                    </a:cubicBezTo>
                    <a:cubicBezTo>
                      <a:pt x="2453" y="17247"/>
                      <a:pt x="2683" y="18882"/>
                      <a:pt x="2977" y="20504"/>
                    </a:cubicBezTo>
                    <a:cubicBezTo>
                      <a:pt x="3079" y="20467"/>
                      <a:pt x="3177" y="20430"/>
                      <a:pt x="3278" y="20393"/>
                    </a:cubicBezTo>
                    <a:cubicBezTo>
                      <a:pt x="2994" y="18794"/>
                      <a:pt x="2768" y="17179"/>
                      <a:pt x="2545" y="15591"/>
                    </a:cubicBezTo>
                    <a:cubicBezTo>
                      <a:pt x="2443" y="14871"/>
                      <a:pt x="2342" y="14155"/>
                      <a:pt x="2234" y="13445"/>
                    </a:cubicBezTo>
                    <a:cubicBezTo>
                      <a:pt x="1980" y="11742"/>
                      <a:pt x="1724" y="10296"/>
                      <a:pt x="1494" y="9019"/>
                    </a:cubicBezTo>
                    <a:cubicBezTo>
                      <a:pt x="1274" y="7813"/>
                      <a:pt x="1088" y="6772"/>
                      <a:pt x="963" y="5823"/>
                    </a:cubicBezTo>
                    <a:cubicBezTo>
                      <a:pt x="757" y="4289"/>
                      <a:pt x="595" y="2690"/>
                      <a:pt x="440" y="1146"/>
                    </a:cubicBezTo>
                    <a:cubicBezTo>
                      <a:pt x="406" y="818"/>
                      <a:pt x="372" y="491"/>
                      <a:pt x="338" y="163"/>
                    </a:cubicBezTo>
                    <a:cubicBezTo>
                      <a:pt x="223" y="102"/>
                      <a:pt x="108" y="48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3680400" y="919675"/>
                <a:ext cx="115175" cy="52890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21156" extrusionOk="0">
                    <a:moveTo>
                      <a:pt x="291" y="0"/>
                    </a:moveTo>
                    <a:cubicBezTo>
                      <a:pt x="193" y="41"/>
                      <a:pt x="95" y="88"/>
                      <a:pt x="1" y="139"/>
                    </a:cubicBezTo>
                    <a:cubicBezTo>
                      <a:pt x="379" y="1602"/>
                      <a:pt x="677" y="3106"/>
                      <a:pt x="940" y="4542"/>
                    </a:cubicBezTo>
                    <a:cubicBezTo>
                      <a:pt x="1187" y="5903"/>
                      <a:pt x="1518" y="7262"/>
                      <a:pt x="1839" y="8576"/>
                    </a:cubicBezTo>
                    <a:cubicBezTo>
                      <a:pt x="2133" y="9793"/>
                      <a:pt x="2440" y="11046"/>
                      <a:pt x="2677" y="12300"/>
                    </a:cubicBezTo>
                    <a:cubicBezTo>
                      <a:pt x="2849" y="13198"/>
                      <a:pt x="2981" y="14118"/>
                      <a:pt x="3109" y="15006"/>
                    </a:cubicBezTo>
                    <a:cubicBezTo>
                      <a:pt x="3288" y="16256"/>
                      <a:pt x="3478" y="17544"/>
                      <a:pt x="3772" y="18811"/>
                    </a:cubicBezTo>
                    <a:cubicBezTo>
                      <a:pt x="3951" y="19568"/>
                      <a:pt x="4133" y="20355"/>
                      <a:pt x="4302" y="21156"/>
                    </a:cubicBezTo>
                    <a:lnTo>
                      <a:pt x="4606" y="21044"/>
                    </a:lnTo>
                    <a:cubicBezTo>
                      <a:pt x="4437" y="20257"/>
                      <a:pt x="4258" y="19483"/>
                      <a:pt x="4086" y="18740"/>
                    </a:cubicBezTo>
                    <a:cubicBezTo>
                      <a:pt x="3789" y="17486"/>
                      <a:pt x="3606" y="16206"/>
                      <a:pt x="3427" y="14962"/>
                    </a:cubicBezTo>
                    <a:cubicBezTo>
                      <a:pt x="3299" y="14070"/>
                      <a:pt x="3163" y="13148"/>
                      <a:pt x="2991" y="12239"/>
                    </a:cubicBezTo>
                    <a:cubicBezTo>
                      <a:pt x="2751" y="10979"/>
                      <a:pt x="2444" y="9718"/>
                      <a:pt x="2146" y="8502"/>
                    </a:cubicBezTo>
                    <a:cubicBezTo>
                      <a:pt x="1829" y="7194"/>
                      <a:pt x="1498" y="5839"/>
                      <a:pt x="1251" y="4484"/>
                    </a:cubicBezTo>
                    <a:cubicBezTo>
                      <a:pt x="987" y="3021"/>
                      <a:pt x="683" y="1494"/>
                      <a:pt x="2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3391075" y="561925"/>
                <a:ext cx="371200" cy="8988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359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3255"/>
                      <a:pt x="1761" y="6684"/>
                      <a:pt x="3005" y="9766"/>
                    </a:cubicBezTo>
                    <a:cubicBezTo>
                      <a:pt x="3312" y="10526"/>
                      <a:pt x="3610" y="11263"/>
                      <a:pt x="3883" y="11972"/>
                    </a:cubicBezTo>
                    <a:cubicBezTo>
                      <a:pt x="4167" y="12705"/>
                      <a:pt x="4444" y="13445"/>
                      <a:pt x="4721" y="14185"/>
                    </a:cubicBezTo>
                    <a:cubicBezTo>
                      <a:pt x="5867" y="17243"/>
                      <a:pt x="7053" y="20406"/>
                      <a:pt x="8637" y="23319"/>
                    </a:cubicBezTo>
                    <a:cubicBezTo>
                      <a:pt x="9604" y="25099"/>
                      <a:pt x="10411" y="26789"/>
                      <a:pt x="11263" y="28576"/>
                    </a:cubicBezTo>
                    <a:cubicBezTo>
                      <a:pt x="11719" y="29536"/>
                      <a:pt x="12182" y="30502"/>
                      <a:pt x="12672" y="31492"/>
                    </a:cubicBezTo>
                    <a:cubicBezTo>
                      <a:pt x="13432" y="33026"/>
                      <a:pt x="14034" y="34442"/>
                      <a:pt x="14507" y="35817"/>
                    </a:cubicBezTo>
                    <a:cubicBezTo>
                      <a:pt x="14520" y="35861"/>
                      <a:pt x="14534" y="35908"/>
                      <a:pt x="14547" y="35952"/>
                    </a:cubicBezTo>
                    <a:lnTo>
                      <a:pt x="14848" y="35841"/>
                    </a:lnTo>
                    <a:cubicBezTo>
                      <a:pt x="14834" y="35800"/>
                      <a:pt x="14821" y="35756"/>
                      <a:pt x="14807" y="35716"/>
                    </a:cubicBezTo>
                    <a:cubicBezTo>
                      <a:pt x="14331" y="34324"/>
                      <a:pt x="13726" y="32898"/>
                      <a:pt x="12959" y="31350"/>
                    </a:cubicBezTo>
                    <a:cubicBezTo>
                      <a:pt x="12469" y="30360"/>
                      <a:pt x="12006" y="29397"/>
                      <a:pt x="11550" y="28441"/>
                    </a:cubicBezTo>
                    <a:cubicBezTo>
                      <a:pt x="10695" y="26647"/>
                      <a:pt x="9888" y="24954"/>
                      <a:pt x="8918" y="23167"/>
                    </a:cubicBezTo>
                    <a:cubicBezTo>
                      <a:pt x="7343" y="20274"/>
                      <a:pt x="6161" y="17122"/>
                      <a:pt x="5019" y="14070"/>
                    </a:cubicBezTo>
                    <a:cubicBezTo>
                      <a:pt x="4742" y="13334"/>
                      <a:pt x="4464" y="12594"/>
                      <a:pt x="4181" y="11857"/>
                    </a:cubicBezTo>
                    <a:cubicBezTo>
                      <a:pt x="3907" y="11148"/>
                      <a:pt x="3610" y="10404"/>
                      <a:pt x="3302" y="9644"/>
                    </a:cubicBezTo>
                    <a:cubicBezTo>
                      <a:pt x="2076" y="6617"/>
                      <a:pt x="721" y="3248"/>
                      <a:pt x="329" y="65"/>
                    </a:cubicBezTo>
                    <a:cubicBezTo>
                      <a:pt x="220" y="38"/>
                      <a:pt x="112" y="1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3307450" y="613975"/>
                <a:ext cx="416475" cy="861225"/>
              </a:xfrm>
              <a:custGeom>
                <a:avLst/>
                <a:gdLst/>
                <a:ahLst/>
                <a:cxnLst/>
                <a:rect l="l" t="t" r="r" b="b"/>
                <a:pathLst>
                  <a:path w="16659" h="34449" extrusionOk="0">
                    <a:moveTo>
                      <a:pt x="176" y="0"/>
                    </a:moveTo>
                    <a:cubicBezTo>
                      <a:pt x="109" y="166"/>
                      <a:pt x="48" y="331"/>
                      <a:pt x="1" y="503"/>
                    </a:cubicBezTo>
                    <a:cubicBezTo>
                      <a:pt x="575" y="2321"/>
                      <a:pt x="1339" y="4136"/>
                      <a:pt x="2092" y="5920"/>
                    </a:cubicBezTo>
                    <a:cubicBezTo>
                      <a:pt x="2619" y="7163"/>
                      <a:pt x="3116" y="8336"/>
                      <a:pt x="3549" y="9502"/>
                    </a:cubicBezTo>
                    <a:cubicBezTo>
                      <a:pt x="4961" y="13323"/>
                      <a:pt x="6995" y="17331"/>
                      <a:pt x="8799" y="20750"/>
                    </a:cubicBezTo>
                    <a:lnTo>
                      <a:pt x="9448" y="21983"/>
                    </a:lnTo>
                    <a:cubicBezTo>
                      <a:pt x="10668" y="24301"/>
                      <a:pt x="11928" y="26694"/>
                      <a:pt x="13216" y="28991"/>
                    </a:cubicBezTo>
                    <a:cubicBezTo>
                      <a:pt x="13625" y="29714"/>
                      <a:pt x="14050" y="30434"/>
                      <a:pt x="14500" y="31198"/>
                    </a:cubicBezTo>
                    <a:cubicBezTo>
                      <a:pt x="15132" y="32265"/>
                      <a:pt x="15770" y="33350"/>
                      <a:pt x="16358" y="34448"/>
                    </a:cubicBezTo>
                    <a:cubicBezTo>
                      <a:pt x="16456" y="34411"/>
                      <a:pt x="16558" y="34374"/>
                      <a:pt x="16659" y="34337"/>
                    </a:cubicBezTo>
                    <a:cubicBezTo>
                      <a:pt x="16064" y="33218"/>
                      <a:pt x="15415" y="32120"/>
                      <a:pt x="14773" y="31035"/>
                    </a:cubicBezTo>
                    <a:cubicBezTo>
                      <a:pt x="14324" y="30275"/>
                      <a:pt x="13902" y="29556"/>
                      <a:pt x="13496" y="28832"/>
                    </a:cubicBezTo>
                    <a:cubicBezTo>
                      <a:pt x="12209" y="26542"/>
                      <a:pt x="10948" y="24149"/>
                      <a:pt x="9732" y="21838"/>
                    </a:cubicBezTo>
                    <a:lnTo>
                      <a:pt x="9080" y="20601"/>
                    </a:lnTo>
                    <a:cubicBezTo>
                      <a:pt x="7282" y="17192"/>
                      <a:pt x="5252" y="13195"/>
                      <a:pt x="3846" y="9393"/>
                    </a:cubicBezTo>
                    <a:cubicBezTo>
                      <a:pt x="3413" y="8221"/>
                      <a:pt x="2917" y="7042"/>
                      <a:pt x="2386" y="5795"/>
                    </a:cubicBezTo>
                    <a:cubicBezTo>
                      <a:pt x="1579" y="3886"/>
                      <a:pt x="758" y="1936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3272475" y="939100"/>
                <a:ext cx="409400" cy="55230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220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82" y="1268"/>
                      <a:pt x="1190" y="2548"/>
                      <a:pt x="1866" y="3771"/>
                    </a:cubicBezTo>
                    <a:cubicBezTo>
                      <a:pt x="2944" y="5718"/>
                      <a:pt x="4370" y="7228"/>
                      <a:pt x="5877" y="8826"/>
                    </a:cubicBezTo>
                    <a:cubicBezTo>
                      <a:pt x="6086" y="9049"/>
                      <a:pt x="6296" y="9272"/>
                      <a:pt x="6505" y="9499"/>
                    </a:cubicBezTo>
                    <a:cubicBezTo>
                      <a:pt x="7394" y="10448"/>
                      <a:pt x="8208" y="11489"/>
                      <a:pt x="8996" y="12496"/>
                    </a:cubicBezTo>
                    <a:cubicBezTo>
                      <a:pt x="9303" y="12888"/>
                      <a:pt x="9607" y="13276"/>
                      <a:pt x="9915" y="13662"/>
                    </a:cubicBezTo>
                    <a:cubicBezTo>
                      <a:pt x="10756" y="14706"/>
                      <a:pt x="11648" y="15824"/>
                      <a:pt x="12500" y="16986"/>
                    </a:cubicBezTo>
                    <a:cubicBezTo>
                      <a:pt x="12942" y="17595"/>
                      <a:pt x="13358" y="18250"/>
                      <a:pt x="13797" y="18943"/>
                    </a:cubicBezTo>
                    <a:cubicBezTo>
                      <a:pt x="14490" y="20041"/>
                      <a:pt x="15206" y="21170"/>
                      <a:pt x="16054" y="22092"/>
                    </a:cubicBezTo>
                    <a:cubicBezTo>
                      <a:pt x="16162" y="22048"/>
                      <a:pt x="16264" y="22007"/>
                      <a:pt x="16375" y="21964"/>
                    </a:cubicBezTo>
                    <a:cubicBezTo>
                      <a:pt x="15510" y="21051"/>
                      <a:pt x="14777" y="19896"/>
                      <a:pt x="14067" y="18774"/>
                    </a:cubicBezTo>
                    <a:cubicBezTo>
                      <a:pt x="13645" y="18105"/>
                      <a:pt x="13209" y="17416"/>
                      <a:pt x="12756" y="16801"/>
                    </a:cubicBezTo>
                    <a:cubicBezTo>
                      <a:pt x="11901" y="15631"/>
                      <a:pt x="11009" y="14510"/>
                      <a:pt x="10165" y="13462"/>
                    </a:cubicBezTo>
                    <a:cubicBezTo>
                      <a:pt x="9857" y="13080"/>
                      <a:pt x="9553" y="12692"/>
                      <a:pt x="9249" y="12303"/>
                    </a:cubicBezTo>
                    <a:cubicBezTo>
                      <a:pt x="8458" y="11290"/>
                      <a:pt x="7637" y="10242"/>
                      <a:pt x="6742" y="9282"/>
                    </a:cubicBezTo>
                    <a:cubicBezTo>
                      <a:pt x="6532" y="9059"/>
                      <a:pt x="6319" y="8833"/>
                      <a:pt x="6110" y="8610"/>
                    </a:cubicBezTo>
                    <a:cubicBezTo>
                      <a:pt x="4613" y="7029"/>
                      <a:pt x="3204" y="5532"/>
                      <a:pt x="2146" y="3619"/>
                    </a:cubicBezTo>
                    <a:cubicBezTo>
                      <a:pt x="1535" y="2514"/>
                      <a:pt x="981" y="1362"/>
                      <a:pt x="450" y="210"/>
                    </a:cubicBezTo>
                    <a:cubicBezTo>
                      <a:pt x="305" y="132"/>
                      <a:pt x="153" y="6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201775" y="1008875"/>
                <a:ext cx="417000" cy="50695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20278" extrusionOk="0">
                    <a:moveTo>
                      <a:pt x="1" y="1"/>
                    </a:moveTo>
                    <a:cubicBezTo>
                      <a:pt x="38" y="203"/>
                      <a:pt x="89" y="409"/>
                      <a:pt x="146" y="626"/>
                    </a:cubicBezTo>
                    <a:cubicBezTo>
                      <a:pt x="933" y="1491"/>
                      <a:pt x="1633" y="2406"/>
                      <a:pt x="2356" y="3356"/>
                    </a:cubicBezTo>
                    <a:lnTo>
                      <a:pt x="2694" y="3802"/>
                    </a:lnTo>
                    <a:cubicBezTo>
                      <a:pt x="4934" y="6735"/>
                      <a:pt x="6826" y="9039"/>
                      <a:pt x="8654" y="11067"/>
                    </a:cubicBezTo>
                    <a:cubicBezTo>
                      <a:pt x="9245" y="11725"/>
                      <a:pt x="9847" y="12378"/>
                      <a:pt x="10448" y="13026"/>
                    </a:cubicBezTo>
                    <a:cubicBezTo>
                      <a:pt x="11438" y="14101"/>
                      <a:pt x="12462" y="15212"/>
                      <a:pt x="13435" y="16338"/>
                    </a:cubicBezTo>
                    <a:cubicBezTo>
                      <a:pt x="14071" y="17074"/>
                      <a:pt x="14665" y="17912"/>
                      <a:pt x="15240" y="18727"/>
                    </a:cubicBezTo>
                    <a:cubicBezTo>
                      <a:pt x="15608" y="19244"/>
                      <a:pt x="15983" y="19771"/>
                      <a:pt x="16372" y="20277"/>
                    </a:cubicBezTo>
                    <a:cubicBezTo>
                      <a:pt x="16473" y="20237"/>
                      <a:pt x="16574" y="20196"/>
                      <a:pt x="16679" y="20156"/>
                    </a:cubicBezTo>
                    <a:cubicBezTo>
                      <a:pt x="16274" y="19632"/>
                      <a:pt x="15882" y="19085"/>
                      <a:pt x="15500" y="18544"/>
                    </a:cubicBezTo>
                    <a:cubicBezTo>
                      <a:pt x="14922" y="17723"/>
                      <a:pt x="14324" y="16878"/>
                      <a:pt x="13675" y="16132"/>
                    </a:cubicBezTo>
                    <a:cubicBezTo>
                      <a:pt x="12702" y="15000"/>
                      <a:pt x="11675" y="13888"/>
                      <a:pt x="10681" y="12810"/>
                    </a:cubicBezTo>
                    <a:cubicBezTo>
                      <a:pt x="10083" y="12161"/>
                      <a:pt x="9482" y="11513"/>
                      <a:pt x="8891" y="10857"/>
                    </a:cubicBezTo>
                    <a:cubicBezTo>
                      <a:pt x="7069" y="8836"/>
                      <a:pt x="5181" y="6532"/>
                      <a:pt x="2947" y="3609"/>
                    </a:cubicBezTo>
                    <a:lnTo>
                      <a:pt x="2609" y="3163"/>
                    </a:lnTo>
                    <a:cubicBezTo>
                      <a:pt x="1764" y="2055"/>
                      <a:pt x="957" y="99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3216725" y="1191600"/>
                <a:ext cx="328125" cy="353950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4158" extrusionOk="0">
                    <a:moveTo>
                      <a:pt x="152" y="0"/>
                    </a:moveTo>
                    <a:cubicBezTo>
                      <a:pt x="102" y="0"/>
                      <a:pt x="51" y="1"/>
                      <a:pt x="1" y="4"/>
                    </a:cubicBezTo>
                    <a:lnTo>
                      <a:pt x="119" y="115"/>
                    </a:lnTo>
                    <a:cubicBezTo>
                      <a:pt x="1014" y="953"/>
                      <a:pt x="1856" y="1744"/>
                      <a:pt x="2538" y="2588"/>
                    </a:cubicBezTo>
                    <a:cubicBezTo>
                      <a:pt x="3221" y="3437"/>
                      <a:pt x="3890" y="4308"/>
                      <a:pt x="4535" y="5150"/>
                    </a:cubicBezTo>
                    <a:cubicBezTo>
                      <a:pt x="5394" y="6265"/>
                      <a:pt x="6279" y="7417"/>
                      <a:pt x="7208" y="8532"/>
                    </a:cubicBezTo>
                    <a:cubicBezTo>
                      <a:pt x="8485" y="10059"/>
                      <a:pt x="9884" y="11370"/>
                      <a:pt x="11324" y="12688"/>
                    </a:cubicBezTo>
                    <a:cubicBezTo>
                      <a:pt x="11722" y="13053"/>
                      <a:pt x="12260" y="13570"/>
                      <a:pt x="12810" y="14158"/>
                    </a:cubicBezTo>
                    <a:cubicBezTo>
                      <a:pt x="12915" y="14114"/>
                      <a:pt x="13016" y="14073"/>
                      <a:pt x="13125" y="14029"/>
                    </a:cubicBezTo>
                    <a:cubicBezTo>
                      <a:pt x="12540" y="13398"/>
                      <a:pt x="11959" y="12840"/>
                      <a:pt x="11540" y="12455"/>
                    </a:cubicBezTo>
                    <a:cubicBezTo>
                      <a:pt x="10107" y="11144"/>
                      <a:pt x="8718" y="9840"/>
                      <a:pt x="7455" y="8326"/>
                    </a:cubicBezTo>
                    <a:cubicBezTo>
                      <a:pt x="6529" y="7218"/>
                      <a:pt x="5644" y="6065"/>
                      <a:pt x="4789" y="4954"/>
                    </a:cubicBezTo>
                    <a:cubicBezTo>
                      <a:pt x="4143" y="4109"/>
                      <a:pt x="3471" y="3241"/>
                      <a:pt x="2788" y="2389"/>
                    </a:cubicBezTo>
                    <a:cubicBezTo>
                      <a:pt x="2129" y="1571"/>
                      <a:pt x="1329" y="811"/>
                      <a:pt x="481" y="17"/>
                    </a:cubicBezTo>
                    <a:cubicBezTo>
                      <a:pt x="372" y="6"/>
                      <a:pt x="262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3163500" y="1231300"/>
                <a:ext cx="306600" cy="345100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04" extrusionOk="0">
                    <a:moveTo>
                      <a:pt x="106" y="0"/>
                    </a:moveTo>
                    <a:cubicBezTo>
                      <a:pt x="65" y="119"/>
                      <a:pt x="31" y="240"/>
                      <a:pt x="1" y="365"/>
                    </a:cubicBezTo>
                    <a:cubicBezTo>
                      <a:pt x="640" y="1095"/>
                      <a:pt x="1244" y="1855"/>
                      <a:pt x="1812" y="2572"/>
                    </a:cubicBezTo>
                    <a:lnTo>
                      <a:pt x="1968" y="2768"/>
                    </a:lnTo>
                    <a:cubicBezTo>
                      <a:pt x="2691" y="3683"/>
                      <a:pt x="3532" y="4575"/>
                      <a:pt x="4346" y="5434"/>
                    </a:cubicBezTo>
                    <a:cubicBezTo>
                      <a:pt x="5036" y="6163"/>
                      <a:pt x="5749" y="6917"/>
                      <a:pt x="6391" y="7684"/>
                    </a:cubicBezTo>
                    <a:cubicBezTo>
                      <a:pt x="7093" y="8529"/>
                      <a:pt x="7854" y="9340"/>
                      <a:pt x="8590" y="10124"/>
                    </a:cubicBezTo>
                    <a:cubicBezTo>
                      <a:pt x="9361" y="10948"/>
                      <a:pt x="10161" y="11796"/>
                      <a:pt x="10888" y="12681"/>
                    </a:cubicBezTo>
                    <a:cubicBezTo>
                      <a:pt x="11219" y="13073"/>
                      <a:pt x="11574" y="13448"/>
                      <a:pt x="11946" y="13803"/>
                    </a:cubicBezTo>
                    <a:lnTo>
                      <a:pt x="12263" y="13668"/>
                    </a:lnTo>
                    <a:cubicBezTo>
                      <a:pt x="11868" y="13293"/>
                      <a:pt x="11489" y="12898"/>
                      <a:pt x="11135" y="12482"/>
                    </a:cubicBezTo>
                    <a:cubicBezTo>
                      <a:pt x="10401" y="11590"/>
                      <a:pt x="9597" y="10735"/>
                      <a:pt x="8823" y="9907"/>
                    </a:cubicBezTo>
                    <a:cubicBezTo>
                      <a:pt x="8090" y="9123"/>
                      <a:pt x="7333" y="8316"/>
                      <a:pt x="6634" y="7481"/>
                    </a:cubicBezTo>
                    <a:cubicBezTo>
                      <a:pt x="5988" y="6704"/>
                      <a:pt x="5272" y="5947"/>
                      <a:pt x="4579" y="5217"/>
                    </a:cubicBezTo>
                    <a:cubicBezTo>
                      <a:pt x="3769" y="4359"/>
                      <a:pt x="2931" y="3477"/>
                      <a:pt x="2214" y="2568"/>
                    </a:cubicBezTo>
                    <a:lnTo>
                      <a:pt x="2062" y="2376"/>
                    </a:lnTo>
                    <a:cubicBezTo>
                      <a:pt x="1451" y="1602"/>
                      <a:pt x="802" y="781"/>
                      <a:pt x="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8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flipH="1">
              <a:off x="69914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flipH="1">
              <a:off x="5538522" y="4249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flipH="1">
              <a:off x="6092410" y="480153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flipH="1">
              <a:off x="8059635" y="471250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8"/>
          <p:cNvSpPr txBox="1">
            <a:spLocks noGrp="1"/>
          </p:cNvSpPr>
          <p:nvPr>
            <p:ph type="title"/>
          </p:nvPr>
        </p:nvSpPr>
        <p:spPr>
          <a:xfrm>
            <a:off x="715100" y="917863"/>
            <a:ext cx="4300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715100" y="847717"/>
            <a:ext cx="37086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715175" y="1757559"/>
            <a:ext cx="3708600" cy="14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/>
          <p:nvPr/>
        </p:nvSpPr>
        <p:spPr>
          <a:xfrm>
            <a:off x="4242125" y="28816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9"/>
          <p:cNvGrpSpPr/>
          <p:nvPr/>
        </p:nvGrpSpPr>
        <p:grpSpPr>
          <a:xfrm>
            <a:off x="395473" y="3518023"/>
            <a:ext cx="1056348" cy="1142744"/>
            <a:chOff x="3098900" y="561150"/>
            <a:chExt cx="956750" cy="1035000"/>
          </a:xfrm>
        </p:grpSpPr>
        <p:sp>
          <p:nvSpPr>
            <p:cNvPr id="324" name="Google Shape;324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2081470">
            <a:off x="1416926" y="3450841"/>
            <a:ext cx="1004658" cy="1063563"/>
            <a:chOff x="5812350" y="654675"/>
            <a:chExt cx="1004575" cy="1063475"/>
          </a:xfrm>
        </p:grpSpPr>
        <p:sp>
          <p:nvSpPr>
            <p:cNvPr id="336" name="Google Shape;336;p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9"/>
          <p:cNvGrpSpPr/>
          <p:nvPr/>
        </p:nvGrpSpPr>
        <p:grpSpPr>
          <a:xfrm rot="2124262">
            <a:off x="6580216" y="3158029"/>
            <a:ext cx="1056425" cy="1142828"/>
            <a:chOff x="3098900" y="561150"/>
            <a:chExt cx="956750" cy="1035000"/>
          </a:xfrm>
        </p:grpSpPr>
        <p:sp>
          <p:nvSpPr>
            <p:cNvPr id="339" name="Google Shape;339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flipH="1">
            <a:off x="6955274" y="1646245"/>
            <a:ext cx="2470254" cy="2708830"/>
            <a:chOff x="4356025" y="412275"/>
            <a:chExt cx="1010825" cy="1108450"/>
          </a:xfrm>
        </p:grpSpPr>
        <p:sp>
          <p:nvSpPr>
            <p:cNvPr id="351" name="Google Shape;351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9"/>
          <p:cNvSpPr/>
          <p:nvPr/>
        </p:nvSpPr>
        <p:spPr>
          <a:xfrm rot="669427">
            <a:off x="7934897" y="3728466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 flipH="1">
            <a:off x="4955663" y="32320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>
            <a:off x="7522634" y="924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-201875" y="3868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"/>
          <p:cNvSpPr/>
          <p:nvPr/>
        </p:nvSpPr>
        <p:spPr>
          <a:xfrm>
            <a:off x="2634962" y="3232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rot="1371848">
            <a:off x="8256214" y="3784161"/>
            <a:ext cx="679578" cy="883178"/>
            <a:chOff x="1964300" y="2770929"/>
            <a:chExt cx="993783" cy="1291519"/>
          </a:xfrm>
        </p:grpSpPr>
        <p:sp>
          <p:nvSpPr>
            <p:cNvPr id="365" name="Google Shape;365;p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9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368" name="Google Shape;368;p9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 flipH="1">
              <a:off x="73195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 flipH="1">
              <a:off x="6254222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 flipH="1">
              <a:off x="5891335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7257950" y="1851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3"/>
          <p:cNvSpPr/>
          <p:nvPr/>
        </p:nvSpPr>
        <p:spPr>
          <a:xfrm>
            <a:off x="8562734" y="9587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3"/>
          <p:cNvSpPr/>
          <p:nvPr/>
        </p:nvSpPr>
        <p:spPr>
          <a:xfrm>
            <a:off x="-1165750" y="111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>
            <a:off x="1400400" y="61034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hasCustomPrompt="1"/>
          </p:nvPr>
        </p:nvSpPr>
        <p:spPr>
          <a:xfrm>
            <a:off x="14855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7175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2" hasCustomPrompt="1"/>
          </p:nvPr>
        </p:nvSpPr>
        <p:spPr>
          <a:xfrm>
            <a:off x="41718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3"/>
          </p:nvPr>
        </p:nvSpPr>
        <p:spPr>
          <a:xfrm>
            <a:off x="340380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4" hasCustomPrompt="1"/>
          </p:nvPr>
        </p:nvSpPr>
        <p:spPr>
          <a:xfrm>
            <a:off x="685805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5"/>
          </p:nvPr>
        </p:nvSpPr>
        <p:spPr>
          <a:xfrm>
            <a:off x="60900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6" hasCustomPrompt="1"/>
          </p:nvPr>
        </p:nvSpPr>
        <p:spPr>
          <a:xfrm>
            <a:off x="14855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7"/>
          </p:nvPr>
        </p:nvSpPr>
        <p:spPr>
          <a:xfrm>
            <a:off x="7175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8" hasCustomPrompt="1"/>
          </p:nvPr>
        </p:nvSpPr>
        <p:spPr>
          <a:xfrm>
            <a:off x="41718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9"/>
          </p:nvPr>
        </p:nvSpPr>
        <p:spPr>
          <a:xfrm>
            <a:off x="340380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85805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4"/>
          </p:nvPr>
        </p:nvSpPr>
        <p:spPr>
          <a:xfrm>
            <a:off x="60900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16"/>
          </p:nvPr>
        </p:nvSpPr>
        <p:spPr>
          <a:xfrm>
            <a:off x="7175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17"/>
          </p:nvPr>
        </p:nvSpPr>
        <p:spPr>
          <a:xfrm>
            <a:off x="340380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8"/>
          </p:nvPr>
        </p:nvSpPr>
        <p:spPr>
          <a:xfrm>
            <a:off x="60900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9"/>
          </p:nvPr>
        </p:nvSpPr>
        <p:spPr>
          <a:xfrm>
            <a:off x="7175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20"/>
          </p:nvPr>
        </p:nvSpPr>
        <p:spPr>
          <a:xfrm>
            <a:off x="340380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21"/>
          </p:nvPr>
        </p:nvSpPr>
        <p:spPr>
          <a:xfrm>
            <a:off x="60900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7" name="Google Shape;467;p13"/>
          <p:cNvGrpSpPr/>
          <p:nvPr/>
        </p:nvGrpSpPr>
        <p:grpSpPr>
          <a:xfrm rot="-2308511">
            <a:off x="133805" y="4092612"/>
            <a:ext cx="920170" cy="974121"/>
            <a:chOff x="5812350" y="654675"/>
            <a:chExt cx="1004575" cy="1063475"/>
          </a:xfrm>
        </p:grpSpPr>
        <p:sp>
          <p:nvSpPr>
            <p:cNvPr id="468" name="Google Shape;468;p1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3"/>
          <p:cNvGrpSpPr/>
          <p:nvPr/>
        </p:nvGrpSpPr>
        <p:grpSpPr>
          <a:xfrm rot="155092" flipH="1">
            <a:off x="8164452" y="3750474"/>
            <a:ext cx="993801" cy="1291542"/>
            <a:chOff x="1964300" y="2770929"/>
            <a:chExt cx="993783" cy="1291519"/>
          </a:xfrm>
        </p:grpSpPr>
        <p:sp>
          <p:nvSpPr>
            <p:cNvPr id="471" name="Google Shape;471;p1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13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474" name="Google Shape;474;p13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904225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3724463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sca"/>
              <a:buNone/>
              <a:defRPr sz="35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5" r:id="rId13"/>
    <p:sldLayoutId id="2147483670" r:id="rId14"/>
    <p:sldLayoutId id="2147483671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29"/>
          <p:cNvSpPr txBox="1">
            <a:spLocks noGrp="1"/>
          </p:cNvSpPr>
          <p:nvPr>
            <p:ph type="ctrTitle"/>
          </p:nvPr>
        </p:nvSpPr>
        <p:spPr>
          <a:xfrm>
            <a:off x="708750" y="535000"/>
            <a:ext cx="5116200" cy="24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5900" dirty="0" smtClean="0">
                <a:solidFill>
                  <a:schemeClr val="accent5"/>
                </a:solidFill>
              </a:rPr>
              <a:t>Unit 11:</a:t>
            </a:r>
            <a:r>
              <a:rPr lang="en" sz="4700" dirty="0" smtClean="0"/>
              <a:t> </a:t>
            </a:r>
            <a:r>
              <a:rPr lang="en-US" sz="4700" dirty="0"/>
              <a:t>TRAVERLLING IN FUTURE</a:t>
            </a:r>
            <a:endParaRPr sz="4700" dirty="0"/>
          </a:p>
        </p:txBody>
      </p:sp>
      <p:grpSp>
        <p:nvGrpSpPr>
          <p:cNvPr id="1035" name="Google Shape;1035;p29"/>
          <p:cNvGrpSpPr/>
          <p:nvPr/>
        </p:nvGrpSpPr>
        <p:grpSpPr>
          <a:xfrm>
            <a:off x="5520742" y="1172486"/>
            <a:ext cx="1422560" cy="3595111"/>
            <a:chOff x="5895125" y="2031375"/>
            <a:chExt cx="1175475" cy="2970675"/>
          </a:xfrm>
        </p:grpSpPr>
        <p:sp>
          <p:nvSpPr>
            <p:cNvPr id="1036" name="Google Shape;1036;p29"/>
            <p:cNvSpPr/>
            <p:nvPr/>
          </p:nvSpPr>
          <p:spPr>
            <a:xfrm>
              <a:off x="6829575" y="4450400"/>
              <a:ext cx="241025" cy="405725"/>
            </a:xfrm>
            <a:custGeom>
              <a:avLst/>
              <a:gdLst/>
              <a:ahLst/>
              <a:cxnLst/>
              <a:rect l="l" t="t" r="r" b="b"/>
              <a:pathLst>
                <a:path w="9641" h="16229" extrusionOk="0">
                  <a:moveTo>
                    <a:pt x="4600" y="0"/>
                  </a:moveTo>
                  <a:cubicBezTo>
                    <a:pt x="4435" y="0"/>
                    <a:pt x="4339" y="14"/>
                    <a:pt x="4339" y="14"/>
                  </a:cubicBezTo>
                  <a:cubicBezTo>
                    <a:pt x="4" y="403"/>
                    <a:pt x="126" y="6843"/>
                    <a:pt x="126" y="6843"/>
                  </a:cubicBezTo>
                  <a:cubicBezTo>
                    <a:pt x="1" y="15782"/>
                    <a:pt x="4306" y="16228"/>
                    <a:pt x="5167" y="16228"/>
                  </a:cubicBezTo>
                  <a:cubicBezTo>
                    <a:pt x="5262" y="16228"/>
                    <a:pt x="5316" y="16223"/>
                    <a:pt x="5316" y="16223"/>
                  </a:cubicBezTo>
                  <a:cubicBezTo>
                    <a:pt x="9641" y="16003"/>
                    <a:pt x="9445" y="8725"/>
                    <a:pt x="9445" y="8725"/>
                  </a:cubicBezTo>
                  <a:cubicBezTo>
                    <a:pt x="9547" y="554"/>
                    <a:pt x="5656" y="0"/>
                    <a:pt x="460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6824675" y="4514250"/>
              <a:ext cx="159725" cy="292900"/>
            </a:xfrm>
            <a:custGeom>
              <a:avLst/>
              <a:gdLst/>
              <a:ahLst/>
              <a:cxnLst/>
              <a:rect l="l" t="t" r="r" b="b"/>
              <a:pathLst>
                <a:path w="6389" h="11716" extrusionOk="0">
                  <a:moveTo>
                    <a:pt x="3098" y="0"/>
                  </a:moveTo>
                  <a:cubicBezTo>
                    <a:pt x="2819" y="0"/>
                    <a:pt x="2639" y="58"/>
                    <a:pt x="2639" y="58"/>
                  </a:cubicBezTo>
                  <a:cubicBezTo>
                    <a:pt x="1" y="1207"/>
                    <a:pt x="359" y="5874"/>
                    <a:pt x="359" y="5877"/>
                  </a:cubicBezTo>
                  <a:cubicBezTo>
                    <a:pt x="411" y="11599"/>
                    <a:pt x="2853" y="11706"/>
                    <a:pt x="3034" y="11706"/>
                  </a:cubicBezTo>
                  <a:cubicBezTo>
                    <a:pt x="3041" y="11706"/>
                    <a:pt x="3045" y="11706"/>
                    <a:pt x="3045" y="11706"/>
                  </a:cubicBezTo>
                  <a:cubicBezTo>
                    <a:pt x="3132" y="11712"/>
                    <a:pt x="3216" y="11716"/>
                    <a:pt x="3299" y="11716"/>
                  </a:cubicBezTo>
                  <a:cubicBezTo>
                    <a:pt x="6389" y="11716"/>
                    <a:pt x="6238" y="7080"/>
                    <a:pt x="6238" y="7080"/>
                  </a:cubicBezTo>
                  <a:cubicBezTo>
                    <a:pt x="6259" y="709"/>
                    <a:pt x="4072" y="0"/>
                    <a:pt x="3098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6170525" y="4709800"/>
              <a:ext cx="831150" cy="243350"/>
            </a:xfrm>
            <a:custGeom>
              <a:avLst/>
              <a:gdLst/>
              <a:ahLst/>
              <a:cxnLst/>
              <a:rect l="l" t="t" r="r" b="b"/>
              <a:pathLst>
                <a:path w="33246" h="9734" extrusionOk="0">
                  <a:moveTo>
                    <a:pt x="31149" y="1"/>
                  </a:moveTo>
                  <a:cubicBezTo>
                    <a:pt x="29313" y="1"/>
                    <a:pt x="27244" y="528"/>
                    <a:pt x="27244" y="528"/>
                  </a:cubicBezTo>
                  <a:cubicBezTo>
                    <a:pt x="21338" y="849"/>
                    <a:pt x="0" y="4154"/>
                    <a:pt x="0" y="4154"/>
                  </a:cubicBezTo>
                  <a:cubicBezTo>
                    <a:pt x="1060" y="9301"/>
                    <a:pt x="6669" y="9733"/>
                    <a:pt x="8500" y="9733"/>
                  </a:cubicBezTo>
                  <a:cubicBezTo>
                    <a:pt x="8864" y="9733"/>
                    <a:pt x="9079" y="9716"/>
                    <a:pt x="9079" y="9716"/>
                  </a:cubicBezTo>
                  <a:cubicBezTo>
                    <a:pt x="13668" y="9445"/>
                    <a:pt x="12911" y="7269"/>
                    <a:pt x="16391" y="6438"/>
                  </a:cubicBezTo>
                  <a:cubicBezTo>
                    <a:pt x="17511" y="6170"/>
                    <a:pt x="18357" y="6083"/>
                    <a:pt x="19101" y="6083"/>
                  </a:cubicBezTo>
                  <a:cubicBezTo>
                    <a:pt x="20474" y="6083"/>
                    <a:pt x="21499" y="6379"/>
                    <a:pt x="23259" y="6379"/>
                  </a:cubicBezTo>
                  <a:cubicBezTo>
                    <a:pt x="23506" y="6379"/>
                    <a:pt x="23766" y="6374"/>
                    <a:pt x="24045" y="6360"/>
                  </a:cubicBezTo>
                  <a:cubicBezTo>
                    <a:pt x="27383" y="6201"/>
                    <a:pt x="29745" y="5799"/>
                    <a:pt x="29745" y="5799"/>
                  </a:cubicBezTo>
                  <a:cubicBezTo>
                    <a:pt x="32860" y="5046"/>
                    <a:pt x="33087" y="3289"/>
                    <a:pt x="33087" y="3289"/>
                  </a:cubicBezTo>
                  <a:cubicBezTo>
                    <a:pt x="33245" y="2444"/>
                    <a:pt x="33205" y="728"/>
                    <a:pt x="33144" y="346"/>
                  </a:cubicBezTo>
                  <a:cubicBezTo>
                    <a:pt x="32627" y="91"/>
                    <a:pt x="31908" y="1"/>
                    <a:pt x="3114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6170100" y="4643850"/>
              <a:ext cx="842375" cy="230100"/>
            </a:xfrm>
            <a:custGeom>
              <a:avLst/>
              <a:gdLst/>
              <a:ahLst/>
              <a:cxnLst/>
              <a:rect l="l" t="t" r="r" b="b"/>
              <a:pathLst>
                <a:path w="33695" h="9204" extrusionOk="0">
                  <a:moveTo>
                    <a:pt x="27241" y="0"/>
                  </a:moveTo>
                  <a:cubicBezTo>
                    <a:pt x="21338" y="321"/>
                    <a:pt x="0" y="3622"/>
                    <a:pt x="0" y="3622"/>
                  </a:cubicBezTo>
                  <a:cubicBezTo>
                    <a:pt x="1061" y="8780"/>
                    <a:pt x="6683" y="9204"/>
                    <a:pt x="8505" y="9204"/>
                  </a:cubicBezTo>
                  <a:cubicBezTo>
                    <a:pt x="8864" y="9204"/>
                    <a:pt x="9076" y="9188"/>
                    <a:pt x="9076" y="9188"/>
                  </a:cubicBezTo>
                  <a:cubicBezTo>
                    <a:pt x="13665" y="8917"/>
                    <a:pt x="12911" y="6738"/>
                    <a:pt x="16388" y="5907"/>
                  </a:cubicBezTo>
                  <a:cubicBezTo>
                    <a:pt x="17505" y="5641"/>
                    <a:pt x="18349" y="5554"/>
                    <a:pt x="19091" y="5554"/>
                  </a:cubicBezTo>
                  <a:cubicBezTo>
                    <a:pt x="20467" y="5554"/>
                    <a:pt x="21493" y="5851"/>
                    <a:pt x="23256" y="5851"/>
                  </a:cubicBezTo>
                  <a:cubicBezTo>
                    <a:pt x="23502" y="5851"/>
                    <a:pt x="23763" y="5845"/>
                    <a:pt x="24041" y="5832"/>
                  </a:cubicBezTo>
                  <a:cubicBezTo>
                    <a:pt x="27380" y="5673"/>
                    <a:pt x="29742" y="5271"/>
                    <a:pt x="29742" y="5271"/>
                  </a:cubicBezTo>
                  <a:cubicBezTo>
                    <a:pt x="33695" y="4460"/>
                    <a:pt x="33083" y="2761"/>
                    <a:pt x="33083" y="2761"/>
                  </a:cubicBezTo>
                  <a:cubicBezTo>
                    <a:pt x="31766" y="909"/>
                    <a:pt x="27241" y="0"/>
                    <a:pt x="27241" y="0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5999500" y="4596200"/>
              <a:ext cx="249850" cy="405850"/>
            </a:xfrm>
            <a:custGeom>
              <a:avLst/>
              <a:gdLst/>
              <a:ahLst/>
              <a:cxnLst/>
              <a:rect l="l" t="t" r="r" b="b"/>
              <a:pathLst>
                <a:path w="9994" h="16234" extrusionOk="0">
                  <a:moveTo>
                    <a:pt x="4723" y="0"/>
                  </a:moveTo>
                  <a:cubicBezTo>
                    <a:pt x="4558" y="0"/>
                    <a:pt x="4462" y="14"/>
                    <a:pt x="4462" y="14"/>
                  </a:cubicBezTo>
                  <a:cubicBezTo>
                    <a:pt x="127" y="406"/>
                    <a:pt x="252" y="6843"/>
                    <a:pt x="252" y="6843"/>
                  </a:cubicBezTo>
                  <a:cubicBezTo>
                    <a:pt x="0" y="15688"/>
                    <a:pt x="4179" y="16234"/>
                    <a:pt x="5213" y="16234"/>
                  </a:cubicBezTo>
                  <a:cubicBezTo>
                    <a:pt x="5359" y="16234"/>
                    <a:pt x="5442" y="16223"/>
                    <a:pt x="5442" y="16223"/>
                  </a:cubicBezTo>
                  <a:cubicBezTo>
                    <a:pt x="9994" y="16013"/>
                    <a:pt x="9568" y="8728"/>
                    <a:pt x="9568" y="8728"/>
                  </a:cubicBezTo>
                  <a:cubicBezTo>
                    <a:pt x="9670" y="554"/>
                    <a:pt x="5779" y="0"/>
                    <a:pt x="4723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5990000" y="4649150"/>
              <a:ext cx="159725" cy="292900"/>
            </a:xfrm>
            <a:custGeom>
              <a:avLst/>
              <a:gdLst/>
              <a:ahLst/>
              <a:cxnLst/>
              <a:rect l="l" t="t" r="r" b="b"/>
              <a:pathLst>
                <a:path w="6389" h="11716" extrusionOk="0">
                  <a:moveTo>
                    <a:pt x="3103" y="0"/>
                  </a:moveTo>
                  <a:cubicBezTo>
                    <a:pt x="2823" y="0"/>
                    <a:pt x="2643" y="59"/>
                    <a:pt x="2643" y="59"/>
                  </a:cubicBezTo>
                  <a:cubicBezTo>
                    <a:pt x="0" y="1204"/>
                    <a:pt x="362" y="5874"/>
                    <a:pt x="362" y="5874"/>
                  </a:cubicBezTo>
                  <a:cubicBezTo>
                    <a:pt x="411" y="11599"/>
                    <a:pt x="2852" y="11706"/>
                    <a:pt x="3034" y="11706"/>
                  </a:cubicBezTo>
                  <a:cubicBezTo>
                    <a:pt x="3041" y="11706"/>
                    <a:pt x="3045" y="11706"/>
                    <a:pt x="3045" y="11706"/>
                  </a:cubicBezTo>
                  <a:cubicBezTo>
                    <a:pt x="3132" y="11712"/>
                    <a:pt x="3216" y="11716"/>
                    <a:pt x="3298" y="11716"/>
                  </a:cubicBezTo>
                  <a:cubicBezTo>
                    <a:pt x="6389" y="11716"/>
                    <a:pt x="6241" y="7080"/>
                    <a:pt x="6241" y="7080"/>
                  </a:cubicBezTo>
                  <a:cubicBezTo>
                    <a:pt x="6262" y="710"/>
                    <a:pt x="4078" y="0"/>
                    <a:pt x="3103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042525" y="4762275"/>
              <a:ext cx="31200" cy="64300"/>
            </a:xfrm>
            <a:custGeom>
              <a:avLst/>
              <a:gdLst/>
              <a:ahLst/>
              <a:cxnLst/>
              <a:rect l="l" t="t" r="r" b="b"/>
              <a:pathLst>
                <a:path w="1248" h="2572" extrusionOk="0">
                  <a:moveTo>
                    <a:pt x="608" y="0"/>
                  </a:moveTo>
                  <a:cubicBezTo>
                    <a:pt x="605" y="0"/>
                    <a:pt x="602" y="0"/>
                    <a:pt x="599" y="0"/>
                  </a:cubicBezTo>
                  <a:cubicBezTo>
                    <a:pt x="261" y="7"/>
                    <a:pt x="1" y="588"/>
                    <a:pt x="14" y="1298"/>
                  </a:cubicBezTo>
                  <a:cubicBezTo>
                    <a:pt x="31" y="2005"/>
                    <a:pt x="310" y="2572"/>
                    <a:pt x="644" y="2572"/>
                  </a:cubicBezTo>
                  <a:cubicBezTo>
                    <a:pt x="647" y="2572"/>
                    <a:pt x="650" y="2572"/>
                    <a:pt x="653" y="2572"/>
                  </a:cubicBezTo>
                  <a:cubicBezTo>
                    <a:pt x="991" y="2565"/>
                    <a:pt x="1248" y="1987"/>
                    <a:pt x="1234" y="1274"/>
                  </a:cubicBezTo>
                  <a:cubicBezTo>
                    <a:pt x="1221" y="568"/>
                    <a:pt x="939" y="0"/>
                    <a:pt x="60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6281100" y="4512025"/>
              <a:ext cx="105600" cy="138875"/>
            </a:xfrm>
            <a:custGeom>
              <a:avLst/>
              <a:gdLst/>
              <a:ahLst/>
              <a:cxnLst/>
              <a:rect l="l" t="t" r="r" b="b"/>
              <a:pathLst>
                <a:path w="4224" h="5555" extrusionOk="0">
                  <a:moveTo>
                    <a:pt x="1672" y="1"/>
                  </a:moveTo>
                  <a:cubicBezTo>
                    <a:pt x="1089" y="1"/>
                    <a:pt x="449" y="136"/>
                    <a:pt x="189" y="546"/>
                  </a:cubicBezTo>
                  <a:cubicBezTo>
                    <a:pt x="98" y="695"/>
                    <a:pt x="156" y="1026"/>
                    <a:pt x="162" y="1154"/>
                  </a:cubicBezTo>
                  <a:cubicBezTo>
                    <a:pt x="176" y="1465"/>
                    <a:pt x="213" y="1719"/>
                    <a:pt x="210" y="2029"/>
                  </a:cubicBezTo>
                  <a:cubicBezTo>
                    <a:pt x="203" y="2523"/>
                    <a:pt x="152" y="3016"/>
                    <a:pt x="101" y="3509"/>
                  </a:cubicBezTo>
                  <a:cubicBezTo>
                    <a:pt x="71" y="3797"/>
                    <a:pt x="0" y="4165"/>
                    <a:pt x="101" y="4442"/>
                  </a:cubicBezTo>
                  <a:cubicBezTo>
                    <a:pt x="179" y="4655"/>
                    <a:pt x="433" y="4898"/>
                    <a:pt x="588" y="5013"/>
                  </a:cubicBezTo>
                  <a:cubicBezTo>
                    <a:pt x="1124" y="5400"/>
                    <a:pt x="1712" y="5555"/>
                    <a:pt x="2315" y="5555"/>
                  </a:cubicBezTo>
                  <a:cubicBezTo>
                    <a:pt x="2709" y="5555"/>
                    <a:pt x="3110" y="5489"/>
                    <a:pt x="3507" y="5378"/>
                  </a:cubicBezTo>
                  <a:cubicBezTo>
                    <a:pt x="3680" y="5331"/>
                    <a:pt x="4041" y="5283"/>
                    <a:pt x="4146" y="5094"/>
                  </a:cubicBezTo>
                  <a:cubicBezTo>
                    <a:pt x="4224" y="4949"/>
                    <a:pt x="4129" y="4753"/>
                    <a:pt x="4099" y="4608"/>
                  </a:cubicBezTo>
                  <a:cubicBezTo>
                    <a:pt x="3997" y="4131"/>
                    <a:pt x="3741" y="3709"/>
                    <a:pt x="3592" y="3249"/>
                  </a:cubicBezTo>
                  <a:cubicBezTo>
                    <a:pt x="3491" y="2932"/>
                    <a:pt x="3362" y="2590"/>
                    <a:pt x="3345" y="2256"/>
                  </a:cubicBezTo>
                  <a:cubicBezTo>
                    <a:pt x="3325" y="1874"/>
                    <a:pt x="3355" y="1448"/>
                    <a:pt x="3284" y="1073"/>
                  </a:cubicBezTo>
                  <a:cubicBezTo>
                    <a:pt x="3251" y="884"/>
                    <a:pt x="3268" y="441"/>
                    <a:pt x="3119" y="293"/>
                  </a:cubicBezTo>
                  <a:cubicBezTo>
                    <a:pt x="2970" y="147"/>
                    <a:pt x="2720" y="161"/>
                    <a:pt x="2517" y="103"/>
                  </a:cubicBezTo>
                  <a:cubicBezTo>
                    <a:pt x="2304" y="43"/>
                    <a:pt x="1997" y="1"/>
                    <a:pt x="167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6281825" y="4705800"/>
              <a:ext cx="251525" cy="114600"/>
            </a:xfrm>
            <a:custGeom>
              <a:avLst/>
              <a:gdLst/>
              <a:ahLst/>
              <a:cxnLst/>
              <a:rect l="l" t="t" r="r" b="b"/>
              <a:pathLst>
                <a:path w="10061" h="4584" extrusionOk="0">
                  <a:moveTo>
                    <a:pt x="151" y="1"/>
                  </a:moveTo>
                  <a:cubicBezTo>
                    <a:pt x="1" y="1"/>
                    <a:pt x="63" y="310"/>
                    <a:pt x="66" y="499"/>
                  </a:cubicBezTo>
                  <a:cubicBezTo>
                    <a:pt x="83" y="928"/>
                    <a:pt x="170" y="1330"/>
                    <a:pt x="552" y="1570"/>
                  </a:cubicBezTo>
                  <a:cubicBezTo>
                    <a:pt x="1164" y="1955"/>
                    <a:pt x="1941" y="2077"/>
                    <a:pt x="2597" y="2374"/>
                  </a:cubicBezTo>
                  <a:cubicBezTo>
                    <a:pt x="3482" y="2776"/>
                    <a:pt x="4350" y="3297"/>
                    <a:pt x="5175" y="3814"/>
                  </a:cubicBezTo>
                  <a:cubicBezTo>
                    <a:pt x="5540" y="4047"/>
                    <a:pt x="5959" y="4405"/>
                    <a:pt x="6388" y="4490"/>
                  </a:cubicBezTo>
                  <a:cubicBezTo>
                    <a:pt x="6684" y="4553"/>
                    <a:pt x="6984" y="4584"/>
                    <a:pt x="7284" y="4584"/>
                  </a:cubicBezTo>
                  <a:cubicBezTo>
                    <a:pt x="7804" y="4584"/>
                    <a:pt x="8323" y="4489"/>
                    <a:pt x="8814" y="4300"/>
                  </a:cubicBezTo>
                  <a:cubicBezTo>
                    <a:pt x="9263" y="4131"/>
                    <a:pt x="9885" y="4003"/>
                    <a:pt x="10027" y="3469"/>
                  </a:cubicBezTo>
                  <a:cubicBezTo>
                    <a:pt x="10061" y="3341"/>
                    <a:pt x="10050" y="3091"/>
                    <a:pt x="10050" y="2959"/>
                  </a:cubicBezTo>
                  <a:cubicBezTo>
                    <a:pt x="10050" y="2608"/>
                    <a:pt x="9856" y="2503"/>
                    <a:pt x="9599" y="2503"/>
                  </a:cubicBezTo>
                  <a:cubicBezTo>
                    <a:pt x="9279" y="2503"/>
                    <a:pt x="8861" y="2667"/>
                    <a:pt x="8608" y="2716"/>
                  </a:cubicBezTo>
                  <a:cubicBezTo>
                    <a:pt x="8195" y="2798"/>
                    <a:pt x="7747" y="2864"/>
                    <a:pt x="7308" y="2864"/>
                  </a:cubicBezTo>
                  <a:cubicBezTo>
                    <a:pt x="7042" y="2864"/>
                    <a:pt x="6779" y="2840"/>
                    <a:pt x="6530" y="2780"/>
                  </a:cubicBezTo>
                  <a:cubicBezTo>
                    <a:pt x="6111" y="2682"/>
                    <a:pt x="5722" y="2486"/>
                    <a:pt x="5327" y="2320"/>
                  </a:cubicBezTo>
                  <a:cubicBezTo>
                    <a:pt x="4529" y="1982"/>
                    <a:pt x="3776" y="1594"/>
                    <a:pt x="3005" y="1195"/>
                  </a:cubicBezTo>
                  <a:cubicBezTo>
                    <a:pt x="2110" y="739"/>
                    <a:pt x="1164" y="263"/>
                    <a:pt x="187" y="6"/>
                  </a:cubicBezTo>
                  <a:cubicBezTo>
                    <a:pt x="174" y="2"/>
                    <a:pt x="162" y="1"/>
                    <a:pt x="151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6258800" y="4572050"/>
              <a:ext cx="274800" cy="227025"/>
            </a:xfrm>
            <a:custGeom>
              <a:avLst/>
              <a:gdLst/>
              <a:ahLst/>
              <a:cxnLst/>
              <a:rect l="l" t="t" r="r" b="b"/>
              <a:pathLst>
                <a:path w="10992" h="9081" extrusionOk="0">
                  <a:moveTo>
                    <a:pt x="710" y="0"/>
                  </a:moveTo>
                  <a:cubicBezTo>
                    <a:pt x="0" y="0"/>
                    <a:pt x="510" y="1433"/>
                    <a:pt x="507" y="1984"/>
                  </a:cubicBezTo>
                  <a:cubicBezTo>
                    <a:pt x="503" y="2352"/>
                    <a:pt x="345" y="2808"/>
                    <a:pt x="520" y="4102"/>
                  </a:cubicBezTo>
                  <a:cubicBezTo>
                    <a:pt x="564" y="4433"/>
                    <a:pt x="885" y="5758"/>
                    <a:pt x="1078" y="5900"/>
                  </a:cubicBezTo>
                  <a:cubicBezTo>
                    <a:pt x="1267" y="6038"/>
                    <a:pt x="2740" y="6897"/>
                    <a:pt x="3430" y="7228"/>
                  </a:cubicBezTo>
                  <a:cubicBezTo>
                    <a:pt x="4068" y="7539"/>
                    <a:pt x="4734" y="7822"/>
                    <a:pt x="5339" y="8194"/>
                  </a:cubicBezTo>
                  <a:cubicBezTo>
                    <a:pt x="6264" y="8754"/>
                    <a:pt x="6827" y="9081"/>
                    <a:pt x="7675" y="9081"/>
                  </a:cubicBezTo>
                  <a:cubicBezTo>
                    <a:pt x="7998" y="9081"/>
                    <a:pt x="8362" y="9034"/>
                    <a:pt x="8802" y="8934"/>
                  </a:cubicBezTo>
                  <a:cubicBezTo>
                    <a:pt x="9272" y="8833"/>
                    <a:pt x="10674" y="8103"/>
                    <a:pt x="10711" y="8035"/>
                  </a:cubicBezTo>
                  <a:cubicBezTo>
                    <a:pt x="10792" y="7897"/>
                    <a:pt x="10992" y="6819"/>
                    <a:pt x="10640" y="6484"/>
                  </a:cubicBezTo>
                  <a:cubicBezTo>
                    <a:pt x="10465" y="6319"/>
                    <a:pt x="9762" y="5991"/>
                    <a:pt x="9552" y="5873"/>
                  </a:cubicBezTo>
                  <a:cubicBezTo>
                    <a:pt x="9127" y="5633"/>
                    <a:pt x="8697" y="5315"/>
                    <a:pt x="8292" y="5045"/>
                  </a:cubicBezTo>
                  <a:cubicBezTo>
                    <a:pt x="7471" y="4497"/>
                    <a:pt x="6440" y="3636"/>
                    <a:pt x="6106" y="3251"/>
                  </a:cubicBezTo>
                  <a:cubicBezTo>
                    <a:pt x="5771" y="2865"/>
                    <a:pt x="5261" y="2544"/>
                    <a:pt x="5234" y="2034"/>
                  </a:cubicBezTo>
                  <a:cubicBezTo>
                    <a:pt x="5207" y="1497"/>
                    <a:pt x="5342" y="929"/>
                    <a:pt x="5001" y="794"/>
                  </a:cubicBezTo>
                  <a:cubicBezTo>
                    <a:pt x="4985" y="788"/>
                    <a:pt x="4970" y="785"/>
                    <a:pt x="4954" y="785"/>
                  </a:cubicBezTo>
                  <a:cubicBezTo>
                    <a:pt x="4682" y="785"/>
                    <a:pt x="4383" y="1688"/>
                    <a:pt x="3288" y="1688"/>
                  </a:cubicBezTo>
                  <a:cubicBezTo>
                    <a:pt x="3069" y="1688"/>
                    <a:pt x="2817" y="1652"/>
                    <a:pt x="2527" y="1565"/>
                  </a:cubicBezTo>
                  <a:cubicBezTo>
                    <a:pt x="950" y="1088"/>
                    <a:pt x="1416" y="0"/>
                    <a:pt x="71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351200" y="4621600"/>
              <a:ext cx="164075" cy="132625"/>
            </a:xfrm>
            <a:custGeom>
              <a:avLst/>
              <a:gdLst/>
              <a:ahLst/>
              <a:cxnLst/>
              <a:rect l="l" t="t" r="r" b="b"/>
              <a:pathLst>
                <a:path w="6563" h="5305" extrusionOk="0">
                  <a:moveTo>
                    <a:pt x="2165" y="1"/>
                  </a:moveTo>
                  <a:cubicBezTo>
                    <a:pt x="2140" y="1"/>
                    <a:pt x="2116" y="2"/>
                    <a:pt x="2092" y="5"/>
                  </a:cubicBezTo>
                  <a:cubicBezTo>
                    <a:pt x="1916" y="25"/>
                    <a:pt x="1748" y="66"/>
                    <a:pt x="1582" y="123"/>
                  </a:cubicBezTo>
                  <a:cubicBezTo>
                    <a:pt x="1014" y="323"/>
                    <a:pt x="28" y="904"/>
                    <a:pt x="11" y="1620"/>
                  </a:cubicBezTo>
                  <a:cubicBezTo>
                    <a:pt x="1" y="2117"/>
                    <a:pt x="504" y="2668"/>
                    <a:pt x="828" y="2985"/>
                  </a:cubicBezTo>
                  <a:cubicBezTo>
                    <a:pt x="1616" y="3749"/>
                    <a:pt x="2521" y="4384"/>
                    <a:pt x="3508" y="4860"/>
                  </a:cubicBezTo>
                  <a:cubicBezTo>
                    <a:pt x="3897" y="5051"/>
                    <a:pt x="4319" y="5304"/>
                    <a:pt x="4764" y="5304"/>
                  </a:cubicBezTo>
                  <a:cubicBezTo>
                    <a:pt x="4856" y="5304"/>
                    <a:pt x="4949" y="5294"/>
                    <a:pt x="5042" y="5269"/>
                  </a:cubicBezTo>
                  <a:cubicBezTo>
                    <a:pt x="5437" y="5168"/>
                    <a:pt x="6448" y="4465"/>
                    <a:pt x="6535" y="4046"/>
                  </a:cubicBezTo>
                  <a:cubicBezTo>
                    <a:pt x="6562" y="3924"/>
                    <a:pt x="6539" y="3796"/>
                    <a:pt x="6512" y="3674"/>
                  </a:cubicBezTo>
                  <a:cubicBezTo>
                    <a:pt x="6444" y="3401"/>
                    <a:pt x="5768" y="2847"/>
                    <a:pt x="5589" y="2640"/>
                  </a:cubicBezTo>
                  <a:cubicBezTo>
                    <a:pt x="4900" y="1843"/>
                    <a:pt x="4109" y="1133"/>
                    <a:pt x="3241" y="532"/>
                  </a:cubicBezTo>
                  <a:cubicBezTo>
                    <a:pt x="2943" y="323"/>
                    <a:pt x="2535" y="1"/>
                    <a:pt x="216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348925" y="4636850"/>
              <a:ext cx="113775" cy="58800"/>
            </a:xfrm>
            <a:custGeom>
              <a:avLst/>
              <a:gdLst/>
              <a:ahLst/>
              <a:cxnLst/>
              <a:rect l="l" t="t" r="r" b="b"/>
              <a:pathLst>
                <a:path w="4551" h="2352" extrusionOk="0">
                  <a:moveTo>
                    <a:pt x="4328" y="0"/>
                  </a:moveTo>
                  <a:cubicBezTo>
                    <a:pt x="4313" y="0"/>
                    <a:pt x="4298" y="2"/>
                    <a:pt x="4281" y="7"/>
                  </a:cubicBezTo>
                  <a:cubicBezTo>
                    <a:pt x="4244" y="20"/>
                    <a:pt x="4207" y="34"/>
                    <a:pt x="4170" y="44"/>
                  </a:cubicBezTo>
                  <a:cubicBezTo>
                    <a:pt x="4082" y="71"/>
                    <a:pt x="3998" y="105"/>
                    <a:pt x="3920" y="145"/>
                  </a:cubicBezTo>
                  <a:cubicBezTo>
                    <a:pt x="2710" y="740"/>
                    <a:pt x="1416" y="1382"/>
                    <a:pt x="149" y="2054"/>
                  </a:cubicBezTo>
                  <a:cubicBezTo>
                    <a:pt x="0" y="2132"/>
                    <a:pt x="58" y="2351"/>
                    <a:pt x="223" y="2351"/>
                  </a:cubicBezTo>
                  <a:cubicBezTo>
                    <a:pt x="247" y="2351"/>
                    <a:pt x="274" y="2345"/>
                    <a:pt x="294" y="2335"/>
                  </a:cubicBezTo>
                  <a:cubicBezTo>
                    <a:pt x="1561" y="1662"/>
                    <a:pt x="2852" y="1020"/>
                    <a:pt x="4058" y="426"/>
                  </a:cubicBezTo>
                  <a:cubicBezTo>
                    <a:pt x="4126" y="395"/>
                    <a:pt x="4197" y="368"/>
                    <a:pt x="4268" y="344"/>
                  </a:cubicBezTo>
                  <a:cubicBezTo>
                    <a:pt x="4312" y="331"/>
                    <a:pt x="4349" y="317"/>
                    <a:pt x="4393" y="304"/>
                  </a:cubicBezTo>
                  <a:cubicBezTo>
                    <a:pt x="4550" y="227"/>
                    <a:pt x="4482" y="0"/>
                    <a:pt x="432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378575" y="4660850"/>
              <a:ext cx="113925" cy="66475"/>
            </a:xfrm>
            <a:custGeom>
              <a:avLst/>
              <a:gdLst/>
              <a:ahLst/>
              <a:cxnLst/>
              <a:rect l="l" t="t" r="r" b="b"/>
              <a:pathLst>
                <a:path w="4557" h="2659" extrusionOk="0">
                  <a:moveTo>
                    <a:pt x="4327" y="1"/>
                  </a:moveTo>
                  <a:cubicBezTo>
                    <a:pt x="4302" y="1"/>
                    <a:pt x="4275" y="8"/>
                    <a:pt x="4248" y="23"/>
                  </a:cubicBezTo>
                  <a:cubicBezTo>
                    <a:pt x="2727" y="783"/>
                    <a:pt x="1369" y="1483"/>
                    <a:pt x="129" y="2371"/>
                  </a:cubicBezTo>
                  <a:cubicBezTo>
                    <a:pt x="0" y="2459"/>
                    <a:pt x="65" y="2659"/>
                    <a:pt x="220" y="2659"/>
                  </a:cubicBezTo>
                  <a:cubicBezTo>
                    <a:pt x="250" y="2659"/>
                    <a:pt x="284" y="2648"/>
                    <a:pt x="311" y="2628"/>
                  </a:cubicBezTo>
                  <a:cubicBezTo>
                    <a:pt x="1534" y="1753"/>
                    <a:pt x="2883" y="1057"/>
                    <a:pt x="4390" y="303"/>
                  </a:cubicBezTo>
                  <a:cubicBezTo>
                    <a:pt x="4557" y="229"/>
                    <a:pt x="4473" y="1"/>
                    <a:pt x="4327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6416425" y="4685675"/>
              <a:ext cx="98500" cy="65300"/>
            </a:xfrm>
            <a:custGeom>
              <a:avLst/>
              <a:gdLst/>
              <a:ahLst/>
              <a:cxnLst/>
              <a:rect l="l" t="t" r="r" b="b"/>
              <a:pathLst>
                <a:path w="3940" h="2612" extrusionOk="0">
                  <a:moveTo>
                    <a:pt x="3706" y="1"/>
                  </a:moveTo>
                  <a:cubicBezTo>
                    <a:pt x="3679" y="1"/>
                    <a:pt x="3649" y="9"/>
                    <a:pt x="3619" y="27"/>
                  </a:cubicBezTo>
                  <a:cubicBezTo>
                    <a:pt x="3447" y="125"/>
                    <a:pt x="3271" y="223"/>
                    <a:pt x="3095" y="317"/>
                  </a:cubicBezTo>
                  <a:cubicBezTo>
                    <a:pt x="2038" y="895"/>
                    <a:pt x="946" y="1493"/>
                    <a:pt x="101" y="2341"/>
                  </a:cubicBezTo>
                  <a:cubicBezTo>
                    <a:pt x="0" y="2439"/>
                    <a:pt x="71" y="2608"/>
                    <a:pt x="213" y="2612"/>
                  </a:cubicBezTo>
                  <a:cubicBezTo>
                    <a:pt x="254" y="2608"/>
                    <a:pt x="294" y="2595"/>
                    <a:pt x="325" y="2564"/>
                  </a:cubicBezTo>
                  <a:cubicBezTo>
                    <a:pt x="1139" y="1750"/>
                    <a:pt x="2210" y="1162"/>
                    <a:pt x="3247" y="594"/>
                  </a:cubicBezTo>
                  <a:cubicBezTo>
                    <a:pt x="3423" y="500"/>
                    <a:pt x="3602" y="402"/>
                    <a:pt x="3774" y="304"/>
                  </a:cubicBezTo>
                  <a:cubicBezTo>
                    <a:pt x="3939" y="222"/>
                    <a:pt x="3851" y="1"/>
                    <a:pt x="370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642625" y="4461775"/>
              <a:ext cx="105300" cy="139200"/>
            </a:xfrm>
            <a:custGeom>
              <a:avLst/>
              <a:gdLst/>
              <a:ahLst/>
              <a:cxnLst/>
              <a:rect l="l" t="t" r="r" b="b"/>
              <a:pathLst>
                <a:path w="4212" h="5568" extrusionOk="0">
                  <a:moveTo>
                    <a:pt x="1680" y="1"/>
                  </a:moveTo>
                  <a:cubicBezTo>
                    <a:pt x="1118" y="1"/>
                    <a:pt x="516" y="131"/>
                    <a:pt x="258" y="522"/>
                  </a:cubicBezTo>
                  <a:cubicBezTo>
                    <a:pt x="163" y="664"/>
                    <a:pt x="214" y="998"/>
                    <a:pt x="217" y="1127"/>
                  </a:cubicBezTo>
                  <a:cubicBezTo>
                    <a:pt x="227" y="1438"/>
                    <a:pt x="261" y="1691"/>
                    <a:pt x="248" y="2005"/>
                  </a:cubicBezTo>
                  <a:cubicBezTo>
                    <a:pt x="231" y="2495"/>
                    <a:pt x="177" y="2992"/>
                    <a:pt x="116" y="3479"/>
                  </a:cubicBezTo>
                  <a:cubicBezTo>
                    <a:pt x="79" y="3766"/>
                    <a:pt x="1" y="4134"/>
                    <a:pt x="99" y="4415"/>
                  </a:cubicBezTo>
                  <a:cubicBezTo>
                    <a:pt x="170" y="4624"/>
                    <a:pt x="420" y="4874"/>
                    <a:pt x="572" y="4989"/>
                  </a:cubicBezTo>
                  <a:cubicBezTo>
                    <a:pt x="1121" y="5403"/>
                    <a:pt x="1731" y="5567"/>
                    <a:pt x="2359" y="5567"/>
                  </a:cubicBezTo>
                  <a:cubicBezTo>
                    <a:pt x="2732" y="5567"/>
                    <a:pt x="3111" y="5509"/>
                    <a:pt x="3488" y="5411"/>
                  </a:cubicBezTo>
                  <a:cubicBezTo>
                    <a:pt x="3660" y="5367"/>
                    <a:pt x="4025" y="5327"/>
                    <a:pt x="4130" y="5141"/>
                  </a:cubicBezTo>
                  <a:cubicBezTo>
                    <a:pt x="4211" y="4999"/>
                    <a:pt x="4120" y="4800"/>
                    <a:pt x="4093" y="4654"/>
                  </a:cubicBezTo>
                  <a:cubicBezTo>
                    <a:pt x="4002" y="4175"/>
                    <a:pt x="3748" y="3749"/>
                    <a:pt x="3610" y="3286"/>
                  </a:cubicBezTo>
                  <a:cubicBezTo>
                    <a:pt x="3512" y="2965"/>
                    <a:pt x="3390" y="2624"/>
                    <a:pt x="3380" y="2289"/>
                  </a:cubicBezTo>
                  <a:cubicBezTo>
                    <a:pt x="3366" y="1904"/>
                    <a:pt x="3404" y="1482"/>
                    <a:pt x="3343" y="1107"/>
                  </a:cubicBezTo>
                  <a:cubicBezTo>
                    <a:pt x="3309" y="914"/>
                    <a:pt x="3336" y="471"/>
                    <a:pt x="3191" y="323"/>
                  </a:cubicBezTo>
                  <a:cubicBezTo>
                    <a:pt x="3045" y="174"/>
                    <a:pt x="2795" y="184"/>
                    <a:pt x="2593" y="120"/>
                  </a:cubicBezTo>
                  <a:cubicBezTo>
                    <a:pt x="2366" y="51"/>
                    <a:pt x="2031" y="1"/>
                    <a:pt x="168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41675" y="4654825"/>
              <a:ext cx="250025" cy="117975"/>
            </a:xfrm>
            <a:custGeom>
              <a:avLst/>
              <a:gdLst/>
              <a:ahLst/>
              <a:cxnLst/>
              <a:rect l="l" t="t" r="r" b="b"/>
              <a:pathLst>
                <a:path w="10001" h="4719" extrusionOk="0">
                  <a:moveTo>
                    <a:pt x="150" y="1"/>
                  </a:moveTo>
                  <a:cubicBezTo>
                    <a:pt x="1" y="1"/>
                    <a:pt x="56" y="310"/>
                    <a:pt x="59" y="497"/>
                  </a:cubicBezTo>
                  <a:cubicBezTo>
                    <a:pt x="66" y="926"/>
                    <a:pt x="147" y="1328"/>
                    <a:pt x="522" y="1578"/>
                  </a:cubicBezTo>
                  <a:cubicBezTo>
                    <a:pt x="1127" y="1970"/>
                    <a:pt x="1901" y="2109"/>
                    <a:pt x="2549" y="2420"/>
                  </a:cubicBezTo>
                  <a:cubicBezTo>
                    <a:pt x="3431" y="2839"/>
                    <a:pt x="4290" y="3373"/>
                    <a:pt x="5104" y="3910"/>
                  </a:cubicBezTo>
                  <a:cubicBezTo>
                    <a:pt x="5466" y="4146"/>
                    <a:pt x="5874" y="4511"/>
                    <a:pt x="6303" y="4606"/>
                  </a:cubicBezTo>
                  <a:cubicBezTo>
                    <a:pt x="6624" y="4681"/>
                    <a:pt x="6949" y="4718"/>
                    <a:pt x="7274" y="4718"/>
                  </a:cubicBezTo>
                  <a:cubicBezTo>
                    <a:pt x="7769" y="4718"/>
                    <a:pt x="8262" y="4632"/>
                    <a:pt x="8733" y="4461"/>
                  </a:cubicBezTo>
                  <a:cubicBezTo>
                    <a:pt x="9186" y="4298"/>
                    <a:pt x="9811" y="4187"/>
                    <a:pt x="9959" y="3653"/>
                  </a:cubicBezTo>
                  <a:cubicBezTo>
                    <a:pt x="9997" y="3525"/>
                    <a:pt x="9993" y="3275"/>
                    <a:pt x="9993" y="3143"/>
                  </a:cubicBezTo>
                  <a:cubicBezTo>
                    <a:pt x="10001" y="2784"/>
                    <a:pt x="9800" y="2679"/>
                    <a:pt x="9536" y="2679"/>
                  </a:cubicBezTo>
                  <a:cubicBezTo>
                    <a:pt x="9217" y="2679"/>
                    <a:pt x="8806" y="2832"/>
                    <a:pt x="8557" y="2876"/>
                  </a:cubicBezTo>
                  <a:cubicBezTo>
                    <a:pt x="8168" y="2943"/>
                    <a:pt x="7750" y="2997"/>
                    <a:pt x="7337" y="2997"/>
                  </a:cubicBezTo>
                  <a:cubicBezTo>
                    <a:pt x="7043" y="2997"/>
                    <a:pt x="6751" y="2970"/>
                    <a:pt x="6476" y="2900"/>
                  </a:cubicBezTo>
                  <a:cubicBezTo>
                    <a:pt x="6060" y="2791"/>
                    <a:pt x="5675" y="2592"/>
                    <a:pt x="5286" y="2416"/>
                  </a:cubicBezTo>
                  <a:cubicBezTo>
                    <a:pt x="4492" y="2068"/>
                    <a:pt x="3746" y="1663"/>
                    <a:pt x="2982" y="1251"/>
                  </a:cubicBezTo>
                  <a:cubicBezTo>
                    <a:pt x="2097" y="774"/>
                    <a:pt x="1161" y="281"/>
                    <a:pt x="191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6621400" y="4520925"/>
              <a:ext cx="271475" cy="230250"/>
            </a:xfrm>
            <a:custGeom>
              <a:avLst/>
              <a:gdLst/>
              <a:ahLst/>
              <a:cxnLst/>
              <a:rect l="l" t="t" r="r" b="b"/>
              <a:pathLst>
                <a:path w="10859" h="9210" extrusionOk="0">
                  <a:moveTo>
                    <a:pt x="689" y="1"/>
                  </a:moveTo>
                  <a:cubicBezTo>
                    <a:pt x="1" y="1"/>
                    <a:pt x="475" y="1433"/>
                    <a:pt x="461" y="1981"/>
                  </a:cubicBezTo>
                  <a:cubicBezTo>
                    <a:pt x="455" y="2349"/>
                    <a:pt x="286" y="2799"/>
                    <a:pt x="438" y="4096"/>
                  </a:cubicBezTo>
                  <a:cubicBezTo>
                    <a:pt x="475" y="4431"/>
                    <a:pt x="772" y="5762"/>
                    <a:pt x="961" y="5907"/>
                  </a:cubicBezTo>
                  <a:cubicBezTo>
                    <a:pt x="1147" y="6049"/>
                    <a:pt x="2604" y="6934"/>
                    <a:pt x="3293" y="7279"/>
                  </a:cubicBezTo>
                  <a:cubicBezTo>
                    <a:pt x="3925" y="7600"/>
                    <a:pt x="4584" y="7897"/>
                    <a:pt x="5182" y="8276"/>
                  </a:cubicBezTo>
                  <a:cubicBezTo>
                    <a:pt x="6117" y="8870"/>
                    <a:pt x="6679" y="9210"/>
                    <a:pt x="7562" y="9210"/>
                  </a:cubicBezTo>
                  <a:cubicBezTo>
                    <a:pt x="7869" y="9210"/>
                    <a:pt x="8215" y="9169"/>
                    <a:pt x="8628" y="9083"/>
                  </a:cubicBezTo>
                  <a:cubicBezTo>
                    <a:pt x="9098" y="8989"/>
                    <a:pt x="10517" y="8286"/>
                    <a:pt x="10554" y="8218"/>
                  </a:cubicBezTo>
                  <a:cubicBezTo>
                    <a:pt x="10635" y="8083"/>
                    <a:pt x="10858" y="7005"/>
                    <a:pt x="10514" y="6667"/>
                  </a:cubicBezTo>
                  <a:cubicBezTo>
                    <a:pt x="10341" y="6499"/>
                    <a:pt x="9645" y="6157"/>
                    <a:pt x="9436" y="6036"/>
                  </a:cubicBezTo>
                  <a:cubicBezTo>
                    <a:pt x="9013" y="5789"/>
                    <a:pt x="8591" y="5465"/>
                    <a:pt x="8189" y="5184"/>
                  </a:cubicBezTo>
                  <a:cubicBezTo>
                    <a:pt x="7381" y="4623"/>
                    <a:pt x="6368" y="3741"/>
                    <a:pt x="6037" y="3349"/>
                  </a:cubicBezTo>
                  <a:cubicBezTo>
                    <a:pt x="5709" y="2957"/>
                    <a:pt x="5205" y="2630"/>
                    <a:pt x="5188" y="2119"/>
                  </a:cubicBezTo>
                  <a:cubicBezTo>
                    <a:pt x="5172" y="1582"/>
                    <a:pt x="5317" y="1018"/>
                    <a:pt x="4979" y="876"/>
                  </a:cubicBezTo>
                  <a:cubicBezTo>
                    <a:pt x="4963" y="869"/>
                    <a:pt x="4946" y="866"/>
                    <a:pt x="4930" y="866"/>
                  </a:cubicBezTo>
                  <a:cubicBezTo>
                    <a:pt x="4662" y="866"/>
                    <a:pt x="4347" y="1737"/>
                    <a:pt x="3286" y="1737"/>
                  </a:cubicBezTo>
                  <a:cubicBezTo>
                    <a:pt x="3058" y="1737"/>
                    <a:pt x="2796" y="1697"/>
                    <a:pt x="2492" y="1599"/>
                  </a:cubicBezTo>
                  <a:cubicBezTo>
                    <a:pt x="921" y="1096"/>
                    <a:pt x="1411" y="18"/>
                    <a:pt x="701" y="1"/>
                  </a:cubicBezTo>
                  <a:cubicBezTo>
                    <a:pt x="697" y="1"/>
                    <a:pt x="693" y="1"/>
                    <a:pt x="689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6711650" y="4572800"/>
              <a:ext cx="163225" cy="133875"/>
            </a:xfrm>
            <a:custGeom>
              <a:avLst/>
              <a:gdLst/>
              <a:ahLst/>
              <a:cxnLst/>
              <a:rect l="l" t="t" r="r" b="b"/>
              <a:pathLst>
                <a:path w="6529" h="5355" extrusionOk="0">
                  <a:moveTo>
                    <a:pt x="2194" y="1"/>
                  </a:moveTo>
                  <a:cubicBezTo>
                    <a:pt x="2173" y="1"/>
                    <a:pt x="2153" y="2"/>
                    <a:pt x="2133" y="4"/>
                  </a:cubicBezTo>
                  <a:cubicBezTo>
                    <a:pt x="1957" y="24"/>
                    <a:pt x="1785" y="61"/>
                    <a:pt x="1619" y="119"/>
                  </a:cubicBezTo>
                  <a:cubicBezTo>
                    <a:pt x="1048" y="305"/>
                    <a:pt x="48" y="866"/>
                    <a:pt x="21" y="1582"/>
                  </a:cubicBezTo>
                  <a:cubicBezTo>
                    <a:pt x="1" y="2082"/>
                    <a:pt x="494" y="2639"/>
                    <a:pt x="811" y="2964"/>
                  </a:cubicBezTo>
                  <a:cubicBezTo>
                    <a:pt x="1585" y="3741"/>
                    <a:pt x="2481" y="4393"/>
                    <a:pt x="3457" y="4890"/>
                  </a:cubicBezTo>
                  <a:cubicBezTo>
                    <a:pt x="3851" y="5090"/>
                    <a:pt x="4276" y="5355"/>
                    <a:pt x="4729" y="5355"/>
                  </a:cubicBezTo>
                  <a:cubicBezTo>
                    <a:pt x="4812" y="5355"/>
                    <a:pt x="4896" y="5346"/>
                    <a:pt x="4981" y="5326"/>
                  </a:cubicBezTo>
                  <a:cubicBezTo>
                    <a:pt x="5383" y="5231"/>
                    <a:pt x="6400" y="4545"/>
                    <a:pt x="6498" y="4130"/>
                  </a:cubicBezTo>
                  <a:cubicBezTo>
                    <a:pt x="6529" y="4008"/>
                    <a:pt x="6508" y="3880"/>
                    <a:pt x="6481" y="3758"/>
                  </a:cubicBezTo>
                  <a:cubicBezTo>
                    <a:pt x="6417" y="3481"/>
                    <a:pt x="5755" y="2913"/>
                    <a:pt x="5579" y="2707"/>
                  </a:cubicBezTo>
                  <a:cubicBezTo>
                    <a:pt x="4903" y="1896"/>
                    <a:pt x="4126" y="1173"/>
                    <a:pt x="3271" y="555"/>
                  </a:cubicBezTo>
                  <a:cubicBezTo>
                    <a:pt x="2974" y="337"/>
                    <a:pt x="2566" y="1"/>
                    <a:pt x="219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6709125" y="4589000"/>
              <a:ext cx="114900" cy="56975"/>
            </a:xfrm>
            <a:custGeom>
              <a:avLst/>
              <a:gdLst/>
              <a:ahLst/>
              <a:cxnLst/>
              <a:rect l="l" t="t" r="r" b="b"/>
              <a:pathLst>
                <a:path w="4596" h="2279" extrusionOk="0">
                  <a:moveTo>
                    <a:pt x="4372" y="0"/>
                  </a:moveTo>
                  <a:cubicBezTo>
                    <a:pt x="4356" y="0"/>
                    <a:pt x="4339" y="3"/>
                    <a:pt x="4322" y="8"/>
                  </a:cubicBezTo>
                  <a:cubicBezTo>
                    <a:pt x="4285" y="22"/>
                    <a:pt x="4244" y="35"/>
                    <a:pt x="4207" y="45"/>
                  </a:cubicBezTo>
                  <a:cubicBezTo>
                    <a:pt x="4119" y="69"/>
                    <a:pt x="4035" y="103"/>
                    <a:pt x="3954" y="140"/>
                  </a:cubicBezTo>
                  <a:cubicBezTo>
                    <a:pt x="2734" y="711"/>
                    <a:pt x="1429" y="1329"/>
                    <a:pt x="149" y="1978"/>
                  </a:cubicBezTo>
                  <a:cubicBezTo>
                    <a:pt x="0" y="2052"/>
                    <a:pt x="51" y="2275"/>
                    <a:pt x="216" y="2279"/>
                  </a:cubicBezTo>
                  <a:cubicBezTo>
                    <a:pt x="243" y="2279"/>
                    <a:pt x="270" y="2275"/>
                    <a:pt x="294" y="2262"/>
                  </a:cubicBezTo>
                  <a:cubicBezTo>
                    <a:pt x="1571" y="1613"/>
                    <a:pt x="2872" y="995"/>
                    <a:pt x="4092" y="424"/>
                  </a:cubicBezTo>
                  <a:cubicBezTo>
                    <a:pt x="4160" y="393"/>
                    <a:pt x="4231" y="366"/>
                    <a:pt x="4302" y="346"/>
                  </a:cubicBezTo>
                  <a:cubicBezTo>
                    <a:pt x="4342" y="332"/>
                    <a:pt x="4383" y="322"/>
                    <a:pt x="4427" y="305"/>
                  </a:cubicBezTo>
                  <a:cubicBezTo>
                    <a:pt x="4595" y="238"/>
                    <a:pt x="4530" y="0"/>
                    <a:pt x="437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6739100" y="4613650"/>
              <a:ext cx="114175" cy="64600"/>
            </a:xfrm>
            <a:custGeom>
              <a:avLst/>
              <a:gdLst/>
              <a:ahLst/>
              <a:cxnLst/>
              <a:rect l="l" t="t" r="r" b="b"/>
              <a:pathLst>
                <a:path w="4567" h="2584" extrusionOk="0">
                  <a:moveTo>
                    <a:pt x="4335" y="1"/>
                  </a:moveTo>
                  <a:cubicBezTo>
                    <a:pt x="4310" y="1"/>
                    <a:pt x="4283" y="7"/>
                    <a:pt x="4255" y="22"/>
                  </a:cubicBezTo>
                  <a:cubicBezTo>
                    <a:pt x="2724" y="752"/>
                    <a:pt x="1352" y="1428"/>
                    <a:pt x="92" y="2293"/>
                  </a:cubicBezTo>
                  <a:cubicBezTo>
                    <a:pt x="21" y="2344"/>
                    <a:pt x="1" y="2442"/>
                    <a:pt x="51" y="2512"/>
                  </a:cubicBezTo>
                  <a:cubicBezTo>
                    <a:pt x="82" y="2556"/>
                    <a:pt x="126" y="2580"/>
                    <a:pt x="176" y="2583"/>
                  </a:cubicBezTo>
                  <a:cubicBezTo>
                    <a:pt x="210" y="2583"/>
                    <a:pt x="244" y="2573"/>
                    <a:pt x="271" y="2553"/>
                  </a:cubicBezTo>
                  <a:cubicBezTo>
                    <a:pt x="1511" y="1702"/>
                    <a:pt x="2869" y="1033"/>
                    <a:pt x="4390" y="306"/>
                  </a:cubicBezTo>
                  <a:cubicBezTo>
                    <a:pt x="4566" y="234"/>
                    <a:pt x="4485" y="1"/>
                    <a:pt x="4335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6776450" y="4639000"/>
              <a:ext cx="98400" cy="63500"/>
            </a:xfrm>
            <a:custGeom>
              <a:avLst/>
              <a:gdLst/>
              <a:ahLst/>
              <a:cxnLst/>
              <a:rect l="l" t="t" r="r" b="b"/>
              <a:pathLst>
                <a:path w="3936" h="2540" extrusionOk="0">
                  <a:moveTo>
                    <a:pt x="3708" y="0"/>
                  </a:moveTo>
                  <a:cubicBezTo>
                    <a:pt x="3683" y="0"/>
                    <a:pt x="3656" y="7"/>
                    <a:pt x="3629" y="22"/>
                  </a:cubicBezTo>
                  <a:cubicBezTo>
                    <a:pt x="3453" y="113"/>
                    <a:pt x="3274" y="208"/>
                    <a:pt x="3099" y="299"/>
                  </a:cubicBezTo>
                  <a:cubicBezTo>
                    <a:pt x="2031" y="856"/>
                    <a:pt x="929" y="1434"/>
                    <a:pt x="64" y="2265"/>
                  </a:cubicBezTo>
                  <a:cubicBezTo>
                    <a:pt x="4" y="2326"/>
                    <a:pt x="0" y="2428"/>
                    <a:pt x="61" y="2492"/>
                  </a:cubicBezTo>
                  <a:cubicBezTo>
                    <a:pt x="91" y="2522"/>
                    <a:pt x="132" y="2539"/>
                    <a:pt x="172" y="2539"/>
                  </a:cubicBezTo>
                  <a:cubicBezTo>
                    <a:pt x="213" y="2539"/>
                    <a:pt x="254" y="2522"/>
                    <a:pt x="284" y="2495"/>
                  </a:cubicBezTo>
                  <a:cubicBezTo>
                    <a:pt x="1115" y="1694"/>
                    <a:pt x="2196" y="1130"/>
                    <a:pt x="3244" y="579"/>
                  </a:cubicBezTo>
                  <a:cubicBezTo>
                    <a:pt x="3423" y="488"/>
                    <a:pt x="3602" y="394"/>
                    <a:pt x="3778" y="299"/>
                  </a:cubicBezTo>
                  <a:cubicBezTo>
                    <a:pt x="3936" y="216"/>
                    <a:pt x="3849" y="0"/>
                    <a:pt x="370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6199825" y="3224850"/>
              <a:ext cx="633925" cy="1316050"/>
            </a:xfrm>
            <a:custGeom>
              <a:avLst/>
              <a:gdLst/>
              <a:ahLst/>
              <a:cxnLst/>
              <a:rect l="l" t="t" r="r" b="b"/>
              <a:pathLst>
                <a:path w="25357" h="52642" extrusionOk="0">
                  <a:moveTo>
                    <a:pt x="4018" y="1"/>
                  </a:moveTo>
                  <a:cubicBezTo>
                    <a:pt x="4018" y="1"/>
                    <a:pt x="1" y="4019"/>
                    <a:pt x="2251" y="27962"/>
                  </a:cubicBezTo>
                  <a:cubicBezTo>
                    <a:pt x="2251" y="27962"/>
                    <a:pt x="2920" y="34419"/>
                    <a:pt x="2210" y="37565"/>
                  </a:cubicBezTo>
                  <a:cubicBezTo>
                    <a:pt x="2210" y="37565"/>
                    <a:pt x="511" y="39393"/>
                    <a:pt x="3342" y="52134"/>
                  </a:cubicBezTo>
                  <a:lnTo>
                    <a:pt x="6535" y="52641"/>
                  </a:lnTo>
                  <a:cubicBezTo>
                    <a:pt x="6535" y="52641"/>
                    <a:pt x="8340" y="43914"/>
                    <a:pt x="8762" y="37061"/>
                  </a:cubicBezTo>
                  <a:cubicBezTo>
                    <a:pt x="8762" y="37061"/>
                    <a:pt x="10151" y="31114"/>
                    <a:pt x="10546" y="27151"/>
                  </a:cubicBezTo>
                  <a:cubicBezTo>
                    <a:pt x="10546" y="27151"/>
                    <a:pt x="13266" y="17946"/>
                    <a:pt x="13520" y="16220"/>
                  </a:cubicBezTo>
                  <a:cubicBezTo>
                    <a:pt x="13520" y="16220"/>
                    <a:pt x="16466" y="25225"/>
                    <a:pt x="17740" y="29073"/>
                  </a:cubicBezTo>
                  <a:cubicBezTo>
                    <a:pt x="17740" y="29073"/>
                    <a:pt x="15983" y="39947"/>
                    <a:pt x="17879" y="49999"/>
                  </a:cubicBezTo>
                  <a:lnTo>
                    <a:pt x="21102" y="50769"/>
                  </a:lnTo>
                  <a:cubicBezTo>
                    <a:pt x="21102" y="50769"/>
                    <a:pt x="22950" y="42156"/>
                    <a:pt x="23319" y="38984"/>
                  </a:cubicBezTo>
                  <a:cubicBezTo>
                    <a:pt x="23319" y="38984"/>
                    <a:pt x="24167" y="32361"/>
                    <a:pt x="24478" y="30378"/>
                  </a:cubicBezTo>
                  <a:cubicBezTo>
                    <a:pt x="24478" y="30378"/>
                    <a:pt x="25356" y="23640"/>
                    <a:pt x="23913" y="15683"/>
                  </a:cubicBezTo>
                  <a:lnTo>
                    <a:pt x="22102" y="1961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566900" y="3315275"/>
              <a:ext cx="53975" cy="110675"/>
            </a:xfrm>
            <a:custGeom>
              <a:avLst/>
              <a:gdLst/>
              <a:ahLst/>
              <a:cxnLst/>
              <a:rect l="l" t="t" r="r" b="b"/>
              <a:pathLst>
                <a:path w="2159" h="4427" extrusionOk="0">
                  <a:moveTo>
                    <a:pt x="1863" y="1"/>
                  </a:moveTo>
                  <a:cubicBezTo>
                    <a:pt x="1657" y="1"/>
                    <a:pt x="1426" y="109"/>
                    <a:pt x="1242" y="199"/>
                  </a:cubicBezTo>
                  <a:cubicBezTo>
                    <a:pt x="739" y="435"/>
                    <a:pt x="905" y="1087"/>
                    <a:pt x="800" y="1662"/>
                  </a:cubicBezTo>
                  <a:cubicBezTo>
                    <a:pt x="671" y="2338"/>
                    <a:pt x="428" y="2980"/>
                    <a:pt x="252" y="3642"/>
                  </a:cubicBezTo>
                  <a:cubicBezTo>
                    <a:pt x="167" y="3956"/>
                    <a:pt x="0" y="4426"/>
                    <a:pt x="338" y="4426"/>
                  </a:cubicBezTo>
                  <a:cubicBezTo>
                    <a:pt x="388" y="4426"/>
                    <a:pt x="451" y="4415"/>
                    <a:pt x="526" y="4392"/>
                  </a:cubicBezTo>
                  <a:cubicBezTo>
                    <a:pt x="1560" y="4074"/>
                    <a:pt x="1709" y="2273"/>
                    <a:pt x="1925" y="1358"/>
                  </a:cubicBezTo>
                  <a:cubicBezTo>
                    <a:pt x="1966" y="1175"/>
                    <a:pt x="2023" y="996"/>
                    <a:pt x="2060" y="810"/>
                  </a:cubicBezTo>
                  <a:cubicBezTo>
                    <a:pt x="2067" y="783"/>
                    <a:pt x="2158" y="97"/>
                    <a:pt x="2094" y="60"/>
                  </a:cubicBezTo>
                  <a:cubicBezTo>
                    <a:pt x="2024" y="18"/>
                    <a:pt x="1945" y="1"/>
                    <a:pt x="186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6281775" y="3303175"/>
              <a:ext cx="112275" cy="86525"/>
            </a:xfrm>
            <a:custGeom>
              <a:avLst/>
              <a:gdLst/>
              <a:ahLst/>
              <a:cxnLst/>
              <a:rect l="l" t="t" r="r" b="b"/>
              <a:pathLst>
                <a:path w="4491" h="3461" extrusionOk="0">
                  <a:moveTo>
                    <a:pt x="4319" y="1"/>
                  </a:moveTo>
                  <a:cubicBezTo>
                    <a:pt x="4251" y="1"/>
                    <a:pt x="4188" y="42"/>
                    <a:pt x="4163" y="108"/>
                  </a:cubicBezTo>
                  <a:cubicBezTo>
                    <a:pt x="3687" y="1541"/>
                    <a:pt x="1896" y="3143"/>
                    <a:pt x="210" y="3143"/>
                  </a:cubicBezTo>
                  <a:cubicBezTo>
                    <a:pt x="0" y="3143"/>
                    <a:pt x="0" y="3460"/>
                    <a:pt x="210" y="3460"/>
                  </a:cubicBezTo>
                  <a:cubicBezTo>
                    <a:pt x="2024" y="3460"/>
                    <a:pt x="3953" y="1744"/>
                    <a:pt x="4464" y="210"/>
                  </a:cubicBezTo>
                  <a:cubicBezTo>
                    <a:pt x="4491" y="125"/>
                    <a:pt x="4447" y="37"/>
                    <a:pt x="4366" y="7"/>
                  </a:cubicBezTo>
                  <a:cubicBezTo>
                    <a:pt x="4350" y="3"/>
                    <a:pt x="4335" y="1"/>
                    <a:pt x="431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6284050" y="3480800"/>
              <a:ext cx="46375" cy="878650"/>
            </a:xfrm>
            <a:custGeom>
              <a:avLst/>
              <a:gdLst/>
              <a:ahLst/>
              <a:cxnLst/>
              <a:rect l="l" t="t" r="r" b="b"/>
              <a:pathLst>
                <a:path w="1855" h="35146" extrusionOk="0">
                  <a:moveTo>
                    <a:pt x="1666" y="1"/>
                  </a:moveTo>
                  <a:cubicBezTo>
                    <a:pt x="1601" y="1"/>
                    <a:pt x="1538" y="37"/>
                    <a:pt x="1517" y="119"/>
                  </a:cubicBezTo>
                  <a:cubicBezTo>
                    <a:pt x="1477" y="275"/>
                    <a:pt x="1477" y="427"/>
                    <a:pt x="1477" y="603"/>
                  </a:cubicBezTo>
                  <a:lnTo>
                    <a:pt x="1477" y="1863"/>
                  </a:lnTo>
                  <a:cubicBezTo>
                    <a:pt x="1477" y="2701"/>
                    <a:pt x="1430" y="3508"/>
                    <a:pt x="1379" y="4360"/>
                  </a:cubicBezTo>
                  <a:lnTo>
                    <a:pt x="1376" y="4448"/>
                  </a:lnTo>
                  <a:cubicBezTo>
                    <a:pt x="1193" y="7624"/>
                    <a:pt x="1109" y="10783"/>
                    <a:pt x="1038" y="14551"/>
                  </a:cubicBezTo>
                  <a:cubicBezTo>
                    <a:pt x="987" y="17220"/>
                    <a:pt x="757" y="19917"/>
                    <a:pt x="534" y="22528"/>
                  </a:cubicBezTo>
                  <a:cubicBezTo>
                    <a:pt x="379" y="24370"/>
                    <a:pt x="217" y="26272"/>
                    <a:pt x="115" y="28154"/>
                  </a:cubicBezTo>
                  <a:cubicBezTo>
                    <a:pt x="0" y="30384"/>
                    <a:pt x="108" y="32658"/>
                    <a:pt x="210" y="34855"/>
                  </a:cubicBezTo>
                  <a:lnTo>
                    <a:pt x="220" y="34993"/>
                  </a:lnTo>
                  <a:cubicBezTo>
                    <a:pt x="223" y="35078"/>
                    <a:pt x="291" y="35145"/>
                    <a:pt x="375" y="35145"/>
                  </a:cubicBezTo>
                  <a:lnTo>
                    <a:pt x="382" y="35145"/>
                  </a:lnTo>
                  <a:cubicBezTo>
                    <a:pt x="470" y="35139"/>
                    <a:pt x="538" y="35068"/>
                    <a:pt x="534" y="34980"/>
                  </a:cubicBezTo>
                  <a:lnTo>
                    <a:pt x="527" y="34838"/>
                  </a:lnTo>
                  <a:cubicBezTo>
                    <a:pt x="423" y="32648"/>
                    <a:pt x="315" y="30384"/>
                    <a:pt x="433" y="28171"/>
                  </a:cubicBezTo>
                  <a:cubicBezTo>
                    <a:pt x="531" y="26296"/>
                    <a:pt x="693" y="24394"/>
                    <a:pt x="848" y="22555"/>
                  </a:cubicBezTo>
                  <a:cubicBezTo>
                    <a:pt x="1071" y="19940"/>
                    <a:pt x="1301" y="17237"/>
                    <a:pt x="1352" y="14558"/>
                  </a:cubicBezTo>
                  <a:cubicBezTo>
                    <a:pt x="1423" y="10793"/>
                    <a:pt x="1507" y="7638"/>
                    <a:pt x="1690" y="4465"/>
                  </a:cubicBezTo>
                  <a:lnTo>
                    <a:pt x="1697" y="4380"/>
                  </a:lnTo>
                  <a:cubicBezTo>
                    <a:pt x="1747" y="3522"/>
                    <a:pt x="1795" y="2708"/>
                    <a:pt x="1795" y="1863"/>
                  </a:cubicBezTo>
                  <a:lnTo>
                    <a:pt x="1795" y="576"/>
                  </a:lnTo>
                  <a:cubicBezTo>
                    <a:pt x="1788" y="451"/>
                    <a:pt x="1798" y="322"/>
                    <a:pt x="1825" y="197"/>
                  </a:cubicBezTo>
                  <a:cubicBezTo>
                    <a:pt x="1855" y="77"/>
                    <a:pt x="1759" y="1"/>
                    <a:pt x="1666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6300525" y="3626625"/>
              <a:ext cx="32025" cy="9475"/>
            </a:xfrm>
            <a:custGeom>
              <a:avLst/>
              <a:gdLst/>
              <a:ahLst/>
              <a:cxnLst/>
              <a:rect l="l" t="t" r="r" b="b"/>
              <a:pathLst>
                <a:path w="1281" h="379" extrusionOk="0">
                  <a:moveTo>
                    <a:pt x="223" y="0"/>
                  </a:moveTo>
                  <a:cubicBezTo>
                    <a:pt x="61" y="0"/>
                    <a:pt x="0" y="247"/>
                    <a:pt x="179" y="308"/>
                  </a:cubicBezTo>
                  <a:cubicBezTo>
                    <a:pt x="319" y="355"/>
                    <a:pt x="467" y="379"/>
                    <a:pt x="616" y="379"/>
                  </a:cubicBezTo>
                  <a:cubicBezTo>
                    <a:pt x="626" y="379"/>
                    <a:pt x="636" y="379"/>
                    <a:pt x="646" y="379"/>
                  </a:cubicBezTo>
                  <a:cubicBezTo>
                    <a:pt x="754" y="379"/>
                    <a:pt x="862" y="372"/>
                    <a:pt x="973" y="365"/>
                  </a:cubicBezTo>
                  <a:lnTo>
                    <a:pt x="1129" y="352"/>
                  </a:lnTo>
                  <a:cubicBezTo>
                    <a:pt x="1217" y="348"/>
                    <a:pt x="1281" y="270"/>
                    <a:pt x="1274" y="183"/>
                  </a:cubicBezTo>
                  <a:cubicBezTo>
                    <a:pt x="1267" y="100"/>
                    <a:pt x="1197" y="34"/>
                    <a:pt x="1111" y="34"/>
                  </a:cubicBezTo>
                  <a:cubicBezTo>
                    <a:pt x="1109" y="34"/>
                    <a:pt x="1107" y="34"/>
                    <a:pt x="1105" y="34"/>
                  </a:cubicBezTo>
                  <a:lnTo>
                    <a:pt x="950" y="47"/>
                  </a:lnTo>
                  <a:cubicBezTo>
                    <a:pt x="839" y="56"/>
                    <a:pt x="738" y="65"/>
                    <a:pt x="641" y="65"/>
                  </a:cubicBezTo>
                  <a:cubicBezTo>
                    <a:pt x="519" y="65"/>
                    <a:pt x="403" y="52"/>
                    <a:pt x="281" y="10"/>
                  </a:cubicBezTo>
                  <a:cubicBezTo>
                    <a:pt x="260" y="3"/>
                    <a:pt x="241" y="0"/>
                    <a:pt x="22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6317150" y="3645375"/>
              <a:ext cx="14825" cy="7950"/>
            </a:xfrm>
            <a:custGeom>
              <a:avLst/>
              <a:gdLst/>
              <a:ahLst/>
              <a:cxnLst/>
              <a:rect l="l" t="t" r="r" b="b"/>
              <a:pathLst>
                <a:path w="593" h="318" extrusionOk="0">
                  <a:moveTo>
                    <a:pt x="214" y="0"/>
                  </a:moveTo>
                  <a:cubicBezTo>
                    <a:pt x="1" y="0"/>
                    <a:pt x="1" y="318"/>
                    <a:pt x="214" y="318"/>
                  </a:cubicBezTo>
                  <a:lnTo>
                    <a:pt x="383" y="318"/>
                  </a:lnTo>
                  <a:cubicBezTo>
                    <a:pt x="592" y="318"/>
                    <a:pt x="592" y="0"/>
                    <a:pt x="38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6714775" y="3296450"/>
              <a:ext cx="43025" cy="93425"/>
            </a:xfrm>
            <a:custGeom>
              <a:avLst/>
              <a:gdLst/>
              <a:ahLst/>
              <a:cxnLst/>
              <a:rect l="l" t="t" r="r" b="b"/>
              <a:pathLst>
                <a:path w="1721" h="3737" extrusionOk="0">
                  <a:moveTo>
                    <a:pt x="175" y="0"/>
                  </a:moveTo>
                  <a:cubicBezTo>
                    <a:pt x="159" y="0"/>
                    <a:pt x="141" y="3"/>
                    <a:pt x="122" y="9"/>
                  </a:cubicBezTo>
                  <a:cubicBezTo>
                    <a:pt x="44" y="36"/>
                    <a:pt x="1" y="114"/>
                    <a:pt x="14" y="192"/>
                  </a:cubicBezTo>
                  <a:cubicBezTo>
                    <a:pt x="68" y="516"/>
                    <a:pt x="136" y="850"/>
                    <a:pt x="217" y="1222"/>
                  </a:cubicBezTo>
                  <a:cubicBezTo>
                    <a:pt x="545" y="2709"/>
                    <a:pt x="943" y="3527"/>
                    <a:pt x="1440" y="3723"/>
                  </a:cubicBezTo>
                  <a:cubicBezTo>
                    <a:pt x="1460" y="3729"/>
                    <a:pt x="1477" y="3733"/>
                    <a:pt x="1497" y="3736"/>
                  </a:cubicBezTo>
                  <a:cubicBezTo>
                    <a:pt x="1673" y="3736"/>
                    <a:pt x="1720" y="3493"/>
                    <a:pt x="1558" y="3429"/>
                  </a:cubicBezTo>
                  <a:cubicBezTo>
                    <a:pt x="1342" y="3344"/>
                    <a:pt x="920" y="2932"/>
                    <a:pt x="528" y="1155"/>
                  </a:cubicBezTo>
                  <a:cubicBezTo>
                    <a:pt x="457" y="834"/>
                    <a:pt x="396" y="540"/>
                    <a:pt x="345" y="252"/>
                  </a:cubicBezTo>
                  <a:cubicBezTo>
                    <a:pt x="352" y="215"/>
                    <a:pt x="349" y="178"/>
                    <a:pt x="335" y="144"/>
                  </a:cubicBezTo>
                  <a:cubicBezTo>
                    <a:pt x="320" y="106"/>
                    <a:pt x="276" y="0"/>
                    <a:pt x="175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6536950" y="3517175"/>
              <a:ext cx="32225" cy="103550"/>
            </a:xfrm>
            <a:custGeom>
              <a:avLst/>
              <a:gdLst/>
              <a:ahLst/>
              <a:cxnLst/>
              <a:rect l="l" t="t" r="r" b="b"/>
              <a:pathLst>
                <a:path w="1289" h="4142" extrusionOk="0">
                  <a:moveTo>
                    <a:pt x="1103" y="0"/>
                  </a:moveTo>
                  <a:cubicBezTo>
                    <a:pt x="1037" y="0"/>
                    <a:pt x="971" y="38"/>
                    <a:pt x="950" y="124"/>
                  </a:cubicBezTo>
                  <a:cubicBezTo>
                    <a:pt x="835" y="638"/>
                    <a:pt x="704" y="1151"/>
                    <a:pt x="572" y="1665"/>
                  </a:cubicBezTo>
                  <a:cubicBezTo>
                    <a:pt x="484" y="2003"/>
                    <a:pt x="400" y="2344"/>
                    <a:pt x="315" y="2682"/>
                  </a:cubicBezTo>
                  <a:cubicBezTo>
                    <a:pt x="285" y="2807"/>
                    <a:pt x="244" y="2939"/>
                    <a:pt x="200" y="3074"/>
                  </a:cubicBezTo>
                  <a:cubicBezTo>
                    <a:pt x="109" y="3371"/>
                    <a:pt x="14" y="3682"/>
                    <a:pt x="4" y="3976"/>
                  </a:cubicBezTo>
                  <a:cubicBezTo>
                    <a:pt x="1" y="4064"/>
                    <a:pt x="72" y="4138"/>
                    <a:pt x="160" y="4142"/>
                  </a:cubicBezTo>
                  <a:lnTo>
                    <a:pt x="163" y="4142"/>
                  </a:lnTo>
                  <a:cubicBezTo>
                    <a:pt x="248" y="4138"/>
                    <a:pt x="318" y="4071"/>
                    <a:pt x="318" y="3986"/>
                  </a:cubicBezTo>
                  <a:cubicBezTo>
                    <a:pt x="325" y="3733"/>
                    <a:pt x="416" y="3446"/>
                    <a:pt x="501" y="3165"/>
                  </a:cubicBezTo>
                  <a:cubicBezTo>
                    <a:pt x="545" y="3023"/>
                    <a:pt x="589" y="2888"/>
                    <a:pt x="619" y="2756"/>
                  </a:cubicBezTo>
                  <a:cubicBezTo>
                    <a:pt x="704" y="2418"/>
                    <a:pt x="788" y="2080"/>
                    <a:pt x="876" y="1743"/>
                  </a:cubicBezTo>
                  <a:cubicBezTo>
                    <a:pt x="1008" y="1226"/>
                    <a:pt x="1143" y="712"/>
                    <a:pt x="1261" y="195"/>
                  </a:cubicBezTo>
                  <a:cubicBezTo>
                    <a:pt x="1289" y="75"/>
                    <a:pt x="1196" y="0"/>
                    <a:pt x="110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6599775" y="3645775"/>
              <a:ext cx="103375" cy="750750"/>
            </a:xfrm>
            <a:custGeom>
              <a:avLst/>
              <a:gdLst/>
              <a:ahLst/>
              <a:cxnLst/>
              <a:rect l="l" t="t" r="r" b="b"/>
              <a:pathLst>
                <a:path w="4135" h="30030" extrusionOk="0">
                  <a:moveTo>
                    <a:pt x="191" y="1"/>
                  </a:moveTo>
                  <a:cubicBezTo>
                    <a:pt x="96" y="1"/>
                    <a:pt x="0" y="83"/>
                    <a:pt x="36" y="204"/>
                  </a:cubicBezTo>
                  <a:cubicBezTo>
                    <a:pt x="198" y="690"/>
                    <a:pt x="384" y="1177"/>
                    <a:pt x="566" y="1647"/>
                  </a:cubicBezTo>
                  <a:cubicBezTo>
                    <a:pt x="792" y="2241"/>
                    <a:pt x="1029" y="2856"/>
                    <a:pt x="1215" y="3468"/>
                  </a:cubicBezTo>
                  <a:cubicBezTo>
                    <a:pt x="1387" y="4039"/>
                    <a:pt x="1556" y="4607"/>
                    <a:pt x="1725" y="5178"/>
                  </a:cubicBezTo>
                  <a:cubicBezTo>
                    <a:pt x="1989" y="6063"/>
                    <a:pt x="2252" y="6955"/>
                    <a:pt x="2526" y="7837"/>
                  </a:cubicBezTo>
                  <a:cubicBezTo>
                    <a:pt x="2624" y="8148"/>
                    <a:pt x="2725" y="8459"/>
                    <a:pt x="2827" y="8773"/>
                  </a:cubicBezTo>
                  <a:cubicBezTo>
                    <a:pt x="3178" y="9851"/>
                    <a:pt x="3543" y="10962"/>
                    <a:pt x="3702" y="12074"/>
                  </a:cubicBezTo>
                  <a:cubicBezTo>
                    <a:pt x="3813" y="12868"/>
                    <a:pt x="3752" y="13696"/>
                    <a:pt x="3692" y="14500"/>
                  </a:cubicBezTo>
                  <a:cubicBezTo>
                    <a:pt x="3675" y="14706"/>
                    <a:pt x="3658" y="14916"/>
                    <a:pt x="3648" y="15122"/>
                  </a:cubicBezTo>
                  <a:cubicBezTo>
                    <a:pt x="3587" y="16081"/>
                    <a:pt x="3519" y="17102"/>
                    <a:pt x="3431" y="18122"/>
                  </a:cubicBezTo>
                  <a:cubicBezTo>
                    <a:pt x="3367" y="18856"/>
                    <a:pt x="3320" y="19606"/>
                    <a:pt x="3279" y="20329"/>
                  </a:cubicBezTo>
                  <a:cubicBezTo>
                    <a:pt x="3249" y="20788"/>
                    <a:pt x="3222" y="21251"/>
                    <a:pt x="3192" y="21714"/>
                  </a:cubicBezTo>
                  <a:cubicBezTo>
                    <a:pt x="3148" y="22309"/>
                    <a:pt x="3104" y="22904"/>
                    <a:pt x="3056" y="23495"/>
                  </a:cubicBezTo>
                  <a:cubicBezTo>
                    <a:pt x="2898" y="25580"/>
                    <a:pt x="2735" y="27732"/>
                    <a:pt x="2735" y="29871"/>
                  </a:cubicBezTo>
                  <a:cubicBezTo>
                    <a:pt x="2735" y="29959"/>
                    <a:pt x="2806" y="30030"/>
                    <a:pt x="2894" y="30030"/>
                  </a:cubicBezTo>
                  <a:cubicBezTo>
                    <a:pt x="2985" y="30030"/>
                    <a:pt x="3056" y="29955"/>
                    <a:pt x="3053" y="29864"/>
                  </a:cubicBezTo>
                  <a:cubicBezTo>
                    <a:pt x="3053" y="27739"/>
                    <a:pt x="3219" y="25593"/>
                    <a:pt x="3377" y="23515"/>
                  </a:cubicBezTo>
                  <a:cubicBezTo>
                    <a:pt x="3421" y="22920"/>
                    <a:pt x="3469" y="22326"/>
                    <a:pt x="3509" y="21731"/>
                  </a:cubicBezTo>
                  <a:cubicBezTo>
                    <a:pt x="3543" y="21268"/>
                    <a:pt x="3570" y="20805"/>
                    <a:pt x="3597" y="20342"/>
                  </a:cubicBezTo>
                  <a:cubicBezTo>
                    <a:pt x="3641" y="19623"/>
                    <a:pt x="3688" y="18876"/>
                    <a:pt x="3749" y="18146"/>
                  </a:cubicBezTo>
                  <a:cubicBezTo>
                    <a:pt x="3840" y="17122"/>
                    <a:pt x="3904" y="16098"/>
                    <a:pt x="3965" y="15142"/>
                  </a:cubicBezTo>
                  <a:cubicBezTo>
                    <a:pt x="3979" y="14936"/>
                    <a:pt x="3992" y="14730"/>
                    <a:pt x="4009" y="14520"/>
                  </a:cubicBezTo>
                  <a:cubicBezTo>
                    <a:pt x="4070" y="13703"/>
                    <a:pt x="4134" y="12858"/>
                    <a:pt x="4016" y="12027"/>
                  </a:cubicBezTo>
                  <a:cubicBezTo>
                    <a:pt x="3854" y="10891"/>
                    <a:pt x="3485" y="9763"/>
                    <a:pt x="3131" y="8675"/>
                  </a:cubicBezTo>
                  <a:cubicBezTo>
                    <a:pt x="3029" y="8364"/>
                    <a:pt x="2928" y="8053"/>
                    <a:pt x="2830" y="7746"/>
                  </a:cubicBezTo>
                  <a:cubicBezTo>
                    <a:pt x="2556" y="6860"/>
                    <a:pt x="2293" y="5975"/>
                    <a:pt x="2029" y="5086"/>
                  </a:cubicBezTo>
                  <a:cubicBezTo>
                    <a:pt x="1860" y="4519"/>
                    <a:pt x="1688" y="3948"/>
                    <a:pt x="1516" y="3377"/>
                  </a:cubicBezTo>
                  <a:cubicBezTo>
                    <a:pt x="1326" y="2755"/>
                    <a:pt x="1090" y="2133"/>
                    <a:pt x="860" y="1532"/>
                  </a:cubicBezTo>
                  <a:cubicBezTo>
                    <a:pt x="681" y="1066"/>
                    <a:pt x="495" y="582"/>
                    <a:pt x="336" y="106"/>
                  </a:cubicBezTo>
                  <a:cubicBezTo>
                    <a:pt x="309" y="32"/>
                    <a:pt x="250" y="1"/>
                    <a:pt x="191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6660075" y="4291225"/>
              <a:ext cx="27950" cy="9025"/>
            </a:xfrm>
            <a:custGeom>
              <a:avLst/>
              <a:gdLst/>
              <a:ahLst/>
              <a:cxnLst/>
              <a:rect l="l" t="t" r="r" b="b"/>
              <a:pathLst>
                <a:path w="1118" h="361" extrusionOk="0">
                  <a:moveTo>
                    <a:pt x="225" y="1"/>
                  </a:moveTo>
                  <a:cubicBezTo>
                    <a:pt x="52" y="1"/>
                    <a:pt x="1" y="276"/>
                    <a:pt x="198" y="316"/>
                  </a:cubicBezTo>
                  <a:cubicBezTo>
                    <a:pt x="341" y="346"/>
                    <a:pt x="487" y="360"/>
                    <a:pt x="636" y="360"/>
                  </a:cubicBezTo>
                  <a:cubicBezTo>
                    <a:pt x="652" y="360"/>
                    <a:pt x="669" y="360"/>
                    <a:pt x="685" y="360"/>
                  </a:cubicBezTo>
                  <a:lnTo>
                    <a:pt x="955" y="360"/>
                  </a:lnTo>
                  <a:cubicBezTo>
                    <a:pt x="957" y="360"/>
                    <a:pt x="959" y="360"/>
                    <a:pt x="961" y="360"/>
                  </a:cubicBezTo>
                  <a:cubicBezTo>
                    <a:pt x="1046" y="360"/>
                    <a:pt x="1117" y="290"/>
                    <a:pt x="1114" y="201"/>
                  </a:cubicBezTo>
                  <a:cubicBezTo>
                    <a:pt x="1114" y="113"/>
                    <a:pt x="1043" y="42"/>
                    <a:pt x="955" y="42"/>
                  </a:cubicBezTo>
                  <a:lnTo>
                    <a:pt x="800" y="42"/>
                  </a:lnTo>
                  <a:cubicBezTo>
                    <a:pt x="758" y="43"/>
                    <a:pt x="715" y="43"/>
                    <a:pt x="672" y="43"/>
                  </a:cubicBezTo>
                  <a:cubicBezTo>
                    <a:pt x="532" y="43"/>
                    <a:pt x="393" y="37"/>
                    <a:pt x="276" y="8"/>
                  </a:cubicBezTo>
                  <a:cubicBezTo>
                    <a:pt x="258" y="3"/>
                    <a:pt x="241" y="1"/>
                    <a:pt x="22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6667550" y="4302575"/>
              <a:ext cx="19300" cy="8625"/>
            </a:xfrm>
            <a:custGeom>
              <a:avLst/>
              <a:gdLst/>
              <a:ahLst/>
              <a:cxnLst/>
              <a:rect l="l" t="t" r="r" b="b"/>
              <a:pathLst>
                <a:path w="772" h="345" extrusionOk="0">
                  <a:moveTo>
                    <a:pt x="170" y="0"/>
                  </a:moveTo>
                  <a:cubicBezTo>
                    <a:pt x="82" y="0"/>
                    <a:pt x="11" y="68"/>
                    <a:pt x="4" y="152"/>
                  </a:cubicBezTo>
                  <a:cubicBezTo>
                    <a:pt x="1" y="240"/>
                    <a:pt x="68" y="315"/>
                    <a:pt x="156" y="318"/>
                  </a:cubicBezTo>
                  <a:cubicBezTo>
                    <a:pt x="288" y="321"/>
                    <a:pt x="416" y="331"/>
                    <a:pt x="545" y="342"/>
                  </a:cubicBezTo>
                  <a:cubicBezTo>
                    <a:pt x="546" y="343"/>
                    <a:pt x="549" y="344"/>
                    <a:pt x="551" y="344"/>
                  </a:cubicBezTo>
                  <a:cubicBezTo>
                    <a:pt x="554" y="344"/>
                    <a:pt x="557" y="343"/>
                    <a:pt x="558" y="342"/>
                  </a:cubicBezTo>
                  <a:lnTo>
                    <a:pt x="558" y="345"/>
                  </a:lnTo>
                  <a:cubicBezTo>
                    <a:pt x="758" y="342"/>
                    <a:pt x="771" y="48"/>
                    <a:pt x="575" y="27"/>
                  </a:cubicBezTo>
                  <a:cubicBezTo>
                    <a:pt x="440" y="14"/>
                    <a:pt x="305" y="7"/>
                    <a:pt x="17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6673800" y="4172125"/>
              <a:ext cx="19550" cy="8325"/>
            </a:xfrm>
            <a:custGeom>
              <a:avLst/>
              <a:gdLst/>
              <a:ahLst/>
              <a:cxnLst/>
              <a:rect l="l" t="t" r="r" b="b"/>
              <a:pathLst>
                <a:path w="782" h="333" extrusionOk="0">
                  <a:moveTo>
                    <a:pt x="368" y="0"/>
                  </a:moveTo>
                  <a:cubicBezTo>
                    <a:pt x="346" y="0"/>
                    <a:pt x="324" y="1"/>
                    <a:pt x="301" y="1"/>
                  </a:cubicBezTo>
                  <a:cubicBezTo>
                    <a:pt x="270" y="1"/>
                    <a:pt x="238" y="3"/>
                    <a:pt x="210" y="3"/>
                  </a:cubicBezTo>
                  <a:cubicBezTo>
                    <a:pt x="196" y="3"/>
                    <a:pt x="182" y="2"/>
                    <a:pt x="170" y="1"/>
                  </a:cubicBezTo>
                  <a:cubicBezTo>
                    <a:pt x="168" y="1"/>
                    <a:pt x="165" y="1"/>
                    <a:pt x="163" y="1"/>
                  </a:cubicBezTo>
                  <a:cubicBezTo>
                    <a:pt x="78" y="1"/>
                    <a:pt x="7" y="68"/>
                    <a:pt x="4" y="153"/>
                  </a:cubicBezTo>
                  <a:cubicBezTo>
                    <a:pt x="1" y="241"/>
                    <a:pt x="68" y="316"/>
                    <a:pt x="156" y="319"/>
                  </a:cubicBezTo>
                  <a:lnTo>
                    <a:pt x="305" y="319"/>
                  </a:lnTo>
                  <a:cubicBezTo>
                    <a:pt x="332" y="318"/>
                    <a:pt x="359" y="317"/>
                    <a:pt x="386" y="317"/>
                  </a:cubicBezTo>
                  <a:cubicBezTo>
                    <a:pt x="434" y="317"/>
                    <a:pt x="481" y="319"/>
                    <a:pt x="528" y="326"/>
                  </a:cubicBezTo>
                  <a:cubicBezTo>
                    <a:pt x="538" y="329"/>
                    <a:pt x="552" y="332"/>
                    <a:pt x="565" y="332"/>
                  </a:cubicBezTo>
                  <a:cubicBezTo>
                    <a:pt x="751" y="329"/>
                    <a:pt x="781" y="62"/>
                    <a:pt x="599" y="18"/>
                  </a:cubicBezTo>
                  <a:cubicBezTo>
                    <a:pt x="523" y="5"/>
                    <a:pt x="445" y="0"/>
                    <a:pt x="368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6682000" y="3941450"/>
              <a:ext cx="32250" cy="15150"/>
            </a:xfrm>
            <a:custGeom>
              <a:avLst/>
              <a:gdLst/>
              <a:ahLst/>
              <a:cxnLst/>
              <a:rect l="l" t="t" r="r" b="b"/>
              <a:pathLst>
                <a:path w="1290" h="606" extrusionOk="0">
                  <a:moveTo>
                    <a:pt x="1068" y="1"/>
                  </a:moveTo>
                  <a:cubicBezTo>
                    <a:pt x="1053" y="1"/>
                    <a:pt x="1037" y="3"/>
                    <a:pt x="1021" y="7"/>
                  </a:cubicBezTo>
                  <a:cubicBezTo>
                    <a:pt x="882" y="58"/>
                    <a:pt x="744" y="105"/>
                    <a:pt x="602" y="149"/>
                  </a:cubicBezTo>
                  <a:cubicBezTo>
                    <a:pt x="457" y="196"/>
                    <a:pt x="308" y="244"/>
                    <a:pt x="166" y="298"/>
                  </a:cubicBezTo>
                  <a:cubicBezTo>
                    <a:pt x="1" y="359"/>
                    <a:pt x="44" y="605"/>
                    <a:pt x="220" y="605"/>
                  </a:cubicBezTo>
                  <a:cubicBezTo>
                    <a:pt x="240" y="605"/>
                    <a:pt x="257" y="598"/>
                    <a:pt x="278" y="592"/>
                  </a:cubicBezTo>
                  <a:cubicBezTo>
                    <a:pt x="416" y="541"/>
                    <a:pt x="555" y="494"/>
                    <a:pt x="700" y="450"/>
                  </a:cubicBezTo>
                  <a:cubicBezTo>
                    <a:pt x="845" y="403"/>
                    <a:pt x="991" y="355"/>
                    <a:pt x="1132" y="301"/>
                  </a:cubicBezTo>
                  <a:cubicBezTo>
                    <a:pt x="1290" y="224"/>
                    <a:pt x="1222" y="1"/>
                    <a:pt x="106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6684525" y="3946875"/>
              <a:ext cx="29175" cy="14375"/>
            </a:xfrm>
            <a:custGeom>
              <a:avLst/>
              <a:gdLst/>
              <a:ahLst/>
              <a:cxnLst/>
              <a:rect l="l" t="t" r="r" b="b"/>
              <a:pathLst>
                <a:path w="1167" h="575" extrusionOk="0">
                  <a:moveTo>
                    <a:pt x="991" y="1"/>
                  </a:moveTo>
                  <a:cubicBezTo>
                    <a:pt x="974" y="1"/>
                    <a:pt x="957" y="4"/>
                    <a:pt x="940" y="10"/>
                  </a:cubicBezTo>
                  <a:cubicBezTo>
                    <a:pt x="863" y="37"/>
                    <a:pt x="788" y="57"/>
                    <a:pt x="710" y="77"/>
                  </a:cubicBezTo>
                  <a:cubicBezTo>
                    <a:pt x="518" y="128"/>
                    <a:pt x="332" y="192"/>
                    <a:pt x="153" y="273"/>
                  </a:cubicBezTo>
                  <a:cubicBezTo>
                    <a:pt x="1" y="348"/>
                    <a:pt x="52" y="574"/>
                    <a:pt x="221" y="574"/>
                  </a:cubicBezTo>
                  <a:cubicBezTo>
                    <a:pt x="244" y="574"/>
                    <a:pt x="268" y="567"/>
                    <a:pt x="291" y="561"/>
                  </a:cubicBezTo>
                  <a:cubicBezTo>
                    <a:pt x="454" y="486"/>
                    <a:pt x="623" y="425"/>
                    <a:pt x="798" y="381"/>
                  </a:cubicBezTo>
                  <a:cubicBezTo>
                    <a:pt x="876" y="358"/>
                    <a:pt x="957" y="334"/>
                    <a:pt x="1038" y="311"/>
                  </a:cubicBezTo>
                  <a:cubicBezTo>
                    <a:pt x="1123" y="284"/>
                    <a:pt x="1167" y="192"/>
                    <a:pt x="1140" y="111"/>
                  </a:cubicBezTo>
                  <a:cubicBezTo>
                    <a:pt x="1118" y="44"/>
                    <a:pt x="1056" y="1"/>
                    <a:pt x="991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6299675" y="3904275"/>
              <a:ext cx="29500" cy="8900"/>
            </a:xfrm>
            <a:custGeom>
              <a:avLst/>
              <a:gdLst/>
              <a:ahLst/>
              <a:cxnLst/>
              <a:rect l="l" t="t" r="r" b="b"/>
              <a:pathLst>
                <a:path w="1180" h="356" extrusionOk="0">
                  <a:moveTo>
                    <a:pt x="1011" y="1"/>
                  </a:moveTo>
                  <a:lnTo>
                    <a:pt x="832" y="7"/>
                  </a:lnTo>
                  <a:cubicBezTo>
                    <a:pt x="622" y="18"/>
                    <a:pt x="409" y="24"/>
                    <a:pt x="200" y="41"/>
                  </a:cubicBezTo>
                  <a:cubicBezTo>
                    <a:pt x="0" y="62"/>
                    <a:pt x="14" y="352"/>
                    <a:pt x="213" y="355"/>
                  </a:cubicBezTo>
                  <a:lnTo>
                    <a:pt x="223" y="355"/>
                  </a:lnTo>
                  <a:cubicBezTo>
                    <a:pt x="430" y="339"/>
                    <a:pt x="636" y="332"/>
                    <a:pt x="845" y="325"/>
                  </a:cubicBezTo>
                  <a:lnTo>
                    <a:pt x="1024" y="318"/>
                  </a:lnTo>
                  <a:cubicBezTo>
                    <a:pt x="1109" y="315"/>
                    <a:pt x="1180" y="241"/>
                    <a:pt x="1176" y="153"/>
                  </a:cubicBezTo>
                  <a:cubicBezTo>
                    <a:pt x="1173" y="68"/>
                    <a:pt x="1102" y="1"/>
                    <a:pt x="1017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293200" y="3912700"/>
              <a:ext cx="30350" cy="9600"/>
            </a:xfrm>
            <a:custGeom>
              <a:avLst/>
              <a:gdLst/>
              <a:ahLst/>
              <a:cxnLst/>
              <a:rect l="l" t="t" r="r" b="b"/>
              <a:pathLst>
                <a:path w="1214" h="384" extrusionOk="0">
                  <a:moveTo>
                    <a:pt x="999" y="1"/>
                  </a:moveTo>
                  <a:cubicBezTo>
                    <a:pt x="993" y="1"/>
                    <a:pt x="988" y="1"/>
                    <a:pt x="983" y="2"/>
                  </a:cubicBezTo>
                  <a:lnTo>
                    <a:pt x="205" y="66"/>
                  </a:lnTo>
                  <a:cubicBezTo>
                    <a:pt x="0" y="83"/>
                    <a:pt x="13" y="383"/>
                    <a:pt x="215" y="383"/>
                  </a:cubicBezTo>
                  <a:cubicBezTo>
                    <a:pt x="217" y="383"/>
                    <a:pt x="218" y="383"/>
                    <a:pt x="219" y="383"/>
                  </a:cubicBezTo>
                  <a:lnTo>
                    <a:pt x="232" y="383"/>
                  </a:lnTo>
                  <a:lnTo>
                    <a:pt x="1006" y="316"/>
                  </a:lnTo>
                  <a:cubicBezTo>
                    <a:pt x="1213" y="299"/>
                    <a:pt x="1193" y="1"/>
                    <a:pt x="99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6275975" y="4279150"/>
              <a:ext cx="29800" cy="9925"/>
            </a:xfrm>
            <a:custGeom>
              <a:avLst/>
              <a:gdLst/>
              <a:ahLst/>
              <a:cxnLst/>
              <a:rect l="l" t="t" r="r" b="b"/>
              <a:pathLst>
                <a:path w="1192" h="397" extrusionOk="0">
                  <a:moveTo>
                    <a:pt x="1025" y="1"/>
                  </a:moveTo>
                  <a:cubicBezTo>
                    <a:pt x="1021" y="1"/>
                    <a:pt x="1017" y="1"/>
                    <a:pt x="1013" y="1"/>
                  </a:cubicBezTo>
                  <a:cubicBezTo>
                    <a:pt x="739" y="25"/>
                    <a:pt x="472" y="49"/>
                    <a:pt x="202" y="82"/>
                  </a:cubicBezTo>
                  <a:cubicBezTo>
                    <a:pt x="0" y="103"/>
                    <a:pt x="16" y="397"/>
                    <a:pt x="215" y="397"/>
                  </a:cubicBezTo>
                  <a:cubicBezTo>
                    <a:pt x="216" y="397"/>
                    <a:pt x="217" y="397"/>
                    <a:pt x="219" y="397"/>
                  </a:cubicBezTo>
                  <a:lnTo>
                    <a:pt x="235" y="397"/>
                  </a:lnTo>
                  <a:cubicBezTo>
                    <a:pt x="506" y="363"/>
                    <a:pt x="773" y="336"/>
                    <a:pt x="1040" y="312"/>
                  </a:cubicBezTo>
                  <a:cubicBezTo>
                    <a:pt x="1124" y="305"/>
                    <a:pt x="1192" y="231"/>
                    <a:pt x="1185" y="143"/>
                  </a:cubicBezTo>
                  <a:cubicBezTo>
                    <a:pt x="1175" y="63"/>
                    <a:pt x="1104" y="1"/>
                    <a:pt x="102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6277750" y="4288950"/>
              <a:ext cx="31425" cy="10175"/>
            </a:xfrm>
            <a:custGeom>
              <a:avLst/>
              <a:gdLst/>
              <a:ahLst/>
              <a:cxnLst/>
              <a:rect l="l" t="t" r="r" b="b"/>
              <a:pathLst>
                <a:path w="1257" h="407" extrusionOk="0">
                  <a:moveTo>
                    <a:pt x="1042" y="0"/>
                  </a:moveTo>
                  <a:cubicBezTo>
                    <a:pt x="1036" y="0"/>
                    <a:pt x="1029" y="1"/>
                    <a:pt x="1023" y="1"/>
                  </a:cubicBezTo>
                  <a:cubicBezTo>
                    <a:pt x="942" y="8"/>
                    <a:pt x="861" y="15"/>
                    <a:pt x="776" y="22"/>
                  </a:cubicBezTo>
                  <a:cubicBezTo>
                    <a:pt x="577" y="32"/>
                    <a:pt x="381" y="55"/>
                    <a:pt x="185" y="96"/>
                  </a:cubicBezTo>
                  <a:cubicBezTo>
                    <a:pt x="0" y="133"/>
                    <a:pt x="29" y="407"/>
                    <a:pt x="218" y="407"/>
                  </a:cubicBezTo>
                  <a:cubicBezTo>
                    <a:pt x="220" y="407"/>
                    <a:pt x="221" y="407"/>
                    <a:pt x="222" y="407"/>
                  </a:cubicBezTo>
                  <a:cubicBezTo>
                    <a:pt x="232" y="407"/>
                    <a:pt x="246" y="407"/>
                    <a:pt x="256" y="403"/>
                  </a:cubicBezTo>
                  <a:cubicBezTo>
                    <a:pt x="438" y="366"/>
                    <a:pt x="617" y="346"/>
                    <a:pt x="803" y="336"/>
                  </a:cubicBezTo>
                  <a:cubicBezTo>
                    <a:pt x="888" y="329"/>
                    <a:pt x="972" y="322"/>
                    <a:pt x="1057" y="316"/>
                  </a:cubicBezTo>
                  <a:cubicBezTo>
                    <a:pt x="1256" y="293"/>
                    <a:pt x="1231" y="0"/>
                    <a:pt x="1042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279050" y="4296700"/>
              <a:ext cx="25900" cy="10375"/>
            </a:xfrm>
            <a:custGeom>
              <a:avLst/>
              <a:gdLst/>
              <a:ahLst/>
              <a:cxnLst/>
              <a:rect l="l" t="t" r="r" b="b"/>
              <a:pathLst>
                <a:path w="1036" h="415" extrusionOk="0">
                  <a:moveTo>
                    <a:pt x="816" y="0"/>
                  </a:moveTo>
                  <a:cubicBezTo>
                    <a:pt x="807" y="0"/>
                    <a:pt x="798" y="1"/>
                    <a:pt x="788" y="2"/>
                  </a:cubicBezTo>
                  <a:lnTo>
                    <a:pt x="694" y="19"/>
                  </a:lnTo>
                  <a:cubicBezTo>
                    <a:pt x="525" y="46"/>
                    <a:pt x="356" y="70"/>
                    <a:pt x="187" y="104"/>
                  </a:cubicBezTo>
                  <a:cubicBezTo>
                    <a:pt x="1" y="137"/>
                    <a:pt x="25" y="411"/>
                    <a:pt x="217" y="414"/>
                  </a:cubicBezTo>
                  <a:cubicBezTo>
                    <a:pt x="227" y="414"/>
                    <a:pt x="234" y="414"/>
                    <a:pt x="244" y="411"/>
                  </a:cubicBezTo>
                  <a:cubicBezTo>
                    <a:pt x="413" y="381"/>
                    <a:pt x="575" y="357"/>
                    <a:pt x="744" y="330"/>
                  </a:cubicBezTo>
                  <a:lnTo>
                    <a:pt x="836" y="316"/>
                  </a:lnTo>
                  <a:cubicBezTo>
                    <a:pt x="1035" y="284"/>
                    <a:pt x="999" y="0"/>
                    <a:pt x="81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6112900" y="2636500"/>
              <a:ext cx="337425" cy="536925"/>
            </a:xfrm>
            <a:custGeom>
              <a:avLst/>
              <a:gdLst/>
              <a:ahLst/>
              <a:cxnLst/>
              <a:rect l="l" t="t" r="r" b="b"/>
              <a:pathLst>
                <a:path w="13497" h="21477" extrusionOk="0">
                  <a:moveTo>
                    <a:pt x="5274" y="0"/>
                  </a:moveTo>
                  <a:cubicBezTo>
                    <a:pt x="4436" y="0"/>
                    <a:pt x="3862" y="602"/>
                    <a:pt x="3325" y="1325"/>
                  </a:cubicBezTo>
                  <a:cubicBezTo>
                    <a:pt x="2356" y="2646"/>
                    <a:pt x="1947" y="4197"/>
                    <a:pt x="1666" y="5792"/>
                  </a:cubicBezTo>
                  <a:cubicBezTo>
                    <a:pt x="1460" y="6968"/>
                    <a:pt x="1227" y="8141"/>
                    <a:pt x="1041" y="9320"/>
                  </a:cubicBezTo>
                  <a:cubicBezTo>
                    <a:pt x="720" y="11384"/>
                    <a:pt x="1" y="14074"/>
                    <a:pt x="352" y="16172"/>
                  </a:cubicBezTo>
                  <a:cubicBezTo>
                    <a:pt x="501" y="17064"/>
                    <a:pt x="930" y="18112"/>
                    <a:pt x="1389" y="18872"/>
                  </a:cubicBezTo>
                  <a:cubicBezTo>
                    <a:pt x="1876" y="19676"/>
                    <a:pt x="2430" y="20227"/>
                    <a:pt x="3258" y="20670"/>
                  </a:cubicBezTo>
                  <a:cubicBezTo>
                    <a:pt x="3717" y="20910"/>
                    <a:pt x="4204" y="21085"/>
                    <a:pt x="4711" y="21190"/>
                  </a:cubicBezTo>
                  <a:cubicBezTo>
                    <a:pt x="5447" y="21349"/>
                    <a:pt x="6211" y="21399"/>
                    <a:pt x="6961" y="21430"/>
                  </a:cubicBezTo>
                  <a:cubicBezTo>
                    <a:pt x="7316" y="21447"/>
                    <a:pt x="7687" y="21477"/>
                    <a:pt x="8057" y="21477"/>
                  </a:cubicBezTo>
                  <a:cubicBezTo>
                    <a:pt x="8513" y="21477"/>
                    <a:pt x="8966" y="21431"/>
                    <a:pt x="9384" y="21258"/>
                  </a:cubicBezTo>
                  <a:cubicBezTo>
                    <a:pt x="11492" y="20382"/>
                    <a:pt x="11955" y="18193"/>
                    <a:pt x="12357" y="16172"/>
                  </a:cubicBezTo>
                  <a:cubicBezTo>
                    <a:pt x="12591" y="15017"/>
                    <a:pt x="12827" y="13466"/>
                    <a:pt x="13016" y="12330"/>
                  </a:cubicBezTo>
                  <a:cubicBezTo>
                    <a:pt x="13496" y="9455"/>
                    <a:pt x="13489" y="6742"/>
                    <a:pt x="12290" y="4059"/>
                  </a:cubicBezTo>
                  <a:cubicBezTo>
                    <a:pt x="11982" y="3373"/>
                    <a:pt x="11445" y="2603"/>
                    <a:pt x="10871" y="2123"/>
                  </a:cubicBezTo>
                  <a:cubicBezTo>
                    <a:pt x="9424" y="913"/>
                    <a:pt x="7407" y="342"/>
                    <a:pt x="5593" y="28"/>
                  </a:cubicBezTo>
                  <a:cubicBezTo>
                    <a:pt x="5482" y="9"/>
                    <a:pt x="5376" y="0"/>
                    <a:pt x="527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6112900" y="2636500"/>
              <a:ext cx="337425" cy="536925"/>
            </a:xfrm>
            <a:custGeom>
              <a:avLst/>
              <a:gdLst/>
              <a:ahLst/>
              <a:cxnLst/>
              <a:rect l="l" t="t" r="r" b="b"/>
              <a:pathLst>
                <a:path w="13497" h="21477" extrusionOk="0">
                  <a:moveTo>
                    <a:pt x="5274" y="0"/>
                  </a:moveTo>
                  <a:cubicBezTo>
                    <a:pt x="4436" y="0"/>
                    <a:pt x="3862" y="602"/>
                    <a:pt x="3325" y="1325"/>
                  </a:cubicBezTo>
                  <a:cubicBezTo>
                    <a:pt x="2356" y="2646"/>
                    <a:pt x="1947" y="4197"/>
                    <a:pt x="1666" y="5792"/>
                  </a:cubicBezTo>
                  <a:cubicBezTo>
                    <a:pt x="1460" y="6968"/>
                    <a:pt x="1227" y="8141"/>
                    <a:pt x="1041" y="9320"/>
                  </a:cubicBezTo>
                  <a:cubicBezTo>
                    <a:pt x="720" y="11384"/>
                    <a:pt x="1" y="14074"/>
                    <a:pt x="352" y="16172"/>
                  </a:cubicBezTo>
                  <a:cubicBezTo>
                    <a:pt x="501" y="17064"/>
                    <a:pt x="930" y="18112"/>
                    <a:pt x="1389" y="18872"/>
                  </a:cubicBezTo>
                  <a:cubicBezTo>
                    <a:pt x="1876" y="19676"/>
                    <a:pt x="2430" y="20227"/>
                    <a:pt x="3258" y="20670"/>
                  </a:cubicBezTo>
                  <a:cubicBezTo>
                    <a:pt x="3717" y="20910"/>
                    <a:pt x="4204" y="21085"/>
                    <a:pt x="4711" y="21190"/>
                  </a:cubicBezTo>
                  <a:cubicBezTo>
                    <a:pt x="5447" y="21349"/>
                    <a:pt x="6211" y="21399"/>
                    <a:pt x="6961" y="21430"/>
                  </a:cubicBezTo>
                  <a:cubicBezTo>
                    <a:pt x="7316" y="21447"/>
                    <a:pt x="7687" y="21477"/>
                    <a:pt x="8057" y="21477"/>
                  </a:cubicBezTo>
                  <a:cubicBezTo>
                    <a:pt x="8513" y="21477"/>
                    <a:pt x="8966" y="21431"/>
                    <a:pt x="9384" y="21258"/>
                  </a:cubicBezTo>
                  <a:cubicBezTo>
                    <a:pt x="11492" y="20382"/>
                    <a:pt x="11955" y="18193"/>
                    <a:pt x="12357" y="16172"/>
                  </a:cubicBezTo>
                  <a:cubicBezTo>
                    <a:pt x="12591" y="15017"/>
                    <a:pt x="12827" y="13466"/>
                    <a:pt x="13016" y="12330"/>
                  </a:cubicBezTo>
                  <a:cubicBezTo>
                    <a:pt x="13496" y="9455"/>
                    <a:pt x="13489" y="6742"/>
                    <a:pt x="12290" y="4059"/>
                  </a:cubicBezTo>
                  <a:cubicBezTo>
                    <a:pt x="11982" y="3373"/>
                    <a:pt x="11445" y="2603"/>
                    <a:pt x="10871" y="2123"/>
                  </a:cubicBezTo>
                  <a:cubicBezTo>
                    <a:pt x="9424" y="913"/>
                    <a:pt x="7407" y="342"/>
                    <a:pt x="5593" y="28"/>
                  </a:cubicBezTo>
                  <a:cubicBezTo>
                    <a:pt x="5482" y="9"/>
                    <a:pt x="5376" y="0"/>
                    <a:pt x="527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6146025" y="2475575"/>
              <a:ext cx="376250" cy="240850"/>
            </a:xfrm>
            <a:custGeom>
              <a:avLst/>
              <a:gdLst/>
              <a:ahLst/>
              <a:cxnLst/>
              <a:rect l="l" t="t" r="r" b="b"/>
              <a:pathLst>
                <a:path w="15050" h="9634" extrusionOk="0">
                  <a:moveTo>
                    <a:pt x="7630" y="1"/>
                  </a:moveTo>
                  <a:cubicBezTo>
                    <a:pt x="5710" y="1"/>
                    <a:pt x="3997" y="888"/>
                    <a:pt x="2626" y="2228"/>
                  </a:cubicBezTo>
                  <a:cubicBezTo>
                    <a:pt x="1595" y="3235"/>
                    <a:pt x="264" y="4684"/>
                    <a:pt x="64" y="6208"/>
                  </a:cubicBezTo>
                  <a:cubicBezTo>
                    <a:pt x="0" y="6674"/>
                    <a:pt x="183" y="7080"/>
                    <a:pt x="375" y="7485"/>
                  </a:cubicBezTo>
                  <a:cubicBezTo>
                    <a:pt x="561" y="7884"/>
                    <a:pt x="639" y="8104"/>
                    <a:pt x="997" y="8387"/>
                  </a:cubicBezTo>
                  <a:cubicBezTo>
                    <a:pt x="2169" y="9306"/>
                    <a:pt x="3879" y="9502"/>
                    <a:pt x="5288" y="9597"/>
                  </a:cubicBezTo>
                  <a:cubicBezTo>
                    <a:pt x="5635" y="9621"/>
                    <a:pt x="5981" y="9634"/>
                    <a:pt x="6325" y="9634"/>
                  </a:cubicBezTo>
                  <a:cubicBezTo>
                    <a:pt x="8199" y="9634"/>
                    <a:pt x="10013" y="9253"/>
                    <a:pt x="11657" y="8245"/>
                  </a:cubicBezTo>
                  <a:cubicBezTo>
                    <a:pt x="13056" y="7391"/>
                    <a:pt x="15050" y="4488"/>
                    <a:pt x="14043" y="2812"/>
                  </a:cubicBezTo>
                  <a:cubicBezTo>
                    <a:pt x="13752" y="2329"/>
                    <a:pt x="13148" y="2028"/>
                    <a:pt x="12729" y="1657"/>
                  </a:cubicBezTo>
                  <a:cubicBezTo>
                    <a:pt x="11364" y="447"/>
                    <a:pt x="9772" y="119"/>
                    <a:pt x="7988" y="11"/>
                  </a:cubicBezTo>
                  <a:cubicBezTo>
                    <a:pt x="7868" y="4"/>
                    <a:pt x="7748" y="1"/>
                    <a:pt x="763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6001225" y="2590675"/>
              <a:ext cx="205300" cy="108450"/>
            </a:xfrm>
            <a:custGeom>
              <a:avLst/>
              <a:gdLst/>
              <a:ahLst/>
              <a:cxnLst/>
              <a:rect l="l" t="t" r="r" b="b"/>
              <a:pathLst>
                <a:path w="8212" h="4338" extrusionOk="0">
                  <a:moveTo>
                    <a:pt x="7401" y="1"/>
                  </a:moveTo>
                  <a:cubicBezTo>
                    <a:pt x="7151" y="1"/>
                    <a:pt x="6945" y="337"/>
                    <a:pt x="6721" y="496"/>
                  </a:cubicBezTo>
                  <a:cubicBezTo>
                    <a:pt x="6103" y="935"/>
                    <a:pt x="5383" y="1364"/>
                    <a:pt x="4647" y="1604"/>
                  </a:cubicBezTo>
                  <a:cubicBezTo>
                    <a:pt x="3870" y="1851"/>
                    <a:pt x="3069" y="2023"/>
                    <a:pt x="2258" y="2121"/>
                  </a:cubicBezTo>
                  <a:cubicBezTo>
                    <a:pt x="1917" y="2165"/>
                    <a:pt x="653" y="2317"/>
                    <a:pt x="460" y="2675"/>
                  </a:cubicBezTo>
                  <a:cubicBezTo>
                    <a:pt x="1" y="3523"/>
                    <a:pt x="670" y="4338"/>
                    <a:pt x="1602" y="4338"/>
                  </a:cubicBezTo>
                  <a:cubicBezTo>
                    <a:pt x="2170" y="4338"/>
                    <a:pt x="2717" y="4037"/>
                    <a:pt x="3228" y="3817"/>
                  </a:cubicBezTo>
                  <a:cubicBezTo>
                    <a:pt x="4505" y="3270"/>
                    <a:pt x="5782" y="2746"/>
                    <a:pt x="6860" y="1844"/>
                  </a:cubicBezTo>
                  <a:cubicBezTo>
                    <a:pt x="7313" y="1469"/>
                    <a:pt x="8211" y="222"/>
                    <a:pt x="7482" y="12"/>
                  </a:cubicBezTo>
                  <a:cubicBezTo>
                    <a:pt x="7454" y="4"/>
                    <a:pt x="7427" y="1"/>
                    <a:pt x="740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6464050" y="2200400"/>
              <a:ext cx="284275" cy="441350"/>
            </a:xfrm>
            <a:custGeom>
              <a:avLst/>
              <a:gdLst/>
              <a:ahLst/>
              <a:cxnLst/>
              <a:rect l="l" t="t" r="r" b="b"/>
              <a:pathLst>
                <a:path w="11371" h="17654" extrusionOk="0">
                  <a:moveTo>
                    <a:pt x="6479" y="1"/>
                  </a:moveTo>
                  <a:cubicBezTo>
                    <a:pt x="6090" y="1"/>
                    <a:pt x="5669" y="31"/>
                    <a:pt x="5215" y="97"/>
                  </a:cubicBezTo>
                  <a:cubicBezTo>
                    <a:pt x="5215" y="97"/>
                    <a:pt x="5214" y="97"/>
                    <a:pt x="5213" y="97"/>
                  </a:cubicBezTo>
                  <a:cubicBezTo>
                    <a:pt x="5110" y="97"/>
                    <a:pt x="674" y="271"/>
                    <a:pt x="2207" y="5923"/>
                  </a:cubicBezTo>
                  <a:cubicBezTo>
                    <a:pt x="2207" y="5923"/>
                    <a:pt x="1899" y="5490"/>
                    <a:pt x="1504" y="5490"/>
                  </a:cubicBezTo>
                  <a:cubicBezTo>
                    <a:pt x="1343" y="5490"/>
                    <a:pt x="1169" y="5561"/>
                    <a:pt x="994" y="5760"/>
                  </a:cubicBezTo>
                  <a:cubicBezTo>
                    <a:pt x="994" y="5760"/>
                    <a:pt x="362" y="6649"/>
                    <a:pt x="974" y="8028"/>
                  </a:cubicBezTo>
                  <a:cubicBezTo>
                    <a:pt x="974" y="8028"/>
                    <a:pt x="1348" y="9030"/>
                    <a:pt x="1981" y="9030"/>
                  </a:cubicBezTo>
                  <a:cubicBezTo>
                    <a:pt x="2020" y="9030"/>
                    <a:pt x="2061" y="9026"/>
                    <a:pt x="2103" y="9018"/>
                  </a:cubicBezTo>
                  <a:lnTo>
                    <a:pt x="2103" y="9018"/>
                  </a:lnTo>
                  <a:cubicBezTo>
                    <a:pt x="2103" y="9018"/>
                    <a:pt x="1741" y="13910"/>
                    <a:pt x="1" y="14465"/>
                  </a:cubicBezTo>
                  <a:cubicBezTo>
                    <a:pt x="1" y="14465"/>
                    <a:pt x="1304" y="17653"/>
                    <a:pt x="4506" y="17653"/>
                  </a:cubicBezTo>
                  <a:cubicBezTo>
                    <a:pt x="4622" y="17653"/>
                    <a:pt x="4739" y="17649"/>
                    <a:pt x="4860" y="17641"/>
                  </a:cubicBezTo>
                  <a:cubicBezTo>
                    <a:pt x="4860" y="17641"/>
                    <a:pt x="6989" y="17526"/>
                    <a:pt x="8218" y="15377"/>
                  </a:cubicBezTo>
                  <a:cubicBezTo>
                    <a:pt x="8218" y="15377"/>
                    <a:pt x="6191" y="15015"/>
                    <a:pt x="6725" y="13292"/>
                  </a:cubicBezTo>
                  <a:cubicBezTo>
                    <a:pt x="6725" y="13292"/>
                    <a:pt x="6836" y="12505"/>
                    <a:pt x="8036" y="12363"/>
                  </a:cubicBezTo>
                  <a:cubicBezTo>
                    <a:pt x="8036" y="12363"/>
                    <a:pt x="11371" y="12295"/>
                    <a:pt x="11232" y="3382"/>
                  </a:cubicBezTo>
                  <a:cubicBezTo>
                    <a:pt x="11232" y="3382"/>
                    <a:pt x="10595" y="1"/>
                    <a:pt x="6479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5895125" y="2031375"/>
              <a:ext cx="556800" cy="354350"/>
            </a:xfrm>
            <a:custGeom>
              <a:avLst/>
              <a:gdLst/>
              <a:ahLst/>
              <a:cxnLst/>
              <a:rect l="l" t="t" r="r" b="b"/>
              <a:pathLst>
                <a:path w="22272" h="14174" extrusionOk="0">
                  <a:moveTo>
                    <a:pt x="14964" y="0"/>
                  </a:moveTo>
                  <a:cubicBezTo>
                    <a:pt x="14564" y="0"/>
                    <a:pt x="14168" y="66"/>
                    <a:pt x="13773" y="246"/>
                  </a:cubicBezTo>
                  <a:cubicBezTo>
                    <a:pt x="12929" y="634"/>
                    <a:pt x="12479" y="1455"/>
                    <a:pt x="11837" y="2087"/>
                  </a:cubicBezTo>
                  <a:cubicBezTo>
                    <a:pt x="11307" y="2604"/>
                    <a:pt x="10932" y="2895"/>
                    <a:pt x="10290" y="3287"/>
                  </a:cubicBezTo>
                  <a:cubicBezTo>
                    <a:pt x="7566" y="4969"/>
                    <a:pt x="3974" y="4003"/>
                    <a:pt x="1335" y="5865"/>
                  </a:cubicBezTo>
                  <a:cubicBezTo>
                    <a:pt x="751" y="6277"/>
                    <a:pt x="1" y="7298"/>
                    <a:pt x="180" y="8284"/>
                  </a:cubicBezTo>
                  <a:cubicBezTo>
                    <a:pt x="359" y="9271"/>
                    <a:pt x="1690" y="9795"/>
                    <a:pt x="2048" y="9815"/>
                  </a:cubicBezTo>
                  <a:cubicBezTo>
                    <a:pt x="2145" y="9820"/>
                    <a:pt x="2242" y="9822"/>
                    <a:pt x="2339" y="9822"/>
                  </a:cubicBezTo>
                  <a:cubicBezTo>
                    <a:pt x="2856" y="9822"/>
                    <a:pt x="3377" y="9757"/>
                    <a:pt x="3886" y="9666"/>
                  </a:cubicBezTo>
                  <a:cubicBezTo>
                    <a:pt x="4240" y="9604"/>
                    <a:pt x="4850" y="9270"/>
                    <a:pt x="5143" y="9102"/>
                  </a:cubicBezTo>
                  <a:lnTo>
                    <a:pt x="5143" y="9102"/>
                  </a:lnTo>
                  <a:cubicBezTo>
                    <a:pt x="4654" y="9495"/>
                    <a:pt x="3404" y="11006"/>
                    <a:pt x="4123" y="12302"/>
                  </a:cubicBezTo>
                  <a:cubicBezTo>
                    <a:pt x="4817" y="13547"/>
                    <a:pt x="6179" y="14173"/>
                    <a:pt x="7644" y="14173"/>
                  </a:cubicBezTo>
                  <a:cubicBezTo>
                    <a:pt x="8206" y="14173"/>
                    <a:pt x="8783" y="14081"/>
                    <a:pt x="9343" y="13897"/>
                  </a:cubicBezTo>
                  <a:cubicBezTo>
                    <a:pt x="11530" y="13180"/>
                    <a:pt x="12547" y="11112"/>
                    <a:pt x="12547" y="11112"/>
                  </a:cubicBezTo>
                  <a:cubicBezTo>
                    <a:pt x="12547" y="11112"/>
                    <a:pt x="12655" y="12197"/>
                    <a:pt x="12888" y="12562"/>
                  </a:cubicBezTo>
                  <a:cubicBezTo>
                    <a:pt x="13485" y="13495"/>
                    <a:pt x="14500" y="13826"/>
                    <a:pt x="15548" y="13826"/>
                  </a:cubicBezTo>
                  <a:cubicBezTo>
                    <a:pt x="16219" y="13826"/>
                    <a:pt x="16903" y="13690"/>
                    <a:pt x="17500" y="13491"/>
                  </a:cubicBezTo>
                  <a:cubicBezTo>
                    <a:pt x="19470" y="12836"/>
                    <a:pt x="20899" y="10923"/>
                    <a:pt x="21670" y="9078"/>
                  </a:cubicBezTo>
                  <a:cubicBezTo>
                    <a:pt x="21883" y="8571"/>
                    <a:pt x="22271" y="7527"/>
                    <a:pt x="21856" y="7125"/>
                  </a:cubicBezTo>
                  <a:cubicBezTo>
                    <a:pt x="21454" y="6743"/>
                    <a:pt x="21187" y="6831"/>
                    <a:pt x="20741" y="6402"/>
                  </a:cubicBezTo>
                  <a:cubicBezTo>
                    <a:pt x="20190" y="5878"/>
                    <a:pt x="20183" y="4959"/>
                    <a:pt x="20004" y="4294"/>
                  </a:cubicBezTo>
                  <a:cubicBezTo>
                    <a:pt x="19463" y="2283"/>
                    <a:pt x="18092" y="486"/>
                    <a:pt x="15932" y="100"/>
                  </a:cubicBezTo>
                  <a:cubicBezTo>
                    <a:pt x="15607" y="42"/>
                    <a:pt x="15284" y="0"/>
                    <a:pt x="14964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6427650" y="2197950"/>
              <a:ext cx="47250" cy="40450"/>
            </a:xfrm>
            <a:custGeom>
              <a:avLst/>
              <a:gdLst/>
              <a:ahLst/>
              <a:cxnLst/>
              <a:rect l="l" t="t" r="r" b="b"/>
              <a:pathLst>
                <a:path w="1890" h="1618" extrusionOk="0">
                  <a:moveTo>
                    <a:pt x="815" y="0"/>
                  </a:moveTo>
                  <a:cubicBezTo>
                    <a:pt x="400" y="0"/>
                    <a:pt x="1" y="323"/>
                    <a:pt x="1" y="810"/>
                  </a:cubicBezTo>
                  <a:cubicBezTo>
                    <a:pt x="1" y="1256"/>
                    <a:pt x="362" y="1618"/>
                    <a:pt x="808" y="1618"/>
                  </a:cubicBezTo>
                  <a:cubicBezTo>
                    <a:pt x="1528" y="1618"/>
                    <a:pt x="1889" y="749"/>
                    <a:pt x="1379" y="239"/>
                  </a:cubicBezTo>
                  <a:cubicBezTo>
                    <a:pt x="1215" y="74"/>
                    <a:pt x="1013" y="0"/>
                    <a:pt x="81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6446225" y="2111400"/>
              <a:ext cx="327125" cy="249475"/>
            </a:xfrm>
            <a:custGeom>
              <a:avLst/>
              <a:gdLst/>
              <a:ahLst/>
              <a:cxnLst/>
              <a:rect l="l" t="t" r="r" b="b"/>
              <a:pathLst>
                <a:path w="13085" h="9979" extrusionOk="0">
                  <a:moveTo>
                    <a:pt x="6259" y="0"/>
                  </a:moveTo>
                  <a:cubicBezTo>
                    <a:pt x="5633" y="0"/>
                    <a:pt x="1230" y="140"/>
                    <a:pt x="558" y="4053"/>
                  </a:cubicBezTo>
                  <a:cubicBezTo>
                    <a:pt x="558" y="4053"/>
                    <a:pt x="1" y="8107"/>
                    <a:pt x="1481" y="9712"/>
                  </a:cubicBezTo>
                  <a:cubicBezTo>
                    <a:pt x="1481" y="9712"/>
                    <a:pt x="1721" y="9033"/>
                    <a:pt x="2231" y="9026"/>
                  </a:cubicBezTo>
                  <a:cubicBezTo>
                    <a:pt x="2511" y="9067"/>
                    <a:pt x="2761" y="9229"/>
                    <a:pt x="2917" y="9466"/>
                  </a:cubicBezTo>
                  <a:cubicBezTo>
                    <a:pt x="2917" y="9466"/>
                    <a:pt x="3049" y="9978"/>
                    <a:pt x="3277" y="9978"/>
                  </a:cubicBezTo>
                  <a:cubicBezTo>
                    <a:pt x="3339" y="9978"/>
                    <a:pt x="3407" y="9941"/>
                    <a:pt x="3481" y="9848"/>
                  </a:cubicBezTo>
                  <a:cubicBezTo>
                    <a:pt x="3481" y="9848"/>
                    <a:pt x="4775" y="8591"/>
                    <a:pt x="3643" y="6320"/>
                  </a:cubicBezTo>
                  <a:lnTo>
                    <a:pt x="3643" y="6320"/>
                  </a:lnTo>
                  <a:cubicBezTo>
                    <a:pt x="3644" y="6320"/>
                    <a:pt x="6379" y="8572"/>
                    <a:pt x="9288" y="8572"/>
                  </a:cubicBezTo>
                  <a:cubicBezTo>
                    <a:pt x="9495" y="8572"/>
                    <a:pt x="9703" y="8561"/>
                    <a:pt x="9911" y="8536"/>
                  </a:cubicBezTo>
                  <a:cubicBezTo>
                    <a:pt x="9911" y="8536"/>
                    <a:pt x="13084" y="8506"/>
                    <a:pt x="12814" y="5482"/>
                  </a:cubicBezTo>
                  <a:cubicBezTo>
                    <a:pt x="12814" y="5482"/>
                    <a:pt x="12263" y="305"/>
                    <a:pt x="6333" y="1"/>
                  </a:cubicBezTo>
                  <a:cubicBezTo>
                    <a:pt x="6333" y="1"/>
                    <a:pt x="6307" y="0"/>
                    <a:pt x="6259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567125" y="2306225"/>
              <a:ext cx="33800" cy="17850"/>
            </a:xfrm>
            <a:custGeom>
              <a:avLst/>
              <a:gdLst/>
              <a:ahLst/>
              <a:cxnLst/>
              <a:rect l="l" t="t" r="r" b="b"/>
              <a:pathLst>
                <a:path w="1352" h="714" extrusionOk="0">
                  <a:moveTo>
                    <a:pt x="676" y="0"/>
                  </a:moveTo>
                  <a:cubicBezTo>
                    <a:pt x="304" y="0"/>
                    <a:pt x="0" y="159"/>
                    <a:pt x="0" y="358"/>
                  </a:cubicBezTo>
                  <a:cubicBezTo>
                    <a:pt x="0" y="554"/>
                    <a:pt x="304" y="713"/>
                    <a:pt x="676" y="713"/>
                  </a:cubicBezTo>
                  <a:cubicBezTo>
                    <a:pt x="1051" y="713"/>
                    <a:pt x="1352" y="554"/>
                    <a:pt x="1352" y="358"/>
                  </a:cubicBezTo>
                  <a:cubicBezTo>
                    <a:pt x="1352" y="159"/>
                    <a:pt x="1048" y="0"/>
                    <a:pt x="6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6699650" y="2306225"/>
              <a:ext cx="33825" cy="17850"/>
            </a:xfrm>
            <a:custGeom>
              <a:avLst/>
              <a:gdLst/>
              <a:ahLst/>
              <a:cxnLst/>
              <a:rect l="l" t="t" r="r" b="b"/>
              <a:pathLst>
                <a:path w="1353" h="714" extrusionOk="0">
                  <a:moveTo>
                    <a:pt x="677" y="0"/>
                  </a:moveTo>
                  <a:cubicBezTo>
                    <a:pt x="305" y="0"/>
                    <a:pt x="1" y="159"/>
                    <a:pt x="1" y="358"/>
                  </a:cubicBezTo>
                  <a:cubicBezTo>
                    <a:pt x="1" y="554"/>
                    <a:pt x="301" y="713"/>
                    <a:pt x="677" y="713"/>
                  </a:cubicBezTo>
                  <a:cubicBezTo>
                    <a:pt x="1048" y="713"/>
                    <a:pt x="1352" y="554"/>
                    <a:pt x="1352" y="358"/>
                  </a:cubicBezTo>
                  <a:cubicBezTo>
                    <a:pt x="1352" y="159"/>
                    <a:pt x="1048" y="0"/>
                    <a:pt x="67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6560025" y="2388625"/>
              <a:ext cx="52550" cy="28725"/>
            </a:xfrm>
            <a:custGeom>
              <a:avLst/>
              <a:gdLst/>
              <a:ahLst/>
              <a:cxnLst/>
              <a:rect l="l" t="t" r="r" b="b"/>
              <a:pathLst>
                <a:path w="2102" h="1149" extrusionOk="0">
                  <a:moveTo>
                    <a:pt x="879" y="1"/>
                  </a:moveTo>
                  <a:cubicBezTo>
                    <a:pt x="434" y="1"/>
                    <a:pt x="81" y="171"/>
                    <a:pt x="44" y="431"/>
                  </a:cubicBezTo>
                  <a:cubicBezTo>
                    <a:pt x="0" y="739"/>
                    <a:pt x="419" y="1053"/>
                    <a:pt x="973" y="1131"/>
                  </a:cubicBezTo>
                  <a:cubicBezTo>
                    <a:pt x="1060" y="1143"/>
                    <a:pt x="1144" y="1148"/>
                    <a:pt x="1226" y="1148"/>
                  </a:cubicBezTo>
                  <a:cubicBezTo>
                    <a:pt x="1668" y="1148"/>
                    <a:pt x="2021" y="978"/>
                    <a:pt x="2058" y="718"/>
                  </a:cubicBezTo>
                  <a:cubicBezTo>
                    <a:pt x="2102" y="411"/>
                    <a:pt x="1686" y="97"/>
                    <a:pt x="1132" y="19"/>
                  </a:cubicBezTo>
                  <a:cubicBezTo>
                    <a:pt x="1046" y="7"/>
                    <a:pt x="960" y="1"/>
                    <a:pt x="879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6497250" y="2358050"/>
              <a:ext cx="27825" cy="47500"/>
            </a:xfrm>
            <a:custGeom>
              <a:avLst/>
              <a:gdLst/>
              <a:ahLst/>
              <a:cxnLst/>
              <a:rect l="l" t="t" r="r" b="b"/>
              <a:pathLst>
                <a:path w="1113" h="1900" extrusionOk="0">
                  <a:moveTo>
                    <a:pt x="399" y="0"/>
                  </a:moveTo>
                  <a:cubicBezTo>
                    <a:pt x="383" y="0"/>
                    <a:pt x="368" y="2"/>
                    <a:pt x="352" y="5"/>
                  </a:cubicBezTo>
                  <a:cubicBezTo>
                    <a:pt x="109" y="56"/>
                    <a:pt x="1" y="522"/>
                    <a:pt x="116" y="1046"/>
                  </a:cubicBezTo>
                  <a:cubicBezTo>
                    <a:pt x="220" y="1533"/>
                    <a:pt x="482" y="1899"/>
                    <a:pt x="714" y="1899"/>
                  </a:cubicBezTo>
                  <a:cubicBezTo>
                    <a:pt x="730" y="1899"/>
                    <a:pt x="746" y="1897"/>
                    <a:pt x="761" y="1894"/>
                  </a:cubicBezTo>
                  <a:cubicBezTo>
                    <a:pt x="1004" y="1840"/>
                    <a:pt x="1112" y="1377"/>
                    <a:pt x="998" y="853"/>
                  </a:cubicBezTo>
                  <a:cubicBezTo>
                    <a:pt x="893" y="366"/>
                    <a:pt x="632" y="0"/>
                    <a:pt x="399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6637900" y="2414825"/>
              <a:ext cx="32550" cy="11950"/>
            </a:xfrm>
            <a:custGeom>
              <a:avLst/>
              <a:gdLst/>
              <a:ahLst/>
              <a:cxnLst/>
              <a:rect l="l" t="t" r="r" b="b"/>
              <a:pathLst>
                <a:path w="1302" h="478" extrusionOk="0">
                  <a:moveTo>
                    <a:pt x="227" y="1"/>
                  </a:moveTo>
                  <a:cubicBezTo>
                    <a:pt x="100" y="1"/>
                    <a:pt x="1" y="168"/>
                    <a:pt x="119" y="278"/>
                  </a:cubicBezTo>
                  <a:cubicBezTo>
                    <a:pt x="278" y="407"/>
                    <a:pt x="470" y="474"/>
                    <a:pt x="673" y="478"/>
                  </a:cubicBezTo>
                  <a:cubicBezTo>
                    <a:pt x="849" y="478"/>
                    <a:pt x="1021" y="420"/>
                    <a:pt x="1163" y="316"/>
                  </a:cubicBezTo>
                  <a:cubicBezTo>
                    <a:pt x="1301" y="216"/>
                    <a:pt x="1206" y="28"/>
                    <a:pt x="1073" y="28"/>
                  </a:cubicBezTo>
                  <a:cubicBezTo>
                    <a:pt x="1043" y="28"/>
                    <a:pt x="1012" y="37"/>
                    <a:pt x="981" y="59"/>
                  </a:cubicBezTo>
                  <a:cubicBezTo>
                    <a:pt x="888" y="128"/>
                    <a:pt x="778" y="162"/>
                    <a:pt x="668" y="162"/>
                  </a:cubicBezTo>
                  <a:cubicBezTo>
                    <a:pt x="547" y="162"/>
                    <a:pt x="426" y="120"/>
                    <a:pt x="328" y="39"/>
                  </a:cubicBezTo>
                  <a:cubicBezTo>
                    <a:pt x="295" y="12"/>
                    <a:pt x="260" y="1"/>
                    <a:pt x="227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6626550" y="2443225"/>
              <a:ext cx="49025" cy="16750"/>
            </a:xfrm>
            <a:custGeom>
              <a:avLst/>
              <a:gdLst/>
              <a:ahLst/>
              <a:cxnLst/>
              <a:rect l="l" t="t" r="r" b="b"/>
              <a:pathLst>
                <a:path w="1961" h="670" extrusionOk="0">
                  <a:moveTo>
                    <a:pt x="226" y="0"/>
                  </a:moveTo>
                  <a:cubicBezTo>
                    <a:pt x="103" y="0"/>
                    <a:pt x="0" y="156"/>
                    <a:pt x="110" y="271"/>
                  </a:cubicBezTo>
                  <a:cubicBezTo>
                    <a:pt x="293" y="454"/>
                    <a:pt x="641" y="670"/>
                    <a:pt x="1033" y="670"/>
                  </a:cubicBezTo>
                  <a:cubicBezTo>
                    <a:pt x="1296" y="670"/>
                    <a:pt x="1580" y="572"/>
                    <a:pt x="1847" y="301"/>
                  </a:cubicBezTo>
                  <a:cubicBezTo>
                    <a:pt x="1960" y="185"/>
                    <a:pt x="1857" y="28"/>
                    <a:pt x="1736" y="28"/>
                  </a:cubicBezTo>
                  <a:cubicBezTo>
                    <a:pt x="1698" y="28"/>
                    <a:pt x="1659" y="43"/>
                    <a:pt x="1624" y="78"/>
                  </a:cubicBezTo>
                  <a:cubicBezTo>
                    <a:pt x="1420" y="284"/>
                    <a:pt x="1213" y="354"/>
                    <a:pt x="1027" y="354"/>
                  </a:cubicBezTo>
                  <a:cubicBezTo>
                    <a:pt x="664" y="354"/>
                    <a:pt x="378" y="89"/>
                    <a:pt x="333" y="45"/>
                  </a:cubicBezTo>
                  <a:cubicBezTo>
                    <a:pt x="299" y="13"/>
                    <a:pt x="261" y="0"/>
                    <a:pt x="226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6078425" y="2790925"/>
              <a:ext cx="238925" cy="260450"/>
            </a:xfrm>
            <a:custGeom>
              <a:avLst/>
              <a:gdLst/>
              <a:ahLst/>
              <a:cxnLst/>
              <a:rect l="l" t="t" r="r" b="b"/>
              <a:pathLst>
                <a:path w="9557" h="10418" extrusionOk="0">
                  <a:moveTo>
                    <a:pt x="5651" y="0"/>
                  </a:moveTo>
                  <a:cubicBezTo>
                    <a:pt x="1" y="9215"/>
                    <a:pt x="2778" y="10391"/>
                    <a:pt x="2778" y="10391"/>
                  </a:cubicBezTo>
                  <a:cubicBezTo>
                    <a:pt x="2855" y="10409"/>
                    <a:pt x="2933" y="10417"/>
                    <a:pt x="3014" y="10417"/>
                  </a:cubicBezTo>
                  <a:cubicBezTo>
                    <a:pt x="5357" y="10417"/>
                    <a:pt x="9557" y="3099"/>
                    <a:pt x="9557" y="3096"/>
                  </a:cubicBezTo>
                  <a:cubicBezTo>
                    <a:pt x="8205" y="1599"/>
                    <a:pt x="5651" y="0"/>
                    <a:pt x="56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6078425" y="2790925"/>
              <a:ext cx="238925" cy="260450"/>
            </a:xfrm>
            <a:custGeom>
              <a:avLst/>
              <a:gdLst/>
              <a:ahLst/>
              <a:cxnLst/>
              <a:rect l="l" t="t" r="r" b="b"/>
              <a:pathLst>
                <a:path w="9557" h="10418" extrusionOk="0">
                  <a:moveTo>
                    <a:pt x="5651" y="0"/>
                  </a:moveTo>
                  <a:cubicBezTo>
                    <a:pt x="1" y="9215"/>
                    <a:pt x="2778" y="10391"/>
                    <a:pt x="2778" y="10391"/>
                  </a:cubicBezTo>
                  <a:cubicBezTo>
                    <a:pt x="2855" y="10409"/>
                    <a:pt x="2933" y="10417"/>
                    <a:pt x="3014" y="10417"/>
                  </a:cubicBezTo>
                  <a:cubicBezTo>
                    <a:pt x="5357" y="10417"/>
                    <a:pt x="9557" y="3099"/>
                    <a:pt x="9557" y="3096"/>
                  </a:cubicBezTo>
                  <a:cubicBezTo>
                    <a:pt x="8205" y="1599"/>
                    <a:pt x="5651" y="0"/>
                    <a:pt x="56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6763675" y="2775025"/>
              <a:ext cx="183175" cy="306650"/>
            </a:xfrm>
            <a:custGeom>
              <a:avLst/>
              <a:gdLst/>
              <a:ahLst/>
              <a:cxnLst/>
              <a:rect l="l" t="t" r="r" b="b"/>
              <a:pathLst>
                <a:path w="7327" h="12266" extrusionOk="0">
                  <a:moveTo>
                    <a:pt x="2842" y="0"/>
                  </a:moveTo>
                  <a:cubicBezTo>
                    <a:pt x="2592" y="0"/>
                    <a:pt x="2363" y="251"/>
                    <a:pt x="2160" y="420"/>
                  </a:cubicBezTo>
                  <a:cubicBezTo>
                    <a:pt x="1015" y="1373"/>
                    <a:pt x="1" y="2427"/>
                    <a:pt x="383" y="4069"/>
                  </a:cubicBezTo>
                  <a:cubicBezTo>
                    <a:pt x="515" y="4620"/>
                    <a:pt x="690" y="5161"/>
                    <a:pt x="910" y="5681"/>
                  </a:cubicBezTo>
                  <a:cubicBezTo>
                    <a:pt x="1211" y="6421"/>
                    <a:pt x="1613" y="7117"/>
                    <a:pt x="1995" y="7820"/>
                  </a:cubicBezTo>
                  <a:cubicBezTo>
                    <a:pt x="2745" y="9192"/>
                    <a:pt x="4248" y="11956"/>
                    <a:pt x="6073" y="12260"/>
                  </a:cubicBezTo>
                  <a:cubicBezTo>
                    <a:pt x="6097" y="12264"/>
                    <a:pt x="6122" y="12266"/>
                    <a:pt x="6146" y="12266"/>
                  </a:cubicBezTo>
                  <a:cubicBezTo>
                    <a:pt x="6561" y="12266"/>
                    <a:pt x="6943" y="11689"/>
                    <a:pt x="7026" y="11337"/>
                  </a:cubicBezTo>
                  <a:cubicBezTo>
                    <a:pt x="7326" y="10081"/>
                    <a:pt x="6843" y="8739"/>
                    <a:pt x="6468" y="7556"/>
                  </a:cubicBezTo>
                  <a:cubicBezTo>
                    <a:pt x="6137" y="6526"/>
                    <a:pt x="5654" y="5546"/>
                    <a:pt x="5286" y="4532"/>
                  </a:cubicBezTo>
                  <a:cubicBezTo>
                    <a:pt x="4850" y="3346"/>
                    <a:pt x="4400" y="2143"/>
                    <a:pt x="3704" y="1079"/>
                  </a:cubicBezTo>
                  <a:cubicBezTo>
                    <a:pt x="3464" y="707"/>
                    <a:pt x="3349" y="103"/>
                    <a:pt x="2917" y="8"/>
                  </a:cubicBezTo>
                  <a:cubicBezTo>
                    <a:pt x="2892" y="3"/>
                    <a:pt x="2867" y="0"/>
                    <a:pt x="28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6763675" y="2775025"/>
              <a:ext cx="183175" cy="306650"/>
            </a:xfrm>
            <a:custGeom>
              <a:avLst/>
              <a:gdLst/>
              <a:ahLst/>
              <a:cxnLst/>
              <a:rect l="l" t="t" r="r" b="b"/>
              <a:pathLst>
                <a:path w="7327" h="12266" extrusionOk="0">
                  <a:moveTo>
                    <a:pt x="2842" y="0"/>
                  </a:moveTo>
                  <a:cubicBezTo>
                    <a:pt x="2592" y="0"/>
                    <a:pt x="2363" y="251"/>
                    <a:pt x="2160" y="420"/>
                  </a:cubicBezTo>
                  <a:cubicBezTo>
                    <a:pt x="1015" y="1373"/>
                    <a:pt x="1" y="2427"/>
                    <a:pt x="383" y="4069"/>
                  </a:cubicBezTo>
                  <a:cubicBezTo>
                    <a:pt x="515" y="4620"/>
                    <a:pt x="690" y="5161"/>
                    <a:pt x="910" y="5681"/>
                  </a:cubicBezTo>
                  <a:cubicBezTo>
                    <a:pt x="1211" y="6421"/>
                    <a:pt x="1613" y="7117"/>
                    <a:pt x="1995" y="7820"/>
                  </a:cubicBezTo>
                  <a:cubicBezTo>
                    <a:pt x="2745" y="9192"/>
                    <a:pt x="4248" y="11956"/>
                    <a:pt x="6073" y="12260"/>
                  </a:cubicBezTo>
                  <a:cubicBezTo>
                    <a:pt x="6097" y="12264"/>
                    <a:pt x="6122" y="12266"/>
                    <a:pt x="6146" y="12266"/>
                  </a:cubicBezTo>
                  <a:cubicBezTo>
                    <a:pt x="6561" y="12266"/>
                    <a:pt x="6943" y="11689"/>
                    <a:pt x="7026" y="11337"/>
                  </a:cubicBezTo>
                  <a:cubicBezTo>
                    <a:pt x="7326" y="10081"/>
                    <a:pt x="6843" y="8739"/>
                    <a:pt x="6468" y="7556"/>
                  </a:cubicBezTo>
                  <a:cubicBezTo>
                    <a:pt x="6137" y="6526"/>
                    <a:pt x="5654" y="5546"/>
                    <a:pt x="5286" y="4532"/>
                  </a:cubicBezTo>
                  <a:cubicBezTo>
                    <a:pt x="4850" y="3346"/>
                    <a:pt x="4400" y="2143"/>
                    <a:pt x="3704" y="1079"/>
                  </a:cubicBezTo>
                  <a:cubicBezTo>
                    <a:pt x="3464" y="707"/>
                    <a:pt x="3349" y="103"/>
                    <a:pt x="2917" y="8"/>
                  </a:cubicBezTo>
                  <a:cubicBezTo>
                    <a:pt x="2892" y="3"/>
                    <a:pt x="2867" y="0"/>
                    <a:pt x="28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9"/>
            <p:cNvSpPr/>
            <p:nvPr/>
          </p:nvSpPr>
          <p:spPr>
            <a:xfrm>
              <a:off x="6212500" y="2558875"/>
              <a:ext cx="656725" cy="767175"/>
            </a:xfrm>
            <a:custGeom>
              <a:avLst/>
              <a:gdLst/>
              <a:ahLst/>
              <a:cxnLst/>
              <a:rect l="l" t="t" r="r" b="b"/>
              <a:pathLst>
                <a:path w="26269" h="30687" extrusionOk="0">
                  <a:moveTo>
                    <a:pt x="10245" y="0"/>
                  </a:moveTo>
                  <a:cubicBezTo>
                    <a:pt x="10245" y="0"/>
                    <a:pt x="9374" y="68"/>
                    <a:pt x="9225" y="95"/>
                  </a:cubicBezTo>
                  <a:cubicBezTo>
                    <a:pt x="8130" y="288"/>
                    <a:pt x="6877" y="670"/>
                    <a:pt x="5957" y="1298"/>
                  </a:cubicBezTo>
                  <a:cubicBezTo>
                    <a:pt x="5184" y="1828"/>
                    <a:pt x="4373" y="2403"/>
                    <a:pt x="3765" y="3126"/>
                  </a:cubicBezTo>
                  <a:cubicBezTo>
                    <a:pt x="3095" y="3920"/>
                    <a:pt x="1632" y="6843"/>
                    <a:pt x="1365" y="7346"/>
                  </a:cubicBezTo>
                  <a:cubicBezTo>
                    <a:pt x="1237" y="7590"/>
                    <a:pt x="0" y="9313"/>
                    <a:pt x="0" y="9313"/>
                  </a:cubicBezTo>
                  <a:cubicBezTo>
                    <a:pt x="0" y="9313"/>
                    <a:pt x="872" y="9935"/>
                    <a:pt x="1271" y="10266"/>
                  </a:cubicBezTo>
                  <a:cubicBezTo>
                    <a:pt x="2031" y="10901"/>
                    <a:pt x="3366" y="12104"/>
                    <a:pt x="4261" y="12550"/>
                  </a:cubicBezTo>
                  <a:cubicBezTo>
                    <a:pt x="4721" y="12780"/>
                    <a:pt x="6427" y="12783"/>
                    <a:pt x="6427" y="12783"/>
                  </a:cubicBezTo>
                  <a:cubicBezTo>
                    <a:pt x="6427" y="12783"/>
                    <a:pt x="6370" y="14520"/>
                    <a:pt x="6349" y="15223"/>
                  </a:cubicBezTo>
                  <a:cubicBezTo>
                    <a:pt x="6262" y="18108"/>
                    <a:pt x="6045" y="20750"/>
                    <a:pt x="4964" y="23454"/>
                  </a:cubicBezTo>
                  <a:cubicBezTo>
                    <a:pt x="4714" y="24085"/>
                    <a:pt x="4417" y="24697"/>
                    <a:pt x="4075" y="25285"/>
                  </a:cubicBezTo>
                  <a:cubicBezTo>
                    <a:pt x="3792" y="25775"/>
                    <a:pt x="2764" y="26917"/>
                    <a:pt x="2764" y="26917"/>
                  </a:cubicBezTo>
                  <a:cubicBezTo>
                    <a:pt x="2764" y="26917"/>
                    <a:pt x="5964" y="28782"/>
                    <a:pt x="7238" y="29255"/>
                  </a:cubicBezTo>
                  <a:cubicBezTo>
                    <a:pt x="8299" y="29647"/>
                    <a:pt x="10968" y="30458"/>
                    <a:pt x="12330" y="30637"/>
                  </a:cubicBezTo>
                  <a:cubicBezTo>
                    <a:pt x="12591" y="30672"/>
                    <a:pt x="12935" y="30686"/>
                    <a:pt x="13325" y="30686"/>
                  </a:cubicBezTo>
                  <a:cubicBezTo>
                    <a:pt x="14864" y="30686"/>
                    <a:pt x="17104" y="30461"/>
                    <a:pt x="17622" y="30380"/>
                  </a:cubicBezTo>
                  <a:cubicBezTo>
                    <a:pt x="18635" y="30215"/>
                    <a:pt x="19548" y="30073"/>
                    <a:pt x="20514" y="29725"/>
                  </a:cubicBezTo>
                  <a:cubicBezTo>
                    <a:pt x="21186" y="29482"/>
                    <a:pt x="22061" y="29053"/>
                    <a:pt x="22061" y="29053"/>
                  </a:cubicBezTo>
                  <a:cubicBezTo>
                    <a:pt x="22061" y="29053"/>
                    <a:pt x="21501" y="27062"/>
                    <a:pt x="21349" y="26434"/>
                  </a:cubicBezTo>
                  <a:cubicBezTo>
                    <a:pt x="21024" y="25089"/>
                    <a:pt x="20825" y="23727"/>
                    <a:pt x="20642" y="22359"/>
                  </a:cubicBezTo>
                  <a:cubicBezTo>
                    <a:pt x="20527" y="21490"/>
                    <a:pt x="20396" y="20771"/>
                    <a:pt x="20538" y="19902"/>
                  </a:cubicBezTo>
                  <a:cubicBezTo>
                    <a:pt x="20808" y="18250"/>
                    <a:pt x="21338" y="16672"/>
                    <a:pt x="21582" y="15016"/>
                  </a:cubicBezTo>
                  <a:cubicBezTo>
                    <a:pt x="21653" y="14560"/>
                    <a:pt x="21740" y="12560"/>
                    <a:pt x="21740" y="12560"/>
                  </a:cubicBezTo>
                  <a:lnTo>
                    <a:pt x="26268" y="8934"/>
                  </a:lnTo>
                  <a:cubicBezTo>
                    <a:pt x="26268" y="8934"/>
                    <a:pt x="25228" y="7515"/>
                    <a:pt x="24981" y="7019"/>
                  </a:cubicBezTo>
                  <a:cubicBezTo>
                    <a:pt x="24778" y="6613"/>
                    <a:pt x="24515" y="6228"/>
                    <a:pt x="24329" y="5819"/>
                  </a:cubicBezTo>
                  <a:cubicBezTo>
                    <a:pt x="23883" y="4856"/>
                    <a:pt x="23508" y="3957"/>
                    <a:pt x="22862" y="3099"/>
                  </a:cubicBezTo>
                  <a:cubicBezTo>
                    <a:pt x="22423" y="2514"/>
                    <a:pt x="21832" y="2160"/>
                    <a:pt x="21244" y="1741"/>
                  </a:cubicBezTo>
                  <a:cubicBezTo>
                    <a:pt x="20568" y="1261"/>
                    <a:pt x="19152" y="1109"/>
                    <a:pt x="19152" y="1109"/>
                  </a:cubicBezTo>
                  <a:lnTo>
                    <a:pt x="18122" y="987"/>
                  </a:lnTo>
                  <a:cubicBezTo>
                    <a:pt x="18122" y="987"/>
                    <a:pt x="16702" y="2829"/>
                    <a:pt x="14398" y="2862"/>
                  </a:cubicBezTo>
                  <a:cubicBezTo>
                    <a:pt x="14380" y="2863"/>
                    <a:pt x="14363" y="2863"/>
                    <a:pt x="14345" y="2863"/>
                  </a:cubicBezTo>
                  <a:cubicBezTo>
                    <a:pt x="11841" y="2863"/>
                    <a:pt x="10245" y="0"/>
                    <a:pt x="10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6342250" y="2533375"/>
              <a:ext cx="168050" cy="520550"/>
            </a:xfrm>
            <a:custGeom>
              <a:avLst/>
              <a:gdLst/>
              <a:ahLst/>
              <a:cxnLst/>
              <a:rect l="l" t="t" r="r" b="b"/>
              <a:pathLst>
                <a:path w="6722" h="20822" extrusionOk="0">
                  <a:moveTo>
                    <a:pt x="3133" y="1"/>
                  </a:moveTo>
                  <a:cubicBezTo>
                    <a:pt x="2858" y="1"/>
                    <a:pt x="2574" y="51"/>
                    <a:pt x="2285" y="159"/>
                  </a:cubicBezTo>
                  <a:cubicBezTo>
                    <a:pt x="1933" y="291"/>
                    <a:pt x="1203" y="500"/>
                    <a:pt x="1092" y="1237"/>
                  </a:cubicBezTo>
                  <a:cubicBezTo>
                    <a:pt x="980" y="1970"/>
                    <a:pt x="2133" y="4170"/>
                    <a:pt x="2318" y="4660"/>
                  </a:cubicBezTo>
                  <a:cubicBezTo>
                    <a:pt x="3569" y="7903"/>
                    <a:pt x="4677" y="11499"/>
                    <a:pt x="3808" y="14972"/>
                  </a:cubicBezTo>
                  <a:cubicBezTo>
                    <a:pt x="3477" y="16300"/>
                    <a:pt x="2575" y="17371"/>
                    <a:pt x="1592" y="18294"/>
                  </a:cubicBezTo>
                  <a:cubicBezTo>
                    <a:pt x="1200" y="18665"/>
                    <a:pt x="764" y="18946"/>
                    <a:pt x="450" y="19402"/>
                  </a:cubicBezTo>
                  <a:cubicBezTo>
                    <a:pt x="277" y="19655"/>
                    <a:pt x="0" y="20422"/>
                    <a:pt x="315" y="20682"/>
                  </a:cubicBezTo>
                  <a:cubicBezTo>
                    <a:pt x="446" y="20794"/>
                    <a:pt x="906" y="20821"/>
                    <a:pt x="1038" y="20821"/>
                  </a:cubicBezTo>
                  <a:cubicBezTo>
                    <a:pt x="2974" y="20821"/>
                    <a:pt x="4423" y="18152"/>
                    <a:pt x="5123" y="16668"/>
                  </a:cubicBezTo>
                  <a:cubicBezTo>
                    <a:pt x="5772" y="15290"/>
                    <a:pt x="6228" y="13830"/>
                    <a:pt x="6366" y="12306"/>
                  </a:cubicBezTo>
                  <a:cubicBezTo>
                    <a:pt x="6458" y="11353"/>
                    <a:pt x="6606" y="10411"/>
                    <a:pt x="6657" y="9454"/>
                  </a:cubicBezTo>
                  <a:cubicBezTo>
                    <a:pt x="6721" y="8224"/>
                    <a:pt x="6620" y="6927"/>
                    <a:pt x="6542" y="5697"/>
                  </a:cubicBezTo>
                  <a:cubicBezTo>
                    <a:pt x="6474" y="4656"/>
                    <a:pt x="6221" y="3703"/>
                    <a:pt x="5917" y="2720"/>
                  </a:cubicBezTo>
                  <a:cubicBezTo>
                    <a:pt x="5785" y="2288"/>
                    <a:pt x="5664" y="1872"/>
                    <a:pt x="5434" y="1473"/>
                  </a:cubicBezTo>
                  <a:cubicBezTo>
                    <a:pt x="4925" y="603"/>
                    <a:pt x="4086" y="1"/>
                    <a:pt x="3133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6645675" y="2560950"/>
              <a:ext cx="139575" cy="472525"/>
            </a:xfrm>
            <a:custGeom>
              <a:avLst/>
              <a:gdLst/>
              <a:ahLst/>
              <a:cxnLst/>
              <a:rect l="l" t="t" r="r" b="b"/>
              <a:pathLst>
                <a:path w="5583" h="18901" extrusionOk="0">
                  <a:moveTo>
                    <a:pt x="1517" y="1"/>
                  </a:moveTo>
                  <a:cubicBezTo>
                    <a:pt x="1301" y="1"/>
                    <a:pt x="1085" y="21"/>
                    <a:pt x="876" y="59"/>
                  </a:cubicBezTo>
                  <a:cubicBezTo>
                    <a:pt x="747" y="86"/>
                    <a:pt x="1" y="222"/>
                    <a:pt x="142" y="526"/>
                  </a:cubicBezTo>
                  <a:cubicBezTo>
                    <a:pt x="311" y="887"/>
                    <a:pt x="703" y="1215"/>
                    <a:pt x="957" y="1533"/>
                  </a:cubicBezTo>
                  <a:cubicBezTo>
                    <a:pt x="1372" y="2053"/>
                    <a:pt x="1727" y="2617"/>
                    <a:pt x="2018" y="3219"/>
                  </a:cubicBezTo>
                  <a:cubicBezTo>
                    <a:pt x="3065" y="5371"/>
                    <a:pt x="3535" y="7709"/>
                    <a:pt x="3761" y="10075"/>
                  </a:cubicBezTo>
                  <a:cubicBezTo>
                    <a:pt x="3930" y="11832"/>
                    <a:pt x="3880" y="13673"/>
                    <a:pt x="3761" y="15434"/>
                  </a:cubicBezTo>
                  <a:cubicBezTo>
                    <a:pt x="3721" y="16008"/>
                    <a:pt x="3653" y="16569"/>
                    <a:pt x="3653" y="17147"/>
                  </a:cubicBezTo>
                  <a:cubicBezTo>
                    <a:pt x="3653" y="17667"/>
                    <a:pt x="3437" y="18850"/>
                    <a:pt x="3437" y="18850"/>
                  </a:cubicBezTo>
                  <a:cubicBezTo>
                    <a:pt x="3437" y="18850"/>
                    <a:pt x="3586" y="18901"/>
                    <a:pt x="3797" y="18901"/>
                  </a:cubicBezTo>
                  <a:cubicBezTo>
                    <a:pt x="4090" y="18901"/>
                    <a:pt x="4502" y="18802"/>
                    <a:pt x="4799" y="18333"/>
                  </a:cubicBezTo>
                  <a:cubicBezTo>
                    <a:pt x="5306" y="17528"/>
                    <a:pt x="5447" y="16457"/>
                    <a:pt x="5474" y="15623"/>
                  </a:cubicBezTo>
                  <a:cubicBezTo>
                    <a:pt x="5485" y="15322"/>
                    <a:pt x="5485" y="15028"/>
                    <a:pt x="5501" y="14727"/>
                  </a:cubicBezTo>
                  <a:cubicBezTo>
                    <a:pt x="5583" y="13224"/>
                    <a:pt x="5532" y="11713"/>
                    <a:pt x="5474" y="10210"/>
                  </a:cubicBezTo>
                  <a:cubicBezTo>
                    <a:pt x="5383" y="7969"/>
                    <a:pt x="5505" y="5662"/>
                    <a:pt x="4849" y="3489"/>
                  </a:cubicBezTo>
                  <a:cubicBezTo>
                    <a:pt x="4704" y="3026"/>
                    <a:pt x="4515" y="2580"/>
                    <a:pt x="4278" y="2154"/>
                  </a:cubicBezTo>
                  <a:cubicBezTo>
                    <a:pt x="4059" y="1759"/>
                    <a:pt x="3930" y="1327"/>
                    <a:pt x="3653" y="958"/>
                  </a:cubicBezTo>
                  <a:cubicBezTo>
                    <a:pt x="3146" y="286"/>
                    <a:pt x="2329" y="1"/>
                    <a:pt x="15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6128875" y="2766525"/>
              <a:ext cx="391475" cy="299625"/>
            </a:xfrm>
            <a:custGeom>
              <a:avLst/>
              <a:gdLst/>
              <a:ahLst/>
              <a:cxnLst/>
              <a:rect l="l" t="t" r="r" b="b"/>
              <a:pathLst>
                <a:path w="15659" h="11985" extrusionOk="0">
                  <a:moveTo>
                    <a:pt x="14702" y="1"/>
                  </a:moveTo>
                  <a:cubicBezTo>
                    <a:pt x="14044" y="1"/>
                    <a:pt x="13174" y="462"/>
                    <a:pt x="12817" y="696"/>
                  </a:cubicBezTo>
                  <a:cubicBezTo>
                    <a:pt x="12526" y="892"/>
                    <a:pt x="12245" y="1112"/>
                    <a:pt x="11982" y="1345"/>
                  </a:cubicBezTo>
                  <a:cubicBezTo>
                    <a:pt x="11563" y="1706"/>
                    <a:pt x="11168" y="2081"/>
                    <a:pt x="10836" y="2524"/>
                  </a:cubicBezTo>
                  <a:cubicBezTo>
                    <a:pt x="10701" y="2700"/>
                    <a:pt x="10600" y="2970"/>
                    <a:pt x="10370" y="3051"/>
                  </a:cubicBezTo>
                  <a:cubicBezTo>
                    <a:pt x="9519" y="3352"/>
                    <a:pt x="8620" y="3514"/>
                    <a:pt x="7768" y="3825"/>
                  </a:cubicBezTo>
                  <a:cubicBezTo>
                    <a:pt x="6258" y="4379"/>
                    <a:pt x="4822" y="5119"/>
                    <a:pt x="3491" y="6025"/>
                  </a:cubicBezTo>
                  <a:cubicBezTo>
                    <a:pt x="2730" y="6542"/>
                    <a:pt x="1913" y="7072"/>
                    <a:pt x="1291" y="7761"/>
                  </a:cubicBezTo>
                  <a:cubicBezTo>
                    <a:pt x="494" y="8640"/>
                    <a:pt x="0" y="9809"/>
                    <a:pt x="392" y="10985"/>
                  </a:cubicBezTo>
                  <a:cubicBezTo>
                    <a:pt x="508" y="11336"/>
                    <a:pt x="935" y="11985"/>
                    <a:pt x="2243" y="11985"/>
                  </a:cubicBezTo>
                  <a:cubicBezTo>
                    <a:pt x="2419" y="11985"/>
                    <a:pt x="2610" y="11973"/>
                    <a:pt x="2818" y="11948"/>
                  </a:cubicBezTo>
                  <a:cubicBezTo>
                    <a:pt x="4585" y="11728"/>
                    <a:pt x="6001" y="11154"/>
                    <a:pt x="7461" y="10116"/>
                  </a:cubicBezTo>
                  <a:cubicBezTo>
                    <a:pt x="8576" y="9316"/>
                    <a:pt x="11833" y="5872"/>
                    <a:pt x="11833" y="5872"/>
                  </a:cubicBezTo>
                  <a:cubicBezTo>
                    <a:pt x="11833" y="5872"/>
                    <a:pt x="12168" y="5946"/>
                    <a:pt x="12526" y="5946"/>
                  </a:cubicBezTo>
                  <a:cubicBezTo>
                    <a:pt x="12767" y="5946"/>
                    <a:pt x="13018" y="5913"/>
                    <a:pt x="13185" y="5802"/>
                  </a:cubicBezTo>
                  <a:cubicBezTo>
                    <a:pt x="13712" y="5450"/>
                    <a:pt x="14553" y="4352"/>
                    <a:pt x="14553" y="4352"/>
                  </a:cubicBezTo>
                  <a:cubicBezTo>
                    <a:pt x="14553" y="4352"/>
                    <a:pt x="14731" y="4434"/>
                    <a:pt x="14927" y="4434"/>
                  </a:cubicBezTo>
                  <a:cubicBezTo>
                    <a:pt x="15120" y="4434"/>
                    <a:pt x="15330" y="4355"/>
                    <a:pt x="15408" y="4044"/>
                  </a:cubicBezTo>
                  <a:cubicBezTo>
                    <a:pt x="15466" y="3821"/>
                    <a:pt x="15432" y="3585"/>
                    <a:pt x="15317" y="3382"/>
                  </a:cubicBezTo>
                  <a:cubicBezTo>
                    <a:pt x="15317" y="3382"/>
                    <a:pt x="15574" y="3257"/>
                    <a:pt x="15591" y="2872"/>
                  </a:cubicBezTo>
                  <a:cubicBezTo>
                    <a:pt x="15608" y="2487"/>
                    <a:pt x="15246" y="2166"/>
                    <a:pt x="15246" y="2166"/>
                  </a:cubicBezTo>
                  <a:cubicBezTo>
                    <a:pt x="15246" y="2166"/>
                    <a:pt x="15658" y="1899"/>
                    <a:pt x="15604" y="1585"/>
                  </a:cubicBezTo>
                  <a:cubicBezTo>
                    <a:pt x="15550" y="1267"/>
                    <a:pt x="15229" y="932"/>
                    <a:pt x="15229" y="932"/>
                  </a:cubicBezTo>
                  <a:cubicBezTo>
                    <a:pt x="15229" y="932"/>
                    <a:pt x="15574" y="598"/>
                    <a:pt x="15361" y="290"/>
                  </a:cubicBezTo>
                  <a:cubicBezTo>
                    <a:pt x="15213" y="81"/>
                    <a:pt x="14976" y="1"/>
                    <a:pt x="1470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9"/>
            <p:cNvSpPr/>
            <p:nvPr/>
          </p:nvSpPr>
          <p:spPr>
            <a:xfrm>
              <a:off x="6706175" y="2783900"/>
              <a:ext cx="243800" cy="322550"/>
            </a:xfrm>
            <a:custGeom>
              <a:avLst/>
              <a:gdLst/>
              <a:ahLst/>
              <a:cxnLst/>
              <a:rect l="l" t="t" r="r" b="b"/>
              <a:pathLst>
                <a:path w="9752" h="12902" extrusionOk="0">
                  <a:moveTo>
                    <a:pt x="1210" y="1"/>
                  </a:moveTo>
                  <a:cubicBezTo>
                    <a:pt x="1090" y="1"/>
                    <a:pt x="979" y="35"/>
                    <a:pt x="882" y="116"/>
                  </a:cubicBezTo>
                  <a:cubicBezTo>
                    <a:pt x="649" y="312"/>
                    <a:pt x="841" y="670"/>
                    <a:pt x="841" y="670"/>
                  </a:cubicBezTo>
                  <a:cubicBezTo>
                    <a:pt x="841" y="670"/>
                    <a:pt x="520" y="859"/>
                    <a:pt x="405" y="1106"/>
                  </a:cubicBezTo>
                  <a:cubicBezTo>
                    <a:pt x="294" y="1349"/>
                    <a:pt x="554" y="1667"/>
                    <a:pt x="554" y="1667"/>
                  </a:cubicBezTo>
                  <a:cubicBezTo>
                    <a:pt x="554" y="1667"/>
                    <a:pt x="203" y="1836"/>
                    <a:pt x="132" y="2153"/>
                  </a:cubicBezTo>
                  <a:cubicBezTo>
                    <a:pt x="57" y="2471"/>
                    <a:pt x="230" y="2637"/>
                    <a:pt x="230" y="2637"/>
                  </a:cubicBezTo>
                  <a:cubicBezTo>
                    <a:pt x="95" y="2775"/>
                    <a:pt x="17" y="2958"/>
                    <a:pt x="13" y="3150"/>
                  </a:cubicBezTo>
                  <a:cubicBezTo>
                    <a:pt x="0" y="3572"/>
                    <a:pt x="358" y="3621"/>
                    <a:pt x="526" y="3621"/>
                  </a:cubicBezTo>
                  <a:cubicBezTo>
                    <a:pt x="578" y="3621"/>
                    <a:pt x="611" y="3616"/>
                    <a:pt x="611" y="3616"/>
                  </a:cubicBezTo>
                  <a:cubicBezTo>
                    <a:pt x="611" y="3616"/>
                    <a:pt x="1024" y="4715"/>
                    <a:pt x="1355" y="5130"/>
                  </a:cubicBezTo>
                  <a:cubicBezTo>
                    <a:pt x="1615" y="5458"/>
                    <a:pt x="2389" y="5522"/>
                    <a:pt x="2389" y="5522"/>
                  </a:cubicBezTo>
                  <a:cubicBezTo>
                    <a:pt x="2389" y="5522"/>
                    <a:pt x="3680" y="9205"/>
                    <a:pt x="4372" y="10128"/>
                  </a:cubicBezTo>
                  <a:cubicBezTo>
                    <a:pt x="5274" y="11331"/>
                    <a:pt x="5761" y="12000"/>
                    <a:pt x="7089" y="12611"/>
                  </a:cubicBezTo>
                  <a:cubicBezTo>
                    <a:pt x="7546" y="12823"/>
                    <a:pt x="7915" y="12902"/>
                    <a:pt x="8209" y="12902"/>
                  </a:cubicBezTo>
                  <a:cubicBezTo>
                    <a:pt x="8768" y="12902"/>
                    <a:pt x="9061" y="12619"/>
                    <a:pt x="9187" y="12429"/>
                  </a:cubicBezTo>
                  <a:cubicBezTo>
                    <a:pt x="9752" y="11574"/>
                    <a:pt x="9630" y="10503"/>
                    <a:pt x="9201" y="9590"/>
                  </a:cubicBezTo>
                  <a:cubicBezTo>
                    <a:pt x="8870" y="8877"/>
                    <a:pt x="8353" y="8246"/>
                    <a:pt x="7876" y="7637"/>
                  </a:cubicBezTo>
                  <a:cubicBezTo>
                    <a:pt x="7045" y="6576"/>
                    <a:pt x="6092" y="5623"/>
                    <a:pt x="5035" y="4792"/>
                  </a:cubicBezTo>
                  <a:cubicBezTo>
                    <a:pt x="4440" y="4329"/>
                    <a:pt x="3974" y="3224"/>
                    <a:pt x="3909" y="3049"/>
                  </a:cubicBezTo>
                  <a:cubicBezTo>
                    <a:pt x="3747" y="2606"/>
                    <a:pt x="2956" y="1302"/>
                    <a:pt x="2771" y="1072"/>
                  </a:cubicBezTo>
                  <a:cubicBezTo>
                    <a:pt x="2506" y="749"/>
                    <a:pt x="1768" y="1"/>
                    <a:pt x="121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29"/>
          <p:cNvSpPr/>
          <p:nvPr/>
        </p:nvSpPr>
        <p:spPr>
          <a:xfrm>
            <a:off x="708750" y="3039135"/>
            <a:ext cx="4036800" cy="5349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9"/>
          <p:cNvSpPr txBox="1">
            <a:spLocks noGrp="1"/>
          </p:cNvSpPr>
          <p:nvPr>
            <p:ph type="subTitle" idx="1"/>
          </p:nvPr>
        </p:nvSpPr>
        <p:spPr>
          <a:xfrm>
            <a:off x="798500" y="3037292"/>
            <a:ext cx="3801900" cy="326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dirty="0"/>
              <a:t>LESSON 3: </a:t>
            </a:r>
            <a:r>
              <a:rPr lang="en-US" sz="2000" b="1" dirty="0" smtClean="0"/>
              <a:t>A </a:t>
            </a:r>
            <a:r>
              <a:rPr lang="en-US" sz="2000" b="1" dirty="0"/>
              <a:t>CLOSER LOOK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720591"/>
            <a:ext cx="8290560" cy="406265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driverless cars / we / will have / in 2030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cars / cities / won’t allow / in 2050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electric cars / will / popular / be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we / use / will / buses / soon / solar-powered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have / enough parking places / we / will / in ten years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_______________________________________________</a:t>
            </a:r>
            <a:r>
              <a:rPr lang="en-US" sz="2400" dirty="0"/>
              <a:t/>
            </a:r>
            <a:br>
              <a:rPr lang="en-US" sz="2400" dirty="0"/>
            </a:br>
            <a:endParaRPr lang="en-US" sz="1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7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299720" y="161674"/>
            <a:ext cx="884428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>
                <a:effectLst/>
                <a:latin typeface="Fresca" panose="020B0604020202020204" charset="0"/>
                <a:ea typeface="Times New Roman" panose="02020603050405020304" pitchFamily="18" charset="0"/>
              </a:rPr>
              <a:t>Ex 2</a:t>
            </a:r>
            <a:r>
              <a:rPr lang="en-US" sz="2400" dirty="0">
                <a:effectLst/>
                <a:latin typeface="Fresca" panose="020B0604020202020204" charset="0"/>
                <a:ea typeface="Times New Roman" panose="02020603050405020304" pitchFamily="18" charset="0"/>
              </a:rPr>
              <a:t>. Rearrange the words and phrases to make sentences</a:t>
            </a:r>
            <a:r>
              <a:rPr lang="en-US" sz="2400" dirty="0" smtClean="0">
                <a:effectLst/>
                <a:latin typeface="Fresca" panose="020B0604020202020204" charset="0"/>
                <a:ea typeface="Times New Roman" panose="02020603050405020304" pitchFamily="18" charset="0"/>
              </a:rPr>
              <a:t>. (P117) </a:t>
            </a:r>
            <a:endParaRPr lang="en-US" sz="2400" dirty="0">
              <a:latin typeface="Fresca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8AE0D-AD63-102F-3A7F-C364C66DE4B1}"/>
              </a:ext>
            </a:extLst>
          </p:cNvPr>
          <p:cNvSpPr txBox="1"/>
          <p:nvPr/>
        </p:nvSpPr>
        <p:spPr>
          <a:xfrm>
            <a:off x="723900" y="1106375"/>
            <a:ext cx="5542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have driverless cars in 2030.</a:t>
            </a:r>
            <a:endParaRPr lang="en-US" sz="2400" i="1" dirty="0">
              <a:latin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F2F83-08E8-3B20-B0FA-12B9A982CCD2}"/>
              </a:ext>
            </a:extLst>
          </p:cNvPr>
          <p:cNvSpPr txBox="1"/>
          <p:nvPr/>
        </p:nvSpPr>
        <p:spPr>
          <a:xfrm>
            <a:off x="723900" y="1824488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Cities won’t allow cars in 2050.</a:t>
            </a:r>
            <a:endParaRPr lang="en-US" sz="2400" i="1" dirty="0">
              <a:latin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DF293-1A4F-B4E8-9ADA-E664D7DD391D}"/>
              </a:ext>
            </a:extLst>
          </p:cNvPr>
          <p:cNvSpPr txBox="1"/>
          <p:nvPr/>
        </p:nvSpPr>
        <p:spPr>
          <a:xfrm>
            <a:off x="723900" y="2544836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Will electric cars be popular?</a:t>
            </a:r>
            <a:endParaRPr lang="en-US" sz="2400" i="1" dirty="0">
              <a:latin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D2A271-88B9-71EC-AE50-FA566606D757}"/>
              </a:ext>
            </a:extLst>
          </p:cNvPr>
          <p:cNvSpPr txBox="1"/>
          <p:nvPr/>
        </p:nvSpPr>
        <p:spPr>
          <a:xfrm>
            <a:off x="723900" y="3265184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use solar-powered buses soon.</a:t>
            </a:r>
            <a:endParaRPr lang="en-US" sz="2400" i="1" dirty="0">
              <a:latin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ABB371-A87F-CAE5-C21E-CB3BBD5970B5}"/>
              </a:ext>
            </a:extLst>
          </p:cNvPr>
          <p:cNvSpPr txBox="1"/>
          <p:nvPr/>
        </p:nvSpPr>
        <p:spPr>
          <a:xfrm>
            <a:off x="723900" y="4010792"/>
            <a:ext cx="702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Will we have enough parking places in ten years?</a:t>
            </a:r>
            <a:endParaRPr lang="en-US" sz="2400" i="1" dirty="0">
              <a:effectLst/>
              <a:latin typeface="Helvetica Neu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1946086" y="1365622"/>
            <a:ext cx="5251828" cy="2428612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Work in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4 teams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Each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box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has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a question and a score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Take turn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to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choose the box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then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raise hands to answer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questions.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team with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most points wins</a:t>
            </a:r>
            <a:endParaRPr sz="2400" b="1" dirty="0">
              <a:solidFill>
                <a:schemeClr val="dk1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6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2990156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4" action="ppaction://hlinksldjump"/>
          </p:cNvPr>
          <p:cNvSpPr/>
          <p:nvPr/>
        </p:nvSpPr>
        <p:spPr>
          <a:xfrm>
            <a:off x="4113594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5" action="ppaction://hlinksldjump"/>
          </p:cNvPr>
          <p:cNvSpPr/>
          <p:nvPr/>
        </p:nvSpPr>
        <p:spPr>
          <a:xfrm>
            <a:off x="5232061" y="1414575"/>
            <a:ext cx="1003275" cy="1003275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6" action="ppaction://hlinksldjump"/>
          </p:cNvPr>
          <p:cNvSpPr/>
          <p:nvPr/>
        </p:nvSpPr>
        <p:spPr>
          <a:xfrm>
            <a:off x="3573776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7" action="ppaction://hlinksldjump"/>
          </p:cNvPr>
          <p:cNvSpPr/>
          <p:nvPr/>
        </p:nvSpPr>
        <p:spPr>
          <a:xfrm>
            <a:off x="4697214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153508" y="563700"/>
            <a:ext cx="7817772" cy="2535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Do you think travelling by teleporter will become possible soon?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Yes. I hear that 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it (1.take)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_____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very little time to travel from one country to another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3281681" y="3422914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take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39108" y="240131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10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03787" y="2060787"/>
            <a:ext cx="1791546" cy="508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596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2"/>
            <a:ext cx="6622018" cy="16592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Right. And we (2. not have) 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__________  to wait at the airport.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6013158" y="23443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30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04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499738"/>
            <a:ext cx="6622018" cy="13732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 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_____ we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(3. 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have) ____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to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learn to drive 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it ?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5216769" y="2344390"/>
            <a:ext cx="3377027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we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3</a:t>
            </a:r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5</a:t>
            </a: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859977" y="1198702"/>
            <a:ext cx="363416" cy="442529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No. We (4. not drive)  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_______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it. It makes us disappear then appear in another place in just seconds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drive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2</a:t>
            </a:r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How wonderful! There (5. not be)  __________  traffic jams any more, right?</a:t>
            </a:r>
            <a:endParaRPr lang="en-US" sz="3200" dirty="0"/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be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15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1"/>
          <p:cNvSpPr txBox="1">
            <a:spLocks noGrp="1"/>
          </p:cNvSpPr>
          <p:nvPr>
            <p:ph type="title" idx="15"/>
          </p:nvPr>
        </p:nvSpPr>
        <p:spPr>
          <a:xfrm>
            <a:off x="445477" y="211016"/>
            <a:ext cx="7978523" cy="8067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latin typeface="Fresca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5. Look at the pictures and tell your partner if you will / won’t travel by these means of transport. Give reason(s</a:t>
            </a:r>
            <a:r>
              <a:rPr lang="en-US" sz="2400" dirty="0" smtClean="0">
                <a:latin typeface="Fresca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) (P118)</a:t>
            </a:r>
            <a:endParaRPr lang="en-US" sz="2400" dirty="0">
              <a:latin typeface="Fresca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C3E5F3AE-D65F-E54C-A7F9-DC5588FE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2257722"/>
            <a:ext cx="4947140" cy="26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eople Asking Images - Free Download on Freepik">
            <a:extLst>
              <a:ext uri="{FF2B5EF4-FFF2-40B4-BE49-F238E27FC236}">
                <a16:creationId xmlns:a16="http://schemas.microsoft.com/office/drawing/2014/main" id="{40D34715-1E5F-38C6-7A11-DA9CF1CA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6" b="97842" l="6230" r="97125">
                        <a14:foregroundMark x1="8786" y1="43645" x2="10064" y2="83453"/>
                        <a14:foregroundMark x1="10064" y1="83453" x2="25080" y2="94005"/>
                        <a14:foregroundMark x1="25080" y1="94005" x2="23323" y2="77218"/>
                        <a14:foregroundMark x1="23323" y1="77218" x2="22045" y2="74580"/>
                        <a14:foregroundMark x1="43291" y1="92566" x2="52236" y2="93046"/>
                        <a14:foregroundMark x1="6550" y1="57074" x2="10224" y2="87050"/>
                        <a14:foregroundMark x1="10224" y1="87050" x2="17732" y2="92326"/>
                        <a14:foregroundMark x1="47284" y1="78657" x2="43450" y2="97842"/>
                        <a14:foregroundMark x1="43450" y1="97842" x2="53994" y2="97602"/>
                        <a14:foregroundMark x1="53994" y1="97602" x2="53674" y2="97842"/>
                        <a14:foregroundMark x1="74121" y1="94005" x2="75719" y2="56595"/>
                        <a14:foregroundMark x1="75719" y1="56595" x2="76997" y2="52998"/>
                        <a14:foregroundMark x1="77476" y1="58513" x2="83387" y2="75300"/>
                        <a14:foregroundMark x1="83387" y1="75300" x2="78435" y2="87050"/>
                        <a14:foregroundMark x1="78435" y1="87050" x2="75559" y2="75540"/>
                        <a14:foregroundMark x1="75559" y1="75540" x2="70128" y2="90887"/>
                        <a14:foregroundMark x1="70128" y1="90887" x2="65815" y2="80336"/>
                        <a14:foregroundMark x1="65815" y1="80336" x2="75559" y2="50600"/>
                        <a14:foregroundMark x1="75559" y1="50600" x2="86262" y2="52038"/>
                        <a14:foregroundMark x1="86262" y1="52038" x2="88498" y2="37650"/>
                        <a14:foregroundMark x1="88978" y1="39329" x2="92492" y2="56355"/>
                        <a14:foregroundMark x1="92492" y1="56355" x2="83067" y2="66187"/>
                        <a14:foregroundMark x1="83067" y1="66187" x2="87859" y2="77938"/>
                        <a14:foregroundMark x1="87859" y1="77938" x2="87700" y2="95444"/>
                        <a14:foregroundMark x1="87700" y1="95444" x2="78594" y2="83693"/>
                        <a14:foregroundMark x1="86262" y1="61631" x2="90735" y2="91127"/>
                        <a14:foregroundMark x1="92013" y1="60432" x2="89457" y2="40048"/>
                        <a14:foregroundMark x1="89457" y1="40048" x2="89297" y2="39568"/>
                        <a14:foregroundMark x1="93770" y1="45564" x2="97444" y2="56355"/>
                        <a14:foregroundMark x1="75879" y1="10072" x2="82428" y2="11990"/>
                        <a14:foregroundMark x1="61022" y1="7674" x2="54792" y2="21823"/>
                        <a14:foregroundMark x1="54792" y1="21823" x2="59425" y2="6954"/>
                        <a14:foregroundMark x1="59425" y1="6954" x2="56709" y2="5995"/>
                        <a14:foregroundMark x1="23003" y1="16547" x2="12780" y2="12950"/>
                        <a14:foregroundMark x1="12780" y1="12950" x2="22524" y2="9113"/>
                        <a14:foregroundMark x1="22524" y1="9113" x2="16454" y2="19904"/>
                        <a14:foregroundMark x1="16454" y1="19904" x2="18211" y2="9592"/>
                        <a14:foregroundMark x1="55591" y1="7674" x2="57668" y2="22062"/>
                        <a14:foregroundMark x1="57668" y1="22062" x2="62939" y2="9592"/>
                        <a14:foregroundMark x1="62939" y1="9592" x2="55112" y2="7914"/>
                        <a14:foregroundMark x1="55112" y1="7914" x2="52716" y2="8873"/>
                        <a14:foregroundMark x1="76198" y1="14868" x2="83866" y2="18705"/>
                        <a14:foregroundMark x1="83866" y1="18705" x2="82907" y2="6235"/>
                        <a14:foregroundMark x1="82907" y1="6235" x2="68530" y2="7434"/>
                        <a14:foregroundMark x1="68530" y1="7434" x2="69649" y2="14628"/>
                        <a14:foregroundMark x1="83227" y1="6475" x2="84026" y2="13189"/>
                        <a14:foregroundMark x1="84984" y1="13189" x2="77955" y2="20863"/>
                        <a14:foregroundMark x1="77955" y1="20863" x2="79712" y2="22062"/>
                        <a14:foregroundMark x1="59744" y1="21103" x2="60863" y2="22782"/>
                        <a14:foregroundMark x1="58307" y1="22542" x2="53994" y2="15108"/>
                        <a14:foregroundMark x1="55751" y1="20384" x2="52875" y2="25180"/>
                        <a14:foregroundMark x1="61342" y1="20144" x2="62300" y2="9353"/>
                        <a14:foregroundMark x1="77476" y1="14628" x2="86262" y2="11031"/>
                        <a14:foregroundMark x1="86262" y1="11031" x2="85623" y2="18945"/>
                        <a14:foregroundMark x1="86422" y1="9832" x2="84984" y2="5755"/>
                        <a14:foregroundMark x1="84824" y1="5755" x2="87700" y2="9592"/>
                        <a14:foregroundMark x1="71565" y1="20384" x2="71565" y2="20384"/>
                        <a14:foregroundMark x1="87540" y1="5276" x2="87540" y2="5276"/>
                        <a14:foregroundMark x1="27796" y1="17746" x2="27796" y2="17746"/>
                        <a14:foregroundMark x1="25879" y1="10312" x2="25879" y2="10312"/>
                        <a14:foregroundMark x1="27796" y1="18465" x2="27796" y2="18465"/>
                        <a14:foregroundMark x1="26198" y1="20144" x2="27316" y2="7674"/>
                        <a14:foregroundMark x1="11342" y1="96403" x2="6230" y2="84892"/>
                        <a14:foregroundMark x1="75719" y1="95444" x2="87700" y2="9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494"/>
            <a:ext cx="2688656" cy="17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45477" y="1076341"/>
            <a:ext cx="8733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3AB5BC"/>
                </a:solidFill>
                <a:latin typeface="Asap" panose="020B0604020202020204" charset="0"/>
              </a:rPr>
              <a:t>Example:</a:t>
            </a:r>
            <a:r>
              <a:rPr lang="en-US" sz="2000" dirty="0">
                <a:latin typeface="Asap" panose="020B0604020202020204" charset="0"/>
              </a:rPr>
              <a:t/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A: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will travel by flying car because it is very fast.</a:t>
            </a:r>
            <a:r>
              <a:rPr lang="en-US" sz="2000" dirty="0">
                <a:latin typeface="Asap" panose="020B0604020202020204" charset="0"/>
              </a:rPr>
              <a:t/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B: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won’t travel by car in another 20 years because it pollutes the air.</a:t>
            </a:r>
            <a:endParaRPr lang="en-US" sz="2000" dirty="0">
              <a:latin typeface="Asap" panose="020B0604020202020204" charset="0"/>
            </a:endParaRPr>
          </a:p>
        </p:txBody>
      </p:sp>
      <p:pic>
        <p:nvPicPr>
          <p:cNvPr id="21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7338" y="2257722"/>
            <a:ext cx="1651652" cy="929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61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4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Possessive pronouns</a:t>
            </a:r>
            <a:endParaRPr dirty="0">
              <a:solidFill>
                <a:srgbClr val="FCB238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1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7"/>
          <p:cNvSpPr/>
          <p:nvPr/>
        </p:nvSpPr>
        <p:spPr>
          <a:xfrm>
            <a:off x="5920613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 smtClean="0">
                <a:solidFill>
                  <a:srgbClr val="FCB238"/>
                </a:solidFill>
                <a:latin typeface="Fresca" panose="020B0604020202020204" charset="0"/>
              </a:rPr>
              <a:t>OBJECTIVES</a:t>
            </a:r>
            <a:br>
              <a:rPr lang="en-US" dirty="0" smtClean="0">
                <a:solidFill>
                  <a:srgbClr val="FCB238"/>
                </a:solidFill>
                <a:latin typeface="Fresca" panose="020B0604020202020204" charset="0"/>
              </a:rPr>
            </a:br>
            <a:r>
              <a:rPr lang="en-GB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By the end of the lesson, students will be able to use:</a:t>
            </a:r>
            <a:r>
              <a:rPr lang="en-US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/>
            </a:r>
            <a:br>
              <a:rPr lang="en-US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</a:br>
            <a:endParaRPr lang="en-US" sz="2200" dirty="0">
              <a:solidFill>
                <a:srgbClr val="FCB238"/>
              </a:solidFill>
              <a:latin typeface="Fresca" panose="020B0604020202020204" charset="0"/>
            </a:endParaRPr>
          </a:p>
        </p:txBody>
      </p:sp>
      <p:sp>
        <p:nvSpPr>
          <p:cNvPr id="1330" name="Google Shape;1330;p37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Future simple</a:t>
            </a:r>
          </a:p>
        </p:txBody>
      </p:sp>
      <p:sp>
        <p:nvSpPr>
          <p:cNvPr id="1331" name="Google Shape;1331;p37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/>
              <a:t>POSSETIVE PRONOUNS</a:t>
            </a:r>
            <a:endParaRPr dirty="0"/>
          </a:p>
        </p:txBody>
      </p:sp>
      <p:sp>
        <p:nvSpPr>
          <p:cNvPr id="1332" name="Google Shape;1332;p37"/>
          <p:cNvSpPr txBox="1">
            <a:spLocks noGrp="1"/>
          </p:cNvSpPr>
          <p:nvPr>
            <p:ph type="subTitle" idx="3"/>
          </p:nvPr>
        </p:nvSpPr>
        <p:spPr>
          <a:xfrm>
            <a:off x="1001259" y="2723142"/>
            <a:ext cx="3486658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+ </a:t>
            </a:r>
            <a:r>
              <a:rPr lang="en-US" sz="2000" dirty="0" smtClean="0"/>
              <a:t>To </a:t>
            </a:r>
            <a:r>
              <a:rPr lang="en-US" sz="2000" dirty="0"/>
              <a:t>talk about future activities</a:t>
            </a:r>
          </a:p>
          <a:p>
            <a:r>
              <a:rPr lang="en-US" sz="2000" dirty="0"/>
              <a:t>+ </a:t>
            </a:r>
            <a:r>
              <a:rPr lang="en-US" sz="2000" dirty="0" smtClean="0"/>
              <a:t>To </a:t>
            </a:r>
            <a:r>
              <a:rPr lang="en-US" sz="2000" dirty="0"/>
              <a:t>make predictions</a:t>
            </a:r>
          </a:p>
        </p:txBody>
      </p:sp>
      <p:sp>
        <p:nvSpPr>
          <p:cNvPr id="1333" name="Google Shape;1333;p37"/>
          <p:cNvSpPr txBox="1">
            <a:spLocks noGrp="1"/>
          </p:cNvSpPr>
          <p:nvPr>
            <p:ph type="subTitle" idx="4"/>
          </p:nvPr>
        </p:nvSpPr>
        <p:spPr>
          <a:xfrm>
            <a:off x="4374826" y="2723142"/>
            <a:ext cx="4049174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 smtClean="0"/>
              <a:t>to </a:t>
            </a:r>
            <a:r>
              <a:rPr lang="en-US" sz="2000" dirty="0"/>
              <a:t>demonstrate ownership</a:t>
            </a:r>
          </a:p>
        </p:txBody>
      </p:sp>
      <p:sp>
        <p:nvSpPr>
          <p:cNvPr id="1334" name="Google Shape;1334;p37"/>
          <p:cNvSpPr/>
          <p:nvPr/>
        </p:nvSpPr>
        <p:spPr>
          <a:xfrm>
            <a:off x="2265788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5" name="Google Shape;1335;p37"/>
          <p:cNvGrpSpPr/>
          <p:nvPr/>
        </p:nvGrpSpPr>
        <p:grpSpPr>
          <a:xfrm>
            <a:off x="6213833" y="1678550"/>
            <a:ext cx="371197" cy="295592"/>
            <a:chOff x="1734800" y="3551650"/>
            <a:chExt cx="350550" cy="279150"/>
          </a:xfrm>
        </p:grpSpPr>
        <p:sp>
          <p:nvSpPr>
            <p:cNvPr id="1336" name="Google Shape;1336;p37"/>
            <p:cNvSpPr/>
            <p:nvPr/>
          </p:nvSpPr>
          <p:spPr>
            <a:xfrm>
              <a:off x="1734800" y="3551650"/>
              <a:ext cx="269100" cy="213150"/>
            </a:xfrm>
            <a:custGeom>
              <a:avLst/>
              <a:gdLst/>
              <a:ahLst/>
              <a:cxnLst/>
              <a:rect l="l" t="t" r="r" b="b"/>
              <a:pathLst>
                <a:path w="10764" h="8526" extrusionOk="0">
                  <a:moveTo>
                    <a:pt x="6847" y="0"/>
                  </a:moveTo>
                  <a:cubicBezTo>
                    <a:pt x="4121" y="0"/>
                    <a:pt x="1503" y="2027"/>
                    <a:pt x="1272" y="5176"/>
                  </a:cubicBezTo>
                  <a:lnTo>
                    <a:pt x="435" y="5176"/>
                  </a:lnTo>
                  <a:cubicBezTo>
                    <a:pt x="310" y="5176"/>
                    <a:pt x="186" y="5238"/>
                    <a:pt x="124" y="5331"/>
                  </a:cubicBezTo>
                  <a:cubicBezTo>
                    <a:pt x="0" y="5486"/>
                    <a:pt x="0" y="5734"/>
                    <a:pt x="155" y="5858"/>
                  </a:cubicBezTo>
                  <a:lnTo>
                    <a:pt x="2699" y="8402"/>
                  </a:lnTo>
                  <a:cubicBezTo>
                    <a:pt x="2761" y="8495"/>
                    <a:pt x="2885" y="8526"/>
                    <a:pt x="2978" y="8526"/>
                  </a:cubicBezTo>
                  <a:cubicBezTo>
                    <a:pt x="3071" y="8526"/>
                    <a:pt x="3195" y="8495"/>
                    <a:pt x="3257" y="8402"/>
                  </a:cubicBezTo>
                  <a:lnTo>
                    <a:pt x="5801" y="5858"/>
                  </a:lnTo>
                  <a:cubicBezTo>
                    <a:pt x="6080" y="5610"/>
                    <a:pt x="5894" y="5176"/>
                    <a:pt x="5522" y="5176"/>
                  </a:cubicBezTo>
                  <a:lnTo>
                    <a:pt x="4777" y="5176"/>
                  </a:lnTo>
                  <a:cubicBezTo>
                    <a:pt x="4994" y="3180"/>
                    <a:pt x="6682" y="1800"/>
                    <a:pt x="8514" y="1800"/>
                  </a:cubicBezTo>
                  <a:cubicBezTo>
                    <a:pt x="9046" y="1800"/>
                    <a:pt x="9589" y="1916"/>
                    <a:pt x="10113" y="2167"/>
                  </a:cubicBezTo>
                  <a:cubicBezTo>
                    <a:pt x="10175" y="2167"/>
                    <a:pt x="10237" y="2198"/>
                    <a:pt x="10299" y="2198"/>
                  </a:cubicBezTo>
                  <a:cubicBezTo>
                    <a:pt x="10485" y="2198"/>
                    <a:pt x="10609" y="2105"/>
                    <a:pt x="10702" y="1950"/>
                  </a:cubicBezTo>
                  <a:cubicBezTo>
                    <a:pt x="10764" y="1764"/>
                    <a:pt x="10702" y="1609"/>
                    <a:pt x="10578" y="1485"/>
                  </a:cubicBezTo>
                  <a:cubicBezTo>
                    <a:pt x="9475" y="462"/>
                    <a:pt x="8149" y="0"/>
                    <a:pt x="6847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1811575" y="3617650"/>
              <a:ext cx="272200" cy="213150"/>
            </a:xfrm>
            <a:custGeom>
              <a:avLst/>
              <a:gdLst/>
              <a:ahLst/>
              <a:cxnLst/>
              <a:rect l="l" t="t" r="r" b="b"/>
              <a:pathLst>
                <a:path w="10888" h="8526" extrusionOk="0">
                  <a:moveTo>
                    <a:pt x="7848" y="0"/>
                  </a:moveTo>
                  <a:cubicBezTo>
                    <a:pt x="7747" y="0"/>
                    <a:pt x="7646" y="39"/>
                    <a:pt x="7569" y="116"/>
                  </a:cubicBezTo>
                  <a:lnTo>
                    <a:pt x="5025" y="2660"/>
                  </a:lnTo>
                  <a:cubicBezTo>
                    <a:pt x="4901" y="2784"/>
                    <a:pt x="4870" y="2939"/>
                    <a:pt x="4932" y="3094"/>
                  </a:cubicBezTo>
                  <a:cubicBezTo>
                    <a:pt x="4988" y="3233"/>
                    <a:pt x="5118" y="3347"/>
                    <a:pt x="5256" y="3347"/>
                  </a:cubicBezTo>
                  <a:cubicBezTo>
                    <a:pt x="5272" y="3347"/>
                    <a:pt x="5288" y="3346"/>
                    <a:pt x="5305" y="3342"/>
                  </a:cubicBezTo>
                  <a:lnTo>
                    <a:pt x="6080" y="3342"/>
                  </a:lnTo>
                  <a:cubicBezTo>
                    <a:pt x="5887" y="5349"/>
                    <a:pt x="4187" y="6733"/>
                    <a:pt x="2330" y="6733"/>
                  </a:cubicBezTo>
                  <a:cubicBezTo>
                    <a:pt x="1804" y="6733"/>
                    <a:pt x="1265" y="6622"/>
                    <a:pt x="745" y="6382"/>
                  </a:cubicBezTo>
                  <a:cubicBezTo>
                    <a:pt x="683" y="6351"/>
                    <a:pt x="621" y="6320"/>
                    <a:pt x="559" y="6320"/>
                  </a:cubicBezTo>
                  <a:cubicBezTo>
                    <a:pt x="186" y="6320"/>
                    <a:pt x="0" y="6786"/>
                    <a:pt x="279" y="7034"/>
                  </a:cubicBezTo>
                  <a:cubicBezTo>
                    <a:pt x="1387" y="8061"/>
                    <a:pt x="2724" y="8526"/>
                    <a:pt x="4035" y="8526"/>
                  </a:cubicBezTo>
                  <a:cubicBezTo>
                    <a:pt x="6762" y="8526"/>
                    <a:pt x="9376" y="6515"/>
                    <a:pt x="9585" y="3373"/>
                  </a:cubicBezTo>
                  <a:lnTo>
                    <a:pt x="10423" y="3373"/>
                  </a:lnTo>
                  <a:cubicBezTo>
                    <a:pt x="10609" y="3373"/>
                    <a:pt x="10764" y="3249"/>
                    <a:pt x="10826" y="3094"/>
                  </a:cubicBezTo>
                  <a:cubicBezTo>
                    <a:pt x="10888" y="2939"/>
                    <a:pt x="10857" y="2784"/>
                    <a:pt x="10733" y="2660"/>
                  </a:cubicBezTo>
                  <a:lnTo>
                    <a:pt x="10671" y="2660"/>
                  </a:lnTo>
                  <a:lnTo>
                    <a:pt x="8127" y="116"/>
                  </a:lnTo>
                  <a:cubicBezTo>
                    <a:pt x="8050" y="39"/>
                    <a:pt x="7949" y="0"/>
                    <a:pt x="7848" y="0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1908500" y="3552300"/>
              <a:ext cx="94625" cy="53550"/>
            </a:xfrm>
            <a:custGeom>
              <a:avLst/>
              <a:gdLst/>
              <a:ahLst/>
              <a:cxnLst/>
              <a:rect l="l" t="t" r="r" b="b"/>
              <a:pathLst>
                <a:path w="3785" h="2142" extrusionOk="0">
                  <a:moveTo>
                    <a:pt x="1" y="1"/>
                  </a:moveTo>
                  <a:lnTo>
                    <a:pt x="1" y="2110"/>
                  </a:lnTo>
                  <a:cubicBezTo>
                    <a:pt x="497" y="1877"/>
                    <a:pt x="1040" y="1761"/>
                    <a:pt x="1583" y="1761"/>
                  </a:cubicBezTo>
                  <a:cubicBezTo>
                    <a:pt x="2125" y="1761"/>
                    <a:pt x="2668" y="1877"/>
                    <a:pt x="3165" y="2110"/>
                  </a:cubicBezTo>
                  <a:cubicBezTo>
                    <a:pt x="3227" y="2141"/>
                    <a:pt x="3289" y="2141"/>
                    <a:pt x="3351" y="2141"/>
                  </a:cubicBezTo>
                  <a:cubicBezTo>
                    <a:pt x="3506" y="2141"/>
                    <a:pt x="3661" y="2048"/>
                    <a:pt x="3723" y="1893"/>
                  </a:cubicBezTo>
                  <a:cubicBezTo>
                    <a:pt x="3785" y="1738"/>
                    <a:pt x="3754" y="1552"/>
                    <a:pt x="3630" y="1428"/>
                  </a:cubicBezTo>
                  <a:lnTo>
                    <a:pt x="3630" y="1459"/>
                  </a:lnTo>
                  <a:cubicBezTo>
                    <a:pt x="2637" y="559"/>
                    <a:pt x="1334" y="32"/>
                    <a:pt x="1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1908500" y="3617825"/>
              <a:ext cx="176850" cy="212900"/>
            </a:xfrm>
            <a:custGeom>
              <a:avLst/>
              <a:gdLst/>
              <a:ahLst/>
              <a:cxnLst/>
              <a:rect l="l" t="t" r="r" b="b"/>
              <a:pathLst>
                <a:path w="7074" h="8516" extrusionOk="0">
                  <a:moveTo>
                    <a:pt x="3971" y="1"/>
                  </a:moveTo>
                  <a:cubicBezTo>
                    <a:pt x="3870" y="1"/>
                    <a:pt x="3769" y="47"/>
                    <a:pt x="3692" y="140"/>
                  </a:cubicBezTo>
                  <a:lnTo>
                    <a:pt x="1148" y="2653"/>
                  </a:lnTo>
                  <a:cubicBezTo>
                    <a:pt x="1055" y="2746"/>
                    <a:pt x="1024" y="2901"/>
                    <a:pt x="1024" y="3025"/>
                  </a:cubicBezTo>
                  <a:cubicBezTo>
                    <a:pt x="1055" y="3211"/>
                    <a:pt x="1210" y="3366"/>
                    <a:pt x="1428" y="3366"/>
                  </a:cubicBezTo>
                  <a:lnTo>
                    <a:pt x="2172" y="3366"/>
                  </a:lnTo>
                  <a:cubicBezTo>
                    <a:pt x="2017" y="4700"/>
                    <a:pt x="1210" y="5848"/>
                    <a:pt x="1" y="6375"/>
                  </a:cubicBezTo>
                  <a:lnTo>
                    <a:pt x="1" y="8516"/>
                  </a:lnTo>
                  <a:lnTo>
                    <a:pt x="156" y="8516"/>
                  </a:lnTo>
                  <a:cubicBezTo>
                    <a:pt x="3072" y="8516"/>
                    <a:pt x="5460" y="6251"/>
                    <a:pt x="5677" y="3366"/>
                  </a:cubicBezTo>
                  <a:lnTo>
                    <a:pt x="6546" y="3366"/>
                  </a:lnTo>
                  <a:cubicBezTo>
                    <a:pt x="6887" y="3366"/>
                    <a:pt x="7073" y="2932"/>
                    <a:pt x="6825" y="2684"/>
                  </a:cubicBezTo>
                  <a:lnTo>
                    <a:pt x="4250" y="140"/>
                  </a:lnTo>
                  <a:cubicBezTo>
                    <a:pt x="4173" y="47"/>
                    <a:pt x="4072" y="1"/>
                    <a:pt x="3971" y="1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7"/>
          <p:cNvGrpSpPr/>
          <p:nvPr/>
        </p:nvGrpSpPr>
        <p:grpSpPr>
          <a:xfrm>
            <a:off x="2590623" y="1642627"/>
            <a:ext cx="307955" cy="367438"/>
            <a:chOff x="1005850" y="2961900"/>
            <a:chExt cx="290825" cy="347000"/>
          </a:xfrm>
        </p:grpSpPr>
        <p:sp>
          <p:nvSpPr>
            <p:cNvPr id="1341" name="Google Shape;1341;p37"/>
            <p:cNvSpPr/>
            <p:nvPr/>
          </p:nvSpPr>
          <p:spPr>
            <a:xfrm>
              <a:off x="1006625" y="3063750"/>
              <a:ext cx="285400" cy="244575"/>
            </a:xfrm>
            <a:custGeom>
              <a:avLst/>
              <a:gdLst/>
              <a:ahLst/>
              <a:cxnLst/>
              <a:rect l="l" t="t" r="r" b="b"/>
              <a:pathLst>
                <a:path w="11416" h="9783" extrusionOk="0">
                  <a:moveTo>
                    <a:pt x="6545" y="1"/>
                  </a:moveTo>
                  <a:cubicBezTo>
                    <a:pt x="2172" y="1"/>
                    <a:pt x="0" y="5274"/>
                    <a:pt x="3071" y="8345"/>
                  </a:cubicBezTo>
                  <a:cubicBezTo>
                    <a:pt x="4064" y="9337"/>
                    <a:pt x="5286" y="9782"/>
                    <a:pt x="6486" y="9782"/>
                  </a:cubicBezTo>
                  <a:cubicBezTo>
                    <a:pt x="9000" y="9782"/>
                    <a:pt x="11415" y="7831"/>
                    <a:pt x="11415" y="4871"/>
                  </a:cubicBezTo>
                  <a:cubicBezTo>
                    <a:pt x="11415" y="2203"/>
                    <a:pt x="9213" y="1"/>
                    <a:pt x="654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1051600" y="2961900"/>
              <a:ext cx="204750" cy="121275"/>
            </a:xfrm>
            <a:custGeom>
              <a:avLst/>
              <a:gdLst/>
              <a:ahLst/>
              <a:cxnLst/>
              <a:rect l="l" t="t" r="r" b="b"/>
              <a:pathLst>
                <a:path w="8190" h="4851" extrusionOk="0">
                  <a:moveTo>
                    <a:pt x="935" y="1"/>
                  </a:moveTo>
                  <a:cubicBezTo>
                    <a:pt x="732" y="1"/>
                    <a:pt x="604" y="11"/>
                    <a:pt x="590" y="11"/>
                  </a:cubicBezTo>
                  <a:cubicBezTo>
                    <a:pt x="373" y="11"/>
                    <a:pt x="186" y="197"/>
                    <a:pt x="186" y="414"/>
                  </a:cubicBezTo>
                  <a:cubicBezTo>
                    <a:pt x="186" y="507"/>
                    <a:pt x="0" y="2586"/>
                    <a:pt x="1210" y="3826"/>
                  </a:cubicBezTo>
                  <a:cubicBezTo>
                    <a:pt x="2141" y="4726"/>
                    <a:pt x="3536" y="4850"/>
                    <a:pt x="4250" y="4850"/>
                  </a:cubicBezTo>
                  <a:lnTo>
                    <a:pt x="4901" y="4850"/>
                  </a:lnTo>
                  <a:cubicBezTo>
                    <a:pt x="5429" y="4850"/>
                    <a:pt x="6514" y="4757"/>
                    <a:pt x="7228" y="4044"/>
                  </a:cubicBezTo>
                  <a:cubicBezTo>
                    <a:pt x="8189" y="3113"/>
                    <a:pt x="8034" y="1500"/>
                    <a:pt x="8003" y="1438"/>
                  </a:cubicBezTo>
                  <a:lnTo>
                    <a:pt x="8034" y="1438"/>
                  </a:lnTo>
                  <a:cubicBezTo>
                    <a:pt x="8034" y="1252"/>
                    <a:pt x="7879" y="1066"/>
                    <a:pt x="7662" y="1066"/>
                  </a:cubicBezTo>
                  <a:cubicBezTo>
                    <a:pt x="7647" y="1066"/>
                    <a:pt x="7534" y="1056"/>
                    <a:pt x="7360" y="1056"/>
                  </a:cubicBezTo>
                  <a:cubicBezTo>
                    <a:pt x="6836" y="1056"/>
                    <a:pt x="5754" y="1143"/>
                    <a:pt x="5056" y="1841"/>
                  </a:cubicBezTo>
                  <a:cubicBezTo>
                    <a:pt x="4932" y="1965"/>
                    <a:pt x="4808" y="2089"/>
                    <a:pt x="4715" y="2244"/>
                  </a:cubicBezTo>
                  <a:cubicBezTo>
                    <a:pt x="4560" y="1779"/>
                    <a:pt x="4312" y="1376"/>
                    <a:pt x="4002" y="1035"/>
                  </a:cubicBezTo>
                  <a:cubicBezTo>
                    <a:pt x="3053" y="110"/>
                    <a:pt x="1596" y="1"/>
                    <a:pt x="935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1005850" y="3062975"/>
              <a:ext cx="286950" cy="245875"/>
            </a:xfrm>
            <a:custGeom>
              <a:avLst/>
              <a:gdLst/>
              <a:ahLst/>
              <a:cxnLst/>
              <a:rect l="l" t="t" r="r" b="b"/>
              <a:pathLst>
                <a:path w="11478" h="9835" extrusionOk="0">
                  <a:moveTo>
                    <a:pt x="5118" y="1086"/>
                  </a:moveTo>
                  <a:lnTo>
                    <a:pt x="5118" y="1086"/>
                  </a:lnTo>
                  <a:cubicBezTo>
                    <a:pt x="5025" y="1241"/>
                    <a:pt x="4932" y="1396"/>
                    <a:pt x="4870" y="1552"/>
                  </a:cubicBezTo>
                  <a:cubicBezTo>
                    <a:pt x="4529" y="2513"/>
                    <a:pt x="4343" y="3475"/>
                    <a:pt x="4312" y="4498"/>
                  </a:cubicBezTo>
                  <a:lnTo>
                    <a:pt x="2482" y="4498"/>
                  </a:lnTo>
                  <a:cubicBezTo>
                    <a:pt x="2637" y="2947"/>
                    <a:pt x="3660" y="1614"/>
                    <a:pt x="5118" y="1086"/>
                  </a:cubicBezTo>
                  <a:close/>
                  <a:moveTo>
                    <a:pt x="6545" y="807"/>
                  </a:moveTo>
                  <a:cubicBezTo>
                    <a:pt x="6855" y="807"/>
                    <a:pt x="7197" y="1210"/>
                    <a:pt x="7476" y="1893"/>
                  </a:cubicBezTo>
                  <a:cubicBezTo>
                    <a:pt x="7786" y="2730"/>
                    <a:pt x="7941" y="3599"/>
                    <a:pt x="7972" y="4498"/>
                  </a:cubicBezTo>
                  <a:lnTo>
                    <a:pt x="5149" y="4498"/>
                  </a:lnTo>
                  <a:cubicBezTo>
                    <a:pt x="5149" y="3599"/>
                    <a:pt x="5304" y="2699"/>
                    <a:pt x="5646" y="1893"/>
                  </a:cubicBezTo>
                  <a:cubicBezTo>
                    <a:pt x="5894" y="1210"/>
                    <a:pt x="6266" y="807"/>
                    <a:pt x="6545" y="807"/>
                  </a:cubicBezTo>
                  <a:close/>
                  <a:moveTo>
                    <a:pt x="8003" y="1086"/>
                  </a:moveTo>
                  <a:lnTo>
                    <a:pt x="8003" y="1086"/>
                  </a:lnTo>
                  <a:cubicBezTo>
                    <a:pt x="9461" y="1645"/>
                    <a:pt x="10485" y="2947"/>
                    <a:pt x="10640" y="4498"/>
                  </a:cubicBezTo>
                  <a:lnTo>
                    <a:pt x="8810" y="4498"/>
                  </a:lnTo>
                  <a:cubicBezTo>
                    <a:pt x="8779" y="3475"/>
                    <a:pt x="8592" y="2513"/>
                    <a:pt x="8251" y="1552"/>
                  </a:cubicBezTo>
                  <a:cubicBezTo>
                    <a:pt x="8158" y="1396"/>
                    <a:pt x="8096" y="1241"/>
                    <a:pt x="8003" y="1086"/>
                  </a:cubicBezTo>
                  <a:close/>
                  <a:moveTo>
                    <a:pt x="4312" y="5336"/>
                  </a:moveTo>
                  <a:cubicBezTo>
                    <a:pt x="4343" y="6360"/>
                    <a:pt x="4529" y="7321"/>
                    <a:pt x="4870" y="8283"/>
                  </a:cubicBezTo>
                  <a:cubicBezTo>
                    <a:pt x="4932" y="8438"/>
                    <a:pt x="5025" y="8593"/>
                    <a:pt x="5118" y="8748"/>
                  </a:cubicBezTo>
                  <a:cubicBezTo>
                    <a:pt x="3660" y="8221"/>
                    <a:pt x="2637" y="6887"/>
                    <a:pt x="2482" y="5336"/>
                  </a:cubicBezTo>
                  <a:close/>
                  <a:moveTo>
                    <a:pt x="10640" y="5336"/>
                  </a:moveTo>
                  <a:cubicBezTo>
                    <a:pt x="10485" y="6887"/>
                    <a:pt x="9461" y="8190"/>
                    <a:pt x="8003" y="8748"/>
                  </a:cubicBezTo>
                  <a:cubicBezTo>
                    <a:pt x="8096" y="8593"/>
                    <a:pt x="8158" y="8438"/>
                    <a:pt x="8251" y="8283"/>
                  </a:cubicBezTo>
                  <a:cubicBezTo>
                    <a:pt x="8592" y="7321"/>
                    <a:pt x="8779" y="6360"/>
                    <a:pt x="8810" y="5336"/>
                  </a:cubicBezTo>
                  <a:close/>
                  <a:moveTo>
                    <a:pt x="7972" y="5336"/>
                  </a:moveTo>
                  <a:cubicBezTo>
                    <a:pt x="7972" y="6235"/>
                    <a:pt x="7786" y="7104"/>
                    <a:pt x="7476" y="7942"/>
                  </a:cubicBezTo>
                  <a:cubicBezTo>
                    <a:pt x="7197" y="8624"/>
                    <a:pt x="6855" y="9027"/>
                    <a:pt x="6545" y="9027"/>
                  </a:cubicBezTo>
                  <a:cubicBezTo>
                    <a:pt x="6266" y="9027"/>
                    <a:pt x="5894" y="8624"/>
                    <a:pt x="5646" y="7942"/>
                  </a:cubicBezTo>
                  <a:cubicBezTo>
                    <a:pt x="5335" y="7104"/>
                    <a:pt x="5149" y="6235"/>
                    <a:pt x="5118" y="5336"/>
                  </a:cubicBezTo>
                  <a:close/>
                  <a:moveTo>
                    <a:pt x="6545" y="1"/>
                  </a:moveTo>
                  <a:cubicBezTo>
                    <a:pt x="2171" y="1"/>
                    <a:pt x="0" y="5305"/>
                    <a:pt x="3071" y="8376"/>
                  </a:cubicBezTo>
                  <a:cubicBezTo>
                    <a:pt x="4079" y="9383"/>
                    <a:pt x="5319" y="9835"/>
                    <a:pt x="6534" y="9835"/>
                  </a:cubicBezTo>
                  <a:cubicBezTo>
                    <a:pt x="9059" y="9835"/>
                    <a:pt x="11477" y="7886"/>
                    <a:pt x="11477" y="4933"/>
                  </a:cubicBezTo>
                  <a:cubicBezTo>
                    <a:pt x="11477" y="2203"/>
                    <a:pt x="9275" y="1"/>
                    <a:pt x="6545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1170250" y="3063750"/>
              <a:ext cx="121775" cy="244300"/>
            </a:xfrm>
            <a:custGeom>
              <a:avLst/>
              <a:gdLst/>
              <a:ahLst/>
              <a:cxnLst/>
              <a:rect l="l" t="t" r="r" b="b"/>
              <a:pathLst>
                <a:path w="4871" h="9772" extrusionOk="0">
                  <a:moveTo>
                    <a:pt x="0" y="1"/>
                  </a:moveTo>
                  <a:lnTo>
                    <a:pt x="0" y="9772"/>
                  </a:lnTo>
                  <a:cubicBezTo>
                    <a:pt x="2699" y="9772"/>
                    <a:pt x="4870" y="7569"/>
                    <a:pt x="4870" y="4871"/>
                  </a:cubicBezTo>
                  <a:cubicBezTo>
                    <a:pt x="4870" y="2172"/>
                    <a:pt x="2699" y="1"/>
                    <a:pt x="0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1169475" y="2988300"/>
              <a:ext cx="86875" cy="94875"/>
            </a:xfrm>
            <a:custGeom>
              <a:avLst/>
              <a:gdLst/>
              <a:ahLst/>
              <a:cxnLst/>
              <a:rect l="l" t="t" r="r" b="b"/>
              <a:pathLst>
                <a:path w="3475" h="3795" extrusionOk="0">
                  <a:moveTo>
                    <a:pt x="2645" y="0"/>
                  </a:moveTo>
                  <a:cubicBezTo>
                    <a:pt x="2121" y="0"/>
                    <a:pt x="1039" y="87"/>
                    <a:pt x="341" y="785"/>
                  </a:cubicBezTo>
                  <a:cubicBezTo>
                    <a:pt x="217" y="909"/>
                    <a:pt x="93" y="1033"/>
                    <a:pt x="0" y="1188"/>
                  </a:cubicBezTo>
                  <a:lnTo>
                    <a:pt x="0" y="3794"/>
                  </a:lnTo>
                  <a:lnTo>
                    <a:pt x="217" y="3794"/>
                  </a:lnTo>
                  <a:cubicBezTo>
                    <a:pt x="745" y="3794"/>
                    <a:pt x="1830" y="3701"/>
                    <a:pt x="2544" y="3019"/>
                  </a:cubicBezTo>
                  <a:cubicBezTo>
                    <a:pt x="3474" y="2057"/>
                    <a:pt x="3350" y="444"/>
                    <a:pt x="3319" y="382"/>
                  </a:cubicBezTo>
                  <a:cubicBezTo>
                    <a:pt x="3319" y="165"/>
                    <a:pt x="3164" y="10"/>
                    <a:pt x="2947" y="10"/>
                  </a:cubicBezTo>
                  <a:cubicBezTo>
                    <a:pt x="2932" y="10"/>
                    <a:pt x="2819" y="0"/>
                    <a:pt x="2645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1170250" y="3062900"/>
              <a:ext cx="126425" cy="246000"/>
            </a:xfrm>
            <a:custGeom>
              <a:avLst/>
              <a:gdLst/>
              <a:ahLst/>
              <a:cxnLst/>
              <a:rect l="l" t="t" r="r" b="b"/>
              <a:pathLst>
                <a:path w="5057" h="9840" extrusionOk="0">
                  <a:moveTo>
                    <a:pt x="1427" y="1058"/>
                  </a:moveTo>
                  <a:cubicBezTo>
                    <a:pt x="2854" y="1617"/>
                    <a:pt x="3878" y="2950"/>
                    <a:pt x="4033" y="4470"/>
                  </a:cubicBezTo>
                  <a:lnTo>
                    <a:pt x="2203" y="4470"/>
                  </a:lnTo>
                  <a:cubicBezTo>
                    <a:pt x="2203" y="3478"/>
                    <a:pt x="2016" y="2485"/>
                    <a:pt x="1644" y="1555"/>
                  </a:cubicBezTo>
                  <a:cubicBezTo>
                    <a:pt x="1582" y="1399"/>
                    <a:pt x="1520" y="1244"/>
                    <a:pt x="1427" y="1058"/>
                  </a:cubicBezTo>
                  <a:close/>
                  <a:moveTo>
                    <a:pt x="4064" y="5339"/>
                  </a:moveTo>
                  <a:cubicBezTo>
                    <a:pt x="3909" y="6890"/>
                    <a:pt x="2885" y="8193"/>
                    <a:pt x="1427" y="8751"/>
                  </a:cubicBezTo>
                  <a:cubicBezTo>
                    <a:pt x="1520" y="8596"/>
                    <a:pt x="1582" y="8441"/>
                    <a:pt x="1675" y="8255"/>
                  </a:cubicBezTo>
                  <a:cubicBezTo>
                    <a:pt x="2016" y="7324"/>
                    <a:pt x="2203" y="6332"/>
                    <a:pt x="2234" y="5339"/>
                  </a:cubicBezTo>
                  <a:close/>
                  <a:moveTo>
                    <a:pt x="167" y="1"/>
                  </a:moveTo>
                  <a:cubicBezTo>
                    <a:pt x="111" y="1"/>
                    <a:pt x="56" y="2"/>
                    <a:pt x="0" y="4"/>
                  </a:cubicBezTo>
                  <a:lnTo>
                    <a:pt x="0" y="810"/>
                  </a:lnTo>
                  <a:cubicBezTo>
                    <a:pt x="279" y="810"/>
                    <a:pt x="652" y="1213"/>
                    <a:pt x="900" y="1865"/>
                  </a:cubicBezTo>
                  <a:cubicBezTo>
                    <a:pt x="1241" y="2702"/>
                    <a:pt x="1396" y="3602"/>
                    <a:pt x="1427" y="4501"/>
                  </a:cubicBezTo>
                  <a:lnTo>
                    <a:pt x="0" y="4501"/>
                  </a:lnTo>
                  <a:lnTo>
                    <a:pt x="0" y="5339"/>
                  </a:lnTo>
                  <a:lnTo>
                    <a:pt x="1427" y="5339"/>
                  </a:lnTo>
                  <a:cubicBezTo>
                    <a:pt x="1396" y="6238"/>
                    <a:pt x="1241" y="7107"/>
                    <a:pt x="900" y="7945"/>
                  </a:cubicBezTo>
                  <a:cubicBezTo>
                    <a:pt x="652" y="8627"/>
                    <a:pt x="279" y="9030"/>
                    <a:pt x="0" y="9030"/>
                  </a:cubicBezTo>
                  <a:lnTo>
                    <a:pt x="0" y="9837"/>
                  </a:lnTo>
                  <a:cubicBezTo>
                    <a:pt x="56" y="9839"/>
                    <a:pt x="111" y="9839"/>
                    <a:pt x="167" y="9839"/>
                  </a:cubicBezTo>
                  <a:cubicBezTo>
                    <a:pt x="2853" y="9839"/>
                    <a:pt x="5056" y="7640"/>
                    <a:pt x="5056" y="4905"/>
                  </a:cubicBezTo>
                  <a:cubicBezTo>
                    <a:pt x="5056" y="2200"/>
                    <a:pt x="2853" y="1"/>
                    <a:pt x="167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6"/>
          <p:cNvSpPr txBox="1">
            <a:spLocks noGrp="1"/>
          </p:cNvSpPr>
          <p:nvPr>
            <p:ph type="title"/>
          </p:nvPr>
        </p:nvSpPr>
        <p:spPr>
          <a:xfrm>
            <a:off x="976532" y="354279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LISTEN AND FILL IN THE BLANK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23" name="Google Shape;1323;p36"/>
          <p:cNvSpPr txBox="1">
            <a:spLocks noGrp="1"/>
          </p:cNvSpPr>
          <p:nvPr>
            <p:ph type="subTitle" idx="1"/>
          </p:nvPr>
        </p:nvSpPr>
        <p:spPr>
          <a:xfrm>
            <a:off x="976532" y="1078144"/>
            <a:ext cx="4967068" cy="3006175"/>
          </a:xfrm>
          <a:prstGeom prst="rect">
            <a:avLst/>
          </a:prstGeom>
          <a:solidFill>
            <a:schemeClr val="accent6">
              <a:alpha val="7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2400" dirty="0" smtClean="0">
                <a:latin typeface="Fresca" panose="020B0604020202020204" charset="0"/>
              </a:rPr>
              <a:t>Do you remember, ____ were </a:t>
            </a:r>
            <a:r>
              <a:rPr lang="en-US" sz="2400" dirty="0" err="1" smtClean="0">
                <a:latin typeface="Fresca" panose="020B0604020202020204" charset="0"/>
              </a:rPr>
              <a:t>sittin</a:t>
            </a:r>
            <a:r>
              <a:rPr lang="en-US" sz="2400" dirty="0" smtClean="0">
                <a:latin typeface="Fresca" panose="020B0604020202020204" charset="0"/>
              </a:rPr>
              <a:t>', there by the water?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put _____ arm around me for the first time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made a rebel of a careless ____ careful daughter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are the best thing, that's ever been _____.</a:t>
            </a:r>
            <a:endParaRPr sz="2400" dirty="0">
              <a:latin typeface="Fresca" panose="020B0604020202020204" charset="0"/>
            </a:endParaRPr>
          </a:p>
        </p:txBody>
      </p:sp>
      <p:pic>
        <p:nvPicPr>
          <p:cNvPr id="1028" name="Picture 4" descr="Taylor Swift WPAP by bennadn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722">
            <a:off x="6888671" y="1212674"/>
            <a:ext cx="1901994" cy="2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7461" y="1716078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your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0066" y="1001944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we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011" y="2368296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man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resca" panose="020B0604020202020204" charset="0"/>
                <a:sym typeface="Asap"/>
              </a:rPr>
              <a:t>'s</a:t>
            </a:r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 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8114" y="3539542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433761"/>
              </a:buClr>
              <a:buSzPts val="2500"/>
            </a:pPr>
            <a:r>
              <a:rPr lang="en-US" sz="2400" b="1" dirty="0">
                <a:solidFill>
                  <a:srgbClr val="FA535C"/>
                </a:solidFill>
                <a:latin typeface="Fresca" panose="020B0604020202020204" charset="0"/>
                <a:sym typeface="Asap"/>
              </a:rPr>
              <a:t>mine</a:t>
            </a:r>
          </a:p>
        </p:txBody>
      </p:sp>
      <p:pic>
        <p:nvPicPr>
          <p:cNvPr id="10" name="Taylor Swift - Mi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68" end="168292.187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779" y="3295861"/>
            <a:ext cx="487362" cy="4873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81062" y="1579816"/>
            <a:ext cx="146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Possessive</a:t>
            </a:r>
          </a:p>
          <a:p>
            <a:r>
              <a:rPr lang="en-US" sz="2400" b="1" dirty="0" smtClean="0">
                <a:solidFill>
                  <a:srgbClr val="FCB238"/>
                </a:solidFill>
                <a:latin typeface="Fresca" panose="020B0604020202020204" charset="0"/>
              </a:rPr>
              <a:t>adjective</a:t>
            </a:r>
            <a:endParaRPr lang="en-US" sz="2400" b="1" dirty="0">
              <a:solidFill>
                <a:srgbClr val="FCB238"/>
              </a:solidFill>
              <a:latin typeface="Fresca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738" y="1022168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pronoun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3287" y="3668820"/>
            <a:ext cx="3343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A535C"/>
                </a:solidFill>
                <a:latin typeface="Fresca" panose="020B0604020202020204" charset="0"/>
                <a:sym typeface="Asap"/>
              </a:rPr>
              <a:t>Possessive </a:t>
            </a:r>
            <a:r>
              <a:rPr lang="en-US" sz="2400" b="1" dirty="0" smtClean="0">
                <a:solidFill>
                  <a:srgbClr val="FA535C"/>
                </a:solidFill>
                <a:latin typeface="Fresca" panose="020B0604020202020204" charset="0"/>
              </a:rPr>
              <a:t>Pronoun </a:t>
            </a:r>
            <a:endParaRPr lang="en-US" sz="2400" b="1" dirty="0">
              <a:solidFill>
                <a:srgbClr val="FA535C"/>
              </a:solidFill>
              <a:latin typeface="Fresca" panose="020B0604020202020204" charset="0"/>
              <a:sym typeface="Asap"/>
            </a:endParaRPr>
          </a:p>
          <a:p>
            <a:endParaRPr lang="en-US" sz="2400" b="1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22" grpId="0"/>
      <p:bldP spid="1323" grpId="0" uiExpand="1" build="p" animBg="1"/>
      <p:bldP spid="3" grpId="0"/>
      <p:bldP spid="5" grpId="0"/>
      <p:bldP spid="7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Let</a:t>
            </a:r>
            <a:r>
              <a:rPr lang="en" dirty="0" smtClean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73204"/>
              </p:ext>
            </p:extLst>
          </p:nvPr>
        </p:nvGraphicFramePr>
        <p:xfrm>
          <a:off x="860946" y="884415"/>
          <a:ext cx="6604001" cy="347731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91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Let</a:t>
            </a:r>
            <a:r>
              <a:rPr lang="en" dirty="0" smtClean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30080"/>
              </p:ext>
            </p:extLst>
          </p:nvPr>
        </p:nvGraphicFramePr>
        <p:xfrm>
          <a:off x="860946" y="815671"/>
          <a:ext cx="6604001" cy="343853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8782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my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mine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your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yours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their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theirs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her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hers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0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9120" y="834599"/>
            <a:ext cx="7924800" cy="282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1.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motorbike runs on electricity. How about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their motorbikes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2.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Your bicycle is blue and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my bicycle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red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3.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dream is to travel to the moon.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His dream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different__________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4.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bus was late.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Your bus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was on time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5.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His car is a flying car.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Our car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an electric one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</p:txBody>
      </p:sp>
      <p:sp>
        <p:nvSpPr>
          <p:cNvPr id="48" name="Google Shape;713;p16">
            <a:extLst>
              <a:ext uri="{FF2B5EF4-FFF2-40B4-BE49-F238E27FC236}">
                <a16:creationId xmlns:a16="http://schemas.microsoft.com/office/drawing/2014/main" id="{D0FBC779-FDA7-D05F-E904-FAFFACFDC9B3}"/>
              </a:ext>
            </a:extLst>
          </p:cNvPr>
          <p:cNvSpPr txBox="1">
            <a:spLocks/>
          </p:cNvSpPr>
          <p:nvPr/>
        </p:nvSpPr>
        <p:spPr>
          <a:xfrm>
            <a:off x="579120" y="350520"/>
            <a:ext cx="841502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US" sz="23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3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Replace the underlined phrases with possessive </a:t>
            </a:r>
            <a:r>
              <a:rPr lang="en-US" sz="23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pronouns (P118)</a:t>
            </a:r>
            <a:endParaRPr lang="en-US" sz="23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98B93B-0E88-A569-C2B0-CB4B546F0A53}"/>
              </a:ext>
            </a:extLst>
          </p:cNvPr>
          <p:cNvSpPr txBox="1"/>
          <p:nvPr/>
        </p:nvSpPr>
        <p:spPr>
          <a:xfrm>
            <a:off x="963460" y="124384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theirs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07A6C6-61F0-F062-9CCA-F2F9DBECE4E8}"/>
              </a:ext>
            </a:extLst>
          </p:cNvPr>
          <p:cNvSpPr txBox="1"/>
          <p:nvPr/>
        </p:nvSpPr>
        <p:spPr>
          <a:xfrm>
            <a:off x="5626900" y="174820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mine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F9F9F2-3F23-684A-57C4-3E52D0F84038}"/>
              </a:ext>
            </a:extLst>
          </p:cNvPr>
          <p:cNvSpPr txBox="1"/>
          <p:nvPr/>
        </p:nvSpPr>
        <p:spPr>
          <a:xfrm>
            <a:off x="7096290" y="2171449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His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D759C1-C231-88B9-C6FF-19DEE7CA5EB8}"/>
              </a:ext>
            </a:extLst>
          </p:cNvPr>
          <p:cNvSpPr txBox="1"/>
          <p:nvPr/>
        </p:nvSpPr>
        <p:spPr>
          <a:xfrm>
            <a:off x="5252415" y="2640731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Yours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C7FA5E-64D1-6FD6-007B-DC28872FE12E}"/>
              </a:ext>
            </a:extLst>
          </p:cNvPr>
          <p:cNvSpPr txBox="1"/>
          <p:nvPr/>
        </p:nvSpPr>
        <p:spPr>
          <a:xfrm>
            <a:off x="5978690" y="3117193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11107" y="1276615"/>
            <a:ext cx="1413933" cy="354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1813" y="2187817"/>
            <a:ext cx="1160827" cy="6743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11812" y="2667000"/>
            <a:ext cx="962708" cy="986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11811" y="3154680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58870" y="3567623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wall - whack a mole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60"/>
          <p:cNvSpPr txBox="1">
            <a:spLocks noGrp="1"/>
          </p:cNvSpPr>
          <p:nvPr>
            <p:ph type="title"/>
          </p:nvPr>
        </p:nvSpPr>
        <p:spPr>
          <a:xfrm>
            <a:off x="834142" y="217419"/>
            <a:ext cx="3273352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chemeClr val="dk1"/>
                </a:solidFill>
              </a:rPr>
              <a:t>Let’s recap</a:t>
            </a:r>
            <a:r>
              <a:rPr lang="en" sz="4800" dirty="0" smtClean="0">
                <a:solidFill>
                  <a:srgbClr val="FCB238"/>
                </a:solidFill>
              </a:rPr>
              <a:t>!</a:t>
            </a:r>
            <a:endParaRPr sz="4800" dirty="0">
              <a:solidFill>
                <a:srgbClr val="FCB238"/>
              </a:solidFill>
            </a:endParaRPr>
          </a:p>
        </p:txBody>
      </p:sp>
      <p:sp>
        <p:nvSpPr>
          <p:cNvPr id="2605" name="Google Shape;2605;p60"/>
          <p:cNvSpPr/>
          <p:nvPr/>
        </p:nvSpPr>
        <p:spPr>
          <a:xfrm>
            <a:off x="2251484" y="203653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</a:t>
            </a:r>
            <a:r>
              <a:rPr lang="en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se present simple, possessive adjectives</a:t>
            </a:r>
            <a:endParaRPr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6" name="Google Shape;2606;p60"/>
          <p:cNvSpPr/>
          <p:nvPr/>
        </p:nvSpPr>
        <p:spPr>
          <a:xfrm>
            <a:off x="2251484" y="310055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</a:t>
            </a: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pronouns</a:t>
            </a:r>
            <a:endParaRPr lang="en-US"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7" name="Google Shape;2607;p60"/>
          <p:cNvSpPr/>
          <p:nvPr/>
        </p:nvSpPr>
        <p:spPr>
          <a:xfrm>
            <a:off x="2251484" y="256854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</a:t>
            </a: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possessive pronouns</a:t>
            </a:r>
            <a:endParaRPr lang="en-US"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8" name="Google Shape;2608;p60"/>
          <p:cNvSpPr txBox="1"/>
          <p:nvPr/>
        </p:nvSpPr>
        <p:spPr>
          <a:xfrm>
            <a:off x="2251484" y="1332459"/>
            <a:ext cx="5135538" cy="4296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W</a:t>
            </a:r>
            <a:r>
              <a:rPr lang="en" sz="2800" dirty="0" smtClean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hat have you learnt today?</a:t>
            </a:r>
            <a:endParaRPr sz="2800" dirty="0">
              <a:solidFill>
                <a:schemeClr val="dk1"/>
              </a:solidFill>
              <a:latin typeface="Fresca" panose="020B0604020202020204" charset="0"/>
              <a:ea typeface="Luckiest Guy"/>
              <a:cs typeface="Luckiest Guy"/>
              <a:sym typeface="Luckiest Guy"/>
            </a:endParaRPr>
          </a:p>
        </p:txBody>
      </p:sp>
      <p:sp>
        <p:nvSpPr>
          <p:cNvPr id="2663" name="Google Shape;2663;p60"/>
          <p:cNvSpPr/>
          <p:nvPr/>
        </p:nvSpPr>
        <p:spPr>
          <a:xfrm rot="2700000">
            <a:off x="1575704" y="2598596"/>
            <a:ext cx="407209" cy="41941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60"/>
          <p:cNvSpPr/>
          <p:nvPr/>
        </p:nvSpPr>
        <p:spPr>
          <a:xfrm rot="-9974145">
            <a:off x="1582706" y="2151939"/>
            <a:ext cx="425046" cy="3564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60"/>
          <p:cNvSpPr/>
          <p:nvPr/>
        </p:nvSpPr>
        <p:spPr>
          <a:xfrm>
            <a:off x="1564692" y="3192658"/>
            <a:ext cx="461074" cy="36187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9" name="Google Shape;2669;p60"/>
          <p:cNvGrpSpPr/>
          <p:nvPr/>
        </p:nvGrpSpPr>
        <p:grpSpPr>
          <a:xfrm rot="290843">
            <a:off x="919267" y="1545874"/>
            <a:ext cx="839497" cy="521778"/>
            <a:chOff x="4005481" y="2034693"/>
            <a:chExt cx="839517" cy="521790"/>
          </a:xfrm>
        </p:grpSpPr>
        <p:sp>
          <p:nvSpPr>
            <p:cNvPr id="2670" name="Google Shape;2670;p60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0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0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0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0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564692" y="255813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oogle Shape;2038;p61"/>
          <p:cNvGrpSpPr/>
          <p:nvPr/>
        </p:nvGrpSpPr>
        <p:grpSpPr>
          <a:xfrm>
            <a:off x="6063688" y="3100557"/>
            <a:ext cx="1323334" cy="1982380"/>
            <a:chOff x="5218709" y="2462668"/>
            <a:chExt cx="1563586" cy="2342281"/>
          </a:xfrm>
        </p:grpSpPr>
        <p:sp>
          <p:nvSpPr>
            <p:cNvPr id="22" name="Google Shape;2039;p61"/>
            <p:cNvSpPr/>
            <p:nvPr/>
          </p:nvSpPr>
          <p:spPr>
            <a:xfrm>
              <a:off x="5708094" y="2635747"/>
              <a:ext cx="383904" cy="476425"/>
            </a:xfrm>
            <a:custGeom>
              <a:avLst/>
              <a:gdLst/>
              <a:ahLst/>
              <a:cxnLst/>
              <a:rect l="l" t="t" r="r" b="b"/>
              <a:pathLst>
                <a:path w="12668" h="15721" extrusionOk="0">
                  <a:moveTo>
                    <a:pt x="5673" y="1"/>
                  </a:moveTo>
                  <a:cubicBezTo>
                    <a:pt x="4522" y="1"/>
                    <a:pt x="3365" y="481"/>
                    <a:pt x="2717" y="2089"/>
                  </a:cubicBezTo>
                  <a:cubicBezTo>
                    <a:pt x="2717" y="2089"/>
                    <a:pt x="0" y="8688"/>
                    <a:pt x="1852" y="9772"/>
                  </a:cubicBezTo>
                  <a:cubicBezTo>
                    <a:pt x="1852" y="9772"/>
                    <a:pt x="3730" y="10522"/>
                    <a:pt x="4173" y="12019"/>
                  </a:cubicBezTo>
                  <a:lnTo>
                    <a:pt x="4447" y="13780"/>
                  </a:lnTo>
                  <a:cubicBezTo>
                    <a:pt x="4447" y="13780"/>
                    <a:pt x="4254" y="14219"/>
                    <a:pt x="2855" y="14364"/>
                  </a:cubicBezTo>
                  <a:cubicBezTo>
                    <a:pt x="2855" y="14364"/>
                    <a:pt x="4235" y="15720"/>
                    <a:pt x="7114" y="15720"/>
                  </a:cubicBezTo>
                  <a:cubicBezTo>
                    <a:pt x="7455" y="15720"/>
                    <a:pt x="7817" y="15701"/>
                    <a:pt x="8201" y="15658"/>
                  </a:cubicBezTo>
                  <a:cubicBezTo>
                    <a:pt x="8201" y="15658"/>
                    <a:pt x="11161" y="15263"/>
                    <a:pt x="12668" y="13959"/>
                  </a:cubicBezTo>
                  <a:cubicBezTo>
                    <a:pt x="12668" y="13959"/>
                    <a:pt x="8596" y="13553"/>
                    <a:pt x="8434" y="9728"/>
                  </a:cubicBezTo>
                  <a:cubicBezTo>
                    <a:pt x="8434" y="9728"/>
                    <a:pt x="8390" y="8231"/>
                    <a:pt x="9681" y="6975"/>
                  </a:cubicBezTo>
                  <a:cubicBezTo>
                    <a:pt x="9681" y="6975"/>
                    <a:pt x="12235" y="3335"/>
                    <a:pt x="9069" y="1055"/>
                  </a:cubicBezTo>
                  <a:cubicBezTo>
                    <a:pt x="9069" y="1055"/>
                    <a:pt x="7378" y="1"/>
                    <a:pt x="5673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0;p61"/>
            <p:cNvSpPr/>
            <p:nvPr/>
          </p:nvSpPr>
          <p:spPr>
            <a:xfrm>
              <a:off x="5699790" y="2462668"/>
              <a:ext cx="443302" cy="476395"/>
            </a:xfrm>
            <a:custGeom>
              <a:avLst/>
              <a:gdLst/>
              <a:ahLst/>
              <a:cxnLst/>
              <a:rect l="l" t="t" r="r" b="b"/>
              <a:pathLst>
                <a:path w="14628" h="15720" extrusionOk="0">
                  <a:moveTo>
                    <a:pt x="4289" y="0"/>
                  </a:moveTo>
                  <a:cubicBezTo>
                    <a:pt x="4056" y="0"/>
                    <a:pt x="3818" y="61"/>
                    <a:pt x="3572" y="194"/>
                  </a:cubicBezTo>
                  <a:cubicBezTo>
                    <a:pt x="2031" y="1021"/>
                    <a:pt x="4126" y="4171"/>
                    <a:pt x="4126" y="4171"/>
                  </a:cubicBezTo>
                  <a:cubicBezTo>
                    <a:pt x="4126" y="4171"/>
                    <a:pt x="2377" y="2413"/>
                    <a:pt x="1370" y="2413"/>
                  </a:cubicBezTo>
                  <a:cubicBezTo>
                    <a:pt x="1131" y="2413"/>
                    <a:pt x="933" y="2512"/>
                    <a:pt x="811" y="2758"/>
                  </a:cubicBezTo>
                  <a:cubicBezTo>
                    <a:pt x="179" y="4042"/>
                    <a:pt x="2565" y="5600"/>
                    <a:pt x="2565" y="5600"/>
                  </a:cubicBezTo>
                  <a:cubicBezTo>
                    <a:pt x="2565" y="5600"/>
                    <a:pt x="2545" y="5599"/>
                    <a:pt x="2512" y="5599"/>
                  </a:cubicBezTo>
                  <a:cubicBezTo>
                    <a:pt x="2333" y="5599"/>
                    <a:pt x="1760" y="5618"/>
                    <a:pt x="1646" y="5860"/>
                  </a:cubicBezTo>
                  <a:cubicBezTo>
                    <a:pt x="1511" y="6147"/>
                    <a:pt x="2031" y="6752"/>
                    <a:pt x="2031" y="6752"/>
                  </a:cubicBezTo>
                  <a:cubicBezTo>
                    <a:pt x="1983" y="6747"/>
                    <a:pt x="1936" y="6744"/>
                    <a:pt x="1889" y="6744"/>
                  </a:cubicBezTo>
                  <a:cubicBezTo>
                    <a:pt x="1392" y="6744"/>
                    <a:pt x="960" y="7029"/>
                    <a:pt x="960" y="7029"/>
                  </a:cubicBezTo>
                  <a:cubicBezTo>
                    <a:pt x="0" y="7712"/>
                    <a:pt x="1534" y="8945"/>
                    <a:pt x="2548" y="9009"/>
                  </a:cubicBezTo>
                  <a:cubicBezTo>
                    <a:pt x="2984" y="7556"/>
                    <a:pt x="3498" y="6891"/>
                    <a:pt x="3498" y="6891"/>
                  </a:cubicBezTo>
                  <a:cubicBezTo>
                    <a:pt x="4099" y="7668"/>
                    <a:pt x="7762" y="9675"/>
                    <a:pt x="7762" y="9675"/>
                  </a:cubicBezTo>
                  <a:cubicBezTo>
                    <a:pt x="7421" y="10472"/>
                    <a:pt x="7177" y="13101"/>
                    <a:pt x="7177" y="13101"/>
                  </a:cubicBezTo>
                  <a:cubicBezTo>
                    <a:pt x="7684" y="11834"/>
                    <a:pt x="8343" y="11800"/>
                    <a:pt x="8343" y="11797"/>
                  </a:cubicBezTo>
                  <a:cubicBezTo>
                    <a:pt x="8410" y="11787"/>
                    <a:pt x="8473" y="11782"/>
                    <a:pt x="8532" y="11782"/>
                  </a:cubicBezTo>
                  <a:cubicBezTo>
                    <a:pt x="9294" y="11782"/>
                    <a:pt x="9303" y="12601"/>
                    <a:pt x="9303" y="12601"/>
                  </a:cubicBezTo>
                  <a:cubicBezTo>
                    <a:pt x="9181" y="13615"/>
                    <a:pt x="7931" y="14243"/>
                    <a:pt x="7931" y="14243"/>
                  </a:cubicBezTo>
                  <a:cubicBezTo>
                    <a:pt x="7887" y="14419"/>
                    <a:pt x="8725" y="15720"/>
                    <a:pt x="8725" y="15720"/>
                  </a:cubicBezTo>
                  <a:cubicBezTo>
                    <a:pt x="8735" y="15037"/>
                    <a:pt x="9343" y="14361"/>
                    <a:pt x="9343" y="14361"/>
                  </a:cubicBezTo>
                  <a:cubicBezTo>
                    <a:pt x="9343" y="14361"/>
                    <a:pt x="10057" y="15023"/>
                    <a:pt x="10921" y="15023"/>
                  </a:cubicBezTo>
                  <a:cubicBezTo>
                    <a:pt x="11357" y="15023"/>
                    <a:pt x="11832" y="14854"/>
                    <a:pt x="12273" y="14348"/>
                  </a:cubicBezTo>
                  <a:cubicBezTo>
                    <a:pt x="13587" y="12841"/>
                    <a:pt x="12094" y="10858"/>
                    <a:pt x="12094" y="10858"/>
                  </a:cubicBezTo>
                  <a:lnTo>
                    <a:pt x="12094" y="10858"/>
                  </a:lnTo>
                  <a:cubicBezTo>
                    <a:pt x="12094" y="10858"/>
                    <a:pt x="12338" y="10899"/>
                    <a:pt x="12666" y="10899"/>
                  </a:cubicBezTo>
                  <a:cubicBezTo>
                    <a:pt x="13257" y="10899"/>
                    <a:pt x="14120" y="10765"/>
                    <a:pt x="14320" y="10013"/>
                  </a:cubicBezTo>
                  <a:cubicBezTo>
                    <a:pt x="14628" y="8844"/>
                    <a:pt x="12486" y="8779"/>
                    <a:pt x="12486" y="8779"/>
                  </a:cubicBezTo>
                  <a:cubicBezTo>
                    <a:pt x="12486" y="8779"/>
                    <a:pt x="13134" y="8377"/>
                    <a:pt x="12874" y="7810"/>
                  </a:cubicBezTo>
                  <a:cubicBezTo>
                    <a:pt x="12614" y="7239"/>
                    <a:pt x="11803" y="7012"/>
                    <a:pt x="11803" y="7012"/>
                  </a:cubicBezTo>
                  <a:cubicBezTo>
                    <a:pt x="11803" y="7012"/>
                    <a:pt x="13249" y="6086"/>
                    <a:pt x="12371" y="5228"/>
                  </a:cubicBezTo>
                  <a:cubicBezTo>
                    <a:pt x="12137" y="4999"/>
                    <a:pt x="11889" y="4914"/>
                    <a:pt x="11650" y="4914"/>
                  </a:cubicBezTo>
                  <a:cubicBezTo>
                    <a:pt x="10993" y="4914"/>
                    <a:pt x="10408" y="5553"/>
                    <a:pt x="10408" y="5553"/>
                  </a:cubicBezTo>
                  <a:cubicBezTo>
                    <a:pt x="9546" y="5323"/>
                    <a:pt x="8069" y="3735"/>
                    <a:pt x="8069" y="3735"/>
                  </a:cubicBezTo>
                  <a:cubicBezTo>
                    <a:pt x="6598" y="1702"/>
                    <a:pt x="5514" y="0"/>
                    <a:pt x="4289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1;p61"/>
            <p:cNvSpPr/>
            <p:nvPr/>
          </p:nvSpPr>
          <p:spPr>
            <a:xfrm>
              <a:off x="5847866" y="2802795"/>
              <a:ext cx="60943" cy="35396"/>
            </a:xfrm>
            <a:custGeom>
              <a:avLst/>
              <a:gdLst/>
              <a:ahLst/>
              <a:cxnLst/>
              <a:rect l="l" t="t" r="r" b="b"/>
              <a:pathLst>
                <a:path w="2011" h="1168" extrusionOk="0">
                  <a:moveTo>
                    <a:pt x="401" y="0"/>
                  </a:moveTo>
                  <a:cubicBezTo>
                    <a:pt x="253" y="0"/>
                    <a:pt x="144" y="40"/>
                    <a:pt x="102" y="121"/>
                  </a:cubicBezTo>
                  <a:cubicBezTo>
                    <a:pt x="0" y="320"/>
                    <a:pt x="325" y="685"/>
                    <a:pt x="825" y="942"/>
                  </a:cubicBezTo>
                  <a:cubicBezTo>
                    <a:pt x="1115" y="1090"/>
                    <a:pt x="1401" y="1168"/>
                    <a:pt x="1610" y="1168"/>
                  </a:cubicBezTo>
                  <a:cubicBezTo>
                    <a:pt x="1758" y="1168"/>
                    <a:pt x="1867" y="1128"/>
                    <a:pt x="1909" y="1047"/>
                  </a:cubicBezTo>
                  <a:cubicBezTo>
                    <a:pt x="2011" y="848"/>
                    <a:pt x="1686" y="483"/>
                    <a:pt x="1190" y="226"/>
                  </a:cubicBezTo>
                  <a:cubicBezTo>
                    <a:pt x="898" y="78"/>
                    <a:pt x="610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2;p61"/>
            <p:cNvSpPr/>
            <p:nvPr/>
          </p:nvSpPr>
          <p:spPr>
            <a:xfrm>
              <a:off x="5848260" y="2799825"/>
              <a:ext cx="38063" cy="32972"/>
            </a:xfrm>
            <a:custGeom>
              <a:avLst/>
              <a:gdLst/>
              <a:ahLst/>
              <a:cxnLst/>
              <a:rect l="l" t="t" r="r" b="b"/>
              <a:pathLst>
                <a:path w="1256" h="1088" extrusionOk="0">
                  <a:moveTo>
                    <a:pt x="617" y="1"/>
                  </a:moveTo>
                  <a:cubicBezTo>
                    <a:pt x="427" y="1"/>
                    <a:pt x="237" y="97"/>
                    <a:pt x="136" y="297"/>
                  </a:cubicBezTo>
                  <a:cubicBezTo>
                    <a:pt x="1" y="564"/>
                    <a:pt x="106" y="891"/>
                    <a:pt x="373" y="1027"/>
                  </a:cubicBezTo>
                  <a:cubicBezTo>
                    <a:pt x="454" y="1069"/>
                    <a:pt x="538" y="1087"/>
                    <a:pt x="619" y="1087"/>
                  </a:cubicBezTo>
                  <a:cubicBezTo>
                    <a:pt x="963" y="1087"/>
                    <a:pt x="1256" y="746"/>
                    <a:pt x="1133" y="375"/>
                  </a:cubicBezTo>
                  <a:cubicBezTo>
                    <a:pt x="1053" y="129"/>
                    <a:pt x="835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3;p61"/>
            <p:cNvSpPr/>
            <p:nvPr/>
          </p:nvSpPr>
          <p:spPr>
            <a:xfrm>
              <a:off x="5771585" y="2768670"/>
              <a:ext cx="60852" cy="35427"/>
            </a:xfrm>
            <a:custGeom>
              <a:avLst/>
              <a:gdLst/>
              <a:ahLst/>
              <a:cxnLst/>
              <a:rect l="l" t="t" r="r" b="b"/>
              <a:pathLst>
                <a:path w="2008" h="1169" extrusionOk="0">
                  <a:moveTo>
                    <a:pt x="398" y="1"/>
                  </a:moveTo>
                  <a:cubicBezTo>
                    <a:pt x="249" y="1"/>
                    <a:pt x="140" y="40"/>
                    <a:pt x="98" y="122"/>
                  </a:cubicBezTo>
                  <a:cubicBezTo>
                    <a:pt x="0" y="321"/>
                    <a:pt x="321" y="686"/>
                    <a:pt x="821" y="943"/>
                  </a:cubicBezTo>
                  <a:cubicBezTo>
                    <a:pt x="1110" y="1090"/>
                    <a:pt x="1395" y="1168"/>
                    <a:pt x="1604" y="1168"/>
                  </a:cubicBezTo>
                  <a:cubicBezTo>
                    <a:pt x="1753" y="1168"/>
                    <a:pt x="1863" y="1128"/>
                    <a:pt x="1906" y="1044"/>
                  </a:cubicBezTo>
                  <a:cubicBezTo>
                    <a:pt x="2007" y="848"/>
                    <a:pt x="1686" y="483"/>
                    <a:pt x="1186" y="227"/>
                  </a:cubicBezTo>
                  <a:cubicBezTo>
                    <a:pt x="894" y="79"/>
                    <a:pt x="60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4;p61"/>
            <p:cNvSpPr/>
            <p:nvPr/>
          </p:nvSpPr>
          <p:spPr>
            <a:xfrm>
              <a:off x="5771888" y="2765791"/>
              <a:ext cx="38063" cy="32911"/>
            </a:xfrm>
            <a:custGeom>
              <a:avLst/>
              <a:gdLst/>
              <a:ahLst/>
              <a:cxnLst/>
              <a:rect l="l" t="t" r="r" b="b"/>
              <a:pathLst>
                <a:path w="1256" h="1086" extrusionOk="0">
                  <a:moveTo>
                    <a:pt x="619" y="1"/>
                  </a:moveTo>
                  <a:cubicBezTo>
                    <a:pt x="429" y="1"/>
                    <a:pt x="239" y="97"/>
                    <a:pt x="139" y="298"/>
                  </a:cubicBezTo>
                  <a:cubicBezTo>
                    <a:pt x="0" y="562"/>
                    <a:pt x="108" y="889"/>
                    <a:pt x="375" y="1024"/>
                  </a:cubicBezTo>
                  <a:cubicBezTo>
                    <a:pt x="457" y="1067"/>
                    <a:pt x="542" y="1086"/>
                    <a:pt x="623" y="1086"/>
                  </a:cubicBezTo>
                  <a:cubicBezTo>
                    <a:pt x="965" y="1086"/>
                    <a:pt x="1256" y="747"/>
                    <a:pt x="1135" y="376"/>
                  </a:cubicBezTo>
                  <a:cubicBezTo>
                    <a:pt x="1056" y="129"/>
                    <a:pt x="837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5;p61"/>
            <p:cNvSpPr/>
            <p:nvPr/>
          </p:nvSpPr>
          <p:spPr>
            <a:xfrm>
              <a:off x="5878687" y="2774913"/>
              <a:ext cx="41184" cy="22911"/>
            </a:xfrm>
            <a:custGeom>
              <a:avLst/>
              <a:gdLst/>
              <a:ahLst/>
              <a:cxnLst/>
              <a:rect l="l" t="t" r="r" b="b"/>
              <a:pathLst>
                <a:path w="1359" h="756" extrusionOk="0">
                  <a:moveTo>
                    <a:pt x="250" y="0"/>
                  </a:moveTo>
                  <a:cubicBezTo>
                    <a:pt x="156" y="0"/>
                    <a:pt x="89" y="24"/>
                    <a:pt x="65" y="75"/>
                  </a:cubicBezTo>
                  <a:cubicBezTo>
                    <a:pt x="0" y="200"/>
                    <a:pt x="227" y="436"/>
                    <a:pt x="568" y="602"/>
                  </a:cubicBezTo>
                  <a:cubicBezTo>
                    <a:pt x="772" y="703"/>
                    <a:pt x="971" y="756"/>
                    <a:pt x="1112" y="756"/>
                  </a:cubicBezTo>
                  <a:cubicBezTo>
                    <a:pt x="1206" y="756"/>
                    <a:pt x="1273" y="732"/>
                    <a:pt x="1298" y="683"/>
                  </a:cubicBezTo>
                  <a:cubicBezTo>
                    <a:pt x="1359" y="558"/>
                    <a:pt x="1132" y="321"/>
                    <a:pt x="791" y="152"/>
                  </a:cubicBezTo>
                  <a:cubicBezTo>
                    <a:pt x="587" y="53"/>
                    <a:pt x="389" y="0"/>
                    <a:pt x="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6;p61"/>
            <p:cNvSpPr/>
            <p:nvPr/>
          </p:nvSpPr>
          <p:spPr>
            <a:xfrm>
              <a:off x="5790830" y="2734666"/>
              <a:ext cx="41094" cy="22971"/>
            </a:xfrm>
            <a:custGeom>
              <a:avLst/>
              <a:gdLst/>
              <a:ahLst/>
              <a:cxnLst/>
              <a:rect l="l" t="t" r="r" b="b"/>
              <a:pathLst>
                <a:path w="1356" h="758" extrusionOk="0">
                  <a:moveTo>
                    <a:pt x="247" y="0"/>
                  </a:moveTo>
                  <a:cubicBezTo>
                    <a:pt x="153" y="0"/>
                    <a:pt x="86" y="25"/>
                    <a:pt x="61" y="75"/>
                  </a:cubicBezTo>
                  <a:cubicBezTo>
                    <a:pt x="0" y="200"/>
                    <a:pt x="223" y="436"/>
                    <a:pt x="565" y="602"/>
                  </a:cubicBezTo>
                  <a:cubicBezTo>
                    <a:pt x="771" y="703"/>
                    <a:pt x="971" y="757"/>
                    <a:pt x="1110" y="757"/>
                  </a:cubicBezTo>
                  <a:cubicBezTo>
                    <a:pt x="1203" y="757"/>
                    <a:pt x="1270" y="733"/>
                    <a:pt x="1294" y="683"/>
                  </a:cubicBezTo>
                  <a:cubicBezTo>
                    <a:pt x="1355" y="558"/>
                    <a:pt x="1129" y="321"/>
                    <a:pt x="788" y="153"/>
                  </a:cubicBezTo>
                  <a:cubicBezTo>
                    <a:pt x="586" y="54"/>
                    <a:pt x="387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7;p61"/>
            <p:cNvSpPr/>
            <p:nvPr/>
          </p:nvSpPr>
          <p:spPr>
            <a:xfrm>
              <a:off x="5797376" y="2846314"/>
              <a:ext cx="28093" cy="25911"/>
            </a:xfrm>
            <a:custGeom>
              <a:avLst/>
              <a:gdLst/>
              <a:ahLst/>
              <a:cxnLst/>
              <a:rect l="l" t="t" r="r" b="b"/>
              <a:pathLst>
                <a:path w="927" h="855" extrusionOk="0">
                  <a:moveTo>
                    <a:pt x="153" y="0"/>
                  </a:moveTo>
                  <a:cubicBezTo>
                    <a:pt x="100" y="0"/>
                    <a:pt x="47" y="33"/>
                    <a:pt x="38" y="104"/>
                  </a:cubicBezTo>
                  <a:cubicBezTo>
                    <a:pt x="38" y="114"/>
                    <a:pt x="1" y="391"/>
                    <a:pt x="183" y="611"/>
                  </a:cubicBezTo>
                  <a:cubicBezTo>
                    <a:pt x="311" y="763"/>
                    <a:pt x="507" y="844"/>
                    <a:pt x="768" y="854"/>
                  </a:cubicBezTo>
                  <a:lnTo>
                    <a:pt x="774" y="854"/>
                  </a:lnTo>
                  <a:cubicBezTo>
                    <a:pt x="923" y="851"/>
                    <a:pt x="926" y="631"/>
                    <a:pt x="778" y="618"/>
                  </a:cubicBezTo>
                  <a:cubicBezTo>
                    <a:pt x="588" y="611"/>
                    <a:pt x="450" y="557"/>
                    <a:pt x="365" y="459"/>
                  </a:cubicBezTo>
                  <a:cubicBezTo>
                    <a:pt x="294" y="368"/>
                    <a:pt x="261" y="250"/>
                    <a:pt x="271" y="135"/>
                  </a:cubicBezTo>
                  <a:cubicBezTo>
                    <a:pt x="284" y="49"/>
                    <a:pt x="218" y="0"/>
                    <a:pt x="15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8;p61"/>
            <p:cNvSpPr/>
            <p:nvPr/>
          </p:nvSpPr>
          <p:spPr>
            <a:xfrm>
              <a:off x="5802376" y="2879318"/>
              <a:ext cx="64822" cy="29972"/>
            </a:xfrm>
            <a:custGeom>
              <a:avLst/>
              <a:gdLst/>
              <a:ahLst/>
              <a:cxnLst/>
              <a:rect l="l" t="t" r="r" b="b"/>
              <a:pathLst>
                <a:path w="2139" h="989" extrusionOk="0">
                  <a:moveTo>
                    <a:pt x="1978" y="0"/>
                  </a:moveTo>
                  <a:cubicBezTo>
                    <a:pt x="1941" y="0"/>
                    <a:pt x="1905" y="18"/>
                    <a:pt x="1880" y="59"/>
                  </a:cubicBezTo>
                  <a:cubicBezTo>
                    <a:pt x="1545" y="619"/>
                    <a:pt x="1119" y="755"/>
                    <a:pt x="783" y="755"/>
                  </a:cubicBezTo>
                  <a:cubicBezTo>
                    <a:pt x="479" y="755"/>
                    <a:pt x="248" y="643"/>
                    <a:pt x="227" y="634"/>
                  </a:cubicBezTo>
                  <a:cubicBezTo>
                    <a:pt x="208" y="624"/>
                    <a:pt x="189" y="619"/>
                    <a:pt x="171" y="619"/>
                  </a:cubicBezTo>
                  <a:cubicBezTo>
                    <a:pt x="63" y="619"/>
                    <a:pt x="1" y="782"/>
                    <a:pt x="123" y="843"/>
                  </a:cubicBezTo>
                  <a:cubicBezTo>
                    <a:pt x="332" y="938"/>
                    <a:pt x="559" y="989"/>
                    <a:pt x="788" y="989"/>
                  </a:cubicBezTo>
                  <a:cubicBezTo>
                    <a:pt x="1190" y="989"/>
                    <a:pt x="1694" y="830"/>
                    <a:pt x="2083" y="181"/>
                  </a:cubicBezTo>
                  <a:cubicBezTo>
                    <a:pt x="2139" y="87"/>
                    <a:pt x="2059" y="0"/>
                    <a:pt x="1978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9;p61"/>
            <p:cNvSpPr/>
            <p:nvPr/>
          </p:nvSpPr>
          <p:spPr>
            <a:xfrm>
              <a:off x="5930905" y="2838192"/>
              <a:ext cx="32184" cy="37821"/>
            </a:xfrm>
            <a:custGeom>
              <a:avLst/>
              <a:gdLst/>
              <a:ahLst/>
              <a:cxnLst/>
              <a:rect l="l" t="t" r="r" b="b"/>
              <a:pathLst>
                <a:path w="1062" h="1248" extrusionOk="0">
                  <a:moveTo>
                    <a:pt x="693" y="0"/>
                  </a:moveTo>
                  <a:cubicBezTo>
                    <a:pt x="514" y="0"/>
                    <a:pt x="306" y="151"/>
                    <a:pt x="173" y="399"/>
                  </a:cubicBezTo>
                  <a:cubicBezTo>
                    <a:pt x="1" y="720"/>
                    <a:pt x="28" y="1082"/>
                    <a:pt x="224" y="1207"/>
                  </a:cubicBezTo>
                  <a:cubicBezTo>
                    <a:pt x="268" y="1235"/>
                    <a:pt x="318" y="1248"/>
                    <a:pt x="371" y="1248"/>
                  </a:cubicBezTo>
                  <a:cubicBezTo>
                    <a:pt x="550" y="1248"/>
                    <a:pt x="760" y="1097"/>
                    <a:pt x="893" y="849"/>
                  </a:cubicBezTo>
                  <a:cubicBezTo>
                    <a:pt x="1062" y="528"/>
                    <a:pt x="1041" y="166"/>
                    <a:pt x="842" y="41"/>
                  </a:cubicBezTo>
                  <a:cubicBezTo>
                    <a:pt x="797" y="13"/>
                    <a:pt x="746" y="0"/>
                    <a:pt x="69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0;p61"/>
            <p:cNvSpPr/>
            <p:nvPr/>
          </p:nvSpPr>
          <p:spPr>
            <a:xfrm>
              <a:off x="5873354" y="2850769"/>
              <a:ext cx="42639" cy="28972"/>
            </a:xfrm>
            <a:custGeom>
              <a:avLst/>
              <a:gdLst/>
              <a:ahLst/>
              <a:cxnLst/>
              <a:rect l="l" t="t" r="r" b="b"/>
              <a:pathLst>
                <a:path w="1407" h="956" extrusionOk="0">
                  <a:moveTo>
                    <a:pt x="487" y="0"/>
                  </a:moveTo>
                  <a:cubicBezTo>
                    <a:pt x="328" y="0"/>
                    <a:pt x="194" y="54"/>
                    <a:pt x="126" y="160"/>
                  </a:cubicBezTo>
                  <a:cubicBezTo>
                    <a:pt x="1" y="359"/>
                    <a:pt x="156" y="657"/>
                    <a:pt x="474" y="836"/>
                  </a:cubicBezTo>
                  <a:cubicBezTo>
                    <a:pt x="620" y="916"/>
                    <a:pt x="775" y="956"/>
                    <a:pt x="912" y="956"/>
                  </a:cubicBezTo>
                  <a:cubicBezTo>
                    <a:pt x="1074" y="956"/>
                    <a:pt x="1212" y="901"/>
                    <a:pt x="1281" y="795"/>
                  </a:cubicBezTo>
                  <a:cubicBezTo>
                    <a:pt x="1406" y="599"/>
                    <a:pt x="1251" y="295"/>
                    <a:pt x="933" y="123"/>
                  </a:cubicBezTo>
                  <a:cubicBezTo>
                    <a:pt x="784" y="41"/>
                    <a:pt x="626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51;p61"/>
            <p:cNvSpPr/>
            <p:nvPr/>
          </p:nvSpPr>
          <p:spPr>
            <a:xfrm>
              <a:off x="5752735" y="2799491"/>
              <a:ext cx="42609" cy="28941"/>
            </a:xfrm>
            <a:custGeom>
              <a:avLst/>
              <a:gdLst/>
              <a:ahLst/>
              <a:cxnLst/>
              <a:rect l="l" t="t" r="r" b="b"/>
              <a:pathLst>
                <a:path w="1406" h="955" extrusionOk="0">
                  <a:moveTo>
                    <a:pt x="486" y="1"/>
                  </a:moveTo>
                  <a:cubicBezTo>
                    <a:pt x="328" y="1"/>
                    <a:pt x="194" y="53"/>
                    <a:pt x="125" y="159"/>
                  </a:cubicBezTo>
                  <a:cubicBezTo>
                    <a:pt x="0" y="358"/>
                    <a:pt x="156" y="656"/>
                    <a:pt x="473" y="835"/>
                  </a:cubicBezTo>
                  <a:cubicBezTo>
                    <a:pt x="619" y="916"/>
                    <a:pt x="774" y="955"/>
                    <a:pt x="912" y="955"/>
                  </a:cubicBezTo>
                  <a:cubicBezTo>
                    <a:pt x="1074" y="955"/>
                    <a:pt x="1211" y="900"/>
                    <a:pt x="1281" y="794"/>
                  </a:cubicBezTo>
                  <a:cubicBezTo>
                    <a:pt x="1406" y="598"/>
                    <a:pt x="1251" y="294"/>
                    <a:pt x="933" y="122"/>
                  </a:cubicBezTo>
                  <a:cubicBezTo>
                    <a:pt x="784" y="41"/>
                    <a:pt x="626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52;p61"/>
            <p:cNvSpPr/>
            <p:nvPr/>
          </p:nvSpPr>
          <p:spPr>
            <a:xfrm>
              <a:off x="5972788" y="4115841"/>
              <a:ext cx="809507" cy="367145"/>
            </a:xfrm>
            <a:custGeom>
              <a:avLst/>
              <a:gdLst/>
              <a:ahLst/>
              <a:cxnLst/>
              <a:rect l="l" t="t" r="r" b="b"/>
              <a:pathLst>
                <a:path w="26712" h="12115" extrusionOk="0">
                  <a:moveTo>
                    <a:pt x="21354" y="0"/>
                  </a:moveTo>
                  <a:cubicBezTo>
                    <a:pt x="21216" y="0"/>
                    <a:pt x="21071" y="22"/>
                    <a:pt x="20916" y="69"/>
                  </a:cubicBezTo>
                  <a:cubicBezTo>
                    <a:pt x="20916" y="69"/>
                    <a:pt x="20328" y="76"/>
                    <a:pt x="18690" y="1982"/>
                  </a:cubicBezTo>
                  <a:cubicBezTo>
                    <a:pt x="18690" y="1982"/>
                    <a:pt x="18027" y="2458"/>
                    <a:pt x="16608" y="2471"/>
                  </a:cubicBezTo>
                  <a:cubicBezTo>
                    <a:pt x="16608" y="2471"/>
                    <a:pt x="16581" y="2471"/>
                    <a:pt x="16530" y="2471"/>
                  </a:cubicBezTo>
                  <a:cubicBezTo>
                    <a:pt x="15828" y="2471"/>
                    <a:pt x="10544" y="2533"/>
                    <a:pt x="7303" y="4350"/>
                  </a:cubicBezTo>
                  <a:lnTo>
                    <a:pt x="7093" y="3012"/>
                  </a:lnTo>
                  <a:cubicBezTo>
                    <a:pt x="7093" y="3012"/>
                    <a:pt x="2836" y="3485"/>
                    <a:pt x="1" y="6509"/>
                  </a:cubicBezTo>
                  <a:cubicBezTo>
                    <a:pt x="1" y="6509"/>
                    <a:pt x="1846" y="10730"/>
                    <a:pt x="3562" y="12115"/>
                  </a:cubicBezTo>
                  <a:cubicBezTo>
                    <a:pt x="3562" y="12115"/>
                    <a:pt x="14375" y="9446"/>
                    <a:pt x="19950" y="5256"/>
                  </a:cubicBezTo>
                  <a:cubicBezTo>
                    <a:pt x="19950" y="5256"/>
                    <a:pt x="23126" y="7766"/>
                    <a:pt x="24217" y="9489"/>
                  </a:cubicBezTo>
                  <a:cubicBezTo>
                    <a:pt x="24217" y="9489"/>
                    <a:pt x="24738" y="11269"/>
                    <a:pt x="25314" y="11269"/>
                  </a:cubicBezTo>
                  <a:cubicBezTo>
                    <a:pt x="25351" y="11269"/>
                    <a:pt x="25387" y="11262"/>
                    <a:pt x="25424" y="11247"/>
                  </a:cubicBezTo>
                  <a:cubicBezTo>
                    <a:pt x="25424" y="11247"/>
                    <a:pt x="25846" y="10888"/>
                    <a:pt x="25501" y="10216"/>
                  </a:cubicBezTo>
                  <a:cubicBezTo>
                    <a:pt x="25501" y="10216"/>
                    <a:pt x="26711" y="9280"/>
                    <a:pt x="26464" y="8550"/>
                  </a:cubicBezTo>
                  <a:cubicBezTo>
                    <a:pt x="26464" y="8550"/>
                    <a:pt x="26451" y="8199"/>
                    <a:pt x="26211" y="8033"/>
                  </a:cubicBezTo>
                  <a:cubicBezTo>
                    <a:pt x="26211" y="8033"/>
                    <a:pt x="26083" y="6019"/>
                    <a:pt x="24981" y="5019"/>
                  </a:cubicBezTo>
                  <a:cubicBezTo>
                    <a:pt x="24981" y="5019"/>
                    <a:pt x="23555" y="3874"/>
                    <a:pt x="23373" y="2529"/>
                  </a:cubicBezTo>
                  <a:cubicBezTo>
                    <a:pt x="23373" y="2529"/>
                    <a:pt x="22843" y="0"/>
                    <a:pt x="21354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53;p61"/>
            <p:cNvSpPr/>
            <p:nvPr/>
          </p:nvSpPr>
          <p:spPr>
            <a:xfrm>
              <a:off x="5407123" y="4173302"/>
              <a:ext cx="694894" cy="631647"/>
            </a:xfrm>
            <a:custGeom>
              <a:avLst/>
              <a:gdLst/>
              <a:ahLst/>
              <a:cxnLst/>
              <a:rect l="l" t="t" r="r" b="b"/>
              <a:pathLst>
                <a:path w="22930" h="20843" extrusionOk="0">
                  <a:moveTo>
                    <a:pt x="2159" y="1"/>
                  </a:moveTo>
                  <a:cubicBezTo>
                    <a:pt x="1953" y="1"/>
                    <a:pt x="1745" y="7"/>
                    <a:pt x="1534" y="21"/>
                  </a:cubicBezTo>
                  <a:cubicBezTo>
                    <a:pt x="1534" y="21"/>
                    <a:pt x="0" y="4363"/>
                    <a:pt x="311" y="6546"/>
                  </a:cubicBezTo>
                  <a:cubicBezTo>
                    <a:pt x="311" y="6546"/>
                    <a:pt x="10032" y="11979"/>
                    <a:pt x="16966" y="12729"/>
                  </a:cubicBezTo>
                  <a:cubicBezTo>
                    <a:pt x="16966" y="12729"/>
                    <a:pt x="17574" y="16730"/>
                    <a:pt x="17192" y="18737"/>
                  </a:cubicBezTo>
                  <a:cubicBezTo>
                    <a:pt x="17192" y="18737"/>
                    <a:pt x="16250" y="20606"/>
                    <a:pt x="16875" y="20842"/>
                  </a:cubicBezTo>
                  <a:cubicBezTo>
                    <a:pt x="16875" y="20842"/>
                    <a:pt x="16877" y="20842"/>
                    <a:pt x="16882" y="20842"/>
                  </a:cubicBezTo>
                  <a:cubicBezTo>
                    <a:pt x="16949" y="20842"/>
                    <a:pt x="17440" y="20819"/>
                    <a:pt x="17635" y="20143"/>
                  </a:cubicBezTo>
                  <a:cubicBezTo>
                    <a:pt x="17635" y="20143"/>
                    <a:pt x="17762" y="20155"/>
                    <a:pt x="17950" y="20155"/>
                  </a:cubicBezTo>
                  <a:cubicBezTo>
                    <a:pt x="18414" y="20155"/>
                    <a:pt x="19251" y="20083"/>
                    <a:pt x="19477" y="19585"/>
                  </a:cubicBezTo>
                  <a:cubicBezTo>
                    <a:pt x="19477" y="19585"/>
                    <a:pt x="19706" y="19318"/>
                    <a:pt x="19646" y="19031"/>
                  </a:cubicBezTo>
                  <a:cubicBezTo>
                    <a:pt x="19646" y="19031"/>
                    <a:pt x="20926" y="17473"/>
                    <a:pt x="20805" y="15990"/>
                  </a:cubicBezTo>
                  <a:cubicBezTo>
                    <a:pt x="20805" y="15990"/>
                    <a:pt x="20544" y="14179"/>
                    <a:pt x="21332" y="13071"/>
                  </a:cubicBezTo>
                  <a:cubicBezTo>
                    <a:pt x="21332" y="13071"/>
                    <a:pt x="22930" y="10435"/>
                    <a:pt x="21217" y="9597"/>
                  </a:cubicBezTo>
                  <a:cubicBezTo>
                    <a:pt x="21217" y="9597"/>
                    <a:pt x="20978" y="9379"/>
                    <a:pt x="19830" y="9379"/>
                  </a:cubicBezTo>
                  <a:cubicBezTo>
                    <a:pt x="19433" y="9379"/>
                    <a:pt x="18927" y="9405"/>
                    <a:pt x="18284" y="9476"/>
                  </a:cubicBezTo>
                  <a:cubicBezTo>
                    <a:pt x="18284" y="9476"/>
                    <a:pt x="17473" y="9367"/>
                    <a:pt x="16425" y="8411"/>
                  </a:cubicBezTo>
                  <a:cubicBezTo>
                    <a:pt x="16425" y="8411"/>
                    <a:pt x="12219" y="4377"/>
                    <a:pt x="8350" y="3427"/>
                  </a:cubicBezTo>
                  <a:lnTo>
                    <a:pt x="9110" y="2305"/>
                  </a:lnTo>
                  <a:cubicBezTo>
                    <a:pt x="9110" y="2305"/>
                    <a:pt x="6014" y="1"/>
                    <a:pt x="2159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4;p61"/>
            <p:cNvSpPr/>
            <p:nvPr/>
          </p:nvSpPr>
          <p:spPr>
            <a:xfrm>
              <a:off x="5371392" y="3773775"/>
              <a:ext cx="871420" cy="575886"/>
            </a:xfrm>
            <a:custGeom>
              <a:avLst/>
              <a:gdLst/>
              <a:ahLst/>
              <a:cxnLst/>
              <a:rect l="l" t="t" r="r" b="b"/>
              <a:pathLst>
                <a:path w="28755" h="19003" extrusionOk="0">
                  <a:moveTo>
                    <a:pt x="19133" y="0"/>
                  </a:moveTo>
                  <a:cubicBezTo>
                    <a:pt x="16276" y="0"/>
                    <a:pt x="13033" y="193"/>
                    <a:pt x="10390" y="861"/>
                  </a:cubicBezTo>
                  <a:cubicBezTo>
                    <a:pt x="10390" y="861"/>
                    <a:pt x="3132" y="7389"/>
                    <a:pt x="0" y="13039"/>
                  </a:cubicBezTo>
                  <a:cubicBezTo>
                    <a:pt x="0" y="13039"/>
                    <a:pt x="2051" y="14150"/>
                    <a:pt x="6342" y="15286"/>
                  </a:cubicBezTo>
                  <a:cubicBezTo>
                    <a:pt x="6342" y="15286"/>
                    <a:pt x="8549" y="15948"/>
                    <a:pt x="10313" y="16830"/>
                  </a:cubicBezTo>
                  <a:cubicBezTo>
                    <a:pt x="10313" y="16830"/>
                    <a:pt x="15009" y="11853"/>
                    <a:pt x="16209" y="10498"/>
                  </a:cubicBezTo>
                  <a:cubicBezTo>
                    <a:pt x="16209" y="10498"/>
                    <a:pt x="16618" y="16516"/>
                    <a:pt x="19331" y="19003"/>
                  </a:cubicBezTo>
                  <a:cubicBezTo>
                    <a:pt x="19331" y="19003"/>
                    <a:pt x="24497" y="14907"/>
                    <a:pt x="28755" y="14468"/>
                  </a:cubicBezTo>
                  <a:cubicBezTo>
                    <a:pt x="28755" y="14468"/>
                    <a:pt x="25792" y="2811"/>
                    <a:pt x="26170" y="354"/>
                  </a:cubicBezTo>
                  <a:cubicBezTo>
                    <a:pt x="26172" y="354"/>
                    <a:pt x="23007" y="0"/>
                    <a:pt x="19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5;p61"/>
            <p:cNvSpPr/>
            <p:nvPr/>
          </p:nvSpPr>
          <p:spPr>
            <a:xfrm>
              <a:off x="5805468" y="3938944"/>
              <a:ext cx="50094" cy="91460"/>
            </a:xfrm>
            <a:custGeom>
              <a:avLst/>
              <a:gdLst/>
              <a:ahLst/>
              <a:cxnLst/>
              <a:rect l="l" t="t" r="r" b="b"/>
              <a:pathLst>
                <a:path w="1653" h="3018" extrusionOk="0">
                  <a:moveTo>
                    <a:pt x="131" y="1"/>
                  </a:moveTo>
                  <a:cubicBezTo>
                    <a:pt x="123" y="1"/>
                    <a:pt x="116" y="1"/>
                    <a:pt x="109" y="3"/>
                  </a:cubicBezTo>
                  <a:cubicBezTo>
                    <a:pt x="44" y="13"/>
                    <a:pt x="0" y="74"/>
                    <a:pt x="11" y="138"/>
                  </a:cubicBezTo>
                  <a:cubicBezTo>
                    <a:pt x="24" y="216"/>
                    <a:pt x="311" y="2061"/>
                    <a:pt x="1447" y="2990"/>
                  </a:cubicBezTo>
                  <a:cubicBezTo>
                    <a:pt x="1467" y="3007"/>
                    <a:pt x="1494" y="3017"/>
                    <a:pt x="1521" y="3017"/>
                  </a:cubicBezTo>
                  <a:cubicBezTo>
                    <a:pt x="1555" y="3017"/>
                    <a:pt x="1589" y="3000"/>
                    <a:pt x="1612" y="2973"/>
                  </a:cubicBezTo>
                  <a:cubicBezTo>
                    <a:pt x="1653" y="2922"/>
                    <a:pt x="1646" y="2848"/>
                    <a:pt x="1595" y="2808"/>
                  </a:cubicBezTo>
                  <a:cubicBezTo>
                    <a:pt x="531" y="1936"/>
                    <a:pt x="247" y="121"/>
                    <a:pt x="244" y="101"/>
                  </a:cubicBezTo>
                  <a:cubicBezTo>
                    <a:pt x="238" y="44"/>
                    <a:pt x="187" y="1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6;p61"/>
            <p:cNvSpPr/>
            <p:nvPr/>
          </p:nvSpPr>
          <p:spPr>
            <a:xfrm>
              <a:off x="5242166" y="3245447"/>
              <a:ext cx="395995" cy="408996"/>
            </a:xfrm>
            <a:custGeom>
              <a:avLst/>
              <a:gdLst/>
              <a:ahLst/>
              <a:cxnLst/>
              <a:rect l="l" t="t" r="r" b="b"/>
              <a:pathLst>
                <a:path w="13067" h="13496" extrusionOk="0">
                  <a:moveTo>
                    <a:pt x="752" y="1"/>
                  </a:moveTo>
                  <a:cubicBezTo>
                    <a:pt x="249" y="1"/>
                    <a:pt x="0" y="455"/>
                    <a:pt x="358" y="1791"/>
                  </a:cubicBezTo>
                  <a:cubicBezTo>
                    <a:pt x="358" y="1791"/>
                    <a:pt x="2997" y="9154"/>
                    <a:pt x="8008" y="13496"/>
                  </a:cubicBezTo>
                  <a:cubicBezTo>
                    <a:pt x="8008" y="13496"/>
                    <a:pt x="11370" y="11323"/>
                    <a:pt x="13066" y="8215"/>
                  </a:cubicBezTo>
                  <a:lnTo>
                    <a:pt x="9714" y="5654"/>
                  </a:lnTo>
                  <a:lnTo>
                    <a:pt x="8616" y="7140"/>
                  </a:lnTo>
                  <a:cubicBezTo>
                    <a:pt x="8616" y="7140"/>
                    <a:pt x="5998" y="5316"/>
                    <a:pt x="4021" y="2035"/>
                  </a:cubicBezTo>
                  <a:cubicBezTo>
                    <a:pt x="4021" y="2035"/>
                    <a:pt x="1817" y="1"/>
                    <a:pt x="752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7;p61"/>
            <p:cNvSpPr/>
            <p:nvPr/>
          </p:nvSpPr>
          <p:spPr>
            <a:xfrm>
              <a:off x="5514862" y="3056033"/>
              <a:ext cx="817356" cy="779111"/>
            </a:xfrm>
            <a:custGeom>
              <a:avLst/>
              <a:gdLst/>
              <a:ahLst/>
              <a:cxnLst/>
              <a:rect l="l" t="t" r="r" b="b"/>
              <a:pathLst>
                <a:path w="26971" h="25709" extrusionOk="0">
                  <a:moveTo>
                    <a:pt x="19892" y="1"/>
                  </a:moveTo>
                  <a:cubicBezTo>
                    <a:pt x="19087" y="1"/>
                    <a:pt x="18459" y="94"/>
                    <a:pt x="18459" y="94"/>
                  </a:cubicBezTo>
                  <a:cubicBezTo>
                    <a:pt x="16619" y="1029"/>
                    <a:pt x="14942" y="1327"/>
                    <a:pt x="13549" y="1327"/>
                  </a:cubicBezTo>
                  <a:cubicBezTo>
                    <a:pt x="11080" y="1327"/>
                    <a:pt x="9505" y="388"/>
                    <a:pt x="9505" y="388"/>
                  </a:cubicBezTo>
                  <a:lnTo>
                    <a:pt x="6900" y="672"/>
                  </a:lnTo>
                  <a:cubicBezTo>
                    <a:pt x="4359" y="797"/>
                    <a:pt x="0" y="11086"/>
                    <a:pt x="0" y="11086"/>
                  </a:cubicBezTo>
                  <a:cubicBezTo>
                    <a:pt x="1568" y="14975"/>
                    <a:pt x="4727" y="15070"/>
                    <a:pt x="4727" y="15070"/>
                  </a:cubicBezTo>
                  <a:lnTo>
                    <a:pt x="5798" y="11704"/>
                  </a:lnTo>
                  <a:cubicBezTo>
                    <a:pt x="7397" y="17404"/>
                    <a:pt x="6586" y="20101"/>
                    <a:pt x="6586" y="20101"/>
                  </a:cubicBezTo>
                  <a:cubicBezTo>
                    <a:pt x="5585" y="22699"/>
                    <a:pt x="5322" y="24750"/>
                    <a:pt x="5322" y="24750"/>
                  </a:cubicBezTo>
                  <a:cubicBezTo>
                    <a:pt x="5831" y="24624"/>
                    <a:pt x="6444" y="24572"/>
                    <a:pt x="7105" y="24572"/>
                  </a:cubicBezTo>
                  <a:cubicBezTo>
                    <a:pt x="10067" y="24572"/>
                    <a:pt x="14002" y="25608"/>
                    <a:pt x="14002" y="25608"/>
                  </a:cubicBezTo>
                  <a:cubicBezTo>
                    <a:pt x="14477" y="25677"/>
                    <a:pt x="14945" y="25708"/>
                    <a:pt x="15404" y="25708"/>
                  </a:cubicBezTo>
                  <a:cubicBezTo>
                    <a:pt x="19235" y="25708"/>
                    <a:pt x="22375" y="23557"/>
                    <a:pt x="22375" y="23557"/>
                  </a:cubicBezTo>
                  <a:cubicBezTo>
                    <a:pt x="21706" y="20361"/>
                    <a:pt x="21460" y="13542"/>
                    <a:pt x="21460" y="13542"/>
                  </a:cubicBezTo>
                  <a:cubicBezTo>
                    <a:pt x="23419" y="12850"/>
                    <a:pt x="26971" y="10603"/>
                    <a:pt x="26971" y="10603"/>
                  </a:cubicBezTo>
                  <a:cubicBezTo>
                    <a:pt x="25805" y="7727"/>
                    <a:pt x="23193" y="1297"/>
                    <a:pt x="23193" y="1297"/>
                  </a:cubicBezTo>
                  <a:cubicBezTo>
                    <a:pt x="22739" y="216"/>
                    <a:pt x="21112" y="1"/>
                    <a:pt x="19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8;p61"/>
            <p:cNvSpPr/>
            <p:nvPr/>
          </p:nvSpPr>
          <p:spPr>
            <a:xfrm>
              <a:off x="6151595" y="3231112"/>
              <a:ext cx="13849" cy="220196"/>
            </a:xfrm>
            <a:custGeom>
              <a:avLst/>
              <a:gdLst/>
              <a:ahLst/>
              <a:cxnLst/>
              <a:rect l="l" t="t" r="r" b="b"/>
              <a:pathLst>
                <a:path w="457" h="7266" extrusionOk="0">
                  <a:moveTo>
                    <a:pt x="115" y="1"/>
                  </a:moveTo>
                  <a:cubicBezTo>
                    <a:pt x="51" y="1"/>
                    <a:pt x="0" y="55"/>
                    <a:pt x="0" y="119"/>
                  </a:cubicBezTo>
                  <a:cubicBezTo>
                    <a:pt x="0" y="176"/>
                    <a:pt x="102" y="5897"/>
                    <a:pt x="217" y="7160"/>
                  </a:cubicBezTo>
                  <a:cubicBezTo>
                    <a:pt x="223" y="7218"/>
                    <a:pt x="274" y="7265"/>
                    <a:pt x="335" y="7265"/>
                  </a:cubicBezTo>
                  <a:lnTo>
                    <a:pt x="345" y="7265"/>
                  </a:lnTo>
                  <a:cubicBezTo>
                    <a:pt x="409" y="7258"/>
                    <a:pt x="456" y="7201"/>
                    <a:pt x="453" y="7137"/>
                  </a:cubicBezTo>
                  <a:cubicBezTo>
                    <a:pt x="338" y="5883"/>
                    <a:pt x="237" y="173"/>
                    <a:pt x="237" y="115"/>
                  </a:cubicBezTo>
                  <a:cubicBezTo>
                    <a:pt x="230" y="51"/>
                    <a:pt x="179" y="4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9;p61"/>
            <p:cNvSpPr/>
            <p:nvPr/>
          </p:nvSpPr>
          <p:spPr>
            <a:xfrm>
              <a:off x="6161838" y="3287845"/>
              <a:ext cx="139797" cy="94643"/>
            </a:xfrm>
            <a:custGeom>
              <a:avLst/>
              <a:gdLst/>
              <a:ahLst/>
              <a:cxnLst/>
              <a:rect l="l" t="t" r="r" b="b"/>
              <a:pathLst>
                <a:path w="4613" h="3123" extrusionOk="0">
                  <a:moveTo>
                    <a:pt x="4423" y="0"/>
                  </a:moveTo>
                  <a:cubicBezTo>
                    <a:pt x="3494" y="784"/>
                    <a:pt x="2764" y="1376"/>
                    <a:pt x="1622" y="2004"/>
                  </a:cubicBezTo>
                  <a:cubicBezTo>
                    <a:pt x="1304" y="2180"/>
                    <a:pt x="456" y="2514"/>
                    <a:pt x="0" y="2639"/>
                  </a:cubicBezTo>
                  <a:cubicBezTo>
                    <a:pt x="7" y="2805"/>
                    <a:pt x="10" y="2964"/>
                    <a:pt x="17" y="3123"/>
                  </a:cubicBezTo>
                  <a:cubicBezTo>
                    <a:pt x="514" y="3004"/>
                    <a:pt x="1504" y="2609"/>
                    <a:pt x="1848" y="2420"/>
                  </a:cubicBezTo>
                  <a:cubicBezTo>
                    <a:pt x="2980" y="1798"/>
                    <a:pt x="3741" y="1190"/>
                    <a:pt x="4612" y="460"/>
                  </a:cubicBezTo>
                  <a:cubicBezTo>
                    <a:pt x="4548" y="308"/>
                    <a:pt x="4487" y="152"/>
                    <a:pt x="4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0;p61"/>
            <p:cNvSpPr/>
            <p:nvPr/>
          </p:nvSpPr>
          <p:spPr>
            <a:xfrm>
              <a:off x="6163172" y="3328183"/>
              <a:ext cx="154859" cy="92400"/>
            </a:xfrm>
            <a:custGeom>
              <a:avLst/>
              <a:gdLst/>
              <a:ahLst/>
              <a:cxnLst/>
              <a:rect l="l" t="t" r="r" b="b"/>
              <a:pathLst>
                <a:path w="5110" h="3049" extrusionOk="0">
                  <a:moveTo>
                    <a:pt x="4920" y="1"/>
                  </a:moveTo>
                  <a:cubicBezTo>
                    <a:pt x="3555" y="1177"/>
                    <a:pt x="1788" y="2349"/>
                    <a:pt x="0" y="2575"/>
                  </a:cubicBezTo>
                  <a:cubicBezTo>
                    <a:pt x="7" y="2741"/>
                    <a:pt x="14" y="2900"/>
                    <a:pt x="20" y="3049"/>
                  </a:cubicBezTo>
                  <a:cubicBezTo>
                    <a:pt x="1879" y="2829"/>
                    <a:pt x="3693" y="1656"/>
                    <a:pt x="5109" y="464"/>
                  </a:cubicBezTo>
                  <a:cubicBezTo>
                    <a:pt x="5048" y="312"/>
                    <a:pt x="4984" y="160"/>
                    <a:pt x="4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1;p61"/>
            <p:cNvSpPr/>
            <p:nvPr/>
          </p:nvSpPr>
          <p:spPr>
            <a:xfrm>
              <a:off x="5521286" y="3360459"/>
              <a:ext cx="145646" cy="138160"/>
            </a:xfrm>
            <a:custGeom>
              <a:avLst/>
              <a:gdLst/>
              <a:ahLst/>
              <a:cxnLst/>
              <a:rect l="l" t="t" r="r" b="b"/>
              <a:pathLst>
                <a:path w="4806" h="4559" extrusionOk="0">
                  <a:moveTo>
                    <a:pt x="248" y="0"/>
                  </a:moveTo>
                  <a:cubicBezTo>
                    <a:pt x="153" y="210"/>
                    <a:pt x="68" y="395"/>
                    <a:pt x="1" y="551"/>
                  </a:cubicBezTo>
                  <a:cubicBezTo>
                    <a:pt x="700" y="1811"/>
                    <a:pt x="2245" y="4041"/>
                    <a:pt x="4664" y="4558"/>
                  </a:cubicBezTo>
                  <a:lnTo>
                    <a:pt x="4806" y="4105"/>
                  </a:lnTo>
                  <a:cubicBezTo>
                    <a:pt x="2353" y="3599"/>
                    <a:pt x="808" y="1085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2;p61"/>
            <p:cNvSpPr/>
            <p:nvPr/>
          </p:nvSpPr>
          <p:spPr>
            <a:xfrm>
              <a:off x="5699487" y="3671643"/>
              <a:ext cx="481092" cy="57489"/>
            </a:xfrm>
            <a:custGeom>
              <a:avLst/>
              <a:gdLst/>
              <a:ahLst/>
              <a:cxnLst/>
              <a:rect l="l" t="t" r="r" b="b"/>
              <a:pathLst>
                <a:path w="15875" h="1897" extrusionOk="0">
                  <a:moveTo>
                    <a:pt x="15824" y="1"/>
                  </a:moveTo>
                  <a:cubicBezTo>
                    <a:pt x="15543" y="99"/>
                    <a:pt x="15263" y="203"/>
                    <a:pt x="14989" y="305"/>
                  </a:cubicBezTo>
                  <a:cubicBezTo>
                    <a:pt x="14175" y="605"/>
                    <a:pt x="13334" y="920"/>
                    <a:pt x="12475" y="1082"/>
                  </a:cubicBezTo>
                  <a:cubicBezTo>
                    <a:pt x="11268" y="1310"/>
                    <a:pt x="10181" y="1422"/>
                    <a:pt x="9142" y="1422"/>
                  </a:cubicBezTo>
                  <a:cubicBezTo>
                    <a:pt x="8690" y="1422"/>
                    <a:pt x="8246" y="1401"/>
                    <a:pt x="7806" y="1359"/>
                  </a:cubicBezTo>
                  <a:cubicBezTo>
                    <a:pt x="7093" y="1291"/>
                    <a:pt x="6332" y="1170"/>
                    <a:pt x="5525" y="1041"/>
                  </a:cubicBezTo>
                  <a:cubicBezTo>
                    <a:pt x="4228" y="831"/>
                    <a:pt x="2828" y="611"/>
                    <a:pt x="1485" y="611"/>
                  </a:cubicBezTo>
                  <a:cubicBezTo>
                    <a:pt x="1037" y="611"/>
                    <a:pt x="595" y="636"/>
                    <a:pt x="166" y="693"/>
                  </a:cubicBezTo>
                  <a:cubicBezTo>
                    <a:pt x="108" y="862"/>
                    <a:pt x="54" y="1031"/>
                    <a:pt x="0" y="1197"/>
                  </a:cubicBezTo>
                  <a:cubicBezTo>
                    <a:pt x="481" y="1115"/>
                    <a:pt x="981" y="1080"/>
                    <a:pt x="1494" y="1080"/>
                  </a:cubicBezTo>
                  <a:cubicBezTo>
                    <a:pt x="2771" y="1080"/>
                    <a:pt x="4124" y="1293"/>
                    <a:pt x="5450" y="1508"/>
                  </a:cubicBezTo>
                  <a:cubicBezTo>
                    <a:pt x="6261" y="1636"/>
                    <a:pt x="7032" y="1761"/>
                    <a:pt x="7758" y="1832"/>
                  </a:cubicBezTo>
                  <a:cubicBezTo>
                    <a:pt x="8214" y="1873"/>
                    <a:pt x="8671" y="1896"/>
                    <a:pt x="9137" y="1896"/>
                  </a:cubicBezTo>
                  <a:cubicBezTo>
                    <a:pt x="10208" y="1896"/>
                    <a:pt x="11323" y="1781"/>
                    <a:pt x="12563" y="1545"/>
                  </a:cubicBezTo>
                  <a:cubicBezTo>
                    <a:pt x="13459" y="1376"/>
                    <a:pt x="14320" y="1055"/>
                    <a:pt x="15151" y="747"/>
                  </a:cubicBezTo>
                  <a:cubicBezTo>
                    <a:pt x="15388" y="660"/>
                    <a:pt x="15631" y="572"/>
                    <a:pt x="15874" y="484"/>
                  </a:cubicBezTo>
                  <a:cubicBezTo>
                    <a:pt x="15858" y="325"/>
                    <a:pt x="15841" y="163"/>
                    <a:pt x="15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3;p61"/>
            <p:cNvSpPr/>
            <p:nvPr/>
          </p:nvSpPr>
          <p:spPr>
            <a:xfrm>
              <a:off x="5715155" y="3629669"/>
              <a:ext cx="461212" cy="52973"/>
            </a:xfrm>
            <a:custGeom>
              <a:avLst/>
              <a:gdLst/>
              <a:ahLst/>
              <a:cxnLst/>
              <a:rect l="l" t="t" r="r" b="b"/>
              <a:pathLst>
                <a:path w="15219" h="1748" extrusionOk="0">
                  <a:moveTo>
                    <a:pt x="15178" y="0"/>
                  </a:moveTo>
                  <a:cubicBezTo>
                    <a:pt x="14851" y="92"/>
                    <a:pt x="14530" y="200"/>
                    <a:pt x="14212" y="325"/>
                  </a:cubicBezTo>
                  <a:cubicBezTo>
                    <a:pt x="12642" y="949"/>
                    <a:pt x="10862" y="1271"/>
                    <a:pt x="9056" y="1271"/>
                  </a:cubicBezTo>
                  <a:cubicBezTo>
                    <a:pt x="8391" y="1271"/>
                    <a:pt x="7722" y="1227"/>
                    <a:pt x="7059" y="1139"/>
                  </a:cubicBezTo>
                  <a:cubicBezTo>
                    <a:pt x="6532" y="1068"/>
                    <a:pt x="6005" y="967"/>
                    <a:pt x="5498" y="869"/>
                  </a:cubicBezTo>
                  <a:cubicBezTo>
                    <a:pt x="4670" y="706"/>
                    <a:pt x="3815" y="541"/>
                    <a:pt x="2920" y="500"/>
                  </a:cubicBezTo>
                  <a:cubicBezTo>
                    <a:pt x="2570" y="483"/>
                    <a:pt x="2207" y="475"/>
                    <a:pt x="1840" y="475"/>
                  </a:cubicBezTo>
                  <a:cubicBezTo>
                    <a:pt x="1474" y="475"/>
                    <a:pt x="1105" y="483"/>
                    <a:pt x="744" y="500"/>
                  </a:cubicBezTo>
                  <a:cubicBezTo>
                    <a:pt x="524" y="514"/>
                    <a:pt x="304" y="541"/>
                    <a:pt x="88" y="585"/>
                  </a:cubicBezTo>
                  <a:cubicBezTo>
                    <a:pt x="54" y="828"/>
                    <a:pt x="21" y="994"/>
                    <a:pt x="0" y="1085"/>
                  </a:cubicBezTo>
                  <a:cubicBezTo>
                    <a:pt x="250" y="1027"/>
                    <a:pt x="507" y="990"/>
                    <a:pt x="767" y="970"/>
                  </a:cubicBezTo>
                  <a:cubicBezTo>
                    <a:pt x="1122" y="955"/>
                    <a:pt x="1484" y="947"/>
                    <a:pt x="1842" y="947"/>
                  </a:cubicBezTo>
                  <a:cubicBezTo>
                    <a:pt x="2201" y="947"/>
                    <a:pt x="2556" y="955"/>
                    <a:pt x="2899" y="970"/>
                  </a:cubicBezTo>
                  <a:cubicBezTo>
                    <a:pt x="3761" y="1014"/>
                    <a:pt x="4599" y="1173"/>
                    <a:pt x="5410" y="1332"/>
                  </a:cubicBezTo>
                  <a:cubicBezTo>
                    <a:pt x="5924" y="1430"/>
                    <a:pt x="6454" y="1534"/>
                    <a:pt x="6995" y="1605"/>
                  </a:cubicBezTo>
                  <a:cubicBezTo>
                    <a:pt x="7694" y="1700"/>
                    <a:pt x="8397" y="1747"/>
                    <a:pt x="9103" y="1747"/>
                  </a:cubicBezTo>
                  <a:cubicBezTo>
                    <a:pt x="10951" y="1747"/>
                    <a:pt x="12749" y="1416"/>
                    <a:pt x="14388" y="764"/>
                  </a:cubicBezTo>
                  <a:cubicBezTo>
                    <a:pt x="14665" y="652"/>
                    <a:pt x="14945" y="561"/>
                    <a:pt x="15219" y="480"/>
                  </a:cubicBezTo>
                  <a:cubicBezTo>
                    <a:pt x="15205" y="321"/>
                    <a:pt x="15192" y="162"/>
                    <a:pt x="15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4;p61"/>
            <p:cNvSpPr/>
            <p:nvPr/>
          </p:nvSpPr>
          <p:spPr>
            <a:xfrm>
              <a:off x="5539410" y="3320212"/>
              <a:ext cx="140342" cy="138554"/>
            </a:xfrm>
            <a:custGeom>
              <a:avLst/>
              <a:gdLst/>
              <a:ahLst/>
              <a:cxnLst/>
              <a:rect l="l" t="t" r="r" b="b"/>
              <a:pathLst>
                <a:path w="4631" h="4572" extrusionOk="0">
                  <a:moveTo>
                    <a:pt x="271" y="0"/>
                  </a:moveTo>
                  <a:cubicBezTo>
                    <a:pt x="173" y="200"/>
                    <a:pt x="85" y="389"/>
                    <a:pt x="1" y="571"/>
                  </a:cubicBezTo>
                  <a:cubicBezTo>
                    <a:pt x="687" y="1838"/>
                    <a:pt x="2099" y="3798"/>
                    <a:pt x="4488" y="4572"/>
                  </a:cubicBezTo>
                  <a:lnTo>
                    <a:pt x="4630" y="4119"/>
                  </a:lnTo>
                  <a:cubicBezTo>
                    <a:pt x="2211" y="3318"/>
                    <a:pt x="836" y="1142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5;p61"/>
            <p:cNvSpPr/>
            <p:nvPr/>
          </p:nvSpPr>
          <p:spPr>
            <a:xfrm>
              <a:off x="5922419" y="3393432"/>
              <a:ext cx="450575" cy="798900"/>
            </a:xfrm>
            <a:custGeom>
              <a:avLst/>
              <a:gdLst/>
              <a:ahLst/>
              <a:cxnLst/>
              <a:rect l="l" t="t" r="r" b="b"/>
              <a:pathLst>
                <a:path w="14868" h="26362" extrusionOk="0">
                  <a:moveTo>
                    <a:pt x="14868" y="9552"/>
                  </a:move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cubicBezTo>
                    <a:pt x="14868" y="9552"/>
                    <a:pt x="14868" y="9552"/>
                    <a:pt x="14868" y="9552"/>
                  </a:cubicBezTo>
                  <a:close/>
                  <a:moveTo>
                    <a:pt x="12661" y="0"/>
                  </a:moveTo>
                  <a:cubicBezTo>
                    <a:pt x="11610" y="632"/>
                    <a:pt x="9813" y="1673"/>
                    <a:pt x="8475" y="2230"/>
                  </a:cubicBezTo>
                  <a:cubicBezTo>
                    <a:pt x="8711" y="3534"/>
                    <a:pt x="9475" y="7606"/>
                    <a:pt x="9944" y="8691"/>
                  </a:cubicBezTo>
                  <a:cubicBezTo>
                    <a:pt x="9944" y="8691"/>
                    <a:pt x="5400" y="15692"/>
                    <a:pt x="4906" y="18243"/>
                  </a:cubicBezTo>
                  <a:cubicBezTo>
                    <a:pt x="4906" y="18243"/>
                    <a:pt x="3339" y="19943"/>
                    <a:pt x="2352" y="21264"/>
                  </a:cubicBezTo>
                  <a:cubicBezTo>
                    <a:pt x="2352" y="21264"/>
                    <a:pt x="0" y="24001"/>
                    <a:pt x="544" y="24467"/>
                  </a:cubicBezTo>
                  <a:cubicBezTo>
                    <a:pt x="544" y="24467"/>
                    <a:pt x="560" y="24524"/>
                    <a:pt x="625" y="24524"/>
                  </a:cubicBezTo>
                  <a:cubicBezTo>
                    <a:pt x="744" y="24524"/>
                    <a:pt x="1029" y="24330"/>
                    <a:pt x="1690" y="23230"/>
                  </a:cubicBezTo>
                  <a:cubicBezTo>
                    <a:pt x="1690" y="23230"/>
                    <a:pt x="2132" y="22514"/>
                    <a:pt x="2724" y="22220"/>
                  </a:cubicBezTo>
                  <a:lnTo>
                    <a:pt x="2724" y="22220"/>
                  </a:lnTo>
                  <a:cubicBezTo>
                    <a:pt x="2724" y="22220"/>
                    <a:pt x="1136" y="24954"/>
                    <a:pt x="1511" y="25646"/>
                  </a:cubicBezTo>
                  <a:cubicBezTo>
                    <a:pt x="1511" y="25646"/>
                    <a:pt x="1536" y="25688"/>
                    <a:pt x="1590" y="25688"/>
                  </a:cubicBezTo>
                  <a:cubicBezTo>
                    <a:pt x="1706" y="25688"/>
                    <a:pt x="1954" y="25500"/>
                    <a:pt x="2372" y="24328"/>
                  </a:cubicBezTo>
                  <a:cubicBezTo>
                    <a:pt x="2599" y="23825"/>
                    <a:pt x="2920" y="23365"/>
                    <a:pt x="3315" y="22977"/>
                  </a:cubicBezTo>
                  <a:lnTo>
                    <a:pt x="3315" y="22977"/>
                  </a:lnTo>
                  <a:cubicBezTo>
                    <a:pt x="3315" y="22977"/>
                    <a:pt x="2234" y="25690"/>
                    <a:pt x="2599" y="26302"/>
                  </a:cubicBezTo>
                  <a:cubicBezTo>
                    <a:pt x="2599" y="26302"/>
                    <a:pt x="2631" y="26354"/>
                    <a:pt x="2692" y="26354"/>
                  </a:cubicBezTo>
                  <a:cubicBezTo>
                    <a:pt x="2816" y="26354"/>
                    <a:pt x="3055" y="26142"/>
                    <a:pt x="3383" y="24862"/>
                  </a:cubicBezTo>
                  <a:cubicBezTo>
                    <a:pt x="3383" y="24862"/>
                    <a:pt x="3643" y="24021"/>
                    <a:pt x="4143" y="23511"/>
                  </a:cubicBezTo>
                  <a:lnTo>
                    <a:pt x="4143" y="23511"/>
                  </a:lnTo>
                  <a:cubicBezTo>
                    <a:pt x="4143" y="23511"/>
                    <a:pt x="3744" y="25633"/>
                    <a:pt x="4133" y="26268"/>
                  </a:cubicBezTo>
                  <a:cubicBezTo>
                    <a:pt x="4133" y="26268"/>
                    <a:pt x="4204" y="26362"/>
                    <a:pt x="4297" y="26362"/>
                  </a:cubicBezTo>
                  <a:cubicBezTo>
                    <a:pt x="4441" y="26362"/>
                    <a:pt x="4637" y="26136"/>
                    <a:pt x="4700" y="24984"/>
                  </a:cubicBezTo>
                  <a:cubicBezTo>
                    <a:pt x="4700" y="24984"/>
                    <a:pt x="4619" y="23987"/>
                    <a:pt x="5096" y="23328"/>
                  </a:cubicBezTo>
                  <a:cubicBezTo>
                    <a:pt x="5096" y="23328"/>
                    <a:pt x="6606" y="21490"/>
                    <a:pt x="6616" y="20084"/>
                  </a:cubicBezTo>
                  <a:cubicBezTo>
                    <a:pt x="6616" y="20084"/>
                    <a:pt x="13290" y="12637"/>
                    <a:pt x="14868" y="9552"/>
                  </a:cubicBezTo>
                  <a:lnTo>
                    <a:pt x="14868" y="9552"/>
                  </a:lnTo>
                  <a:cubicBezTo>
                    <a:pt x="14867" y="9551"/>
                    <a:pt x="13870" y="2408"/>
                    <a:pt x="1266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6;p61"/>
            <p:cNvSpPr/>
            <p:nvPr/>
          </p:nvSpPr>
          <p:spPr>
            <a:xfrm>
              <a:off x="5268260" y="3112130"/>
              <a:ext cx="149949" cy="204953"/>
            </a:xfrm>
            <a:custGeom>
              <a:avLst/>
              <a:gdLst/>
              <a:ahLst/>
              <a:cxnLst/>
              <a:rect l="l" t="t" r="r" b="b"/>
              <a:pathLst>
                <a:path w="4948" h="6763" extrusionOk="0">
                  <a:moveTo>
                    <a:pt x="2433" y="0"/>
                  </a:moveTo>
                  <a:cubicBezTo>
                    <a:pt x="1092" y="0"/>
                    <a:pt x="1" y="223"/>
                    <a:pt x="1" y="500"/>
                  </a:cubicBezTo>
                  <a:cubicBezTo>
                    <a:pt x="1" y="517"/>
                    <a:pt x="17" y="531"/>
                    <a:pt x="24" y="548"/>
                  </a:cubicBezTo>
                  <a:lnTo>
                    <a:pt x="4" y="548"/>
                  </a:lnTo>
                  <a:cubicBezTo>
                    <a:pt x="4" y="548"/>
                    <a:pt x="460" y="5116"/>
                    <a:pt x="855" y="6603"/>
                  </a:cubicBezTo>
                  <a:cubicBezTo>
                    <a:pt x="855" y="6603"/>
                    <a:pt x="1896" y="6762"/>
                    <a:pt x="2870" y="6762"/>
                  </a:cubicBezTo>
                  <a:cubicBezTo>
                    <a:pt x="3468" y="6762"/>
                    <a:pt x="4041" y="6702"/>
                    <a:pt x="4332" y="6508"/>
                  </a:cubicBezTo>
                  <a:cubicBezTo>
                    <a:pt x="4332" y="6508"/>
                    <a:pt x="4947" y="2497"/>
                    <a:pt x="4853" y="524"/>
                  </a:cubicBezTo>
                  <a:cubicBezTo>
                    <a:pt x="4853" y="514"/>
                    <a:pt x="4863" y="50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7;p61"/>
            <p:cNvSpPr/>
            <p:nvPr/>
          </p:nvSpPr>
          <p:spPr>
            <a:xfrm>
              <a:off x="5268260" y="3112130"/>
              <a:ext cx="147373" cy="30335"/>
            </a:xfrm>
            <a:custGeom>
              <a:avLst/>
              <a:gdLst/>
              <a:ahLst/>
              <a:cxnLst/>
              <a:rect l="l" t="t" r="r" b="b"/>
              <a:pathLst>
                <a:path w="4863" h="1001" extrusionOk="0">
                  <a:moveTo>
                    <a:pt x="2433" y="0"/>
                  </a:moveTo>
                  <a:cubicBezTo>
                    <a:pt x="1089" y="0"/>
                    <a:pt x="1" y="223"/>
                    <a:pt x="1" y="500"/>
                  </a:cubicBezTo>
                  <a:cubicBezTo>
                    <a:pt x="1" y="777"/>
                    <a:pt x="1092" y="1000"/>
                    <a:pt x="2433" y="1000"/>
                  </a:cubicBezTo>
                  <a:cubicBezTo>
                    <a:pt x="3775" y="1000"/>
                    <a:pt x="4863" y="77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68;p61"/>
            <p:cNvSpPr/>
            <p:nvPr/>
          </p:nvSpPr>
          <p:spPr>
            <a:xfrm>
              <a:off x="5218709" y="3144588"/>
              <a:ext cx="183557" cy="210983"/>
            </a:xfrm>
            <a:custGeom>
              <a:avLst/>
              <a:gdLst/>
              <a:ahLst/>
              <a:cxnLst/>
              <a:rect l="l" t="t" r="r" b="b"/>
              <a:pathLst>
                <a:path w="6057" h="6962" extrusionOk="0">
                  <a:moveTo>
                    <a:pt x="3991" y="0"/>
                  </a:moveTo>
                  <a:lnTo>
                    <a:pt x="3991" y="0"/>
                  </a:lnTo>
                  <a:cubicBezTo>
                    <a:pt x="1602" y="345"/>
                    <a:pt x="831" y="1751"/>
                    <a:pt x="831" y="1751"/>
                  </a:cubicBezTo>
                  <a:cubicBezTo>
                    <a:pt x="0" y="3193"/>
                    <a:pt x="1328" y="5636"/>
                    <a:pt x="1328" y="5636"/>
                  </a:cubicBezTo>
                  <a:cubicBezTo>
                    <a:pt x="2002" y="6761"/>
                    <a:pt x="2594" y="6962"/>
                    <a:pt x="2932" y="6962"/>
                  </a:cubicBezTo>
                  <a:cubicBezTo>
                    <a:pt x="3119" y="6962"/>
                    <a:pt x="3228" y="6900"/>
                    <a:pt x="3230" y="6900"/>
                  </a:cubicBezTo>
                  <a:cubicBezTo>
                    <a:pt x="3230" y="6900"/>
                    <a:pt x="3230" y="6900"/>
                    <a:pt x="3230" y="6900"/>
                  </a:cubicBezTo>
                  <a:cubicBezTo>
                    <a:pt x="4562" y="6218"/>
                    <a:pt x="3409" y="4420"/>
                    <a:pt x="3409" y="4420"/>
                  </a:cubicBezTo>
                  <a:cubicBezTo>
                    <a:pt x="3444" y="3990"/>
                    <a:pt x="4001" y="3933"/>
                    <a:pt x="4292" y="3933"/>
                  </a:cubicBezTo>
                  <a:cubicBezTo>
                    <a:pt x="4397" y="3933"/>
                    <a:pt x="4467" y="3940"/>
                    <a:pt x="4467" y="3940"/>
                  </a:cubicBezTo>
                  <a:cubicBezTo>
                    <a:pt x="4893" y="4084"/>
                    <a:pt x="5184" y="4129"/>
                    <a:pt x="5381" y="4129"/>
                  </a:cubicBezTo>
                  <a:cubicBezTo>
                    <a:pt x="5700" y="4129"/>
                    <a:pt x="5771" y="4011"/>
                    <a:pt x="5771" y="4011"/>
                  </a:cubicBezTo>
                  <a:cubicBezTo>
                    <a:pt x="5859" y="3721"/>
                    <a:pt x="5366" y="3450"/>
                    <a:pt x="5366" y="3450"/>
                  </a:cubicBezTo>
                  <a:cubicBezTo>
                    <a:pt x="5008" y="3245"/>
                    <a:pt x="4570" y="3182"/>
                    <a:pt x="4168" y="3182"/>
                  </a:cubicBezTo>
                  <a:cubicBezTo>
                    <a:pt x="3533" y="3182"/>
                    <a:pt x="2987" y="3339"/>
                    <a:pt x="2987" y="3339"/>
                  </a:cubicBezTo>
                  <a:cubicBezTo>
                    <a:pt x="3443" y="2562"/>
                    <a:pt x="4984" y="2562"/>
                    <a:pt x="4984" y="2562"/>
                  </a:cubicBezTo>
                  <a:cubicBezTo>
                    <a:pt x="5149" y="2585"/>
                    <a:pt x="5283" y="2595"/>
                    <a:pt x="5391" y="2595"/>
                  </a:cubicBezTo>
                  <a:cubicBezTo>
                    <a:pt x="6057" y="2595"/>
                    <a:pt x="5744" y="2217"/>
                    <a:pt x="5744" y="2217"/>
                  </a:cubicBezTo>
                  <a:cubicBezTo>
                    <a:pt x="5518" y="2013"/>
                    <a:pt x="5189" y="1937"/>
                    <a:pt x="4824" y="1937"/>
                  </a:cubicBezTo>
                  <a:cubicBezTo>
                    <a:pt x="3778" y="1937"/>
                    <a:pt x="2443" y="2562"/>
                    <a:pt x="2443" y="2562"/>
                  </a:cubicBezTo>
                  <a:cubicBezTo>
                    <a:pt x="2845" y="1855"/>
                    <a:pt x="3937" y="1676"/>
                    <a:pt x="3937" y="1676"/>
                  </a:cubicBezTo>
                  <a:cubicBezTo>
                    <a:pt x="5714" y="1230"/>
                    <a:pt x="4954" y="946"/>
                    <a:pt x="4954" y="946"/>
                  </a:cubicBezTo>
                  <a:cubicBezTo>
                    <a:pt x="4788" y="877"/>
                    <a:pt x="4600" y="848"/>
                    <a:pt x="4400" y="848"/>
                  </a:cubicBezTo>
                  <a:cubicBezTo>
                    <a:pt x="3295" y="848"/>
                    <a:pt x="1825" y="1744"/>
                    <a:pt x="1825" y="1744"/>
                  </a:cubicBezTo>
                  <a:cubicBezTo>
                    <a:pt x="2098" y="1159"/>
                    <a:pt x="3335" y="693"/>
                    <a:pt x="3335" y="693"/>
                  </a:cubicBezTo>
                  <a:cubicBezTo>
                    <a:pt x="4872" y="122"/>
                    <a:pt x="3991" y="0"/>
                    <a:pt x="399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21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4" grpId="0"/>
      <p:bldP spid="2605" grpId="0"/>
      <p:bldP spid="2606" grpId="0"/>
      <p:bldP spid="2607" grpId="0"/>
      <p:bldP spid="2608" grpId="0" animBg="1"/>
      <p:bldP spid="2663" grpId="0" animBg="1"/>
      <p:bldP spid="2664" grpId="0" animBg="1"/>
      <p:bldP spid="2665" grpId="0" animBg="1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2608;p60"/>
          <p:cNvSpPr txBox="1"/>
          <p:nvPr/>
        </p:nvSpPr>
        <p:spPr>
          <a:xfrm>
            <a:off x="1953608" y="3036429"/>
            <a:ext cx="904218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8" name="Google Shape;2608;p60"/>
          <p:cNvSpPr txBox="1"/>
          <p:nvPr/>
        </p:nvSpPr>
        <p:spPr>
          <a:xfrm>
            <a:off x="2017347" y="2161894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7" name="Google Shape;2608;p60"/>
          <p:cNvSpPr txBox="1"/>
          <p:nvPr/>
        </p:nvSpPr>
        <p:spPr>
          <a:xfrm>
            <a:off x="6977967" y="2142313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7" name="Google Shape;2608;p60"/>
          <p:cNvSpPr txBox="1"/>
          <p:nvPr/>
        </p:nvSpPr>
        <p:spPr>
          <a:xfrm>
            <a:off x="1985273" y="1170348"/>
            <a:ext cx="724194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30036" y="3019699"/>
            <a:ext cx="698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His hair is curly, but ________ is </a:t>
            </a:r>
            <a:r>
              <a:rPr lang="en-US" sz="2000" b="1" dirty="0" err="1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traight</a:t>
            </a:r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.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893" y="2127394"/>
            <a:ext cx="6341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Perhaps we ______ (travel) by bamboo-copter in 2050.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0036" y="1148485"/>
            <a:ext cx="686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I think she _____ lose her voice because she talks too loud.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0" name="Google Shape;1600;p46"/>
          <p:cNvSpPr/>
          <p:nvPr/>
        </p:nvSpPr>
        <p:spPr>
          <a:xfrm>
            <a:off x="788946" y="123121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1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03" name="Google Shape;1603;p46"/>
          <p:cNvSpPr/>
          <p:nvPr/>
        </p:nvSpPr>
        <p:spPr>
          <a:xfrm>
            <a:off x="831263" y="1183775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46"/>
          <p:cNvSpPr txBox="1">
            <a:spLocks noGrp="1"/>
          </p:cNvSpPr>
          <p:nvPr>
            <p:ph type="title"/>
          </p:nvPr>
        </p:nvSpPr>
        <p:spPr>
          <a:xfrm>
            <a:off x="858851" y="532150"/>
            <a:ext cx="5372560" cy="606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C</a:t>
            </a:r>
            <a:r>
              <a:rPr lang="en" dirty="0" smtClean="0">
                <a:solidFill>
                  <a:schemeClr val="dk1"/>
                </a:solidFill>
              </a:rPr>
              <a:t>hoose the correct answer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1613" name="Google Shape;1613;p46"/>
          <p:cNvGrpSpPr/>
          <p:nvPr/>
        </p:nvGrpSpPr>
        <p:grpSpPr>
          <a:xfrm>
            <a:off x="720000" y="540009"/>
            <a:ext cx="533552" cy="593959"/>
            <a:chOff x="1517975" y="2501659"/>
            <a:chExt cx="533552" cy="593959"/>
          </a:xfrm>
        </p:grpSpPr>
        <p:sp>
          <p:nvSpPr>
            <p:cNvPr id="1614" name="Google Shape;1614;p46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600;p46"/>
          <p:cNvSpPr/>
          <p:nvPr/>
        </p:nvSpPr>
        <p:spPr>
          <a:xfrm>
            <a:off x="788946" y="218975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9" name="Google Shape;1603;p46"/>
          <p:cNvSpPr/>
          <p:nvPr/>
        </p:nvSpPr>
        <p:spPr>
          <a:xfrm>
            <a:off x="831263" y="2142313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88946" y="1530967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won’t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842115" y="1530966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Shall not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329620" y="1517247"/>
            <a:ext cx="1451113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Will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Google Shape;2663;p60"/>
          <p:cNvSpPr/>
          <p:nvPr/>
        </p:nvSpPr>
        <p:spPr>
          <a:xfrm rot="2700000">
            <a:off x="5641473" y="1609886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930036" y="2477066"/>
            <a:ext cx="1368759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traveled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661661" y="2477066"/>
            <a:ext cx="1058730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travel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766564" y="2477066"/>
            <a:ext cx="155949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 travel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Google Shape;2663;p60"/>
          <p:cNvSpPr/>
          <p:nvPr/>
        </p:nvSpPr>
        <p:spPr>
          <a:xfrm rot="2700000">
            <a:off x="3796088" y="2576267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600;p46"/>
          <p:cNvSpPr/>
          <p:nvPr/>
        </p:nvSpPr>
        <p:spPr>
          <a:xfrm>
            <a:off x="788946" y="3126309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1" name="Google Shape;1603;p46"/>
          <p:cNvSpPr/>
          <p:nvPr/>
        </p:nvSpPr>
        <p:spPr>
          <a:xfrm>
            <a:off x="831263" y="307887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114963" y="3286051"/>
            <a:ext cx="2755997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my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868065" y="3286052"/>
            <a:ext cx="265287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yours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884129" y="3286052"/>
            <a:ext cx="268449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her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Google Shape;2663;p60"/>
          <p:cNvSpPr/>
          <p:nvPr/>
        </p:nvSpPr>
        <p:spPr>
          <a:xfrm rot="2700000">
            <a:off x="5689252" y="3392212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37" grpId="0" animBg="1"/>
      <p:bldP spid="67" grpId="0" animBg="1"/>
      <p:bldP spid="62" grpId="0"/>
      <p:bldP spid="9" grpId="0"/>
      <p:bldP spid="2" grpId="0"/>
      <p:bldP spid="1600" grpId="0" animBg="1"/>
      <p:bldP spid="1603" grpId="0" animBg="1"/>
      <p:bldP spid="1606" grpId="0"/>
      <p:bldP spid="48" grpId="0" animBg="1"/>
      <p:bldP spid="49" grpId="0" animBg="1"/>
      <p:bldP spid="50" grpId="0"/>
      <p:bldP spid="51" grpId="0"/>
      <p:bldP spid="53" grpId="0"/>
      <p:bldP spid="54" grpId="0" animBg="1"/>
      <p:bldP spid="56" grpId="0"/>
      <p:bldP spid="57" grpId="0"/>
      <p:bldP spid="58" grpId="0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1" name="Google Shape;2501;p63"/>
          <p:cNvGrpSpPr/>
          <p:nvPr/>
        </p:nvGrpSpPr>
        <p:grpSpPr>
          <a:xfrm rot="-1057025">
            <a:off x="558583" y="2344785"/>
            <a:ext cx="2185327" cy="2642145"/>
            <a:chOff x="5688387" y="1578550"/>
            <a:chExt cx="2365515" cy="2859999"/>
          </a:xfrm>
        </p:grpSpPr>
        <p:sp>
          <p:nvSpPr>
            <p:cNvPr id="2502" name="Google Shape;2502;p63"/>
            <p:cNvSpPr/>
            <p:nvPr/>
          </p:nvSpPr>
          <p:spPr>
            <a:xfrm rot="864978">
              <a:off x="6757714" y="3658355"/>
              <a:ext cx="286433" cy="274453"/>
            </a:xfrm>
            <a:custGeom>
              <a:avLst/>
              <a:gdLst/>
              <a:ahLst/>
              <a:cxnLst/>
              <a:rect l="l" t="t" r="r" b="b"/>
              <a:pathLst>
                <a:path w="10108" h="9685" extrusionOk="0">
                  <a:moveTo>
                    <a:pt x="1900" y="1"/>
                  </a:moveTo>
                  <a:cubicBezTo>
                    <a:pt x="1900" y="1"/>
                    <a:pt x="423" y="1339"/>
                    <a:pt x="1" y="3383"/>
                  </a:cubicBezTo>
                  <a:cubicBezTo>
                    <a:pt x="1" y="3383"/>
                    <a:pt x="1018" y="4603"/>
                    <a:pt x="2369" y="5133"/>
                  </a:cubicBezTo>
                  <a:cubicBezTo>
                    <a:pt x="2369" y="5133"/>
                    <a:pt x="4603" y="9273"/>
                    <a:pt x="9421" y="9685"/>
                  </a:cubicBezTo>
                  <a:cubicBezTo>
                    <a:pt x="9421" y="9685"/>
                    <a:pt x="10073" y="9100"/>
                    <a:pt x="10107" y="8479"/>
                  </a:cubicBezTo>
                  <a:cubicBezTo>
                    <a:pt x="10107" y="8479"/>
                    <a:pt x="8296" y="7127"/>
                    <a:pt x="6847" y="4029"/>
                  </a:cubicBezTo>
                  <a:cubicBezTo>
                    <a:pt x="6847" y="4029"/>
                    <a:pt x="6613" y="2113"/>
                    <a:pt x="6904" y="1410"/>
                  </a:cubicBezTo>
                  <a:cubicBezTo>
                    <a:pt x="6904" y="1406"/>
                    <a:pt x="3941" y="1079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3"/>
            <p:cNvSpPr/>
            <p:nvPr/>
          </p:nvSpPr>
          <p:spPr>
            <a:xfrm rot="864978">
              <a:off x="6607375" y="2887122"/>
              <a:ext cx="476010" cy="811994"/>
            </a:xfrm>
            <a:custGeom>
              <a:avLst/>
              <a:gdLst/>
              <a:ahLst/>
              <a:cxnLst/>
              <a:rect l="l" t="t" r="r" b="b"/>
              <a:pathLst>
                <a:path w="16798" h="28654" extrusionOk="0">
                  <a:moveTo>
                    <a:pt x="1" y="0"/>
                  </a:moveTo>
                  <a:cubicBezTo>
                    <a:pt x="1" y="0"/>
                    <a:pt x="8272" y="20557"/>
                    <a:pt x="10837" y="27927"/>
                  </a:cubicBezTo>
                  <a:cubicBezTo>
                    <a:pt x="10837" y="27927"/>
                    <a:pt x="12685" y="28654"/>
                    <a:pt x="14469" y="28654"/>
                  </a:cubicBezTo>
                  <a:cubicBezTo>
                    <a:pt x="15333" y="28654"/>
                    <a:pt x="16181" y="28484"/>
                    <a:pt x="16798" y="27978"/>
                  </a:cubicBezTo>
                  <a:cubicBezTo>
                    <a:pt x="16798" y="27978"/>
                    <a:pt x="11243" y="5582"/>
                    <a:pt x="9259" y="1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3"/>
            <p:cNvSpPr/>
            <p:nvPr/>
          </p:nvSpPr>
          <p:spPr>
            <a:xfrm rot="864978">
              <a:off x="6607375" y="2887122"/>
              <a:ext cx="476010" cy="811994"/>
            </a:xfrm>
            <a:custGeom>
              <a:avLst/>
              <a:gdLst/>
              <a:ahLst/>
              <a:cxnLst/>
              <a:rect l="l" t="t" r="r" b="b"/>
              <a:pathLst>
                <a:path w="16798" h="28654" extrusionOk="0">
                  <a:moveTo>
                    <a:pt x="1" y="0"/>
                  </a:moveTo>
                  <a:cubicBezTo>
                    <a:pt x="1" y="0"/>
                    <a:pt x="8272" y="20557"/>
                    <a:pt x="10837" y="27927"/>
                  </a:cubicBezTo>
                  <a:cubicBezTo>
                    <a:pt x="10837" y="27927"/>
                    <a:pt x="12685" y="28654"/>
                    <a:pt x="14469" y="28654"/>
                  </a:cubicBezTo>
                  <a:cubicBezTo>
                    <a:pt x="15333" y="28654"/>
                    <a:pt x="16181" y="28484"/>
                    <a:pt x="16798" y="27978"/>
                  </a:cubicBezTo>
                  <a:cubicBezTo>
                    <a:pt x="16798" y="27978"/>
                    <a:pt x="11243" y="5582"/>
                    <a:pt x="9259" y="1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3"/>
            <p:cNvSpPr/>
            <p:nvPr/>
          </p:nvSpPr>
          <p:spPr>
            <a:xfrm rot="864978">
              <a:off x="7129736" y="3514752"/>
              <a:ext cx="833541" cy="833162"/>
            </a:xfrm>
            <a:custGeom>
              <a:avLst/>
              <a:gdLst/>
              <a:ahLst/>
              <a:cxnLst/>
              <a:rect l="l" t="t" r="r" b="b"/>
              <a:pathLst>
                <a:path w="29415" h="29401" extrusionOk="0">
                  <a:moveTo>
                    <a:pt x="14713" y="1447"/>
                  </a:moveTo>
                  <a:cubicBezTo>
                    <a:pt x="14715" y="1447"/>
                    <a:pt x="14717" y="1447"/>
                    <a:pt x="14719" y="1447"/>
                  </a:cubicBezTo>
                  <a:lnTo>
                    <a:pt x="14719" y="1450"/>
                  </a:lnTo>
                  <a:cubicBezTo>
                    <a:pt x="22024" y="1453"/>
                    <a:pt x="27968" y="7404"/>
                    <a:pt x="27961" y="14709"/>
                  </a:cubicBezTo>
                  <a:cubicBezTo>
                    <a:pt x="27954" y="22016"/>
                    <a:pt x="22011" y="27954"/>
                    <a:pt x="14705" y="27954"/>
                  </a:cubicBezTo>
                  <a:cubicBezTo>
                    <a:pt x="14703" y="27954"/>
                    <a:pt x="14701" y="27954"/>
                    <a:pt x="14699" y="27954"/>
                  </a:cubicBezTo>
                  <a:cubicBezTo>
                    <a:pt x="7390" y="27948"/>
                    <a:pt x="1450" y="21997"/>
                    <a:pt x="1457" y="14692"/>
                  </a:cubicBezTo>
                  <a:cubicBezTo>
                    <a:pt x="1460" y="7386"/>
                    <a:pt x="7407" y="1447"/>
                    <a:pt x="14713" y="1447"/>
                  </a:cubicBezTo>
                  <a:close/>
                  <a:moveTo>
                    <a:pt x="14707" y="1"/>
                  </a:moveTo>
                  <a:cubicBezTo>
                    <a:pt x="6606" y="1"/>
                    <a:pt x="14" y="6590"/>
                    <a:pt x="7" y="14689"/>
                  </a:cubicBezTo>
                  <a:cubicBezTo>
                    <a:pt x="0" y="22795"/>
                    <a:pt x="6589" y="29394"/>
                    <a:pt x="14699" y="29401"/>
                  </a:cubicBezTo>
                  <a:cubicBezTo>
                    <a:pt x="14703" y="29401"/>
                    <a:pt x="14707" y="29401"/>
                    <a:pt x="14711" y="29401"/>
                  </a:cubicBezTo>
                  <a:cubicBezTo>
                    <a:pt x="22808" y="29401"/>
                    <a:pt x="29401" y="22814"/>
                    <a:pt x="29407" y="14712"/>
                  </a:cubicBezTo>
                  <a:cubicBezTo>
                    <a:pt x="29414" y="6606"/>
                    <a:pt x="22825" y="7"/>
                    <a:pt x="14719" y="1"/>
                  </a:cubicBezTo>
                  <a:cubicBezTo>
                    <a:pt x="14715" y="1"/>
                    <a:pt x="14711" y="1"/>
                    <a:pt x="14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3"/>
            <p:cNvSpPr/>
            <p:nvPr/>
          </p:nvSpPr>
          <p:spPr>
            <a:xfrm rot="864978">
              <a:off x="5779027" y="3185831"/>
              <a:ext cx="833541" cy="833276"/>
            </a:xfrm>
            <a:custGeom>
              <a:avLst/>
              <a:gdLst/>
              <a:ahLst/>
              <a:cxnLst/>
              <a:rect l="l" t="t" r="r" b="b"/>
              <a:pathLst>
                <a:path w="29415" h="29405" extrusionOk="0">
                  <a:moveTo>
                    <a:pt x="14707" y="1450"/>
                  </a:moveTo>
                  <a:cubicBezTo>
                    <a:pt x="14711" y="1450"/>
                    <a:pt x="14715" y="1450"/>
                    <a:pt x="14719" y="1450"/>
                  </a:cubicBezTo>
                  <a:cubicBezTo>
                    <a:pt x="22024" y="1454"/>
                    <a:pt x="27968" y="7404"/>
                    <a:pt x="27961" y="14709"/>
                  </a:cubicBezTo>
                  <a:cubicBezTo>
                    <a:pt x="27954" y="22016"/>
                    <a:pt x="22011" y="27955"/>
                    <a:pt x="14705" y="27955"/>
                  </a:cubicBezTo>
                  <a:cubicBezTo>
                    <a:pt x="14703" y="27955"/>
                    <a:pt x="14701" y="27955"/>
                    <a:pt x="14699" y="27955"/>
                  </a:cubicBezTo>
                  <a:cubicBezTo>
                    <a:pt x="7390" y="27948"/>
                    <a:pt x="1450" y="21997"/>
                    <a:pt x="1457" y="14692"/>
                  </a:cubicBezTo>
                  <a:cubicBezTo>
                    <a:pt x="1460" y="7388"/>
                    <a:pt x="7404" y="1450"/>
                    <a:pt x="14707" y="1450"/>
                  </a:cubicBezTo>
                  <a:close/>
                  <a:moveTo>
                    <a:pt x="14707" y="1"/>
                  </a:moveTo>
                  <a:cubicBezTo>
                    <a:pt x="6606" y="1"/>
                    <a:pt x="17" y="6590"/>
                    <a:pt x="7" y="14692"/>
                  </a:cubicBezTo>
                  <a:cubicBezTo>
                    <a:pt x="0" y="22795"/>
                    <a:pt x="6593" y="29397"/>
                    <a:pt x="14699" y="29404"/>
                  </a:cubicBezTo>
                  <a:cubicBezTo>
                    <a:pt x="14701" y="29404"/>
                    <a:pt x="14703" y="29404"/>
                    <a:pt x="14705" y="29404"/>
                  </a:cubicBezTo>
                  <a:cubicBezTo>
                    <a:pt x="22805" y="29404"/>
                    <a:pt x="29401" y="22816"/>
                    <a:pt x="29407" y="14713"/>
                  </a:cubicBezTo>
                  <a:cubicBezTo>
                    <a:pt x="29414" y="6606"/>
                    <a:pt x="22825" y="7"/>
                    <a:pt x="14719" y="1"/>
                  </a:cubicBezTo>
                  <a:cubicBezTo>
                    <a:pt x="14715" y="1"/>
                    <a:pt x="14711" y="1"/>
                    <a:pt x="14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3"/>
            <p:cNvSpPr/>
            <p:nvPr/>
          </p:nvSpPr>
          <p:spPr>
            <a:xfrm rot="864978">
              <a:off x="5831728" y="3237686"/>
              <a:ext cx="728693" cy="728596"/>
            </a:xfrm>
            <a:custGeom>
              <a:avLst/>
              <a:gdLst/>
              <a:ahLst/>
              <a:cxnLst/>
              <a:rect l="l" t="t" r="r" b="b"/>
              <a:pathLst>
                <a:path w="25715" h="25711" extrusionOk="0">
                  <a:moveTo>
                    <a:pt x="9705" y="1"/>
                  </a:moveTo>
                  <a:cubicBezTo>
                    <a:pt x="9586" y="31"/>
                    <a:pt x="9472" y="61"/>
                    <a:pt x="9353" y="95"/>
                  </a:cubicBezTo>
                  <a:lnTo>
                    <a:pt x="12577" y="12270"/>
                  </a:lnTo>
                  <a:lnTo>
                    <a:pt x="3663" y="3339"/>
                  </a:lnTo>
                  <a:cubicBezTo>
                    <a:pt x="3575" y="3424"/>
                    <a:pt x="3487" y="3508"/>
                    <a:pt x="3403" y="3592"/>
                  </a:cubicBezTo>
                  <a:lnTo>
                    <a:pt x="12286" y="12489"/>
                  </a:lnTo>
                  <a:lnTo>
                    <a:pt x="234" y="8826"/>
                  </a:lnTo>
                  <a:cubicBezTo>
                    <a:pt x="196" y="8945"/>
                    <a:pt x="163" y="9060"/>
                    <a:pt x="129" y="9174"/>
                  </a:cubicBezTo>
                  <a:lnTo>
                    <a:pt x="12263" y="12861"/>
                  </a:lnTo>
                  <a:lnTo>
                    <a:pt x="0" y="16108"/>
                  </a:lnTo>
                  <a:cubicBezTo>
                    <a:pt x="31" y="16226"/>
                    <a:pt x="65" y="16341"/>
                    <a:pt x="95" y="16456"/>
                  </a:cubicBezTo>
                  <a:lnTo>
                    <a:pt x="12320" y="13219"/>
                  </a:lnTo>
                  <a:lnTo>
                    <a:pt x="12320" y="13219"/>
                  </a:lnTo>
                  <a:lnTo>
                    <a:pt x="3389" y="22139"/>
                  </a:lnTo>
                  <a:cubicBezTo>
                    <a:pt x="3474" y="22224"/>
                    <a:pt x="3562" y="22308"/>
                    <a:pt x="3646" y="22393"/>
                  </a:cubicBezTo>
                  <a:lnTo>
                    <a:pt x="12543" y="13510"/>
                  </a:lnTo>
                  <a:lnTo>
                    <a:pt x="12543" y="13510"/>
                  </a:lnTo>
                  <a:lnTo>
                    <a:pt x="8894" y="25518"/>
                  </a:lnTo>
                  <a:cubicBezTo>
                    <a:pt x="9009" y="25555"/>
                    <a:pt x="9127" y="25586"/>
                    <a:pt x="9242" y="25620"/>
                  </a:cubicBezTo>
                  <a:lnTo>
                    <a:pt x="12915" y="13533"/>
                  </a:lnTo>
                  <a:lnTo>
                    <a:pt x="16138" y="25711"/>
                  </a:lnTo>
                  <a:cubicBezTo>
                    <a:pt x="16256" y="25681"/>
                    <a:pt x="16371" y="25647"/>
                    <a:pt x="16486" y="25613"/>
                  </a:cubicBezTo>
                  <a:lnTo>
                    <a:pt x="13273" y="13479"/>
                  </a:lnTo>
                  <a:lnTo>
                    <a:pt x="22119" y="22339"/>
                  </a:lnTo>
                  <a:cubicBezTo>
                    <a:pt x="22203" y="22254"/>
                    <a:pt x="22288" y="22166"/>
                    <a:pt x="22372" y="22079"/>
                  </a:cubicBezTo>
                  <a:lnTo>
                    <a:pt x="13563" y="13260"/>
                  </a:lnTo>
                  <a:lnTo>
                    <a:pt x="25488" y="16878"/>
                  </a:lnTo>
                  <a:cubicBezTo>
                    <a:pt x="25522" y="16764"/>
                    <a:pt x="25555" y="16645"/>
                    <a:pt x="25589" y="16530"/>
                  </a:cubicBezTo>
                  <a:lnTo>
                    <a:pt x="13587" y="12885"/>
                  </a:lnTo>
                  <a:lnTo>
                    <a:pt x="25714" y="9675"/>
                  </a:lnTo>
                  <a:cubicBezTo>
                    <a:pt x="25684" y="9560"/>
                    <a:pt x="25650" y="9441"/>
                    <a:pt x="25620" y="9326"/>
                  </a:cubicBezTo>
                  <a:lnTo>
                    <a:pt x="13530" y="12526"/>
                  </a:lnTo>
                  <a:lnTo>
                    <a:pt x="13530" y="12526"/>
                  </a:lnTo>
                  <a:lnTo>
                    <a:pt x="22386" y="3684"/>
                  </a:lnTo>
                  <a:cubicBezTo>
                    <a:pt x="22301" y="3596"/>
                    <a:pt x="22217" y="3508"/>
                    <a:pt x="22132" y="3424"/>
                  </a:cubicBezTo>
                  <a:lnTo>
                    <a:pt x="13310" y="12236"/>
                  </a:lnTo>
                  <a:lnTo>
                    <a:pt x="16942" y="271"/>
                  </a:lnTo>
                  <a:cubicBezTo>
                    <a:pt x="16828" y="234"/>
                    <a:pt x="16713" y="197"/>
                    <a:pt x="16594" y="163"/>
                  </a:cubicBezTo>
                  <a:lnTo>
                    <a:pt x="12938" y="12212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3"/>
            <p:cNvSpPr/>
            <p:nvPr/>
          </p:nvSpPr>
          <p:spPr>
            <a:xfrm rot="864978">
              <a:off x="6768336" y="3833419"/>
              <a:ext cx="194790" cy="102413"/>
            </a:xfrm>
            <a:custGeom>
              <a:avLst/>
              <a:gdLst/>
              <a:ahLst/>
              <a:cxnLst/>
              <a:rect l="l" t="t" r="r" b="b"/>
              <a:pathLst>
                <a:path w="6874" h="3614" extrusionOk="0">
                  <a:moveTo>
                    <a:pt x="839" y="0"/>
                  </a:moveTo>
                  <a:cubicBezTo>
                    <a:pt x="549" y="0"/>
                    <a:pt x="273" y="172"/>
                    <a:pt x="156" y="459"/>
                  </a:cubicBezTo>
                  <a:cubicBezTo>
                    <a:pt x="1" y="837"/>
                    <a:pt x="187" y="1273"/>
                    <a:pt x="569" y="1425"/>
                  </a:cubicBezTo>
                  <a:lnTo>
                    <a:pt x="5745" y="3554"/>
                  </a:lnTo>
                  <a:cubicBezTo>
                    <a:pt x="5840" y="3594"/>
                    <a:pt x="5938" y="3613"/>
                    <a:pt x="6035" y="3613"/>
                  </a:cubicBezTo>
                  <a:cubicBezTo>
                    <a:pt x="6326" y="3613"/>
                    <a:pt x="6602" y="3441"/>
                    <a:pt x="6718" y="3155"/>
                  </a:cubicBezTo>
                  <a:cubicBezTo>
                    <a:pt x="6874" y="2776"/>
                    <a:pt x="6688" y="2341"/>
                    <a:pt x="6306" y="2189"/>
                  </a:cubicBezTo>
                  <a:lnTo>
                    <a:pt x="1130" y="60"/>
                  </a:lnTo>
                  <a:cubicBezTo>
                    <a:pt x="1035" y="19"/>
                    <a:pt x="936" y="0"/>
                    <a:pt x="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3"/>
            <p:cNvSpPr/>
            <p:nvPr/>
          </p:nvSpPr>
          <p:spPr>
            <a:xfrm rot="864978">
              <a:off x="6314902" y="2653102"/>
              <a:ext cx="1399323" cy="1142357"/>
            </a:xfrm>
            <a:custGeom>
              <a:avLst/>
              <a:gdLst/>
              <a:ahLst/>
              <a:cxnLst/>
              <a:rect l="l" t="t" r="r" b="b"/>
              <a:pathLst>
                <a:path w="49381" h="40312" extrusionOk="0">
                  <a:moveTo>
                    <a:pt x="11543" y="11969"/>
                  </a:moveTo>
                  <a:lnTo>
                    <a:pt x="48103" y="14544"/>
                  </a:lnTo>
                  <a:lnTo>
                    <a:pt x="48117" y="15037"/>
                  </a:lnTo>
                  <a:lnTo>
                    <a:pt x="23582" y="39230"/>
                  </a:lnTo>
                  <a:lnTo>
                    <a:pt x="11543" y="11969"/>
                  </a:lnTo>
                  <a:close/>
                  <a:moveTo>
                    <a:pt x="47909" y="1"/>
                  </a:moveTo>
                  <a:cubicBezTo>
                    <a:pt x="47905" y="1"/>
                    <a:pt x="47901" y="1"/>
                    <a:pt x="47897" y="1"/>
                  </a:cubicBezTo>
                  <a:cubicBezTo>
                    <a:pt x="47762" y="4"/>
                    <a:pt x="47657" y="116"/>
                    <a:pt x="47664" y="248"/>
                  </a:cubicBezTo>
                  <a:lnTo>
                    <a:pt x="48090" y="14067"/>
                  </a:lnTo>
                  <a:lnTo>
                    <a:pt x="11175" y="11469"/>
                  </a:lnTo>
                  <a:lnTo>
                    <a:pt x="11148" y="11469"/>
                  </a:lnTo>
                  <a:cubicBezTo>
                    <a:pt x="11141" y="11469"/>
                    <a:pt x="11135" y="11468"/>
                    <a:pt x="11129" y="11468"/>
                  </a:cubicBezTo>
                  <a:cubicBezTo>
                    <a:pt x="11005" y="11468"/>
                    <a:pt x="10904" y="11563"/>
                    <a:pt x="10894" y="11685"/>
                  </a:cubicBezTo>
                  <a:lnTo>
                    <a:pt x="48" y="39734"/>
                  </a:lnTo>
                  <a:cubicBezTo>
                    <a:pt x="0" y="39859"/>
                    <a:pt x="61" y="40001"/>
                    <a:pt x="186" y="40048"/>
                  </a:cubicBezTo>
                  <a:cubicBezTo>
                    <a:pt x="213" y="40058"/>
                    <a:pt x="240" y="40061"/>
                    <a:pt x="271" y="40065"/>
                  </a:cubicBezTo>
                  <a:cubicBezTo>
                    <a:pt x="372" y="40065"/>
                    <a:pt x="460" y="40001"/>
                    <a:pt x="497" y="39909"/>
                  </a:cubicBezTo>
                  <a:lnTo>
                    <a:pt x="11171" y="12300"/>
                  </a:lnTo>
                  <a:lnTo>
                    <a:pt x="23281" y="39727"/>
                  </a:lnTo>
                  <a:cubicBezTo>
                    <a:pt x="23308" y="39784"/>
                    <a:pt x="23359" y="39828"/>
                    <a:pt x="23420" y="39849"/>
                  </a:cubicBezTo>
                  <a:cubicBezTo>
                    <a:pt x="23433" y="39852"/>
                    <a:pt x="23444" y="39855"/>
                    <a:pt x="23457" y="39859"/>
                  </a:cubicBezTo>
                  <a:cubicBezTo>
                    <a:pt x="23471" y="39859"/>
                    <a:pt x="23484" y="39869"/>
                    <a:pt x="23501" y="39869"/>
                  </a:cubicBezTo>
                  <a:lnTo>
                    <a:pt x="23521" y="39869"/>
                  </a:lnTo>
                  <a:cubicBezTo>
                    <a:pt x="23582" y="39869"/>
                    <a:pt x="23643" y="39845"/>
                    <a:pt x="23690" y="39801"/>
                  </a:cubicBezTo>
                  <a:lnTo>
                    <a:pt x="48144" y="15696"/>
                  </a:lnTo>
                  <a:lnTo>
                    <a:pt x="48894" y="40078"/>
                  </a:lnTo>
                  <a:cubicBezTo>
                    <a:pt x="48900" y="40207"/>
                    <a:pt x="49005" y="40312"/>
                    <a:pt x="49137" y="40312"/>
                  </a:cubicBezTo>
                  <a:lnTo>
                    <a:pt x="49144" y="40312"/>
                  </a:lnTo>
                  <a:cubicBezTo>
                    <a:pt x="49276" y="40305"/>
                    <a:pt x="49380" y="40197"/>
                    <a:pt x="49377" y="40061"/>
                  </a:cubicBezTo>
                  <a:lnTo>
                    <a:pt x="48144" y="234"/>
                  </a:lnTo>
                  <a:cubicBezTo>
                    <a:pt x="48144" y="103"/>
                    <a:pt x="48036" y="1"/>
                    <a:pt x="47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3"/>
            <p:cNvSpPr/>
            <p:nvPr/>
          </p:nvSpPr>
          <p:spPr>
            <a:xfrm rot="864978">
              <a:off x="6564218" y="2799291"/>
              <a:ext cx="337922" cy="127889"/>
            </a:xfrm>
            <a:custGeom>
              <a:avLst/>
              <a:gdLst/>
              <a:ahLst/>
              <a:cxnLst/>
              <a:rect l="l" t="t" r="r" b="b"/>
              <a:pathLst>
                <a:path w="11925" h="4513" extrusionOk="0">
                  <a:moveTo>
                    <a:pt x="3489" y="0"/>
                  </a:moveTo>
                  <a:cubicBezTo>
                    <a:pt x="0" y="0"/>
                    <a:pt x="206" y="1646"/>
                    <a:pt x="206" y="1646"/>
                  </a:cubicBezTo>
                  <a:cubicBezTo>
                    <a:pt x="190" y="4032"/>
                    <a:pt x="2920" y="4261"/>
                    <a:pt x="2920" y="4261"/>
                  </a:cubicBezTo>
                  <a:cubicBezTo>
                    <a:pt x="4551" y="4442"/>
                    <a:pt x="5861" y="4513"/>
                    <a:pt x="6915" y="4513"/>
                  </a:cubicBezTo>
                  <a:cubicBezTo>
                    <a:pt x="10754" y="4513"/>
                    <a:pt x="11168" y="3572"/>
                    <a:pt x="11168" y="3572"/>
                  </a:cubicBezTo>
                  <a:cubicBezTo>
                    <a:pt x="11925" y="1241"/>
                    <a:pt x="5457" y="139"/>
                    <a:pt x="5457" y="139"/>
                  </a:cubicBezTo>
                  <a:cubicBezTo>
                    <a:pt x="4697" y="42"/>
                    <a:pt x="4046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3"/>
            <p:cNvSpPr/>
            <p:nvPr/>
          </p:nvSpPr>
          <p:spPr>
            <a:xfrm rot="864978">
              <a:off x="6129559" y="3529231"/>
              <a:ext cx="850033" cy="286694"/>
            </a:xfrm>
            <a:custGeom>
              <a:avLst/>
              <a:gdLst/>
              <a:ahLst/>
              <a:cxnLst/>
              <a:rect l="l" t="t" r="r" b="b"/>
              <a:pathLst>
                <a:path w="29997" h="10117" extrusionOk="0">
                  <a:moveTo>
                    <a:pt x="17592" y="1"/>
                  </a:moveTo>
                  <a:cubicBezTo>
                    <a:pt x="14724" y="1"/>
                    <a:pt x="12462" y="263"/>
                    <a:pt x="12462" y="263"/>
                  </a:cubicBezTo>
                  <a:cubicBezTo>
                    <a:pt x="1" y="1209"/>
                    <a:pt x="917" y="6257"/>
                    <a:pt x="917" y="6257"/>
                  </a:cubicBezTo>
                  <a:cubicBezTo>
                    <a:pt x="842" y="9181"/>
                    <a:pt x="13569" y="10008"/>
                    <a:pt x="13621" y="10008"/>
                  </a:cubicBezTo>
                  <a:cubicBezTo>
                    <a:pt x="13621" y="10008"/>
                    <a:pt x="13621" y="10008"/>
                    <a:pt x="13621" y="10008"/>
                  </a:cubicBezTo>
                  <a:cubicBezTo>
                    <a:pt x="14846" y="10082"/>
                    <a:pt x="15976" y="10117"/>
                    <a:pt x="17018" y="10117"/>
                  </a:cubicBezTo>
                  <a:cubicBezTo>
                    <a:pt x="29997" y="10117"/>
                    <a:pt x="29333" y="4760"/>
                    <a:pt x="29333" y="4760"/>
                  </a:cubicBezTo>
                  <a:cubicBezTo>
                    <a:pt x="29005" y="747"/>
                    <a:pt x="22434" y="1"/>
                    <a:pt x="17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3"/>
            <p:cNvSpPr/>
            <p:nvPr/>
          </p:nvSpPr>
          <p:spPr>
            <a:xfrm rot="864978">
              <a:off x="7052355" y="3612596"/>
              <a:ext cx="200543" cy="41968"/>
            </a:xfrm>
            <a:custGeom>
              <a:avLst/>
              <a:gdLst/>
              <a:ahLst/>
              <a:cxnLst/>
              <a:rect l="l" t="t" r="r" b="b"/>
              <a:pathLst>
                <a:path w="7077" h="1481" extrusionOk="0">
                  <a:moveTo>
                    <a:pt x="741" y="1"/>
                  </a:moveTo>
                  <a:cubicBezTo>
                    <a:pt x="332" y="1"/>
                    <a:pt x="1" y="332"/>
                    <a:pt x="1" y="741"/>
                  </a:cubicBezTo>
                  <a:cubicBezTo>
                    <a:pt x="1" y="1146"/>
                    <a:pt x="332" y="1478"/>
                    <a:pt x="741" y="1478"/>
                  </a:cubicBezTo>
                  <a:lnTo>
                    <a:pt x="6336" y="1481"/>
                  </a:lnTo>
                  <a:cubicBezTo>
                    <a:pt x="6745" y="1481"/>
                    <a:pt x="7076" y="1153"/>
                    <a:pt x="7076" y="744"/>
                  </a:cubicBezTo>
                  <a:cubicBezTo>
                    <a:pt x="7076" y="339"/>
                    <a:pt x="6745" y="8"/>
                    <a:pt x="6336" y="8"/>
                  </a:cubicBezTo>
                  <a:lnTo>
                    <a:pt x="7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3"/>
            <p:cNvSpPr/>
            <p:nvPr/>
          </p:nvSpPr>
          <p:spPr>
            <a:xfrm rot="864978">
              <a:off x="6808730" y="3605029"/>
              <a:ext cx="332113" cy="189184"/>
            </a:xfrm>
            <a:custGeom>
              <a:avLst/>
              <a:gdLst/>
              <a:ahLst/>
              <a:cxnLst/>
              <a:rect l="l" t="t" r="r" b="b"/>
              <a:pathLst>
                <a:path w="11720" h="6676" extrusionOk="0">
                  <a:moveTo>
                    <a:pt x="11443" y="1"/>
                  </a:moveTo>
                  <a:cubicBezTo>
                    <a:pt x="11403" y="1"/>
                    <a:pt x="11362" y="11"/>
                    <a:pt x="11324" y="33"/>
                  </a:cubicBezTo>
                  <a:lnTo>
                    <a:pt x="217" y="6226"/>
                  </a:lnTo>
                  <a:cubicBezTo>
                    <a:pt x="1" y="6348"/>
                    <a:pt x="85" y="6676"/>
                    <a:pt x="332" y="6676"/>
                  </a:cubicBezTo>
                  <a:cubicBezTo>
                    <a:pt x="376" y="6676"/>
                    <a:pt x="417" y="6665"/>
                    <a:pt x="450" y="6645"/>
                  </a:cubicBezTo>
                  <a:lnTo>
                    <a:pt x="11560" y="455"/>
                  </a:lnTo>
                  <a:cubicBezTo>
                    <a:pt x="11675" y="387"/>
                    <a:pt x="11719" y="242"/>
                    <a:pt x="11652" y="124"/>
                  </a:cubicBezTo>
                  <a:cubicBezTo>
                    <a:pt x="11608" y="46"/>
                    <a:pt x="11527" y="1"/>
                    <a:pt x="11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3"/>
            <p:cNvSpPr/>
            <p:nvPr/>
          </p:nvSpPr>
          <p:spPr>
            <a:xfrm rot="864978">
              <a:off x="7767298" y="2775524"/>
              <a:ext cx="72147" cy="69598"/>
            </a:xfrm>
            <a:custGeom>
              <a:avLst/>
              <a:gdLst/>
              <a:ahLst/>
              <a:cxnLst/>
              <a:rect l="l" t="t" r="r" b="b"/>
              <a:pathLst>
                <a:path w="2546" h="2456" extrusionOk="0">
                  <a:moveTo>
                    <a:pt x="1233" y="1"/>
                  </a:moveTo>
                  <a:cubicBezTo>
                    <a:pt x="604" y="1"/>
                    <a:pt x="1" y="490"/>
                    <a:pt x="1" y="1228"/>
                  </a:cubicBezTo>
                  <a:cubicBezTo>
                    <a:pt x="1" y="1904"/>
                    <a:pt x="548" y="2455"/>
                    <a:pt x="1224" y="2455"/>
                  </a:cubicBezTo>
                  <a:cubicBezTo>
                    <a:pt x="1721" y="2455"/>
                    <a:pt x="2167" y="2154"/>
                    <a:pt x="2356" y="1698"/>
                  </a:cubicBezTo>
                  <a:cubicBezTo>
                    <a:pt x="2545" y="1239"/>
                    <a:pt x="2441" y="711"/>
                    <a:pt x="2093" y="363"/>
                  </a:cubicBezTo>
                  <a:cubicBezTo>
                    <a:pt x="1842" y="113"/>
                    <a:pt x="1535" y="1"/>
                    <a:pt x="12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3"/>
            <p:cNvSpPr/>
            <p:nvPr/>
          </p:nvSpPr>
          <p:spPr>
            <a:xfrm rot="864978">
              <a:off x="7182492" y="3566615"/>
              <a:ext cx="728608" cy="728709"/>
            </a:xfrm>
            <a:custGeom>
              <a:avLst/>
              <a:gdLst/>
              <a:ahLst/>
              <a:cxnLst/>
              <a:rect l="l" t="t" r="r" b="b"/>
              <a:pathLst>
                <a:path w="25712" h="25715" extrusionOk="0">
                  <a:moveTo>
                    <a:pt x="9702" y="1"/>
                  </a:moveTo>
                  <a:cubicBezTo>
                    <a:pt x="9584" y="31"/>
                    <a:pt x="9465" y="61"/>
                    <a:pt x="9350" y="92"/>
                  </a:cubicBezTo>
                  <a:lnTo>
                    <a:pt x="12574" y="12269"/>
                  </a:lnTo>
                  <a:lnTo>
                    <a:pt x="3657" y="3339"/>
                  </a:lnTo>
                  <a:cubicBezTo>
                    <a:pt x="3569" y="3423"/>
                    <a:pt x="3485" y="3508"/>
                    <a:pt x="3400" y="3592"/>
                  </a:cubicBezTo>
                  <a:lnTo>
                    <a:pt x="12283" y="12489"/>
                  </a:lnTo>
                  <a:lnTo>
                    <a:pt x="12283" y="12489"/>
                  </a:lnTo>
                  <a:lnTo>
                    <a:pt x="231" y="8826"/>
                  </a:lnTo>
                  <a:cubicBezTo>
                    <a:pt x="193" y="8941"/>
                    <a:pt x="160" y="9059"/>
                    <a:pt x="126" y="9174"/>
                  </a:cubicBezTo>
                  <a:lnTo>
                    <a:pt x="12260" y="12861"/>
                  </a:lnTo>
                  <a:lnTo>
                    <a:pt x="1" y="16108"/>
                  </a:lnTo>
                  <a:cubicBezTo>
                    <a:pt x="28" y="16226"/>
                    <a:pt x="62" y="16341"/>
                    <a:pt x="95" y="16456"/>
                  </a:cubicBezTo>
                  <a:lnTo>
                    <a:pt x="12320" y="13219"/>
                  </a:lnTo>
                  <a:lnTo>
                    <a:pt x="12320" y="13219"/>
                  </a:lnTo>
                  <a:lnTo>
                    <a:pt x="3387" y="22139"/>
                  </a:lnTo>
                  <a:cubicBezTo>
                    <a:pt x="3471" y="22224"/>
                    <a:pt x="3559" y="22308"/>
                    <a:pt x="3647" y="22393"/>
                  </a:cubicBezTo>
                  <a:lnTo>
                    <a:pt x="12540" y="13513"/>
                  </a:lnTo>
                  <a:lnTo>
                    <a:pt x="12540" y="13513"/>
                  </a:lnTo>
                  <a:lnTo>
                    <a:pt x="8891" y="25522"/>
                  </a:lnTo>
                  <a:cubicBezTo>
                    <a:pt x="9006" y="25559"/>
                    <a:pt x="9124" y="25589"/>
                    <a:pt x="9239" y="25623"/>
                  </a:cubicBezTo>
                  <a:lnTo>
                    <a:pt x="12912" y="13537"/>
                  </a:lnTo>
                  <a:lnTo>
                    <a:pt x="16135" y="25714"/>
                  </a:lnTo>
                  <a:cubicBezTo>
                    <a:pt x="16250" y="25684"/>
                    <a:pt x="16365" y="25647"/>
                    <a:pt x="16483" y="25616"/>
                  </a:cubicBezTo>
                  <a:lnTo>
                    <a:pt x="13270" y="13479"/>
                  </a:lnTo>
                  <a:lnTo>
                    <a:pt x="22116" y="22335"/>
                  </a:lnTo>
                  <a:cubicBezTo>
                    <a:pt x="22200" y="22251"/>
                    <a:pt x="22285" y="22166"/>
                    <a:pt x="22369" y="22078"/>
                  </a:cubicBezTo>
                  <a:lnTo>
                    <a:pt x="13561" y="13256"/>
                  </a:lnTo>
                  <a:lnTo>
                    <a:pt x="25481" y="16878"/>
                  </a:lnTo>
                  <a:cubicBezTo>
                    <a:pt x="25515" y="16763"/>
                    <a:pt x="25549" y="16645"/>
                    <a:pt x="25583" y="16530"/>
                  </a:cubicBezTo>
                  <a:lnTo>
                    <a:pt x="13584" y="12884"/>
                  </a:lnTo>
                  <a:lnTo>
                    <a:pt x="25711" y="9674"/>
                  </a:lnTo>
                  <a:cubicBezTo>
                    <a:pt x="25681" y="9556"/>
                    <a:pt x="25650" y="9441"/>
                    <a:pt x="25617" y="9326"/>
                  </a:cubicBezTo>
                  <a:lnTo>
                    <a:pt x="13527" y="12526"/>
                  </a:lnTo>
                  <a:lnTo>
                    <a:pt x="22386" y="3684"/>
                  </a:lnTo>
                  <a:cubicBezTo>
                    <a:pt x="22302" y="3596"/>
                    <a:pt x="22217" y="3508"/>
                    <a:pt x="22133" y="3423"/>
                  </a:cubicBezTo>
                  <a:lnTo>
                    <a:pt x="13307" y="12232"/>
                  </a:lnTo>
                  <a:lnTo>
                    <a:pt x="16939" y="267"/>
                  </a:lnTo>
                  <a:cubicBezTo>
                    <a:pt x="16825" y="230"/>
                    <a:pt x="16710" y="197"/>
                    <a:pt x="16595" y="163"/>
                  </a:cubicBezTo>
                  <a:lnTo>
                    <a:pt x="12932" y="12212"/>
                  </a:lnTo>
                  <a:lnTo>
                    <a:pt x="9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3"/>
            <p:cNvSpPr/>
            <p:nvPr/>
          </p:nvSpPr>
          <p:spPr>
            <a:xfrm rot="864978">
              <a:off x="7258268" y="1772269"/>
              <a:ext cx="412902" cy="478174"/>
            </a:xfrm>
            <a:custGeom>
              <a:avLst/>
              <a:gdLst/>
              <a:ahLst/>
              <a:cxnLst/>
              <a:rect l="l" t="t" r="r" b="b"/>
              <a:pathLst>
                <a:path w="14571" h="16874" extrusionOk="0">
                  <a:moveTo>
                    <a:pt x="8112" y="0"/>
                  </a:moveTo>
                  <a:cubicBezTo>
                    <a:pt x="6541" y="0"/>
                    <a:pt x="4832" y="664"/>
                    <a:pt x="3265" y="2679"/>
                  </a:cubicBezTo>
                  <a:cubicBezTo>
                    <a:pt x="3265" y="2679"/>
                    <a:pt x="1" y="6207"/>
                    <a:pt x="3589" y="11481"/>
                  </a:cubicBezTo>
                  <a:cubicBezTo>
                    <a:pt x="3589" y="11481"/>
                    <a:pt x="2416" y="13269"/>
                    <a:pt x="1038" y="14326"/>
                  </a:cubicBezTo>
                  <a:cubicBezTo>
                    <a:pt x="1332" y="14566"/>
                    <a:pt x="3150" y="16016"/>
                    <a:pt x="5194" y="16874"/>
                  </a:cubicBezTo>
                  <a:lnTo>
                    <a:pt x="7444" y="14370"/>
                  </a:lnTo>
                  <a:cubicBezTo>
                    <a:pt x="7444" y="14370"/>
                    <a:pt x="8604" y="14503"/>
                    <a:pt x="9737" y="14503"/>
                  </a:cubicBezTo>
                  <a:cubicBezTo>
                    <a:pt x="10499" y="14503"/>
                    <a:pt x="11250" y="14443"/>
                    <a:pt x="11627" y="14242"/>
                  </a:cubicBezTo>
                  <a:cubicBezTo>
                    <a:pt x="12016" y="14036"/>
                    <a:pt x="12638" y="12715"/>
                    <a:pt x="12841" y="12208"/>
                  </a:cubicBezTo>
                  <a:lnTo>
                    <a:pt x="12841" y="12208"/>
                  </a:lnTo>
                  <a:cubicBezTo>
                    <a:pt x="12840" y="12208"/>
                    <a:pt x="12745" y="12229"/>
                    <a:pt x="12603" y="12229"/>
                  </a:cubicBezTo>
                  <a:cubicBezTo>
                    <a:pt x="12278" y="12229"/>
                    <a:pt x="11713" y="12119"/>
                    <a:pt x="11499" y="11400"/>
                  </a:cubicBezTo>
                  <a:lnTo>
                    <a:pt x="11499" y="11400"/>
                  </a:lnTo>
                  <a:cubicBezTo>
                    <a:pt x="11499" y="11400"/>
                    <a:pt x="12106" y="11539"/>
                    <a:pt x="12653" y="11539"/>
                  </a:cubicBezTo>
                  <a:cubicBezTo>
                    <a:pt x="12860" y="11539"/>
                    <a:pt x="13058" y="11519"/>
                    <a:pt x="13212" y="11464"/>
                  </a:cubicBezTo>
                  <a:lnTo>
                    <a:pt x="13212" y="10532"/>
                  </a:lnTo>
                  <a:lnTo>
                    <a:pt x="14571" y="10255"/>
                  </a:lnTo>
                  <a:lnTo>
                    <a:pt x="13699" y="8994"/>
                  </a:lnTo>
                  <a:cubicBezTo>
                    <a:pt x="13699" y="8994"/>
                    <a:pt x="14571" y="4700"/>
                    <a:pt x="13648" y="2459"/>
                  </a:cubicBezTo>
                  <a:cubicBezTo>
                    <a:pt x="13648" y="2459"/>
                    <a:pt x="11136" y="0"/>
                    <a:pt x="8112" y="0"/>
                  </a:cubicBez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3"/>
            <p:cNvSpPr/>
            <p:nvPr/>
          </p:nvSpPr>
          <p:spPr>
            <a:xfrm rot="864978">
              <a:off x="7584924" y="2000942"/>
              <a:ext cx="41457" cy="20828"/>
            </a:xfrm>
            <a:custGeom>
              <a:avLst/>
              <a:gdLst/>
              <a:ahLst/>
              <a:cxnLst/>
              <a:rect l="l" t="t" r="r" b="b"/>
              <a:pathLst>
                <a:path w="1463" h="735" extrusionOk="0">
                  <a:moveTo>
                    <a:pt x="985" y="1"/>
                  </a:moveTo>
                  <a:cubicBezTo>
                    <a:pt x="500" y="1"/>
                    <a:pt x="162" y="336"/>
                    <a:pt x="34" y="553"/>
                  </a:cubicBezTo>
                  <a:cubicBezTo>
                    <a:pt x="0" y="610"/>
                    <a:pt x="21" y="684"/>
                    <a:pt x="78" y="718"/>
                  </a:cubicBezTo>
                  <a:cubicBezTo>
                    <a:pt x="95" y="728"/>
                    <a:pt x="115" y="735"/>
                    <a:pt x="139" y="735"/>
                  </a:cubicBezTo>
                  <a:cubicBezTo>
                    <a:pt x="179" y="735"/>
                    <a:pt x="220" y="711"/>
                    <a:pt x="244" y="674"/>
                  </a:cubicBezTo>
                  <a:cubicBezTo>
                    <a:pt x="255" y="654"/>
                    <a:pt x="503" y="239"/>
                    <a:pt x="978" y="239"/>
                  </a:cubicBezTo>
                  <a:cubicBezTo>
                    <a:pt x="1061" y="239"/>
                    <a:pt x="1152" y="252"/>
                    <a:pt x="1250" y="282"/>
                  </a:cubicBezTo>
                  <a:cubicBezTo>
                    <a:pt x="1265" y="287"/>
                    <a:pt x="1278" y="289"/>
                    <a:pt x="1291" y="289"/>
                  </a:cubicBezTo>
                  <a:cubicBezTo>
                    <a:pt x="1417" y="289"/>
                    <a:pt x="1462" y="95"/>
                    <a:pt x="1321" y="52"/>
                  </a:cubicBezTo>
                  <a:cubicBezTo>
                    <a:pt x="1203" y="16"/>
                    <a:pt x="1091" y="1"/>
                    <a:pt x="985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3"/>
            <p:cNvSpPr/>
            <p:nvPr/>
          </p:nvSpPr>
          <p:spPr>
            <a:xfrm rot="864978">
              <a:off x="7528783" y="2044719"/>
              <a:ext cx="57468" cy="32277"/>
            </a:xfrm>
            <a:custGeom>
              <a:avLst/>
              <a:gdLst/>
              <a:ahLst/>
              <a:cxnLst/>
              <a:rect l="l" t="t" r="r" b="b"/>
              <a:pathLst>
                <a:path w="2028" h="1139" extrusionOk="0">
                  <a:moveTo>
                    <a:pt x="1014" y="0"/>
                  </a:moveTo>
                  <a:cubicBezTo>
                    <a:pt x="453" y="0"/>
                    <a:pt x="0" y="254"/>
                    <a:pt x="0" y="568"/>
                  </a:cubicBezTo>
                  <a:cubicBezTo>
                    <a:pt x="0" y="882"/>
                    <a:pt x="453" y="1139"/>
                    <a:pt x="1014" y="1139"/>
                  </a:cubicBezTo>
                  <a:cubicBezTo>
                    <a:pt x="1571" y="1139"/>
                    <a:pt x="2028" y="886"/>
                    <a:pt x="2028" y="571"/>
                  </a:cubicBezTo>
                  <a:cubicBezTo>
                    <a:pt x="2028" y="254"/>
                    <a:pt x="1571" y="0"/>
                    <a:pt x="1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3"/>
            <p:cNvSpPr/>
            <p:nvPr/>
          </p:nvSpPr>
          <p:spPr>
            <a:xfrm rot="864978">
              <a:off x="7381739" y="1989200"/>
              <a:ext cx="30293" cy="46191"/>
            </a:xfrm>
            <a:custGeom>
              <a:avLst/>
              <a:gdLst/>
              <a:ahLst/>
              <a:cxnLst/>
              <a:rect l="l" t="t" r="r" b="b"/>
              <a:pathLst>
                <a:path w="1069" h="1630" extrusionOk="0">
                  <a:moveTo>
                    <a:pt x="534" y="1"/>
                  </a:moveTo>
                  <a:cubicBezTo>
                    <a:pt x="240" y="1"/>
                    <a:pt x="0" y="366"/>
                    <a:pt x="0" y="815"/>
                  </a:cubicBezTo>
                  <a:cubicBezTo>
                    <a:pt x="0" y="1265"/>
                    <a:pt x="237" y="1630"/>
                    <a:pt x="531" y="1630"/>
                  </a:cubicBezTo>
                  <a:cubicBezTo>
                    <a:pt x="828" y="1630"/>
                    <a:pt x="1068" y="1268"/>
                    <a:pt x="1068" y="819"/>
                  </a:cubicBezTo>
                  <a:cubicBezTo>
                    <a:pt x="1068" y="366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3"/>
            <p:cNvSpPr/>
            <p:nvPr/>
          </p:nvSpPr>
          <p:spPr>
            <a:xfrm rot="864978">
              <a:off x="7076379" y="1657264"/>
              <a:ext cx="687349" cy="434760"/>
            </a:xfrm>
            <a:custGeom>
              <a:avLst/>
              <a:gdLst/>
              <a:ahLst/>
              <a:cxnLst/>
              <a:rect l="l" t="t" r="r" b="b"/>
              <a:pathLst>
                <a:path w="24256" h="15342" extrusionOk="0">
                  <a:moveTo>
                    <a:pt x="11249" y="1"/>
                  </a:moveTo>
                  <a:cubicBezTo>
                    <a:pt x="10052" y="1"/>
                    <a:pt x="8792" y="285"/>
                    <a:pt x="8006" y="1263"/>
                  </a:cubicBezTo>
                  <a:cubicBezTo>
                    <a:pt x="8006" y="1263"/>
                    <a:pt x="6719" y="3098"/>
                    <a:pt x="8300" y="4270"/>
                  </a:cubicBezTo>
                  <a:cubicBezTo>
                    <a:pt x="8300" y="4270"/>
                    <a:pt x="7485" y="4067"/>
                    <a:pt x="6598" y="4067"/>
                  </a:cubicBezTo>
                  <a:cubicBezTo>
                    <a:pt x="5746" y="4067"/>
                    <a:pt x="4827" y="4255"/>
                    <a:pt x="4502" y="4994"/>
                  </a:cubicBezTo>
                  <a:cubicBezTo>
                    <a:pt x="4502" y="4994"/>
                    <a:pt x="4026" y="6683"/>
                    <a:pt x="5425" y="7717"/>
                  </a:cubicBezTo>
                  <a:cubicBezTo>
                    <a:pt x="5425" y="7717"/>
                    <a:pt x="5090" y="7682"/>
                    <a:pt x="4589" y="7682"/>
                  </a:cubicBezTo>
                  <a:cubicBezTo>
                    <a:pt x="3064" y="7682"/>
                    <a:pt x="0" y="8004"/>
                    <a:pt x="191" y="10609"/>
                  </a:cubicBezTo>
                  <a:cubicBezTo>
                    <a:pt x="191" y="10609"/>
                    <a:pt x="245" y="14441"/>
                    <a:pt x="8679" y="15326"/>
                  </a:cubicBezTo>
                  <a:cubicBezTo>
                    <a:pt x="8679" y="15326"/>
                    <a:pt x="8679" y="15326"/>
                    <a:pt x="8679" y="15326"/>
                  </a:cubicBezTo>
                  <a:cubicBezTo>
                    <a:pt x="8688" y="15326"/>
                    <a:pt x="8855" y="15341"/>
                    <a:pt x="9119" y="15341"/>
                  </a:cubicBezTo>
                  <a:cubicBezTo>
                    <a:pt x="9908" y="15341"/>
                    <a:pt x="11562" y="15207"/>
                    <a:pt x="12429" y="14130"/>
                  </a:cubicBezTo>
                  <a:cubicBezTo>
                    <a:pt x="12429" y="14130"/>
                    <a:pt x="11122" y="13762"/>
                    <a:pt x="11311" y="12069"/>
                  </a:cubicBezTo>
                  <a:cubicBezTo>
                    <a:pt x="11311" y="12069"/>
                    <a:pt x="11386" y="10820"/>
                    <a:pt x="12329" y="10820"/>
                  </a:cubicBezTo>
                  <a:cubicBezTo>
                    <a:pt x="12503" y="10820"/>
                    <a:pt x="12707" y="10863"/>
                    <a:pt x="12946" y="10964"/>
                  </a:cubicBezTo>
                  <a:cubicBezTo>
                    <a:pt x="12946" y="10964"/>
                    <a:pt x="13335" y="12616"/>
                    <a:pt x="14886" y="12985"/>
                  </a:cubicBezTo>
                  <a:cubicBezTo>
                    <a:pt x="14886" y="12985"/>
                    <a:pt x="15087" y="13038"/>
                    <a:pt x="15392" y="13038"/>
                  </a:cubicBezTo>
                  <a:cubicBezTo>
                    <a:pt x="16201" y="13038"/>
                    <a:pt x="17743" y="12661"/>
                    <a:pt x="18204" y="9900"/>
                  </a:cubicBezTo>
                  <a:cubicBezTo>
                    <a:pt x="18204" y="9900"/>
                    <a:pt x="18491" y="7666"/>
                    <a:pt x="20282" y="7450"/>
                  </a:cubicBezTo>
                  <a:cubicBezTo>
                    <a:pt x="20282" y="7450"/>
                    <a:pt x="22935" y="7170"/>
                    <a:pt x="22019" y="5345"/>
                  </a:cubicBezTo>
                  <a:cubicBezTo>
                    <a:pt x="22019" y="5345"/>
                    <a:pt x="24256" y="5041"/>
                    <a:pt x="24205" y="3666"/>
                  </a:cubicBezTo>
                  <a:cubicBezTo>
                    <a:pt x="24205" y="3666"/>
                    <a:pt x="23563" y="1290"/>
                    <a:pt x="19681" y="952"/>
                  </a:cubicBezTo>
                  <a:cubicBezTo>
                    <a:pt x="19681" y="952"/>
                    <a:pt x="18811" y="997"/>
                    <a:pt x="17719" y="997"/>
                  </a:cubicBezTo>
                  <a:cubicBezTo>
                    <a:pt x="17646" y="997"/>
                    <a:pt x="17572" y="997"/>
                    <a:pt x="17498" y="996"/>
                  </a:cubicBezTo>
                  <a:cubicBezTo>
                    <a:pt x="17498" y="996"/>
                    <a:pt x="17428" y="1001"/>
                    <a:pt x="17298" y="1001"/>
                  </a:cubicBezTo>
                  <a:cubicBezTo>
                    <a:pt x="16869" y="1001"/>
                    <a:pt x="15787" y="953"/>
                    <a:pt x="14430" y="540"/>
                  </a:cubicBezTo>
                  <a:cubicBezTo>
                    <a:pt x="14430" y="540"/>
                    <a:pt x="12900" y="1"/>
                    <a:pt x="1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3"/>
            <p:cNvSpPr/>
            <p:nvPr/>
          </p:nvSpPr>
          <p:spPr>
            <a:xfrm rot="864978">
              <a:off x="7053344" y="1841280"/>
              <a:ext cx="573376" cy="233419"/>
            </a:xfrm>
            <a:custGeom>
              <a:avLst/>
              <a:gdLst/>
              <a:ahLst/>
              <a:cxnLst/>
              <a:rect l="l" t="t" r="r" b="b"/>
              <a:pathLst>
                <a:path w="20234" h="8237" extrusionOk="0">
                  <a:moveTo>
                    <a:pt x="17622" y="0"/>
                  </a:moveTo>
                  <a:cubicBezTo>
                    <a:pt x="16869" y="0"/>
                    <a:pt x="16176" y="240"/>
                    <a:pt x="15679" y="951"/>
                  </a:cubicBezTo>
                  <a:cubicBezTo>
                    <a:pt x="15270" y="1539"/>
                    <a:pt x="14875" y="2079"/>
                    <a:pt x="14053" y="2157"/>
                  </a:cubicBezTo>
                  <a:cubicBezTo>
                    <a:pt x="14010" y="2161"/>
                    <a:pt x="13963" y="2164"/>
                    <a:pt x="13914" y="2164"/>
                  </a:cubicBezTo>
                  <a:cubicBezTo>
                    <a:pt x="13305" y="2164"/>
                    <a:pt x="12312" y="1835"/>
                    <a:pt x="12340" y="1150"/>
                  </a:cubicBezTo>
                  <a:lnTo>
                    <a:pt x="12340" y="1150"/>
                  </a:lnTo>
                  <a:cubicBezTo>
                    <a:pt x="11539" y="1560"/>
                    <a:pt x="10759" y="2205"/>
                    <a:pt x="9828" y="2205"/>
                  </a:cubicBezTo>
                  <a:cubicBezTo>
                    <a:pt x="9668" y="2205"/>
                    <a:pt x="9503" y="2186"/>
                    <a:pt x="9333" y="2144"/>
                  </a:cubicBezTo>
                  <a:cubicBezTo>
                    <a:pt x="8421" y="1914"/>
                    <a:pt x="8722" y="1407"/>
                    <a:pt x="8968" y="768"/>
                  </a:cubicBezTo>
                  <a:lnTo>
                    <a:pt x="8968" y="768"/>
                  </a:lnTo>
                  <a:cubicBezTo>
                    <a:pt x="8102" y="963"/>
                    <a:pt x="7273" y="1159"/>
                    <a:pt x="6458" y="1159"/>
                  </a:cubicBezTo>
                  <a:cubicBezTo>
                    <a:pt x="5748" y="1159"/>
                    <a:pt x="5047" y="1011"/>
                    <a:pt x="4339" y="583"/>
                  </a:cubicBezTo>
                  <a:cubicBezTo>
                    <a:pt x="4336" y="579"/>
                    <a:pt x="4332" y="579"/>
                    <a:pt x="4332" y="576"/>
                  </a:cubicBezTo>
                  <a:cubicBezTo>
                    <a:pt x="2744" y="613"/>
                    <a:pt x="0" y="1032"/>
                    <a:pt x="183" y="3502"/>
                  </a:cubicBezTo>
                  <a:cubicBezTo>
                    <a:pt x="183" y="3502"/>
                    <a:pt x="237" y="7334"/>
                    <a:pt x="8671" y="8219"/>
                  </a:cubicBezTo>
                  <a:cubicBezTo>
                    <a:pt x="8671" y="8219"/>
                    <a:pt x="8845" y="8236"/>
                    <a:pt x="9123" y="8236"/>
                  </a:cubicBezTo>
                  <a:cubicBezTo>
                    <a:pt x="9916" y="8236"/>
                    <a:pt x="11556" y="8097"/>
                    <a:pt x="12421" y="7026"/>
                  </a:cubicBezTo>
                  <a:cubicBezTo>
                    <a:pt x="12421" y="7026"/>
                    <a:pt x="11110" y="6658"/>
                    <a:pt x="11303" y="4965"/>
                  </a:cubicBezTo>
                  <a:cubicBezTo>
                    <a:pt x="11303" y="4965"/>
                    <a:pt x="11378" y="3716"/>
                    <a:pt x="12321" y="3716"/>
                  </a:cubicBezTo>
                  <a:cubicBezTo>
                    <a:pt x="12495" y="3716"/>
                    <a:pt x="12699" y="3759"/>
                    <a:pt x="12938" y="3860"/>
                  </a:cubicBezTo>
                  <a:cubicBezTo>
                    <a:pt x="12938" y="3860"/>
                    <a:pt x="13327" y="5512"/>
                    <a:pt x="14878" y="5881"/>
                  </a:cubicBezTo>
                  <a:cubicBezTo>
                    <a:pt x="14878" y="5881"/>
                    <a:pt x="15079" y="5934"/>
                    <a:pt x="15384" y="5934"/>
                  </a:cubicBezTo>
                  <a:cubicBezTo>
                    <a:pt x="16193" y="5934"/>
                    <a:pt x="17735" y="5557"/>
                    <a:pt x="18196" y="2796"/>
                  </a:cubicBezTo>
                  <a:cubicBezTo>
                    <a:pt x="18196" y="2796"/>
                    <a:pt x="18480" y="599"/>
                    <a:pt x="20234" y="353"/>
                  </a:cubicBezTo>
                  <a:cubicBezTo>
                    <a:pt x="19791" y="346"/>
                    <a:pt x="19352" y="292"/>
                    <a:pt x="18926" y="187"/>
                  </a:cubicBezTo>
                  <a:cubicBezTo>
                    <a:pt x="18489" y="76"/>
                    <a:pt x="18046" y="0"/>
                    <a:pt x="17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3"/>
            <p:cNvSpPr/>
            <p:nvPr/>
          </p:nvSpPr>
          <p:spPr>
            <a:xfrm rot="864978">
              <a:off x="7357393" y="2624855"/>
              <a:ext cx="553172" cy="209587"/>
            </a:xfrm>
            <a:custGeom>
              <a:avLst/>
              <a:gdLst/>
              <a:ahLst/>
              <a:cxnLst/>
              <a:rect l="l" t="t" r="r" b="b"/>
              <a:pathLst>
                <a:path w="19521" h="7396" extrusionOk="0">
                  <a:moveTo>
                    <a:pt x="2704" y="0"/>
                  </a:moveTo>
                  <a:cubicBezTo>
                    <a:pt x="2021" y="744"/>
                    <a:pt x="1051" y="1761"/>
                    <a:pt x="0" y="2697"/>
                  </a:cubicBezTo>
                  <a:cubicBezTo>
                    <a:pt x="1450" y="4494"/>
                    <a:pt x="4079" y="7326"/>
                    <a:pt x="4079" y="7326"/>
                  </a:cubicBezTo>
                  <a:cubicBezTo>
                    <a:pt x="4271" y="7374"/>
                    <a:pt x="4504" y="7395"/>
                    <a:pt x="4769" y="7395"/>
                  </a:cubicBezTo>
                  <a:cubicBezTo>
                    <a:pt x="7406" y="7395"/>
                    <a:pt x="13178" y="5238"/>
                    <a:pt x="13178" y="5238"/>
                  </a:cubicBezTo>
                  <a:cubicBezTo>
                    <a:pt x="13391" y="5363"/>
                    <a:pt x="13591" y="5412"/>
                    <a:pt x="13775" y="5412"/>
                  </a:cubicBezTo>
                  <a:cubicBezTo>
                    <a:pt x="14432" y="5412"/>
                    <a:pt x="14871" y="4785"/>
                    <a:pt x="14871" y="4785"/>
                  </a:cubicBezTo>
                  <a:cubicBezTo>
                    <a:pt x="15378" y="3825"/>
                    <a:pt x="16408" y="3808"/>
                    <a:pt x="16408" y="3808"/>
                  </a:cubicBezTo>
                  <a:cubicBezTo>
                    <a:pt x="16454" y="3804"/>
                    <a:pt x="16497" y="3802"/>
                    <a:pt x="16538" y="3802"/>
                  </a:cubicBezTo>
                  <a:cubicBezTo>
                    <a:pt x="17750" y="3802"/>
                    <a:pt x="17466" y="5694"/>
                    <a:pt x="17466" y="5694"/>
                  </a:cubicBezTo>
                  <a:cubicBezTo>
                    <a:pt x="17517" y="5706"/>
                    <a:pt x="17568" y="5712"/>
                    <a:pt x="17619" y="5712"/>
                  </a:cubicBezTo>
                  <a:cubicBezTo>
                    <a:pt x="18644" y="5712"/>
                    <a:pt x="19521" y="3368"/>
                    <a:pt x="18030" y="2379"/>
                  </a:cubicBezTo>
                  <a:cubicBezTo>
                    <a:pt x="17555" y="2062"/>
                    <a:pt x="17022" y="1949"/>
                    <a:pt x="16500" y="1949"/>
                  </a:cubicBezTo>
                  <a:cubicBezTo>
                    <a:pt x="15162" y="1949"/>
                    <a:pt x="13901" y="2697"/>
                    <a:pt x="13901" y="2697"/>
                  </a:cubicBezTo>
                  <a:cubicBezTo>
                    <a:pt x="13784" y="2691"/>
                    <a:pt x="13613" y="2688"/>
                    <a:pt x="13400" y="2688"/>
                  </a:cubicBezTo>
                  <a:cubicBezTo>
                    <a:pt x="11319" y="2688"/>
                    <a:pt x="5211" y="2947"/>
                    <a:pt x="5211" y="2947"/>
                  </a:cubicBezTo>
                  <a:lnTo>
                    <a:pt x="2704" y="0"/>
                  </a:ln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3"/>
            <p:cNvSpPr/>
            <p:nvPr/>
          </p:nvSpPr>
          <p:spPr>
            <a:xfrm rot="864978">
              <a:off x="6674247" y="2486698"/>
              <a:ext cx="156280" cy="93288"/>
            </a:xfrm>
            <a:custGeom>
              <a:avLst/>
              <a:gdLst/>
              <a:ahLst/>
              <a:cxnLst/>
              <a:rect l="l" t="t" r="r" b="b"/>
              <a:pathLst>
                <a:path w="5515" h="3292" extrusionOk="0">
                  <a:moveTo>
                    <a:pt x="723" y="1"/>
                  </a:moveTo>
                  <a:cubicBezTo>
                    <a:pt x="453" y="501"/>
                    <a:pt x="159" y="1167"/>
                    <a:pt x="0" y="1900"/>
                  </a:cubicBezTo>
                  <a:cubicBezTo>
                    <a:pt x="1169" y="2221"/>
                    <a:pt x="3339" y="2761"/>
                    <a:pt x="5515" y="3292"/>
                  </a:cubicBezTo>
                  <a:cubicBezTo>
                    <a:pt x="3785" y="2400"/>
                    <a:pt x="2176" y="1295"/>
                    <a:pt x="723" y="1"/>
                  </a:cubicBez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3"/>
            <p:cNvSpPr/>
            <p:nvPr/>
          </p:nvSpPr>
          <p:spPr>
            <a:xfrm rot="864978">
              <a:off x="6994396" y="3430526"/>
              <a:ext cx="336477" cy="201256"/>
            </a:xfrm>
            <a:custGeom>
              <a:avLst/>
              <a:gdLst/>
              <a:ahLst/>
              <a:cxnLst/>
              <a:rect l="l" t="t" r="r" b="b"/>
              <a:pathLst>
                <a:path w="11874" h="7102" extrusionOk="0">
                  <a:moveTo>
                    <a:pt x="6018" y="0"/>
                  </a:moveTo>
                  <a:cubicBezTo>
                    <a:pt x="6018" y="0"/>
                    <a:pt x="3789" y="639"/>
                    <a:pt x="1686" y="639"/>
                  </a:cubicBezTo>
                  <a:cubicBezTo>
                    <a:pt x="1405" y="639"/>
                    <a:pt x="1126" y="628"/>
                    <a:pt x="855" y="602"/>
                  </a:cubicBezTo>
                  <a:cubicBezTo>
                    <a:pt x="855" y="602"/>
                    <a:pt x="0" y="2399"/>
                    <a:pt x="382" y="4454"/>
                  </a:cubicBezTo>
                  <a:cubicBezTo>
                    <a:pt x="382" y="4454"/>
                    <a:pt x="1744" y="5171"/>
                    <a:pt x="3172" y="5171"/>
                  </a:cubicBezTo>
                  <a:cubicBezTo>
                    <a:pt x="3195" y="5171"/>
                    <a:pt x="3218" y="5170"/>
                    <a:pt x="3241" y="5170"/>
                  </a:cubicBezTo>
                  <a:cubicBezTo>
                    <a:pt x="3241" y="5170"/>
                    <a:pt x="5596" y="7101"/>
                    <a:pt x="8919" y="7101"/>
                  </a:cubicBezTo>
                  <a:cubicBezTo>
                    <a:pt x="9726" y="7101"/>
                    <a:pt x="10591" y="6987"/>
                    <a:pt x="11492" y="6704"/>
                  </a:cubicBezTo>
                  <a:cubicBezTo>
                    <a:pt x="11492" y="6704"/>
                    <a:pt x="11874" y="5913"/>
                    <a:pt x="11671" y="5329"/>
                  </a:cubicBezTo>
                  <a:cubicBezTo>
                    <a:pt x="11671" y="5329"/>
                    <a:pt x="9478" y="4768"/>
                    <a:pt x="6961" y="2447"/>
                  </a:cubicBezTo>
                  <a:cubicBezTo>
                    <a:pt x="6961" y="2447"/>
                    <a:pt x="6018" y="767"/>
                    <a:pt x="6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3"/>
            <p:cNvSpPr/>
            <p:nvPr/>
          </p:nvSpPr>
          <p:spPr>
            <a:xfrm rot="864978">
              <a:off x="6362594" y="2572656"/>
              <a:ext cx="967775" cy="790089"/>
            </a:xfrm>
            <a:custGeom>
              <a:avLst/>
              <a:gdLst/>
              <a:ahLst/>
              <a:cxnLst/>
              <a:rect l="l" t="t" r="r" b="b"/>
              <a:pathLst>
                <a:path w="34152" h="27881" extrusionOk="0">
                  <a:moveTo>
                    <a:pt x="6677" y="0"/>
                  </a:moveTo>
                  <a:cubicBezTo>
                    <a:pt x="6677" y="0"/>
                    <a:pt x="1" y="13718"/>
                    <a:pt x="25390" y="14617"/>
                  </a:cubicBezTo>
                  <a:cubicBezTo>
                    <a:pt x="25390" y="14617"/>
                    <a:pt x="26606" y="26626"/>
                    <a:pt x="26555" y="27312"/>
                  </a:cubicBezTo>
                  <a:cubicBezTo>
                    <a:pt x="26555" y="27312"/>
                    <a:pt x="28414" y="27881"/>
                    <a:pt x="30523" y="27881"/>
                  </a:cubicBezTo>
                  <a:cubicBezTo>
                    <a:pt x="31753" y="27881"/>
                    <a:pt x="33069" y="27688"/>
                    <a:pt x="34151" y="27075"/>
                  </a:cubicBezTo>
                  <a:lnTo>
                    <a:pt x="31617" y="8005"/>
                  </a:lnTo>
                  <a:cubicBezTo>
                    <a:pt x="31617" y="8005"/>
                    <a:pt x="26670" y="5454"/>
                    <a:pt x="19172" y="3095"/>
                  </a:cubicBezTo>
                  <a:cubicBezTo>
                    <a:pt x="19172" y="3095"/>
                    <a:pt x="8539" y="588"/>
                    <a:pt x="6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3"/>
            <p:cNvSpPr/>
            <p:nvPr/>
          </p:nvSpPr>
          <p:spPr>
            <a:xfrm rot="864978">
              <a:off x="6694373" y="2101260"/>
              <a:ext cx="828185" cy="630745"/>
            </a:xfrm>
            <a:custGeom>
              <a:avLst/>
              <a:gdLst/>
              <a:ahLst/>
              <a:cxnLst/>
              <a:rect l="l" t="t" r="r" b="b"/>
              <a:pathLst>
                <a:path w="29226" h="22258" extrusionOk="0">
                  <a:moveTo>
                    <a:pt x="16933" y="0"/>
                  </a:moveTo>
                  <a:cubicBezTo>
                    <a:pt x="8752" y="2054"/>
                    <a:pt x="1" y="15215"/>
                    <a:pt x="1" y="15215"/>
                  </a:cubicBezTo>
                  <a:cubicBezTo>
                    <a:pt x="6235" y="21803"/>
                    <a:pt x="13854" y="22257"/>
                    <a:pt x="13911" y="22257"/>
                  </a:cubicBezTo>
                  <a:cubicBezTo>
                    <a:pt x="13912" y="22257"/>
                    <a:pt x="13912" y="22257"/>
                    <a:pt x="13912" y="22257"/>
                  </a:cubicBezTo>
                  <a:cubicBezTo>
                    <a:pt x="15115" y="19206"/>
                    <a:pt x="20450" y="13877"/>
                    <a:pt x="20450" y="13877"/>
                  </a:cubicBezTo>
                  <a:lnTo>
                    <a:pt x="22883" y="18169"/>
                  </a:lnTo>
                  <a:cubicBezTo>
                    <a:pt x="25667" y="16702"/>
                    <a:pt x="29225" y="12414"/>
                    <a:pt x="29225" y="12414"/>
                  </a:cubicBezTo>
                  <a:cubicBezTo>
                    <a:pt x="27336" y="8816"/>
                    <a:pt x="21538" y="2744"/>
                    <a:pt x="21538" y="2744"/>
                  </a:cubicBezTo>
                  <a:cubicBezTo>
                    <a:pt x="19146" y="1855"/>
                    <a:pt x="16933" y="0"/>
                    <a:pt x="16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3"/>
            <p:cNvSpPr/>
            <p:nvPr/>
          </p:nvSpPr>
          <p:spPr>
            <a:xfrm rot="864978">
              <a:off x="6745640" y="2381583"/>
              <a:ext cx="369036" cy="229537"/>
            </a:xfrm>
            <a:custGeom>
              <a:avLst/>
              <a:gdLst/>
              <a:ahLst/>
              <a:cxnLst/>
              <a:rect l="l" t="t" r="r" b="b"/>
              <a:pathLst>
                <a:path w="13023" h="8100" extrusionOk="0">
                  <a:moveTo>
                    <a:pt x="152" y="0"/>
                  </a:moveTo>
                  <a:cubicBezTo>
                    <a:pt x="102" y="61"/>
                    <a:pt x="48" y="125"/>
                    <a:pt x="0" y="189"/>
                  </a:cubicBezTo>
                  <a:cubicBezTo>
                    <a:pt x="2494" y="2768"/>
                    <a:pt x="6049" y="4862"/>
                    <a:pt x="8840" y="6265"/>
                  </a:cubicBezTo>
                  <a:cubicBezTo>
                    <a:pt x="10323" y="7008"/>
                    <a:pt x="11722" y="7626"/>
                    <a:pt x="12874" y="8099"/>
                  </a:cubicBezTo>
                  <a:cubicBezTo>
                    <a:pt x="12921" y="8032"/>
                    <a:pt x="12972" y="7968"/>
                    <a:pt x="13023" y="7900"/>
                  </a:cubicBezTo>
                  <a:cubicBezTo>
                    <a:pt x="11864" y="7424"/>
                    <a:pt x="10448" y="6802"/>
                    <a:pt x="8948" y="6048"/>
                  </a:cubicBezTo>
                  <a:cubicBezTo>
                    <a:pt x="6163" y="4650"/>
                    <a:pt x="2619" y="2561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3"/>
            <p:cNvSpPr/>
            <p:nvPr/>
          </p:nvSpPr>
          <p:spPr>
            <a:xfrm rot="864978">
              <a:off x="6685555" y="2428494"/>
              <a:ext cx="372692" cy="235091"/>
            </a:xfrm>
            <a:custGeom>
              <a:avLst/>
              <a:gdLst/>
              <a:ahLst/>
              <a:cxnLst/>
              <a:rect l="l" t="t" r="r" b="b"/>
              <a:pathLst>
                <a:path w="13152" h="8296" extrusionOk="0">
                  <a:moveTo>
                    <a:pt x="146" y="0"/>
                  </a:moveTo>
                  <a:lnTo>
                    <a:pt x="1" y="196"/>
                  </a:lnTo>
                  <a:cubicBezTo>
                    <a:pt x="2589" y="2588"/>
                    <a:pt x="7583" y="6660"/>
                    <a:pt x="13040" y="8295"/>
                  </a:cubicBezTo>
                  <a:cubicBezTo>
                    <a:pt x="13077" y="8221"/>
                    <a:pt x="13111" y="8153"/>
                    <a:pt x="13152" y="8076"/>
                  </a:cubicBezTo>
                  <a:cubicBezTo>
                    <a:pt x="7708" y="6464"/>
                    <a:pt x="2717" y="2379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3"/>
            <p:cNvSpPr/>
            <p:nvPr/>
          </p:nvSpPr>
          <p:spPr>
            <a:xfrm rot="864978">
              <a:off x="6812938" y="2330451"/>
              <a:ext cx="356596" cy="241892"/>
            </a:xfrm>
            <a:custGeom>
              <a:avLst/>
              <a:gdLst/>
              <a:ahLst/>
              <a:cxnLst/>
              <a:rect l="l" t="t" r="r" b="b"/>
              <a:pathLst>
                <a:path w="12584" h="8536" extrusionOk="0">
                  <a:moveTo>
                    <a:pt x="156" y="0"/>
                  </a:moveTo>
                  <a:cubicBezTo>
                    <a:pt x="102" y="61"/>
                    <a:pt x="51" y="122"/>
                    <a:pt x="1" y="183"/>
                  </a:cubicBezTo>
                  <a:cubicBezTo>
                    <a:pt x="2602" y="2440"/>
                    <a:pt x="7678" y="6532"/>
                    <a:pt x="12422" y="8535"/>
                  </a:cubicBezTo>
                  <a:lnTo>
                    <a:pt x="12584" y="8346"/>
                  </a:lnTo>
                  <a:cubicBezTo>
                    <a:pt x="7853" y="6366"/>
                    <a:pt x="2765" y="2261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3"/>
            <p:cNvSpPr/>
            <p:nvPr/>
          </p:nvSpPr>
          <p:spPr>
            <a:xfrm rot="864978">
              <a:off x="6873072" y="2292127"/>
              <a:ext cx="361300" cy="235091"/>
            </a:xfrm>
            <a:custGeom>
              <a:avLst/>
              <a:gdLst/>
              <a:ahLst/>
              <a:cxnLst/>
              <a:rect l="l" t="t" r="r" b="b"/>
              <a:pathLst>
                <a:path w="12750" h="8296" extrusionOk="0">
                  <a:moveTo>
                    <a:pt x="170" y="0"/>
                  </a:moveTo>
                  <a:cubicBezTo>
                    <a:pt x="112" y="61"/>
                    <a:pt x="58" y="119"/>
                    <a:pt x="1" y="176"/>
                  </a:cubicBezTo>
                  <a:cubicBezTo>
                    <a:pt x="4012" y="3974"/>
                    <a:pt x="9638" y="6907"/>
                    <a:pt x="12577" y="8296"/>
                  </a:cubicBezTo>
                  <a:lnTo>
                    <a:pt x="12750" y="8110"/>
                  </a:lnTo>
                  <a:cubicBezTo>
                    <a:pt x="9847" y="6745"/>
                    <a:pt x="4191" y="3808"/>
                    <a:pt x="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3"/>
            <p:cNvSpPr/>
            <p:nvPr/>
          </p:nvSpPr>
          <p:spPr>
            <a:xfrm rot="864978">
              <a:off x="6943524" y="2249668"/>
              <a:ext cx="339452" cy="222367"/>
            </a:xfrm>
            <a:custGeom>
              <a:avLst/>
              <a:gdLst/>
              <a:ahLst/>
              <a:cxnLst/>
              <a:rect l="l" t="t" r="r" b="b"/>
              <a:pathLst>
                <a:path w="11979" h="7847" extrusionOk="0">
                  <a:moveTo>
                    <a:pt x="176" y="1"/>
                  </a:moveTo>
                  <a:cubicBezTo>
                    <a:pt x="118" y="55"/>
                    <a:pt x="61" y="109"/>
                    <a:pt x="0" y="163"/>
                  </a:cubicBezTo>
                  <a:cubicBezTo>
                    <a:pt x="3838" y="4566"/>
                    <a:pt x="11796" y="7809"/>
                    <a:pt x="11887" y="7847"/>
                  </a:cubicBezTo>
                  <a:lnTo>
                    <a:pt x="11978" y="7620"/>
                  </a:lnTo>
                  <a:cubicBezTo>
                    <a:pt x="11887" y="7586"/>
                    <a:pt x="3963" y="4356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3"/>
            <p:cNvSpPr/>
            <p:nvPr/>
          </p:nvSpPr>
          <p:spPr>
            <a:xfrm rot="864978">
              <a:off x="7015749" y="2210235"/>
              <a:ext cx="283259" cy="182043"/>
            </a:xfrm>
            <a:custGeom>
              <a:avLst/>
              <a:gdLst/>
              <a:ahLst/>
              <a:cxnLst/>
              <a:rect l="l" t="t" r="r" b="b"/>
              <a:pathLst>
                <a:path w="9996" h="6424" extrusionOk="0">
                  <a:moveTo>
                    <a:pt x="190" y="1"/>
                  </a:moveTo>
                  <a:cubicBezTo>
                    <a:pt x="126" y="48"/>
                    <a:pt x="62" y="99"/>
                    <a:pt x="1" y="149"/>
                  </a:cubicBezTo>
                  <a:cubicBezTo>
                    <a:pt x="3315" y="4322"/>
                    <a:pt x="9850" y="6400"/>
                    <a:pt x="9925" y="6424"/>
                  </a:cubicBezTo>
                  <a:lnTo>
                    <a:pt x="9996" y="6194"/>
                  </a:lnTo>
                  <a:cubicBezTo>
                    <a:pt x="9921" y="6171"/>
                    <a:pt x="3451" y="4113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3"/>
            <p:cNvSpPr/>
            <p:nvPr/>
          </p:nvSpPr>
          <p:spPr>
            <a:xfrm rot="864978">
              <a:off x="7094217" y="2174715"/>
              <a:ext cx="224063" cy="143673"/>
            </a:xfrm>
            <a:custGeom>
              <a:avLst/>
              <a:gdLst/>
              <a:ahLst/>
              <a:cxnLst/>
              <a:rect l="l" t="t" r="r" b="b"/>
              <a:pathLst>
                <a:path w="7907" h="5070" extrusionOk="0">
                  <a:moveTo>
                    <a:pt x="210" y="1"/>
                  </a:moveTo>
                  <a:cubicBezTo>
                    <a:pt x="139" y="45"/>
                    <a:pt x="71" y="89"/>
                    <a:pt x="0" y="136"/>
                  </a:cubicBezTo>
                  <a:cubicBezTo>
                    <a:pt x="2517" y="2957"/>
                    <a:pt x="7572" y="4971"/>
                    <a:pt x="7819" y="5069"/>
                  </a:cubicBezTo>
                  <a:lnTo>
                    <a:pt x="7907" y="4843"/>
                  </a:lnTo>
                  <a:cubicBezTo>
                    <a:pt x="7849" y="4819"/>
                    <a:pt x="2727" y="278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3"/>
            <p:cNvSpPr/>
            <p:nvPr/>
          </p:nvSpPr>
          <p:spPr>
            <a:xfrm rot="864978">
              <a:off x="7166603" y="2150743"/>
              <a:ext cx="168465" cy="111311"/>
            </a:xfrm>
            <a:custGeom>
              <a:avLst/>
              <a:gdLst/>
              <a:ahLst/>
              <a:cxnLst/>
              <a:rect l="l" t="t" r="r" b="b"/>
              <a:pathLst>
                <a:path w="5945" h="3928" extrusionOk="0">
                  <a:moveTo>
                    <a:pt x="237" y="1"/>
                  </a:moveTo>
                  <a:cubicBezTo>
                    <a:pt x="159" y="38"/>
                    <a:pt x="78" y="69"/>
                    <a:pt x="1" y="106"/>
                  </a:cubicBezTo>
                  <a:cubicBezTo>
                    <a:pt x="2075" y="2268"/>
                    <a:pt x="5664" y="3846"/>
                    <a:pt x="5849" y="3927"/>
                  </a:cubicBezTo>
                  <a:lnTo>
                    <a:pt x="5944" y="3704"/>
                  </a:lnTo>
                  <a:cubicBezTo>
                    <a:pt x="5904" y="3684"/>
                    <a:pt x="2312" y="2109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3"/>
            <p:cNvSpPr/>
            <p:nvPr/>
          </p:nvSpPr>
          <p:spPr>
            <a:xfrm rot="-402972">
              <a:off x="7575408" y="2029408"/>
              <a:ext cx="60492" cy="31016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3"/>
            <p:cNvSpPr/>
            <p:nvPr/>
          </p:nvSpPr>
          <p:spPr>
            <a:xfrm rot="-402972">
              <a:off x="7600415" y="2031051"/>
              <a:ext cx="32860" cy="28156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63"/>
          <p:cNvGrpSpPr/>
          <p:nvPr/>
        </p:nvGrpSpPr>
        <p:grpSpPr>
          <a:xfrm rot="416499">
            <a:off x="6017105" y="2021605"/>
            <a:ext cx="1414087" cy="2737939"/>
            <a:chOff x="4143650" y="1517850"/>
            <a:chExt cx="1371625" cy="2655725"/>
          </a:xfrm>
        </p:grpSpPr>
        <p:sp>
          <p:nvSpPr>
            <p:cNvPr id="2538" name="Google Shape;2538;p63"/>
            <p:cNvSpPr/>
            <p:nvPr/>
          </p:nvSpPr>
          <p:spPr>
            <a:xfrm>
              <a:off x="4676675" y="2219925"/>
              <a:ext cx="509650" cy="265850"/>
            </a:xfrm>
            <a:custGeom>
              <a:avLst/>
              <a:gdLst/>
              <a:ahLst/>
              <a:cxnLst/>
              <a:rect l="l" t="t" r="r" b="b"/>
              <a:pathLst>
                <a:path w="20386" h="10634" extrusionOk="0">
                  <a:moveTo>
                    <a:pt x="4778" y="0"/>
                  </a:moveTo>
                  <a:lnTo>
                    <a:pt x="1" y="2470"/>
                  </a:lnTo>
                  <a:cubicBezTo>
                    <a:pt x="1" y="2470"/>
                    <a:pt x="2673" y="8373"/>
                    <a:pt x="5856" y="9877"/>
                  </a:cubicBezTo>
                  <a:cubicBezTo>
                    <a:pt x="5856" y="9877"/>
                    <a:pt x="8786" y="10633"/>
                    <a:pt x="12473" y="10633"/>
                  </a:cubicBezTo>
                  <a:cubicBezTo>
                    <a:pt x="14528" y="10633"/>
                    <a:pt x="16817" y="10399"/>
                    <a:pt x="18967" y="9667"/>
                  </a:cubicBezTo>
                  <a:cubicBezTo>
                    <a:pt x="18967" y="9667"/>
                    <a:pt x="20386" y="8947"/>
                    <a:pt x="19967" y="7957"/>
                  </a:cubicBezTo>
                  <a:cubicBezTo>
                    <a:pt x="19967" y="7957"/>
                    <a:pt x="16253" y="6690"/>
                    <a:pt x="8843" y="5572"/>
                  </a:cubicBezTo>
                  <a:cubicBezTo>
                    <a:pt x="8843" y="5572"/>
                    <a:pt x="6414" y="3271"/>
                    <a:pt x="477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3"/>
            <p:cNvSpPr/>
            <p:nvPr/>
          </p:nvSpPr>
          <p:spPr>
            <a:xfrm>
              <a:off x="4676675" y="2219925"/>
              <a:ext cx="509650" cy="265850"/>
            </a:xfrm>
            <a:custGeom>
              <a:avLst/>
              <a:gdLst/>
              <a:ahLst/>
              <a:cxnLst/>
              <a:rect l="l" t="t" r="r" b="b"/>
              <a:pathLst>
                <a:path w="20386" h="10634" extrusionOk="0">
                  <a:moveTo>
                    <a:pt x="4778" y="0"/>
                  </a:moveTo>
                  <a:lnTo>
                    <a:pt x="1" y="2470"/>
                  </a:lnTo>
                  <a:cubicBezTo>
                    <a:pt x="1" y="2470"/>
                    <a:pt x="2673" y="8373"/>
                    <a:pt x="5856" y="9877"/>
                  </a:cubicBezTo>
                  <a:cubicBezTo>
                    <a:pt x="5856" y="9877"/>
                    <a:pt x="8786" y="10633"/>
                    <a:pt x="12473" y="10633"/>
                  </a:cubicBezTo>
                  <a:cubicBezTo>
                    <a:pt x="14528" y="10633"/>
                    <a:pt x="16817" y="10399"/>
                    <a:pt x="18967" y="9667"/>
                  </a:cubicBezTo>
                  <a:cubicBezTo>
                    <a:pt x="18967" y="9667"/>
                    <a:pt x="20386" y="8947"/>
                    <a:pt x="19967" y="7957"/>
                  </a:cubicBezTo>
                  <a:cubicBezTo>
                    <a:pt x="19967" y="7957"/>
                    <a:pt x="16253" y="6690"/>
                    <a:pt x="8843" y="5572"/>
                  </a:cubicBezTo>
                  <a:cubicBezTo>
                    <a:pt x="8843" y="5572"/>
                    <a:pt x="6414" y="3271"/>
                    <a:pt x="477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3"/>
            <p:cNvSpPr/>
            <p:nvPr/>
          </p:nvSpPr>
          <p:spPr>
            <a:xfrm>
              <a:off x="4640700" y="2034825"/>
              <a:ext cx="176825" cy="238000"/>
            </a:xfrm>
            <a:custGeom>
              <a:avLst/>
              <a:gdLst/>
              <a:ahLst/>
              <a:cxnLst/>
              <a:rect l="l" t="t" r="r" b="b"/>
              <a:pathLst>
                <a:path w="7073" h="9520" extrusionOk="0">
                  <a:moveTo>
                    <a:pt x="277" y="1"/>
                  </a:moveTo>
                  <a:cubicBezTo>
                    <a:pt x="0" y="3068"/>
                    <a:pt x="3398" y="9519"/>
                    <a:pt x="3399" y="9519"/>
                  </a:cubicBezTo>
                  <a:cubicBezTo>
                    <a:pt x="3399" y="9519"/>
                    <a:pt x="3399" y="9519"/>
                    <a:pt x="3399" y="9519"/>
                  </a:cubicBezTo>
                  <a:cubicBezTo>
                    <a:pt x="6697" y="7975"/>
                    <a:pt x="7072" y="6718"/>
                    <a:pt x="7072" y="6718"/>
                  </a:cubicBezTo>
                  <a:cubicBezTo>
                    <a:pt x="4319" y="2028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3"/>
            <p:cNvSpPr/>
            <p:nvPr/>
          </p:nvSpPr>
          <p:spPr>
            <a:xfrm>
              <a:off x="5135700" y="2435325"/>
              <a:ext cx="125300" cy="117775"/>
            </a:xfrm>
            <a:custGeom>
              <a:avLst/>
              <a:gdLst/>
              <a:ahLst/>
              <a:cxnLst/>
              <a:rect l="l" t="t" r="r" b="b"/>
              <a:pathLst>
                <a:path w="5012" h="4711" extrusionOk="0">
                  <a:moveTo>
                    <a:pt x="1" y="17"/>
                  </a:moveTo>
                  <a:lnTo>
                    <a:pt x="298" y="169"/>
                  </a:lnTo>
                  <a:cubicBezTo>
                    <a:pt x="82" y="909"/>
                    <a:pt x="1177" y="1463"/>
                    <a:pt x="1501" y="1987"/>
                  </a:cubicBezTo>
                  <a:cubicBezTo>
                    <a:pt x="1724" y="2349"/>
                    <a:pt x="1667" y="2906"/>
                    <a:pt x="1579" y="3301"/>
                  </a:cubicBezTo>
                  <a:cubicBezTo>
                    <a:pt x="1521" y="3565"/>
                    <a:pt x="1352" y="4021"/>
                    <a:pt x="1599" y="4264"/>
                  </a:cubicBezTo>
                  <a:cubicBezTo>
                    <a:pt x="1697" y="4359"/>
                    <a:pt x="2298" y="4373"/>
                    <a:pt x="2298" y="4373"/>
                  </a:cubicBezTo>
                  <a:cubicBezTo>
                    <a:pt x="2298" y="4373"/>
                    <a:pt x="2331" y="4711"/>
                    <a:pt x="2682" y="4711"/>
                  </a:cubicBezTo>
                  <a:cubicBezTo>
                    <a:pt x="2687" y="4711"/>
                    <a:pt x="2692" y="4711"/>
                    <a:pt x="2697" y="4711"/>
                  </a:cubicBezTo>
                  <a:cubicBezTo>
                    <a:pt x="3059" y="4700"/>
                    <a:pt x="3407" y="4339"/>
                    <a:pt x="3407" y="4339"/>
                  </a:cubicBezTo>
                  <a:cubicBezTo>
                    <a:pt x="3407" y="4339"/>
                    <a:pt x="3504" y="4410"/>
                    <a:pt x="3618" y="4410"/>
                  </a:cubicBezTo>
                  <a:cubicBezTo>
                    <a:pt x="3641" y="4410"/>
                    <a:pt x="3666" y="4407"/>
                    <a:pt x="3691" y="4400"/>
                  </a:cubicBezTo>
                  <a:cubicBezTo>
                    <a:pt x="4069" y="4285"/>
                    <a:pt x="4319" y="3981"/>
                    <a:pt x="4498" y="3650"/>
                  </a:cubicBezTo>
                  <a:cubicBezTo>
                    <a:pt x="5012" y="2697"/>
                    <a:pt x="4812" y="1642"/>
                    <a:pt x="4062" y="875"/>
                  </a:cubicBezTo>
                  <a:cubicBezTo>
                    <a:pt x="3677" y="483"/>
                    <a:pt x="3180" y="318"/>
                    <a:pt x="2653" y="200"/>
                  </a:cubicBezTo>
                  <a:cubicBezTo>
                    <a:pt x="1805" y="0"/>
                    <a:pt x="869" y="81"/>
                    <a:pt x="1" y="17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3"/>
            <p:cNvSpPr/>
            <p:nvPr/>
          </p:nvSpPr>
          <p:spPr>
            <a:xfrm>
              <a:off x="5191575" y="2499675"/>
              <a:ext cx="26475" cy="41175"/>
            </a:xfrm>
            <a:custGeom>
              <a:avLst/>
              <a:gdLst/>
              <a:ahLst/>
              <a:cxnLst/>
              <a:rect l="l" t="t" r="r" b="b"/>
              <a:pathLst>
                <a:path w="1059" h="1647" extrusionOk="0">
                  <a:moveTo>
                    <a:pt x="846" y="1"/>
                  </a:moveTo>
                  <a:cubicBezTo>
                    <a:pt x="776" y="1"/>
                    <a:pt x="706" y="41"/>
                    <a:pt x="682" y="133"/>
                  </a:cubicBezTo>
                  <a:cubicBezTo>
                    <a:pt x="662" y="207"/>
                    <a:pt x="645" y="281"/>
                    <a:pt x="631" y="356"/>
                  </a:cubicBezTo>
                  <a:cubicBezTo>
                    <a:pt x="607" y="484"/>
                    <a:pt x="570" y="609"/>
                    <a:pt x="520" y="731"/>
                  </a:cubicBezTo>
                  <a:cubicBezTo>
                    <a:pt x="422" y="961"/>
                    <a:pt x="283" y="1167"/>
                    <a:pt x="111" y="1349"/>
                  </a:cubicBezTo>
                  <a:cubicBezTo>
                    <a:pt x="0" y="1460"/>
                    <a:pt x="79" y="1647"/>
                    <a:pt x="235" y="1647"/>
                  </a:cubicBezTo>
                  <a:cubicBezTo>
                    <a:pt x="236" y="1647"/>
                    <a:pt x="238" y="1647"/>
                    <a:pt x="239" y="1647"/>
                  </a:cubicBezTo>
                  <a:cubicBezTo>
                    <a:pt x="283" y="1647"/>
                    <a:pt x="327" y="1630"/>
                    <a:pt x="357" y="1599"/>
                  </a:cubicBezTo>
                  <a:cubicBezTo>
                    <a:pt x="560" y="1390"/>
                    <a:pt x="722" y="1146"/>
                    <a:pt x="837" y="880"/>
                  </a:cubicBezTo>
                  <a:cubicBezTo>
                    <a:pt x="898" y="734"/>
                    <a:pt x="945" y="586"/>
                    <a:pt x="972" y="430"/>
                  </a:cubicBezTo>
                  <a:cubicBezTo>
                    <a:pt x="986" y="363"/>
                    <a:pt x="1003" y="292"/>
                    <a:pt x="1020" y="227"/>
                  </a:cubicBezTo>
                  <a:cubicBezTo>
                    <a:pt x="1058" y="90"/>
                    <a:pt x="951" y="1"/>
                    <a:pt x="846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3"/>
            <p:cNvSpPr/>
            <p:nvPr/>
          </p:nvSpPr>
          <p:spPr>
            <a:xfrm>
              <a:off x="5219250" y="2495450"/>
              <a:ext cx="22250" cy="40425"/>
            </a:xfrm>
            <a:custGeom>
              <a:avLst/>
              <a:gdLst/>
              <a:ahLst/>
              <a:cxnLst/>
              <a:rect l="l" t="t" r="r" b="b"/>
              <a:pathLst>
                <a:path w="890" h="1617" extrusionOk="0">
                  <a:moveTo>
                    <a:pt x="707" y="1"/>
                  </a:moveTo>
                  <a:cubicBezTo>
                    <a:pt x="615" y="1"/>
                    <a:pt x="538" y="70"/>
                    <a:pt x="531" y="163"/>
                  </a:cubicBezTo>
                  <a:cubicBezTo>
                    <a:pt x="494" y="667"/>
                    <a:pt x="369" y="1005"/>
                    <a:pt x="99" y="1326"/>
                  </a:cubicBezTo>
                  <a:cubicBezTo>
                    <a:pt x="1" y="1441"/>
                    <a:pt x="82" y="1616"/>
                    <a:pt x="230" y="1616"/>
                  </a:cubicBezTo>
                  <a:cubicBezTo>
                    <a:pt x="284" y="1616"/>
                    <a:pt x="332" y="1593"/>
                    <a:pt x="366" y="1552"/>
                  </a:cubicBezTo>
                  <a:cubicBezTo>
                    <a:pt x="687" y="1174"/>
                    <a:pt x="839" y="765"/>
                    <a:pt x="882" y="190"/>
                  </a:cubicBezTo>
                  <a:cubicBezTo>
                    <a:pt x="889" y="92"/>
                    <a:pt x="815" y="8"/>
                    <a:pt x="720" y="1"/>
                  </a:cubicBezTo>
                  <a:cubicBezTo>
                    <a:pt x="716" y="1"/>
                    <a:pt x="712" y="1"/>
                    <a:pt x="707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3"/>
            <p:cNvSpPr/>
            <p:nvPr/>
          </p:nvSpPr>
          <p:spPr>
            <a:xfrm>
              <a:off x="4143650" y="3913350"/>
              <a:ext cx="271850" cy="260225"/>
            </a:xfrm>
            <a:custGeom>
              <a:avLst/>
              <a:gdLst/>
              <a:ahLst/>
              <a:cxnLst/>
              <a:rect l="l" t="t" r="r" b="b"/>
              <a:pathLst>
                <a:path w="10874" h="10409" extrusionOk="0">
                  <a:moveTo>
                    <a:pt x="5260" y="1"/>
                  </a:moveTo>
                  <a:cubicBezTo>
                    <a:pt x="4626" y="1"/>
                    <a:pt x="3987" y="116"/>
                    <a:pt x="3373" y="355"/>
                  </a:cubicBezTo>
                  <a:cubicBezTo>
                    <a:pt x="1413" y="1119"/>
                    <a:pt x="105" y="2991"/>
                    <a:pt x="61" y="5096"/>
                  </a:cubicBezTo>
                  <a:cubicBezTo>
                    <a:pt x="1" y="7968"/>
                    <a:pt x="2278" y="10347"/>
                    <a:pt x="5153" y="10407"/>
                  </a:cubicBezTo>
                  <a:cubicBezTo>
                    <a:pt x="5190" y="10408"/>
                    <a:pt x="5226" y="10409"/>
                    <a:pt x="5263" y="10409"/>
                  </a:cubicBezTo>
                  <a:cubicBezTo>
                    <a:pt x="7322" y="10409"/>
                    <a:pt x="9196" y="9191"/>
                    <a:pt x="10026" y="7299"/>
                  </a:cubicBezTo>
                  <a:cubicBezTo>
                    <a:pt x="10874" y="5373"/>
                    <a:pt x="10475" y="3123"/>
                    <a:pt x="9019" y="1605"/>
                  </a:cubicBezTo>
                  <a:cubicBezTo>
                    <a:pt x="8018" y="560"/>
                    <a:pt x="6653" y="1"/>
                    <a:pt x="5260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3"/>
            <p:cNvSpPr/>
            <p:nvPr/>
          </p:nvSpPr>
          <p:spPr>
            <a:xfrm>
              <a:off x="4212675" y="3980850"/>
              <a:ext cx="134075" cy="129000"/>
            </a:xfrm>
            <a:custGeom>
              <a:avLst/>
              <a:gdLst/>
              <a:ahLst/>
              <a:cxnLst/>
              <a:rect l="l" t="t" r="r" b="b"/>
              <a:pathLst>
                <a:path w="5363" h="5160" extrusionOk="0">
                  <a:moveTo>
                    <a:pt x="2581" y="1"/>
                  </a:moveTo>
                  <a:cubicBezTo>
                    <a:pt x="2248" y="1"/>
                    <a:pt x="1912" y="66"/>
                    <a:pt x="1592" y="200"/>
                  </a:cubicBezTo>
                  <a:cubicBezTo>
                    <a:pt x="629" y="598"/>
                    <a:pt x="0" y="1538"/>
                    <a:pt x="0" y="2582"/>
                  </a:cubicBezTo>
                  <a:cubicBezTo>
                    <a:pt x="0" y="4008"/>
                    <a:pt x="1156" y="5160"/>
                    <a:pt x="2582" y="5160"/>
                  </a:cubicBezTo>
                  <a:cubicBezTo>
                    <a:pt x="3622" y="5160"/>
                    <a:pt x="4565" y="4531"/>
                    <a:pt x="4964" y="3565"/>
                  </a:cubicBezTo>
                  <a:cubicBezTo>
                    <a:pt x="5363" y="2602"/>
                    <a:pt x="5140" y="1494"/>
                    <a:pt x="4403" y="757"/>
                  </a:cubicBezTo>
                  <a:cubicBezTo>
                    <a:pt x="3909" y="263"/>
                    <a:pt x="3251" y="1"/>
                    <a:pt x="2581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3"/>
            <p:cNvSpPr/>
            <p:nvPr/>
          </p:nvSpPr>
          <p:spPr>
            <a:xfrm>
              <a:off x="4151250" y="3875875"/>
              <a:ext cx="296100" cy="206175"/>
            </a:xfrm>
            <a:custGeom>
              <a:avLst/>
              <a:gdLst/>
              <a:ahLst/>
              <a:cxnLst/>
              <a:rect l="l" t="t" r="r" b="b"/>
              <a:pathLst>
                <a:path w="11844" h="8247" extrusionOk="0">
                  <a:moveTo>
                    <a:pt x="4502" y="0"/>
                  </a:moveTo>
                  <a:cubicBezTo>
                    <a:pt x="3039" y="0"/>
                    <a:pt x="1950" y="344"/>
                    <a:pt x="1950" y="344"/>
                  </a:cubicBezTo>
                  <a:cubicBezTo>
                    <a:pt x="1" y="895"/>
                    <a:pt x="180" y="1922"/>
                    <a:pt x="180" y="1922"/>
                  </a:cubicBezTo>
                  <a:cubicBezTo>
                    <a:pt x="183" y="2702"/>
                    <a:pt x="723" y="2905"/>
                    <a:pt x="1281" y="2905"/>
                  </a:cubicBezTo>
                  <a:cubicBezTo>
                    <a:pt x="1880" y="2905"/>
                    <a:pt x="2499" y="2672"/>
                    <a:pt x="2498" y="2672"/>
                  </a:cubicBezTo>
                  <a:cubicBezTo>
                    <a:pt x="3216" y="2408"/>
                    <a:pt x="3883" y="2309"/>
                    <a:pt x="4481" y="2309"/>
                  </a:cubicBezTo>
                  <a:cubicBezTo>
                    <a:pt x="6305" y="2309"/>
                    <a:pt x="7482" y="3233"/>
                    <a:pt x="7482" y="3233"/>
                  </a:cubicBezTo>
                  <a:cubicBezTo>
                    <a:pt x="9347" y="4645"/>
                    <a:pt x="8803" y="6706"/>
                    <a:pt x="8803" y="6706"/>
                  </a:cubicBezTo>
                  <a:cubicBezTo>
                    <a:pt x="8440" y="8175"/>
                    <a:pt x="9743" y="8217"/>
                    <a:pt x="9894" y="8217"/>
                  </a:cubicBezTo>
                  <a:cubicBezTo>
                    <a:pt x="9903" y="8217"/>
                    <a:pt x="9908" y="8217"/>
                    <a:pt x="9908" y="8217"/>
                  </a:cubicBezTo>
                  <a:cubicBezTo>
                    <a:pt x="9974" y="8237"/>
                    <a:pt x="10037" y="8247"/>
                    <a:pt x="10097" y="8247"/>
                  </a:cubicBezTo>
                  <a:cubicBezTo>
                    <a:pt x="10704" y="8247"/>
                    <a:pt x="10989" y="7287"/>
                    <a:pt x="10989" y="7287"/>
                  </a:cubicBezTo>
                  <a:cubicBezTo>
                    <a:pt x="11844" y="4057"/>
                    <a:pt x="9364" y="1773"/>
                    <a:pt x="9364" y="1773"/>
                  </a:cubicBezTo>
                  <a:cubicBezTo>
                    <a:pt x="7854" y="353"/>
                    <a:pt x="5986" y="0"/>
                    <a:pt x="4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3"/>
            <p:cNvSpPr/>
            <p:nvPr/>
          </p:nvSpPr>
          <p:spPr>
            <a:xfrm>
              <a:off x="5243400" y="3912675"/>
              <a:ext cx="271875" cy="260225"/>
            </a:xfrm>
            <a:custGeom>
              <a:avLst/>
              <a:gdLst/>
              <a:ahLst/>
              <a:cxnLst/>
              <a:rect l="l" t="t" r="r" b="b"/>
              <a:pathLst>
                <a:path w="10875" h="10409" extrusionOk="0">
                  <a:moveTo>
                    <a:pt x="5613" y="0"/>
                  </a:moveTo>
                  <a:cubicBezTo>
                    <a:pt x="4220" y="0"/>
                    <a:pt x="2854" y="560"/>
                    <a:pt x="1853" y="1605"/>
                  </a:cubicBezTo>
                  <a:cubicBezTo>
                    <a:pt x="400" y="3126"/>
                    <a:pt x="1" y="5373"/>
                    <a:pt x="849" y="7299"/>
                  </a:cubicBezTo>
                  <a:cubicBezTo>
                    <a:pt x="1682" y="9191"/>
                    <a:pt x="3553" y="10409"/>
                    <a:pt x="5615" y="10409"/>
                  </a:cubicBezTo>
                  <a:cubicBezTo>
                    <a:pt x="5652" y="10409"/>
                    <a:pt x="5688" y="10408"/>
                    <a:pt x="5725" y="10407"/>
                  </a:cubicBezTo>
                  <a:cubicBezTo>
                    <a:pt x="8597" y="10343"/>
                    <a:pt x="10874" y="7964"/>
                    <a:pt x="10814" y="5092"/>
                  </a:cubicBezTo>
                  <a:cubicBezTo>
                    <a:pt x="10770" y="2987"/>
                    <a:pt x="9462" y="1119"/>
                    <a:pt x="7499" y="355"/>
                  </a:cubicBezTo>
                  <a:cubicBezTo>
                    <a:pt x="6886" y="116"/>
                    <a:pt x="6247" y="0"/>
                    <a:pt x="5613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3"/>
            <p:cNvSpPr/>
            <p:nvPr/>
          </p:nvSpPr>
          <p:spPr>
            <a:xfrm>
              <a:off x="5316900" y="3980075"/>
              <a:ext cx="129600" cy="128950"/>
            </a:xfrm>
            <a:custGeom>
              <a:avLst/>
              <a:gdLst/>
              <a:ahLst/>
              <a:cxnLst/>
              <a:rect l="l" t="t" r="r" b="b"/>
              <a:pathLst>
                <a:path w="5184" h="5158" extrusionOk="0">
                  <a:moveTo>
                    <a:pt x="2588" y="1"/>
                  </a:moveTo>
                  <a:cubicBezTo>
                    <a:pt x="1176" y="1"/>
                    <a:pt x="24" y="1141"/>
                    <a:pt x="11" y="2555"/>
                  </a:cubicBezTo>
                  <a:cubicBezTo>
                    <a:pt x="1" y="3978"/>
                    <a:pt x="1146" y="5143"/>
                    <a:pt x="2569" y="5157"/>
                  </a:cubicBezTo>
                  <a:cubicBezTo>
                    <a:pt x="2575" y="5157"/>
                    <a:pt x="2581" y="5157"/>
                    <a:pt x="2587" y="5157"/>
                  </a:cubicBezTo>
                  <a:cubicBezTo>
                    <a:pt x="4005" y="5157"/>
                    <a:pt x="5157" y="4019"/>
                    <a:pt x="5170" y="2599"/>
                  </a:cubicBezTo>
                  <a:cubicBezTo>
                    <a:pt x="5184" y="1177"/>
                    <a:pt x="4038" y="11"/>
                    <a:pt x="2613" y="1"/>
                  </a:cubicBezTo>
                  <a:cubicBezTo>
                    <a:pt x="2604" y="1"/>
                    <a:pt x="2596" y="1"/>
                    <a:pt x="2588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3"/>
            <p:cNvSpPr/>
            <p:nvPr/>
          </p:nvSpPr>
          <p:spPr>
            <a:xfrm>
              <a:off x="5211575" y="3875150"/>
              <a:ext cx="296100" cy="206225"/>
            </a:xfrm>
            <a:custGeom>
              <a:avLst/>
              <a:gdLst/>
              <a:ahLst/>
              <a:cxnLst/>
              <a:rect l="l" t="t" r="r" b="b"/>
              <a:pathLst>
                <a:path w="11844" h="8249" extrusionOk="0">
                  <a:moveTo>
                    <a:pt x="7338" y="1"/>
                  </a:moveTo>
                  <a:cubicBezTo>
                    <a:pt x="5855" y="1"/>
                    <a:pt x="3989" y="353"/>
                    <a:pt x="2480" y="1772"/>
                  </a:cubicBezTo>
                  <a:cubicBezTo>
                    <a:pt x="2480" y="1772"/>
                    <a:pt x="0" y="4056"/>
                    <a:pt x="855" y="7289"/>
                  </a:cubicBezTo>
                  <a:cubicBezTo>
                    <a:pt x="855" y="7289"/>
                    <a:pt x="1140" y="8249"/>
                    <a:pt x="1746" y="8249"/>
                  </a:cubicBezTo>
                  <a:cubicBezTo>
                    <a:pt x="1807" y="8249"/>
                    <a:pt x="1870" y="8239"/>
                    <a:pt x="1936" y="8219"/>
                  </a:cubicBezTo>
                  <a:cubicBezTo>
                    <a:pt x="1936" y="8219"/>
                    <a:pt x="1941" y="8219"/>
                    <a:pt x="1950" y="8219"/>
                  </a:cubicBezTo>
                  <a:cubicBezTo>
                    <a:pt x="2101" y="8219"/>
                    <a:pt x="3404" y="8177"/>
                    <a:pt x="3041" y="6708"/>
                  </a:cubicBezTo>
                  <a:cubicBezTo>
                    <a:pt x="3041" y="6708"/>
                    <a:pt x="2497" y="4647"/>
                    <a:pt x="4362" y="3235"/>
                  </a:cubicBezTo>
                  <a:cubicBezTo>
                    <a:pt x="4362" y="3235"/>
                    <a:pt x="5539" y="2311"/>
                    <a:pt x="7363" y="2311"/>
                  </a:cubicBezTo>
                  <a:cubicBezTo>
                    <a:pt x="7961" y="2311"/>
                    <a:pt x="8628" y="2410"/>
                    <a:pt x="9346" y="2674"/>
                  </a:cubicBezTo>
                  <a:cubicBezTo>
                    <a:pt x="9344" y="2674"/>
                    <a:pt x="9965" y="2907"/>
                    <a:pt x="10564" y="2907"/>
                  </a:cubicBezTo>
                  <a:cubicBezTo>
                    <a:pt x="11122" y="2907"/>
                    <a:pt x="11663" y="2704"/>
                    <a:pt x="11664" y="1924"/>
                  </a:cubicBezTo>
                  <a:cubicBezTo>
                    <a:pt x="11664" y="1924"/>
                    <a:pt x="11843" y="897"/>
                    <a:pt x="9897" y="346"/>
                  </a:cubicBezTo>
                  <a:cubicBezTo>
                    <a:pt x="9897" y="346"/>
                    <a:pt x="8805" y="1"/>
                    <a:pt x="7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3"/>
            <p:cNvSpPr/>
            <p:nvPr/>
          </p:nvSpPr>
          <p:spPr>
            <a:xfrm>
              <a:off x="5109025" y="2452200"/>
              <a:ext cx="311475" cy="1615925"/>
            </a:xfrm>
            <a:custGeom>
              <a:avLst/>
              <a:gdLst/>
              <a:ahLst/>
              <a:cxnLst/>
              <a:rect l="l" t="t" r="r" b="b"/>
              <a:pathLst>
                <a:path w="12459" h="64637" extrusionOk="0">
                  <a:moveTo>
                    <a:pt x="1553" y="1"/>
                  </a:moveTo>
                  <a:cubicBezTo>
                    <a:pt x="1480" y="1"/>
                    <a:pt x="1406" y="7"/>
                    <a:pt x="1331" y="18"/>
                  </a:cubicBezTo>
                  <a:cubicBezTo>
                    <a:pt x="541" y="136"/>
                    <a:pt x="0" y="873"/>
                    <a:pt x="118" y="1663"/>
                  </a:cubicBezTo>
                  <a:lnTo>
                    <a:pt x="9464" y="63386"/>
                  </a:lnTo>
                  <a:cubicBezTo>
                    <a:pt x="9563" y="64110"/>
                    <a:pt x="10184" y="64636"/>
                    <a:pt x="10894" y="64636"/>
                  </a:cubicBezTo>
                  <a:cubicBezTo>
                    <a:pt x="10967" y="64636"/>
                    <a:pt x="11040" y="64631"/>
                    <a:pt x="11113" y="64620"/>
                  </a:cubicBezTo>
                  <a:cubicBezTo>
                    <a:pt x="11914" y="64501"/>
                    <a:pt x="12458" y="63748"/>
                    <a:pt x="12326" y="62951"/>
                  </a:cubicBezTo>
                  <a:lnTo>
                    <a:pt x="2977" y="1231"/>
                  </a:lnTo>
                  <a:cubicBezTo>
                    <a:pt x="2870" y="515"/>
                    <a:pt x="2255" y="1"/>
                    <a:pt x="1553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3"/>
            <p:cNvSpPr/>
            <p:nvPr/>
          </p:nvSpPr>
          <p:spPr>
            <a:xfrm>
              <a:off x="4263100" y="3663650"/>
              <a:ext cx="1082800" cy="420275"/>
            </a:xfrm>
            <a:custGeom>
              <a:avLst/>
              <a:gdLst/>
              <a:ahLst/>
              <a:cxnLst/>
              <a:rect l="l" t="t" r="r" b="b"/>
              <a:pathLst>
                <a:path w="43312" h="16811" extrusionOk="0">
                  <a:moveTo>
                    <a:pt x="42379" y="0"/>
                  </a:moveTo>
                  <a:cubicBezTo>
                    <a:pt x="41828" y="17"/>
                    <a:pt x="41653" y="17"/>
                    <a:pt x="41335" y="551"/>
                  </a:cubicBezTo>
                  <a:lnTo>
                    <a:pt x="33408" y="13807"/>
                  </a:lnTo>
                  <a:lnTo>
                    <a:pt x="1504" y="13807"/>
                  </a:lnTo>
                  <a:cubicBezTo>
                    <a:pt x="673" y="13807"/>
                    <a:pt x="0" y="14479"/>
                    <a:pt x="0" y="15310"/>
                  </a:cubicBezTo>
                  <a:cubicBezTo>
                    <a:pt x="0" y="16138"/>
                    <a:pt x="673" y="16810"/>
                    <a:pt x="1504" y="16810"/>
                  </a:cubicBezTo>
                  <a:lnTo>
                    <a:pt x="34793" y="16810"/>
                  </a:lnTo>
                  <a:cubicBezTo>
                    <a:pt x="35077" y="16794"/>
                    <a:pt x="35354" y="16709"/>
                    <a:pt x="35601" y="16567"/>
                  </a:cubicBezTo>
                  <a:cubicBezTo>
                    <a:pt x="35844" y="16418"/>
                    <a:pt x="36044" y="16209"/>
                    <a:pt x="36179" y="15959"/>
                  </a:cubicBezTo>
                  <a:lnTo>
                    <a:pt x="42561" y="5271"/>
                  </a:lnTo>
                  <a:cubicBezTo>
                    <a:pt x="43068" y="4423"/>
                    <a:pt x="43312" y="2987"/>
                    <a:pt x="43112" y="1724"/>
                  </a:cubicBezTo>
                  <a:cubicBezTo>
                    <a:pt x="43058" y="1369"/>
                    <a:pt x="42795" y="244"/>
                    <a:pt x="42379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3"/>
            <p:cNvSpPr/>
            <p:nvPr/>
          </p:nvSpPr>
          <p:spPr>
            <a:xfrm>
              <a:off x="5180725" y="2587375"/>
              <a:ext cx="167125" cy="394125"/>
            </a:xfrm>
            <a:custGeom>
              <a:avLst/>
              <a:gdLst/>
              <a:ahLst/>
              <a:cxnLst/>
              <a:rect l="l" t="t" r="r" b="b"/>
              <a:pathLst>
                <a:path w="6685" h="15765" extrusionOk="0">
                  <a:moveTo>
                    <a:pt x="2336" y="0"/>
                  </a:moveTo>
                  <a:cubicBezTo>
                    <a:pt x="1650" y="0"/>
                    <a:pt x="967" y="136"/>
                    <a:pt x="335" y="396"/>
                  </a:cubicBezTo>
                  <a:cubicBezTo>
                    <a:pt x="1" y="538"/>
                    <a:pt x="95" y="987"/>
                    <a:pt x="109" y="1335"/>
                  </a:cubicBezTo>
                  <a:cubicBezTo>
                    <a:pt x="146" y="2447"/>
                    <a:pt x="359" y="3575"/>
                    <a:pt x="538" y="4670"/>
                  </a:cubicBezTo>
                  <a:cubicBezTo>
                    <a:pt x="974" y="7339"/>
                    <a:pt x="1214" y="10019"/>
                    <a:pt x="1842" y="12658"/>
                  </a:cubicBezTo>
                  <a:cubicBezTo>
                    <a:pt x="2021" y="13408"/>
                    <a:pt x="2173" y="14222"/>
                    <a:pt x="2440" y="14949"/>
                  </a:cubicBezTo>
                  <a:cubicBezTo>
                    <a:pt x="2484" y="15070"/>
                    <a:pt x="2701" y="15614"/>
                    <a:pt x="2842" y="15726"/>
                  </a:cubicBezTo>
                  <a:cubicBezTo>
                    <a:pt x="2877" y="15752"/>
                    <a:pt x="2936" y="15764"/>
                    <a:pt x="3011" y="15764"/>
                  </a:cubicBezTo>
                  <a:cubicBezTo>
                    <a:pt x="3492" y="15764"/>
                    <a:pt x="4669" y="15289"/>
                    <a:pt x="4917" y="15155"/>
                  </a:cubicBezTo>
                  <a:cubicBezTo>
                    <a:pt x="5245" y="14976"/>
                    <a:pt x="5627" y="14753"/>
                    <a:pt x="5880" y="14479"/>
                  </a:cubicBezTo>
                  <a:cubicBezTo>
                    <a:pt x="6147" y="14185"/>
                    <a:pt x="6191" y="13780"/>
                    <a:pt x="6265" y="13411"/>
                  </a:cubicBezTo>
                  <a:cubicBezTo>
                    <a:pt x="6515" y="12141"/>
                    <a:pt x="6590" y="10884"/>
                    <a:pt x="6627" y="9590"/>
                  </a:cubicBezTo>
                  <a:cubicBezTo>
                    <a:pt x="6684" y="7735"/>
                    <a:pt x="6661" y="5782"/>
                    <a:pt x="6424" y="3940"/>
                  </a:cubicBezTo>
                  <a:cubicBezTo>
                    <a:pt x="6330" y="3210"/>
                    <a:pt x="6208" y="2312"/>
                    <a:pt x="5725" y="1713"/>
                  </a:cubicBezTo>
                  <a:cubicBezTo>
                    <a:pt x="5282" y="1166"/>
                    <a:pt x="4593" y="811"/>
                    <a:pt x="3971" y="507"/>
                  </a:cubicBezTo>
                  <a:cubicBezTo>
                    <a:pt x="3454" y="254"/>
                    <a:pt x="2927" y="0"/>
                    <a:pt x="2336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3"/>
            <p:cNvSpPr/>
            <p:nvPr/>
          </p:nvSpPr>
          <p:spPr>
            <a:xfrm>
              <a:off x="5225500" y="2584675"/>
              <a:ext cx="139325" cy="418450"/>
            </a:xfrm>
            <a:custGeom>
              <a:avLst/>
              <a:gdLst/>
              <a:ahLst/>
              <a:cxnLst/>
              <a:rect l="l" t="t" r="r" b="b"/>
              <a:pathLst>
                <a:path w="5573" h="16738" extrusionOk="0">
                  <a:moveTo>
                    <a:pt x="2467" y="0"/>
                  </a:moveTo>
                  <a:cubicBezTo>
                    <a:pt x="2373" y="0"/>
                    <a:pt x="2262" y="130"/>
                    <a:pt x="2292" y="216"/>
                  </a:cubicBezTo>
                  <a:cubicBezTo>
                    <a:pt x="2406" y="565"/>
                    <a:pt x="2700" y="828"/>
                    <a:pt x="2856" y="1163"/>
                  </a:cubicBezTo>
                  <a:cubicBezTo>
                    <a:pt x="3123" y="1744"/>
                    <a:pt x="3180" y="2335"/>
                    <a:pt x="3278" y="2953"/>
                  </a:cubicBezTo>
                  <a:cubicBezTo>
                    <a:pt x="3521" y="4504"/>
                    <a:pt x="3467" y="6045"/>
                    <a:pt x="3518" y="7606"/>
                  </a:cubicBezTo>
                  <a:cubicBezTo>
                    <a:pt x="3559" y="8867"/>
                    <a:pt x="3599" y="10117"/>
                    <a:pt x="3559" y="11377"/>
                  </a:cubicBezTo>
                  <a:cubicBezTo>
                    <a:pt x="3535" y="12208"/>
                    <a:pt x="3494" y="12945"/>
                    <a:pt x="2967" y="13627"/>
                  </a:cubicBezTo>
                  <a:cubicBezTo>
                    <a:pt x="2528" y="14202"/>
                    <a:pt x="1954" y="14563"/>
                    <a:pt x="1268" y="14756"/>
                  </a:cubicBezTo>
                  <a:cubicBezTo>
                    <a:pt x="1018" y="14827"/>
                    <a:pt x="230" y="14996"/>
                    <a:pt x="126" y="15317"/>
                  </a:cubicBezTo>
                  <a:cubicBezTo>
                    <a:pt x="1" y="15702"/>
                    <a:pt x="1048" y="16631"/>
                    <a:pt x="1406" y="16696"/>
                  </a:cubicBezTo>
                  <a:cubicBezTo>
                    <a:pt x="1564" y="16724"/>
                    <a:pt x="1718" y="16737"/>
                    <a:pt x="1868" y="16737"/>
                  </a:cubicBezTo>
                  <a:cubicBezTo>
                    <a:pt x="2789" y="16737"/>
                    <a:pt x="3593" y="16244"/>
                    <a:pt x="4343" y="15739"/>
                  </a:cubicBezTo>
                  <a:cubicBezTo>
                    <a:pt x="4572" y="15584"/>
                    <a:pt x="4738" y="15486"/>
                    <a:pt x="4903" y="15172"/>
                  </a:cubicBezTo>
                  <a:cubicBezTo>
                    <a:pt x="5407" y="14205"/>
                    <a:pt x="5525" y="12931"/>
                    <a:pt x="5552" y="11864"/>
                  </a:cubicBezTo>
                  <a:cubicBezTo>
                    <a:pt x="5572" y="11016"/>
                    <a:pt x="5495" y="10161"/>
                    <a:pt x="5417" y="9319"/>
                  </a:cubicBezTo>
                  <a:cubicBezTo>
                    <a:pt x="5204" y="6991"/>
                    <a:pt x="5275" y="4275"/>
                    <a:pt x="4508" y="2055"/>
                  </a:cubicBezTo>
                  <a:cubicBezTo>
                    <a:pt x="4167" y="1048"/>
                    <a:pt x="3596" y="27"/>
                    <a:pt x="2471" y="0"/>
                  </a:cubicBezTo>
                  <a:cubicBezTo>
                    <a:pt x="2469" y="0"/>
                    <a:pt x="2468" y="0"/>
                    <a:pt x="246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3"/>
            <p:cNvSpPr/>
            <p:nvPr/>
          </p:nvSpPr>
          <p:spPr>
            <a:xfrm>
              <a:off x="5245775" y="2743375"/>
              <a:ext cx="17100" cy="39925"/>
            </a:xfrm>
            <a:custGeom>
              <a:avLst/>
              <a:gdLst/>
              <a:ahLst/>
              <a:cxnLst/>
              <a:rect l="l" t="t" r="r" b="b"/>
              <a:pathLst>
                <a:path w="684" h="1597" extrusionOk="0">
                  <a:moveTo>
                    <a:pt x="385" y="1"/>
                  </a:moveTo>
                  <a:cubicBezTo>
                    <a:pt x="290" y="1"/>
                    <a:pt x="200" y="50"/>
                    <a:pt x="153" y="133"/>
                  </a:cubicBezTo>
                  <a:cubicBezTo>
                    <a:pt x="1" y="471"/>
                    <a:pt x="102" y="887"/>
                    <a:pt x="210" y="1241"/>
                  </a:cubicBezTo>
                  <a:cubicBezTo>
                    <a:pt x="251" y="1370"/>
                    <a:pt x="301" y="1522"/>
                    <a:pt x="416" y="1586"/>
                  </a:cubicBezTo>
                  <a:cubicBezTo>
                    <a:pt x="429" y="1593"/>
                    <a:pt x="443" y="1597"/>
                    <a:pt x="457" y="1597"/>
                  </a:cubicBezTo>
                  <a:cubicBezTo>
                    <a:pt x="520" y="1597"/>
                    <a:pt x="592" y="1529"/>
                    <a:pt x="622" y="1471"/>
                  </a:cubicBezTo>
                  <a:cubicBezTo>
                    <a:pt x="683" y="1339"/>
                    <a:pt x="666" y="1187"/>
                    <a:pt x="673" y="1042"/>
                  </a:cubicBezTo>
                  <a:cubicBezTo>
                    <a:pt x="673" y="893"/>
                    <a:pt x="670" y="745"/>
                    <a:pt x="656" y="596"/>
                  </a:cubicBezTo>
                  <a:cubicBezTo>
                    <a:pt x="646" y="468"/>
                    <a:pt x="589" y="15"/>
                    <a:pt x="403" y="1"/>
                  </a:cubicBezTo>
                  <a:cubicBezTo>
                    <a:pt x="397" y="1"/>
                    <a:pt x="391" y="1"/>
                    <a:pt x="38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3"/>
            <p:cNvSpPr/>
            <p:nvPr/>
          </p:nvSpPr>
          <p:spPr>
            <a:xfrm>
              <a:off x="5257425" y="2810450"/>
              <a:ext cx="12350" cy="16725"/>
            </a:xfrm>
            <a:custGeom>
              <a:avLst/>
              <a:gdLst/>
              <a:ahLst/>
              <a:cxnLst/>
              <a:rect l="l" t="t" r="r" b="b"/>
              <a:pathLst>
                <a:path w="494" h="669" extrusionOk="0">
                  <a:moveTo>
                    <a:pt x="200" y="0"/>
                  </a:moveTo>
                  <a:cubicBezTo>
                    <a:pt x="195" y="0"/>
                    <a:pt x="189" y="1"/>
                    <a:pt x="183" y="1"/>
                  </a:cubicBezTo>
                  <a:cubicBezTo>
                    <a:pt x="55" y="15"/>
                    <a:pt x="1" y="214"/>
                    <a:pt x="4" y="339"/>
                  </a:cubicBezTo>
                  <a:cubicBezTo>
                    <a:pt x="7" y="467"/>
                    <a:pt x="139" y="668"/>
                    <a:pt x="255" y="668"/>
                  </a:cubicBezTo>
                  <a:cubicBezTo>
                    <a:pt x="271" y="668"/>
                    <a:pt x="287" y="665"/>
                    <a:pt x="302" y="657"/>
                  </a:cubicBezTo>
                  <a:cubicBezTo>
                    <a:pt x="494" y="551"/>
                    <a:pt x="472" y="0"/>
                    <a:pt x="20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3"/>
            <p:cNvSpPr/>
            <p:nvPr/>
          </p:nvSpPr>
          <p:spPr>
            <a:xfrm>
              <a:off x="5172875" y="2948075"/>
              <a:ext cx="270175" cy="818900"/>
            </a:xfrm>
            <a:custGeom>
              <a:avLst/>
              <a:gdLst/>
              <a:ahLst/>
              <a:cxnLst/>
              <a:rect l="l" t="t" r="r" b="b"/>
              <a:pathLst>
                <a:path w="10807" h="32756" extrusionOk="0">
                  <a:moveTo>
                    <a:pt x="4677" y="0"/>
                  </a:moveTo>
                  <a:cubicBezTo>
                    <a:pt x="4579" y="0"/>
                    <a:pt x="4501" y="78"/>
                    <a:pt x="4501" y="173"/>
                  </a:cubicBezTo>
                  <a:cubicBezTo>
                    <a:pt x="4491" y="909"/>
                    <a:pt x="4748" y="1568"/>
                    <a:pt x="4995" y="2210"/>
                  </a:cubicBezTo>
                  <a:cubicBezTo>
                    <a:pt x="5055" y="2369"/>
                    <a:pt x="5116" y="2528"/>
                    <a:pt x="5174" y="2687"/>
                  </a:cubicBezTo>
                  <a:cubicBezTo>
                    <a:pt x="5731" y="4241"/>
                    <a:pt x="6366" y="5998"/>
                    <a:pt x="7427" y="7491"/>
                  </a:cubicBezTo>
                  <a:cubicBezTo>
                    <a:pt x="7681" y="7850"/>
                    <a:pt x="7988" y="8177"/>
                    <a:pt x="8289" y="8492"/>
                  </a:cubicBezTo>
                  <a:cubicBezTo>
                    <a:pt x="8468" y="8681"/>
                    <a:pt x="8647" y="8870"/>
                    <a:pt x="8813" y="9063"/>
                  </a:cubicBezTo>
                  <a:cubicBezTo>
                    <a:pt x="10002" y="10458"/>
                    <a:pt x="10441" y="12019"/>
                    <a:pt x="10124" y="13709"/>
                  </a:cubicBezTo>
                  <a:cubicBezTo>
                    <a:pt x="9556" y="16713"/>
                    <a:pt x="7289" y="18770"/>
                    <a:pt x="5096" y="20764"/>
                  </a:cubicBezTo>
                  <a:cubicBezTo>
                    <a:pt x="4285" y="21497"/>
                    <a:pt x="3450" y="22257"/>
                    <a:pt x="2724" y="23048"/>
                  </a:cubicBezTo>
                  <a:cubicBezTo>
                    <a:pt x="1447" y="24433"/>
                    <a:pt x="1" y="26001"/>
                    <a:pt x="416" y="28268"/>
                  </a:cubicBezTo>
                  <a:cubicBezTo>
                    <a:pt x="545" y="28968"/>
                    <a:pt x="933" y="29515"/>
                    <a:pt x="1315" y="30046"/>
                  </a:cubicBezTo>
                  <a:cubicBezTo>
                    <a:pt x="2400" y="31576"/>
                    <a:pt x="4089" y="32499"/>
                    <a:pt x="6208" y="32715"/>
                  </a:cubicBezTo>
                  <a:cubicBezTo>
                    <a:pt x="6289" y="32725"/>
                    <a:pt x="6610" y="32756"/>
                    <a:pt x="7022" y="32756"/>
                  </a:cubicBezTo>
                  <a:cubicBezTo>
                    <a:pt x="7725" y="32756"/>
                    <a:pt x="8691" y="32668"/>
                    <a:pt x="9178" y="32232"/>
                  </a:cubicBezTo>
                  <a:cubicBezTo>
                    <a:pt x="9759" y="31718"/>
                    <a:pt x="9992" y="31239"/>
                    <a:pt x="9867" y="30806"/>
                  </a:cubicBezTo>
                  <a:cubicBezTo>
                    <a:pt x="9647" y="30029"/>
                    <a:pt x="8353" y="29732"/>
                    <a:pt x="7809" y="29640"/>
                  </a:cubicBezTo>
                  <a:cubicBezTo>
                    <a:pt x="7794" y="29637"/>
                    <a:pt x="7779" y="29636"/>
                    <a:pt x="7765" y="29636"/>
                  </a:cubicBezTo>
                  <a:cubicBezTo>
                    <a:pt x="7563" y="29636"/>
                    <a:pt x="7524" y="29957"/>
                    <a:pt x="7748" y="29985"/>
                  </a:cubicBezTo>
                  <a:cubicBezTo>
                    <a:pt x="8522" y="30117"/>
                    <a:pt x="9394" y="30424"/>
                    <a:pt x="9529" y="30901"/>
                  </a:cubicBezTo>
                  <a:cubicBezTo>
                    <a:pt x="9614" y="31195"/>
                    <a:pt x="9418" y="31553"/>
                    <a:pt x="8945" y="31968"/>
                  </a:cubicBezTo>
                  <a:cubicBezTo>
                    <a:pt x="8562" y="32311"/>
                    <a:pt x="7715" y="32404"/>
                    <a:pt x="7004" y="32404"/>
                  </a:cubicBezTo>
                  <a:cubicBezTo>
                    <a:pt x="6712" y="32404"/>
                    <a:pt x="6442" y="32388"/>
                    <a:pt x="6238" y="32367"/>
                  </a:cubicBezTo>
                  <a:cubicBezTo>
                    <a:pt x="4228" y="32158"/>
                    <a:pt x="2619" y="31286"/>
                    <a:pt x="1595" y="29843"/>
                  </a:cubicBezTo>
                  <a:cubicBezTo>
                    <a:pt x="1224" y="29319"/>
                    <a:pt x="872" y="28826"/>
                    <a:pt x="757" y="28204"/>
                  </a:cubicBezTo>
                  <a:cubicBezTo>
                    <a:pt x="376" y="26109"/>
                    <a:pt x="1758" y="24609"/>
                    <a:pt x="2977" y="23285"/>
                  </a:cubicBezTo>
                  <a:cubicBezTo>
                    <a:pt x="3697" y="22507"/>
                    <a:pt x="4525" y="21754"/>
                    <a:pt x="5329" y="21024"/>
                  </a:cubicBezTo>
                  <a:cubicBezTo>
                    <a:pt x="7566" y="18993"/>
                    <a:pt x="9877" y="16892"/>
                    <a:pt x="10465" y="13776"/>
                  </a:cubicBezTo>
                  <a:cubicBezTo>
                    <a:pt x="10806" y="11979"/>
                    <a:pt x="10340" y="10313"/>
                    <a:pt x="9080" y="8836"/>
                  </a:cubicBezTo>
                  <a:cubicBezTo>
                    <a:pt x="8907" y="8637"/>
                    <a:pt x="8725" y="8444"/>
                    <a:pt x="8542" y="8248"/>
                  </a:cubicBezTo>
                  <a:cubicBezTo>
                    <a:pt x="8252" y="7944"/>
                    <a:pt x="7951" y="7627"/>
                    <a:pt x="7711" y="7289"/>
                  </a:cubicBezTo>
                  <a:cubicBezTo>
                    <a:pt x="6677" y="5832"/>
                    <a:pt x="6052" y="4099"/>
                    <a:pt x="5501" y="2568"/>
                  </a:cubicBezTo>
                  <a:cubicBezTo>
                    <a:pt x="5444" y="2406"/>
                    <a:pt x="5383" y="2244"/>
                    <a:pt x="5319" y="2082"/>
                  </a:cubicBezTo>
                  <a:cubicBezTo>
                    <a:pt x="5076" y="1443"/>
                    <a:pt x="4843" y="845"/>
                    <a:pt x="4849" y="176"/>
                  </a:cubicBezTo>
                  <a:cubicBezTo>
                    <a:pt x="4849" y="81"/>
                    <a:pt x="4772" y="0"/>
                    <a:pt x="4677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3"/>
            <p:cNvSpPr/>
            <p:nvPr/>
          </p:nvSpPr>
          <p:spPr>
            <a:xfrm>
              <a:off x="4835575" y="3970375"/>
              <a:ext cx="276000" cy="45775"/>
            </a:xfrm>
            <a:custGeom>
              <a:avLst/>
              <a:gdLst/>
              <a:ahLst/>
              <a:cxnLst/>
              <a:rect l="l" t="t" r="r" b="b"/>
              <a:pathLst>
                <a:path w="11040" h="1831" extrusionOk="0">
                  <a:moveTo>
                    <a:pt x="11039" y="0"/>
                  </a:moveTo>
                  <a:lnTo>
                    <a:pt x="0" y="64"/>
                  </a:lnTo>
                  <a:lnTo>
                    <a:pt x="119" y="1247"/>
                  </a:lnTo>
                  <a:cubicBezTo>
                    <a:pt x="852" y="1587"/>
                    <a:pt x="1529" y="1671"/>
                    <a:pt x="2020" y="1671"/>
                  </a:cubicBezTo>
                  <a:cubicBezTo>
                    <a:pt x="2506" y="1671"/>
                    <a:pt x="2812" y="1588"/>
                    <a:pt x="2812" y="1588"/>
                  </a:cubicBezTo>
                  <a:cubicBezTo>
                    <a:pt x="2959" y="1567"/>
                    <a:pt x="3112" y="1559"/>
                    <a:pt x="3263" y="1559"/>
                  </a:cubicBezTo>
                  <a:cubicBezTo>
                    <a:pt x="3894" y="1559"/>
                    <a:pt x="4491" y="1707"/>
                    <a:pt x="4491" y="1707"/>
                  </a:cubicBezTo>
                  <a:cubicBezTo>
                    <a:pt x="5010" y="1795"/>
                    <a:pt x="5551" y="1831"/>
                    <a:pt x="6089" y="1831"/>
                  </a:cubicBezTo>
                  <a:cubicBezTo>
                    <a:pt x="8545" y="1831"/>
                    <a:pt x="10941" y="1078"/>
                    <a:pt x="10941" y="1078"/>
                  </a:cubicBezTo>
                  <a:lnTo>
                    <a:pt x="11039" y="0"/>
                  </a:ln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3"/>
            <p:cNvSpPr/>
            <p:nvPr/>
          </p:nvSpPr>
          <p:spPr>
            <a:xfrm>
              <a:off x="4822150" y="3831650"/>
              <a:ext cx="293200" cy="163975"/>
            </a:xfrm>
            <a:custGeom>
              <a:avLst/>
              <a:gdLst/>
              <a:ahLst/>
              <a:cxnLst/>
              <a:rect l="l" t="t" r="r" b="b"/>
              <a:pathLst>
                <a:path w="11728" h="6559" extrusionOk="0">
                  <a:moveTo>
                    <a:pt x="4592" y="1"/>
                  </a:moveTo>
                  <a:lnTo>
                    <a:pt x="1331" y="35"/>
                  </a:lnTo>
                  <a:cubicBezTo>
                    <a:pt x="0" y="2751"/>
                    <a:pt x="561" y="6029"/>
                    <a:pt x="561" y="6029"/>
                  </a:cubicBezTo>
                  <a:cubicBezTo>
                    <a:pt x="1564" y="6421"/>
                    <a:pt x="2475" y="6478"/>
                    <a:pt x="2916" y="6478"/>
                  </a:cubicBezTo>
                  <a:cubicBezTo>
                    <a:pt x="3095" y="6478"/>
                    <a:pt x="3197" y="6468"/>
                    <a:pt x="3197" y="6468"/>
                  </a:cubicBezTo>
                  <a:cubicBezTo>
                    <a:pt x="3319" y="6438"/>
                    <a:pt x="3529" y="6427"/>
                    <a:pt x="3763" y="6427"/>
                  </a:cubicBezTo>
                  <a:cubicBezTo>
                    <a:pt x="4309" y="6427"/>
                    <a:pt x="4984" y="6485"/>
                    <a:pt x="4984" y="6485"/>
                  </a:cubicBezTo>
                  <a:cubicBezTo>
                    <a:pt x="5545" y="6536"/>
                    <a:pt x="6077" y="6559"/>
                    <a:pt x="6575" y="6559"/>
                  </a:cubicBezTo>
                  <a:cubicBezTo>
                    <a:pt x="9685" y="6559"/>
                    <a:pt x="11529" y="5698"/>
                    <a:pt x="11529" y="5698"/>
                  </a:cubicBezTo>
                  <a:cubicBezTo>
                    <a:pt x="11727" y="3352"/>
                    <a:pt x="9018" y="3205"/>
                    <a:pt x="8335" y="3205"/>
                  </a:cubicBezTo>
                  <a:cubicBezTo>
                    <a:pt x="8237" y="3205"/>
                    <a:pt x="8181" y="3208"/>
                    <a:pt x="8181" y="3208"/>
                  </a:cubicBezTo>
                  <a:cubicBezTo>
                    <a:pt x="4119" y="2768"/>
                    <a:pt x="4592" y="1"/>
                    <a:pt x="4592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3"/>
            <p:cNvSpPr/>
            <p:nvPr/>
          </p:nvSpPr>
          <p:spPr>
            <a:xfrm>
              <a:off x="4905100" y="3816175"/>
              <a:ext cx="145575" cy="122275"/>
            </a:xfrm>
            <a:custGeom>
              <a:avLst/>
              <a:gdLst/>
              <a:ahLst/>
              <a:cxnLst/>
              <a:rect l="l" t="t" r="r" b="b"/>
              <a:pathLst>
                <a:path w="5823" h="4891" extrusionOk="0">
                  <a:moveTo>
                    <a:pt x="860" y="0"/>
                  </a:moveTo>
                  <a:cubicBezTo>
                    <a:pt x="804" y="0"/>
                    <a:pt x="752" y="12"/>
                    <a:pt x="717" y="52"/>
                  </a:cubicBezTo>
                  <a:cubicBezTo>
                    <a:pt x="659" y="113"/>
                    <a:pt x="568" y="140"/>
                    <a:pt x="517" y="208"/>
                  </a:cubicBezTo>
                  <a:cubicBezTo>
                    <a:pt x="379" y="397"/>
                    <a:pt x="247" y="603"/>
                    <a:pt x="183" y="829"/>
                  </a:cubicBezTo>
                  <a:cubicBezTo>
                    <a:pt x="0" y="1461"/>
                    <a:pt x="257" y="2238"/>
                    <a:pt x="538" y="2789"/>
                  </a:cubicBezTo>
                  <a:cubicBezTo>
                    <a:pt x="1092" y="3886"/>
                    <a:pt x="2191" y="4891"/>
                    <a:pt x="3464" y="4891"/>
                  </a:cubicBezTo>
                  <a:cubicBezTo>
                    <a:pt x="3547" y="4891"/>
                    <a:pt x="3632" y="4886"/>
                    <a:pt x="3717" y="4877"/>
                  </a:cubicBezTo>
                  <a:cubicBezTo>
                    <a:pt x="4265" y="4820"/>
                    <a:pt x="5086" y="4678"/>
                    <a:pt x="5491" y="4256"/>
                  </a:cubicBezTo>
                  <a:cubicBezTo>
                    <a:pt x="5636" y="4107"/>
                    <a:pt x="5822" y="3854"/>
                    <a:pt x="5768" y="3617"/>
                  </a:cubicBezTo>
                  <a:cubicBezTo>
                    <a:pt x="5724" y="3428"/>
                    <a:pt x="5461" y="3364"/>
                    <a:pt x="5315" y="3313"/>
                  </a:cubicBezTo>
                  <a:cubicBezTo>
                    <a:pt x="4927" y="3174"/>
                    <a:pt x="4538" y="3043"/>
                    <a:pt x="4153" y="2897"/>
                  </a:cubicBezTo>
                  <a:cubicBezTo>
                    <a:pt x="3362" y="2597"/>
                    <a:pt x="2842" y="2076"/>
                    <a:pt x="2369" y="1390"/>
                  </a:cubicBezTo>
                  <a:cubicBezTo>
                    <a:pt x="2109" y="1012"/>
                    <a:pt x="1582" y="73"/>
                    <a:pt x="1061" y="22"/>
                  </a:cubicBezTo>
                  <a:cubicBezTo>
                    <a:pt x="999" y="16"/>
                    <a:pt x="926" y="0"/>
                    <a:pt x="860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3"/>
            <p:cNvSpPr/>
            <p:nvPr/>
          </p:nvSpPr>
          <p:spPr>
            <a:xfrm>
              <a:off x="4929425" y="3857775"/>
              <a:ext cx="60050" cy="70725"/>
            </a:xfrm>
            <a:custGeom>
              <a:avLst/>
              <a:gdLst/>
              <a:ahLst/>
              <a:cxnLst/>
              <a:rect l="l" t="t" r="r" b="b"/>
              <a:pathLst>
                <a:path w="2402" h="2829" extrusionOk="0">
                  <a:moveTo>
                    <a:pt x="2147" y="0"/>
                  </a:moveTo>
                  <a:cubicBezTo>
                    <a:pt x="2118" y="0"/>
                    <a:pt x="2087" y="8"/>
                    <a:pt x="2055" y="27"/>
                  </a:cubicBezTo>
                  <a:lnTo>
                    <a:pt x="2011" y="54"/>
                  </a:lnTo>
                  <a:cubicBezTo>
                    <a:pt x="1795" y="183"/>
                    <a:pt x="1592" y="308"/>
                    <a:pt x="1369" y="527"/>
                  </a:cubicBezTo>
                  <a:cubicBezTo>
                    <a:pt x="703" y="1193"/>
                    <a:pt x="247" y="1774"/>
                    <a:pt x="24" y="2605"/>
                  </a:cubicBezTo>
                  <a:cubicBezTo>
                    <a:pt x="0" y="2700"/>
                    <a:pt x="58" y="2798"/>
                    <a:pt x="152" y="2821"/>
                  </a:cubicBezTo>
                  <a:cubicBezTo>
                    <a:pt x="166" y="2825"/>
                    <a:pt x="180" y="2828"/>
                    <a:pt x="196" y="2828"/>
                  </a:cubicBezTo>
                  <a:cubicBezTo>
                    <a:pt x="274" y="2825"/>
                    <a:pt x="342" y="2774"/>
                    <a:pt x="365" y="2696"/>
                  </a:cubicBezTo>
                  <a:cubicBezTo>
                    <a:pt x="565" y="1940"/>
                    <a:pt x="994" y="1402"/>
                    <a:pt x="1619" y="777"/>
                  </a:cubicBezTo>
                  <a:cubicBezTo>
                    <a:pt x="1808" y="585"/>
                    <a:pt x="1977" y="483"/>
                    <a:pt x="2193" y="355"/>
                  </a:cubicBezTo>
                  <a:lnTo>
                    <a:pt x="2234" y="328"/>
                  </a:lnTo>
                  <a:cubicBezTo>
                    <a:pt x="2402" y="228"/>
                    <a:pt x="2302" y="0"/>
                    <a:pt x="214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3"/>
            <p:cNvSpPr/>
            <p:nvPr/>
          </p:nvSpPr>
          <p:spPr>
            <a:xfrm>
              <a:off x="4960925" y="3871600"/>
              <a:ext cx="53450" cy="76825"/>
            </a:xfrm>
            <a:custGeom>
              <a:avLst/>
              <a:gdLst/>
              <a:ahLst/>
              <a:cxnLst/>
              <a:rect l="l" t="t" r="r" b="b"/>
              <a:pathLst>
                <a:path w="2138" h="3073" extrusionOk="0">
                  <a:moveTo>
                    <a:pt x="1886" y="0"/>
                  </a:moveTo>
                  <a:cubicBezTo>
                    <a:pt x="1859" y="0"/>
                    <a:pt x="1831" y="7"/>
                    <a:pt x="1802" y="21"/>
                  </a:cubicBezTo>
                  <a:cubicBezTo>
                    <a:pt x="1609" y="119"/>
                    <a:pt x="1484" y="288"/>
                    <a:pt x="1356" y="457"/>
                  </a:cubicBezTo>
                  <a:cubicBezTo>
                    <a:pt x="1079" y="826"/>
                    <a:pt x="788" y="1224"/>
                    <a:pt x="538" y="1647"/>
                  </a:cubicBezTo>
                  <a:cubicBezTo>
                    <a:pt x="349" y="1964"/>
                    <a:pt x="204" y="2306"/>
                    <a:pt x="62" y="2633"/>
                  </a:cubicBezTo>
                  <a:lnTo>
                    <a:pt x="24" y="2718"/>
                  </a:lnTo>
                  <a:cubicBezTo>
                    <a:pt x="4" y="2775"/>
                    <a:pt x="1" y="2840"/>
                    <a:pt x="11" y="2897"/>
                  </a:cubicBezTo>
                  <a:cubicBezTo>
                    <a:pt x="11" y="2995"/>
                    <a:pt x="89" y="3073"/>
                    <a:pt x="187" y="3073"/>
                  </a:cubicBezTo>
                  <a:cubicBezTo>
                    <a:pt x="285" y="3073"/>
                    <a:pt x="362" y="2995"/>
                    <a:pt x="362" y="2897"/>
                  </a:cubicBezTo>
                  <a:cubicBezTo>
                    <a:pt x="362" y="2877"/>
                    <a:pt x="359" y="2856"/>
                    <a:pt x="359" y="2836"/>
                  </a:cubicBezTo>
                  <a:lnTo>
                    <a:pt x="383" y="2772"/>
                  </a:lnTo>
                  <a:cubicBezTo>
                    <a:pt x="521" y="2454"/>
                    <a:pt x="663" y="2123"/>
                    <a:pt x="839" y="1822"/>
                  </a:cubicBezTo>
                  <a:cubicBezTo>
                    <a:pt x="1082" y="1414"/>
                    <a:pt x="1366" y="1028"/>
                    <a:pt x="1650" y="650"/>
                  </a:cubicBezTo>
                  <a:cubicBezTo>
                    <a:pt x="1744" y="525"/>
                    <a:pt x="1842" y="393"/>
                    <a:pt x="1957" y="336"/>
                  </a:cubicBezTo>
                  <a:cubicBezTo>
                    <a:pt x="2137" y="246"/>
                    <a:pt x="2048" y="0"/>
                    <a:pt x="188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3"/>
            <p:cNvSpPr/>
            <p:nvPr/>
          </p:nvSpPr>
          <p:spPr>
            <a:xfrm>
              <a:off x="4996000" y="3879300"/>
              <a:ext cx="40300" cy="75550"/>
            </a:xfrm>
            <a:custGeom>
              <a:avLst/>
              <a:gdLst/>
              <a:ahLst/>
              <a:cxnLst/>
              <a:rect l="l" t="t" r="r" b="b"/>
              <a:pathLst>
                <a:path w="1612" h="3022" extrusionOk="0">
                  <a:moveTo>
                    <a:pt x="1368" y="0"/>
                  </a:moveTo>
                  <a:cubicBezTo>
                    <a:pt x="1319" y="0"/>
                    <a:pt x="1268" y="22"/>
                    <a:pt x="1230" y="75"/>
                  </a:cubicBezTo>
                  <a:cubicBezTo>
                    <a:pt x="1169" y="159"/>
                    <a:pt x="1108" y="244"/>
                    <a:pt x="1048" y="328"/>
                  </a:cubicBezTo>
                  <a:cubicBezTo>
                    <a:pt x="872" y="572"/>
                    <a:pt x="686" y="825"/>
                    <a:pt x="554" y="1106"/>
                  </a:cubicBezTo>
                  <a:cubicBezTo>
                    <a:pt x="362" y="1521"/>
                    <a:pt x="223" y="1960"/>
                    <a:pt x="88" y="2386"/>
                  </a:cubicBezTo>
                  <a:lnTo>
                    <a:pt x="24" y="2586"/>
                  </a:lnTo>
                  <a:cubicBezTo>
                    <a:pt x="7" y="2650"/>
                    <a:pt x="0" y="2714"/>
                    <a:pt x="7" y="2782"/>
                  </a:cubicBezTo>
                  <a:lnTo>
                    <a:pt x="7" y="2839"/>
                  </a:lnTo>
                  <a:cubicBezTo>
                    <a:pt x="0" y="2934"/>
                    <a:pt x="78" y="3018"/>
                    <a:pt x="176" y="3021"/>
                  </a:cubicBezTo>
                  <a:lnTo>
                    <a:pt x="183" y="3021"/>
                  </a:lnTo>
                  <a:cubicBezTo>
                    <a:pt x="277" y="3021"/>
                    <a:pt x="351" y="2947"/>
                    <a:pt x="358" y="2856"/>
                  </a:cubicBezTo>
                  <a:lnTo>
                    <a:pt x="358" y="2771"/>
                  </a:lnTo>
                  <a:cubicBezTo>
                    <a:pt x="355" y="2744"/>
                    <a:pt x="355" y="2717"/>
                    <a:pt x="358" y="2694"/>
                  </a:cubicBezTo>
                  <a:lnTo>
                    <a:pt x="422" y="2491"/>
                  </a:lnTo>
                  <a:cubicBezTo>
                    <a:pt x="554" y="2079"/>
                    <a:pt x="689" y="1650"/>
                    <a:pt x="872" y="1258"/>
                  </a:cubicBezTo>
                  <a:cubicBezTo>
                    <a:pt x="993" y="1004"/>
                    <a:pt x="1156" y="778"/>
                    <a:pt x="1331" y="538"/>
                  </a:cubicBezTo>
                  <a:cubicBezTo>
                    <a:pt x="1396" y="450"/>
                    <a:pt x="1456" y="366"/>
                    <a:pt x="1517" y="278"/>
                  </a:cubicBezTo>
                  <a:cubicBezTo>
                    <a:pt x="1612" y="140"/>
                    <a:pt x="1493" y="0"/>
                    <a:pt x="1368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3"/>
            <p:cNvSpPr/>
            <p:nvPr/>
          </p:nvSpPr>
          <p:spPr>
            <a:xfrm>
              <a:off x="4606825" y="2709275"/>
              <a:ext cx="423400" cy="1162400"/>
            </a:xfrm>
            <a:custGeom>
              <a:avLst/>
              <a:gdLst/>
              <a:ahLst/>
              <a:cxnLst/>
              <a:rect l="l" t="t" r="r" b="b"/>
              <a:pathLst>
                <a:path w="16936" h="46496" extrusionOk="0">
                  <a:moveTo>
                    <a:pt x="6650" y="0"/>
                  </a:moveTo>
                  <a:lnTo>
                    <a:pt x="0" y="1132"/>
                  </a:lnTo>
                  <a:cubicBezTo>
                    <a:pt x="413" y="10887"/>
                    <a:pt x="6930" y="24139"/>
                    <a:pt x="6930" y="24139"/>
                  </a:cubicBezTo>
                  <a:cubicBezTo>
                    <a:pt x="8039" y="27079"/>
                    <a:pt x="7921" y="30498"/>
                    <a:pt x="7921" y="30498"/>
                  </a:cubicBezTo>
                  <a:cubicBezTo>
                    <a:pt x="7667" y="38334"/>
                    <a:pt x="9417" y="46160"/>
                    <a:pt x="9417" y="46160"/>
                  </a:cubicBezTo>
                  <a:cubicBezTo>
                    <a:pt x="10485" y="46409"/>
                    <a:pt x="11363" y="46495"/>
                    <a:pt x="12065" y="46495"/>
                  </a:cubicBezTo>
                  <a:cubicBezTo>
                    <a:pt x="13595" y="46495"/>
                    <a:pt x="14290" y="46089"/>
                    <a:pt x="14290" y="46089"/>
                  </a:cubicBezTo>
                  <a:cubicBezTo>
                    <a:pt x="14202" y="43379"/>
                    <a:pt x="15743" y="29505"/>
                    <a:pt x="15743" y="29505"/>
                  </a:cubicBezTo>
                  <a:cubicBezTo>
                    <a:pt x="16936" y="23666"/>
                    <a:pt x="15314" y="18371"/>
                    <a:pt x="15314" y="18371"/>
                  </a:cubicBezTo>
                  <a:cubicBezTo>
                    <a:pt x="12492" y="6910"/>
                    <a:pt x="6650" y="0"/>
                    <a:pt x="665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3"/>
            <p:cNvSpPr/>
            <p:nvPr/>
          </p:nvSpPr>
          <p:spPr>
            <a:xfrm>
              <a:off x="4606825" y="2709275"/>
              <a:ext cx="423400" cy="1162400"/>
            </a:xfrm>
            <a:custGeom>
              <a:avLst/>
              <a:gdLst/>
              <a:ahLst/>
              <a:cxnLst/>
              <a:rect l="l" t="t" r="r" b="b"/>
              <a:pathLst>
                <a:path w="16936" h="46496" extrusionOk="0">
                  <a:moveTo>
                    <a:pt x="6650" y="0"/>
                  </a:moveTo>
                  <a:lnTo>
                    <a:pt x="0" y="1132"/>
                  </a:lnTo>
                  <a:cubicBezTo>
                    <a:pt x="413" y="10887"/>
                    <a:pt x="6930" y="24139"/>
                    <a:pt x="6930" y="24139"/>
                  </a:cubicBezTo>
                  <a:cubicBezTo>
                    <a:pt x="8039" y="27079"/>
                    <a:pt x="7921" y="30498"/>
                    <a:pt x="7921" y="30498"/>
                  </a:cubicBezTo>
                  <a:cubicBezTo>
                    <a:pt x="7667" y="38334"/>
                    <a:pt x="9417" y="46160"/>
                    <a:pt x="9417" y="46160"/>
                  </a:cubicBezTo>
                  <a:cubicBezTo>
                    <a:pt x="10485" y="46409"/>
                    <a:pt x="11363" y="46495"/>
                    <a:pt x="12065" y="46495"/>
                  </a:cubicBezTo>
                  <a:cubicBezTo>
                    <a:pt x="13595" y="46495"/>
                    <a:pt x="14290" y="46089"/>
                    <a:pt x="14290" y="46089"/>
                  </a:cubicBezTo>
                  <a:cubicBezTo>
                    <a:pt x="14202" y="43379"/>
                    <a:pt x="15743" y="29505"/>
                    <a:pt x="15743" y="29505"/>
                  </a:cubicBezTo>
                  <a:cubicBezTo>
                    <a:pt x="16936" y="23666"/>
                    <a:pt x="15314" y="18371"/>
                    <a:pt x="15314" y="18371"/>
                  </a:cubicBezTo>
                  <a:cubicBezTo>
                    <a:pt x="12492" y="6910"/>
                    <a:pt x="6650" y="0"/>
                    <a:pt x="665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3"/>
            <p:cNvSpPr/>
            <p:nvPr/>
          </p:nvSpPr>
          <p:spPr>
            <a:xfrm>
              <a:off x="4524375" y="3987925"/>
              <a:ext cx="276000" cy="45800"/>
            </a:xfrm>
            <a:custGeom>
              <a:avLst/>
              <a:gdLst/>
              <a:ahLst/>
              <a:cxnLst/>
              <a:rect l="l" t="t" r="r" b="b"/>
              <a:pathLst>
                <a:path w="11040" h="1832" extrusionOk="0">
                  <a:moveTo>
                    <a:pt x="11039" y="1"/>
                  </a:moveTo>
                  <a:lnTo>
                    <a:pt x="0" y="65"/>
                  </a:lnTo>
                  <a:lnTo>
                    <a:pt x="115" y="1248"/>
                  </a:lnTo>
                  <a:cubicBezTo>
                    <a:pt x="849" y="1587"/>
                    <a:pt x="1524" y="1671"/>
                    <a:pt x="2016" y="1671"/>
                  </a:cubicBezTo>
                  <a:cubicBezTo>
                    <a:pt x="2505" y="1671"/>
                    <a:pt x="2812" y="1587"/>
                    <a:pt x="2812" y="1586"/>
                  </a:cubicBezTo>
                  <a:cubicBezTo>
                    <a:pt x="2955" y="1566"/>
                    <a:pt x="3103" y="1558"/>
                    <a:pt x="3250" y="1558"/>
                  </a:cubicBezTo>
                  <a:cubicBezTo>
                    <a:pt x="3884" y="1558"/>
                    <a:pt x="4488" y="1707"/>
                    <a:pt x="4488" y="1707"/>
                  </a:cubicBezTo>
                  <a:cubicBezTo>
                    <a:pt x="5005" y="1795"/>
                    <a:pt x="5545" y="1831"/>
                    <a:pt x="6082" y="1831"/>
                  </a:cubicBezTo>
                  <a:cubicBezTo>
                    <a:pt x="8540" y="1831"/>
                    <a:pt x="10941" y="1075"/>
                    <a:pt x="10941" y="1075"/>
                  </a:cubicBezTo>
                  <a:lnTo>
                    <a:pt x="11039" y="1"/>
                  </a:ln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3"/>
            <p:cNvSpPr/>
            <p:nvPr/>
          </p:nvSpPr>
          <p:spPr>
            <a:xfrm>
              <a:off x="4511025" y="3849225"/>
              <a:ext cx="293200" cy="164050"/>
            </a:xfrm>
            <a:custGeom>
              <a:avLst/>
              <a:gdLst/>
              <a:ahLst/>
              <a:cxnLst/>
              <a:rect l="l" t="t" r="r" b="b"/>
              <a:pathLst>
                <a:path w="11728" h="6562" extrusionOk="0">
                  <a:moveTo>
                    <a:pt x="4589" y="1"/>
                  </a:moveTo>
                  <a:lnTo>
                    <a:pt x="1332" y="35"/>
                  </a:lnTo>
                  <a:cubicBezTo>
                    <a:pt x="1" y="2751"/>
                    <a:pt x="561" y="6025"/>
                    <a:pt x="561" y="6025"/>
                  </a:cubicBezTo>
                  <a:cubicBezTo>
                    <a:pt x="1564" y="6421"/>
                    <a:pt x="2477" y="6477"/>
                    <a:pt x="2918" y="6477"/>
                  </a:cubicBezTo>
                  <a:cubicBezTo>
                    <a:pt x="3096" y="6477"/>
                    <a:pt x="3197" y="6468"/>
                    <a:pt x="3197" y="6468"/>
                  </a:cubicBezTo>
                  <a:cubicBezTo>
                    <a:pt x="3317" y="6438"/>
                    <a:pt x="3521" y="6428"/>
                    <a:pt x="3750" y="6428"/>
                  </a:cubicBezTo>
                  <a:cubicBezTo>
                    <a:pt x="4298" y="6428"/>
                    <a:pt x="4984" y="6488"/>
                    <a:pt x="4984" y="6488"/>
                  </a:cubicBezTo>
                  <a:cubicBezTo>
                    <a:pt x="5544" y="6540"/>
                    <a:pt x="6074" y="6562"/>
                    <a:pt x="6572" y="6562"/>
                  </a:cubicBezTo>
                  <a:cubicBezTo>
                    <a:pt x="9683" y="6562"/>
                    <a:pt x="11530" y="5698"/>
                    <a:pt x="11530" y="5698"/>
                  </a:cubicBezTo>
                  <a:cubicBezTo>
                    <a:pt x="11727" y="3357"/>
                    <a:pt x="9031" y="3208"/>
                    <a:pt x="8340" y="3208"/>
                  </a:cubicBezTo>
                  <a:cubicBezTo>
                    <a:pt x="8239" y="3208"/>
                    <a:pt x="8181" y="3211"/>
                    <a:pt x="8181" y="3211"/>
                  </a:cubicBezTo>
                  <a:cubicBezTo>
                    <a:pt x="4116" y="2768"/>
                    <a:pt x="4589" y="1"/>
                    <a:pt x="458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3"/>
            <p:cNvSpPr/>
            <p:nvPr/>
          </p:nvSpPr>
          <p:spPr>
            <a:xfrm>
              <a:off x="4593975" y="3833725"/>
              <a:ext cx="145575" cy="122300"/>
            </a:xfrm>
            <a:custGeom>
              <a:avLst/>
              <a:gdLst/>
              <a:ahLst/>
              <a:cxnLst/>
              <a:rect l="l" t="t" r="r" b="b"/>
              <a:pathLst>
                <a:path w="5823" h="4892" extrusionOk="0">
                  <a:moveTo>
                    <a:pt x="857" y="1"/>
                  </a:moveTo>
                  <a:cubicBezTo>
                    <a:pt x="801" y="1"/>
                    <a:pt x="749" y="13"/>
                    <a:pt x="714" y="53"/>
                  </a:cubicBezTo>
                  <a:cubicBezTo>
                    <a:pt x="656" y="114"/>
                    <a:pt x="568" y="141"/>
                    <a:pt x="518" y="209"/>
                  </a:cubicBezTo>
                  <a:cubicBezTo>
                    <a:pt x="376" y="398"/>
                    <a:pt x="247" y="604"/>
                    <a:pt x="183" y="830"/>
                  </a:cubicBezTo>
                  <a:cubicBezTo>
                    <a:pt x="1" y="1462"/>
                    <a:pt x="257" y="2239"/>
                    <a:pt x="538" y="2790"/>
                  </a:cubicBezTo>
                  <a:cubicBezTo>
                    <a:pt x="1093" y="3888"/>
                    <a:pt x="2194" y="4891"/>
                    <a:pt x="3469" y="4891"/>
                  </a:cubicBezTo>
                  <a:cubicBezTo>
                    <a:pt x="3551" y="4891"/>
                    <a:pt x="3634" y="4887"/>
                    <a:pt x="3718" y="4878"/>
                  </a:cubicBezTo>
                  <a:cubicBezTo>
                    <a:pt x="4265" y="4821"/>
                    <a:pt x="5086" y="4679"/>
                    <a:pt x="5491" y="4257"/>
                  </a:cubicBezTo>
                  <a:cubicBezTo>
                    <a:pt x="5637" y="4108"/>
                    <a:pt x="5823" y="3854"/>
                    <a:pt x="5769" y="3618"/>
                  </a:cubicBezTo>
                  <a:cubicBezTo>
                    <a:pt x="5725" y="3429"/>
                    <a:pt x="5458" y="3364"/>
                    <a:pt x="5312" y="3310"/>
                  </a:cubicBezTo>
                  <a:cubicBezTo>
                    <a:pt x="4927" y="3175"/>
                    <a:pt x="4539" y="3043"/>
                    <a:pt x="4153" y="2898"/>
                  </a:cubicBezTo>
                  <a:cubicBezTo>
                    <a:pt x="3359" y="2597"/>
                    <a:pt x="2842" y="2077"/>
                    <a:pt x="2369" y="1391"/>
                  </a:cubicBezTo>
                  <a:cubicBezTo>
                    <a:pt x="2109" y="1013"/>
                    <a:pt x="1582" y="73"/>
                    <a:pt x="1058" y="23"/>
                  </a:cubicBezTo>
                  <a:cubicBezTo>
                    <a:pt x="996" y="17"/>
                    <a:pt x="923" y="1"/>
                    <a:pt x="85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3"/>
            <p:cNvSpPr/>
            <p:nvPr/>
          </p:nvSpPr>
          <p:spPr>
            <a:xfrm>
              <a:off x="4618300" y="3875200"/>
              <a:ext cx="60300" cy="70875"/>
            </a:xfrm>
            <a:custGeom>
              <a:avLst/>
              <a:gdLst/>
              <a:ahLst/>
              <a:cxnLst/>
              <a:rect l="l" t="t" r="r" b="b"/>
              <a:pathLst>
                <a:path w="2412" h="2835" extrusionOk="0">
                  <a:moveTo>
                    <a:pt x="2153" y="0"/>
                  </a:moveTo>
                  <a:cubicBezTo>
                    <a:pt x="2121" y="0"/>
                    <a:pt x="2087" y="10"/>
                    <a:pt x="2052" y="33"/>
                  </a:cubicBezTo>
                  <a:lnTo>
                    <a:pt x="2011" y="60"/>
                  </a:lnTo>
                  <a:cubicBezTo>
                    <a:pt x="1795" y="188"/>
                    <a:pt x="1589" y="313"/>
                    <a:pt x="1369" y="533"/>
                  </a:cubicBezTo>
                  <a:cubicBezTo>
                    <a:pt x="704" y="1199"/>
                    <a:pt x="244" y="1780"/>
                    <a:pt x="24" y="2611"/>
                  </a:cubicBezTo>
                  <a:cubicBezTo>
                    <a:pt x="1" y="2706"/>
                    <a:pt x="55" y="2800"/>
                    <a:pt x="149" y="2827"/>
                  </a:cubicBezTo>
                  <a:cubicBezTo>
                    <a:pt x="163" y="2831"/>
                    <a:pt x="180" y="2834"/>
                    <a:pt x="193" y="2834"/>
                  </a:cubicBezTo>
                  <a:cubicBezTo>
                    <a:pt x="275" y="2834"/>
                    <a:pt x="342" y="2780"/>
                    <a:pt x="362" y="2702"/>
                  </a:cubicBezTo>
                  <a:cubicBezTo>
                    <a:pt x="565" y="1949"/>
                    <a:pt x="994" y="1408"/>
                    <a:pt x="1619" y="783"/>
                  </a:cubicBezTo>
                  <a:cubicBezTo>
                    <a:pt x="1809" y="590"/>
                    <a:pt x="1977" y="489"/>
                    <a:pt x="2190" y="361"/>
                  </a:cubicBezTo>
                  <a:lnTo>
                    <a:pt x="2234" y="334"/>
                  </a:lnTo>
                  <a:cubicBezTo>
                    <a:pt x="2411" y="238"/>
                    <a:pt x="2310" y="0"/>
                    <a:pt x="2153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3"/>
            <p:cNvSpPr/>
            <p:nvPr/>
          </p:nvSpPr>
          <p:spPr>
            <a:xfrm>
              <a:off x="4649725" y="3889075"/>
              <a:ext cx="53775" cy="76925"/>
            </a:xfrm>
            <a:custGeom>
              <a:avLst/>
              <a:gdLst/>
              <a:ahLst/>
              <a:cxnLst/>
              <a:rect l="l" t="t" r="r" b="b"/>
              <a:pathLst>
                <a:path w="2151" h="3077" extrusionOk="0">
                  <a:moveTo>
                    <a:pt x="1896" y="0"/>
                  </a:moveTo>
                  <a:cubicBezTo>
                    <a:pt x="1867" y="0"/>
                    <a:pt x="1837" y="8"/>
                    <a:pt x="1805" y="25"/>
                  </a:cubicBezTo>
                  <a:cubicBezTo>
                    <a:pt x="1609" y="123"/>
                    <a:pt x="1484" y="292"/>
                    <a:pt x="1356" y="461"/>
                  </a:cubicBezTo>
                  <a:cubicBezTo>
                    <a:pt x="1082" y="829"/>
                    <a:pt x="788" y="1225"/>
                    <a:pt x="538" y="1647"/>
                  </a:cubicBezTo>
                  <a:cubicBezTo>
                    <a:pt x="352" y="1968"/>
                    <a:pt x="204" y="2309"/>
                    <a:pt x="62" y="2637"/>
                  </a:cubicBezTo>
                  <a:lnTo>
                    <a:pt x="28" y="2722"/>
                  </a:lnTo>
                  <a:cubicBezTo>
                    <a:pt x="4" y="2779"/>
                    <a:pt x="1" y="2840"/>
                    <a:pt x="11" y="2901"/>
                  </a:cubicBezTo>
                  <a:cubicBezTo>
                    <a:pt x="14" y="2999"/>
                    <a:pt x="92" y="3076"/>
                    <a:pt x="187" y="3076"/>
                  </a:cubicBezTo>
                  <a:cubicBezTo>
                    <a:pt x="285" y="3076"/>
                    <a:pt x="362" y="2999"/>
                    <a:pt x="362" y="2901"/>
                  </a:cubicBezTo>
                  <a:cubicBezTo>
                    <a:pt x="362" y="2880"/>
                    <a:pt x="362" y="2860"/>
                    <a:pt x="359" y="2837"/>
                  </a:cubicBezTo>
                  <a:lnTo>
                    <a:pt x="386" y="2776"/>
                  </a:lnTo>
                  <a:cubicBezTo>
                    <a:pt x="525" y="2458"/>
                    <a:pt x="666" y="2127"/>
                    <a:pt x="842" y="1826"/>
                  </a:cubicBezTo>
                  <a:cubicBezTo>
                    <a:pt x="1082" y="1417"/>
                    <a:pt x="1366" y="1032"/>
                    <a:pt x="1653" y="654"/>
                  </a:cubicBezTo>
                  <a:cubicBezTo>
                    <a:pt x="1744" y="529"/>
                    <a:pt x="1842" y="397"/>
                    <a:pt x="1961" y="340"/>
                  </a:cubicBezTo>
                  <a:cubicBezTo>
                    <a:pt x="2151" y="253"/>
                    <a:pt x="2059" y="0"/>
                    <a:pt x="189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3"/>
            <p:cNvSpPr/>
            <p:nvPr/>
          </p:nvSpPr>
          <p:spPr>
            <a:xfrm>
              <a:off x="4684800" y="3896800"/>
              <a:ext cx="40375" cy="75625"/>
            </a:xfrm>
            <a:custGeom>
              <a:avLst/>
              <a:gdLst/>
              <a:ahLst/>
              <a:cxnLst/>
              <a:rect l="l" t="t" r="r" b="b"/>
              <a:pathLst>
                <a:path w="1615" h="3025" extrusionOk="0">
                  <a:moveTo>
                    <a:pt x="1370" y="0"/>
                  </a:moveTo>
                  <a:cubicBezTo>
                    <a:pt x="1319" y="0"/>
                    <a:pt x="1269" y="23"/>
                    <a:pt x="1230" y="78"/>
                  </a:cubicBezTo>
                  <a:cubicBezTo>
                    <a:pt x="1173" y="162"/>
                    <a:pt x="1108" y="247"/>
                    <a:pt x="1048" y="331"/>
                  </a:cubicBezTo>
                  <a:cubicBezTo>
                    <a:pt x="872" y="575"/>
                    <a:pt x="689" y="828"/>
                    <a:pt x="554" y="1108"/>
                  </a:cubicBezTo>
                  <a:cubicBezTo>
                    <a:pt x="362" y="1521"/>
                    <a:pt x="223" y="1963"/>
                    <a:pt x="88" y="2389"/>
                  </a:cubicBezTo>
                  <a:lnTo>
                    <a:pt x="27" y="2588"/>
                  </a:lnTo>
                  <a:cubicBezTo>
                    <a:pt x="7" y="2653"/>
                    <a:pt x="0" y="2717"/>
                    <a:pt x="7" y="2784"/>
                  </a:cubicBezTo>
                  <a:lnTo>
                    <a:pt x="7" y="2842"/>
                  </a:lnTo>
                  <a:cubicBezTo>
                    <a:pt x="3" y="2936"/>
                    <a:pt x="78" y="3021"/>
                    <a:pt x="176" y="3024"/>
                  </a:cubicBezTo>
                  <a:lnTo>
                    <a:pt x="183" y="3024"/>
                  </a:lnTo>
                  <a:cubicBezTo>
                    <a:pt x="277" y="3024"/>
                    <a:pt x="355" y="2950"/>
                    <a:pt x="358" y="2855"/>
                  </a:cubicBezTo>
                  <a:cubicBezTo>
                    <a:pt x="358" y="2828"/>
                    <a:pt x="358" y="2801"/>
                    <a:pt x="358" y="2771"/>
                  </a:cubicBezTo>
                  <a:cubicBezTo>
                    <a:pt x="355" y="2747"/>
                    <a:pt x="355" y="2720"/>
                    <a:pt x="362" y="2697"/>
                  </a:cubicBezTo>
                  <a:lnTo>
                    <a:pt x="422" y="2494"/>
                  </a:lnTo>
                  <a:cubicBezTo>
                    <a:pt x="554" y="2078"/>
                    <a:pt x="689" y="1649"/>
                    <a:pt x="875" y="1257"/>
                  </a:cubicBezTo>
                  <a:cubicBezTo>
                    <a:pt x="990" y="1004"/>
                    <a:pt x="1156" y="781"/>
                    <a:pt x="1331" y="541"/>
                  </a:cubicBezTo>
                  <a:cubicBezTo>
                    <a:pt x="1396" y="453"/>
                    <a:pt x="1456" y="368"/>
                    <a:pt x="1521" y="281"/>
                  </a:cubicBezTo>
                  <a:cubicBezTo>
                    <a:pt x="1615" y="143"/>
                    <a:pt x="1495" y="0"/>
                    <a:pt x="137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3"/>
            <p:cNvSpPr/>
            <p:nvPr/>
          </p:nvSpPr>
          <p:spPr>
            <a:xfrm>
              <a:off x="4414550" y="2698450"/>
              <a:ext cx="348475" cy="1176750"/>
            </a:xfrm>
            <a:custGeom>
              <a:avLst/>
              <a:gdLst/>
              <a:ahLst/>
              <a:cxnLst/>
              <a:rect l="l" t="t" r="r" b="b"/>
              <a:pathLst>
                <a:path w="13939" h="47070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423" y="1"/>
                    <a:pt x="1" y="6424"/>
                    <a:pt x="3008" y="16405"/>
                  </a:cubicBezTo>
                  <a:cubicBezTo>
                    <a:pt x="3008" y="16405"/>
                    <a:pt x="4890" y="21957"/>
                    <a:pt x="3822" y="27154"/>
                  </a:cubicBezTo>
                  <a:cubicBezTo>
                    <a:pt x="3822" y="27154"/>
                    <a:pt x="2140" y="36730"/>
                    <a:pt x="4535" y="46711"/>
                  </a:cubicBezTo>
                  <a:lnTo>
                    <a:pt x="8766" y="47069"/>
                  </a:lnTo>
                  <a:cubicBezTo>
                    <a:pt x="8766" y="47069"/>
                    <a:pt x="11013" y="31431"/>
                    <a:pt x="12263" y="27356"/>
                  </a:cubicBezTo>
                  <a:cubicBezTo>
                    <a:pt x="12263" y="27356"/>
                    <a:pt x="13939" y="20984"/>
                    <a:pt x="12236" y="13351"/>
                  </a:cubicBezTo>
                  <a:cubicBezTo>
                    <a:pt x="12236" y="13351"/>
                    <a:pt x="10844" y="4015"/>
                    <a:pt x="11053" y="788"/>
                  </a:cubicBezTo>
                  <a:lnTo>
                    <a:pt x="1423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3"/>
            <p:cNvSpPr/>
            <p:nvPr/>
          </p:nvSpPr>
          <p:spPr>
            <a:xfrm>
              <a:off x="4488050" y="1596175"/>
              <a:ext cx="334200" cy="409550"/>
            </a:xfrm>
            <a:custGeom>
              <a:avLst/>
              <a:gdLst/>
              <a:ahLst/>
              <a:cxnLst/>
              <a:rect l="l" t="t" r="r" b="b"/>
              <a:pathLst>
                <a:path w="13368" h="16382" extrusionOk="0">
                  <a:moveTo>
                    <a:pt x="8750" y="0"/>
                  </a:moveTo>
                  <a:cubicBezTo>
                    <a:pt x="7052" y="0"/>
                    <a:pt x="5218" y="1703"/>
                    <a:pt x="5218" y="1703"/>
                  </a:cubicBezTo>
                  <a:cubicBezTo>
                    <a:pt x="2396" y="3582"/>
                    <a:pt x="3069" y="9515"/>
                    <a:pt x="3069" y="9515"/>
                  </a:cubicBezTo>
                  <a:cubicBezTo>
                    <a:pt x="2197" y="11711"/>
                    <a:pt x="0" y="14803"/>
                    <a:pt x="0" y="14803"/>
                  </a:cubicBezTo>
                  <a:cubicBezTo>
                    <a:pt x="2050" y="16154"/>
                    <a:pt x="6659" y="16381"/>
                    <a:pt x="6660" y="16381"/>
                  </a:cubicBezTo>
                  <a:lnTo>
                    <a:pt x="6660" y="16381"/>
                  </a:lnTo>
                  <a:cubicBezTo>
                    <a:pt x="7272" y="14094"/>
                    <a:pt x="8316" y="13455"/>
                    <a:pt x="8316" y="13455"/>
                  </a:cubicBezTo>
                  <a:cubicBezTo>
                    <a:pt x="12033" y="13114"/>
                    <a:pt x="11779" y="9698"/>
                    <a:pt x="11779" y="9698"/>
                  </a:cubicBezTo>
                  <a:cubicBezTo>
                    <a:pt x="12182" y="9654"/>
                    <a:pt x="13368" y="8711"/>
                    <a:pt x="13368" y="8711"/>
                  </a:cubicBezTo>
                  <a:cubicBezTo>
                    <a:pt x="12138" y="8130"/>
                    <a:pt x="11577" y="6474"/>
                    <a:pt x="11577" y="6474"/>
                  </a:cubicBezTo>
                  <a:cubicBezTo>
                    <a:pt x="11672" y="1354"/>
                    <a:pt x="10265" y="0"/>
                    <a:pt x="8750" y="0"/>
                  </a:cubicBezTo>
                  <a:close/>
                  <a:moveTo>
                    <a:pt x="6660" y="16381"/>
                  </a:moveTo>
                  <a:cubicBezTo>
                    <a:pt x="6660" y="16381"/>
                    <a:pt x="6660" y="16381"/>
                    <a:pt x="6660" y="16381"/>
                  </a:cubicBezTo>
                  <a:cubicBezTo>
                    <a:pt x="6660" y="16381"/>
                    <a:pt x="6660" y="16381"/>
                    <a:pt x="6660" y="1638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3"/>
            <p:cNvSpPr/>
            <p:nvPr/>
          </p:nvSpPr>
          <p:spPr>
            <a:xfrm>
              <a:off x="4354075" y="1517850"/>
              <a:ext cx="422150" cy="356850"/>
            </a:xfrm>
            <a:custGeom>
              <a:avLst/>
              <a:gdLst/>
              <a:ahLst/>
              <a:cxnLst/>
              <a:rect l="l" t="t" r="r" b="b"/>
              <a:pathLst>
                <a:path w="16886" h="14274" extrusionOk="0">
                  <a:moveTo>
                    <a:pt x="10662" y="0"/>
                  </a:moveTo>
                  <a:cubicBezTo>
                    <a:pt x="9114" y="0"/>
                    <a:pt x="8651" y="832"/>
                    <a:pt x="8651" y="832"/>
                  </a:cubicBezTo>
                  <a:cubicBezTo>
                    <a:pt x="8359" y="771"/>
                    <a:pt x="8091" y="745"/>
                    <a:pt x="7847" y="745"/>
                  </a:cubicBezTo>
                  <a:cubicBezTo>
                    <a:pt x="6573" y="745"/>
                    <a:pt x="5947" y="1447"/>
                    <a:pt x="5947" y="1447"/>
                  </a:cubicBezTo>
                  <a:cubicBezTo>
                    <a:pt x="5103" y="2379"/>
                    <a:pt x="5596" y="3299"/>
                    <a:pt x="5596" y="3299"/>
                  </a:cubicBezTo>
                  <a:cubicBezTo>
                    <a:pt x="5136" y="3255"/>
                    <a:pt x="4717" y="3235"/>
                    <a:pt x="4336" y="3235"/>
                  </a:cubicBezTo>
                  <a:cubicBezTo>
                    <a:pt x="817" y="3235"/>
                    <a:pt x="528" y="4914"/>
                    <a:pt x="528" y="4914"/>
                  </a:cubicBezTo>
                  <a:cubicBezTo>
                    <a:pt x="0" y="6901"/>
                    <a:pt x="3251" y="7580"/>
                    <a:pt x="3251" y="7580"/>
                  </a:cubicBezTo>
                  <a:cubicBezTo>
                    <a:pt x="1822" y="7806"/>
                    <a:pt x="1798" y="9056"/>
                    <a:pt x="1798" y="9056"/>
                  </a:cubicBezTo>
                  <a:cubicBezTo>
                    <a:pt x="1744" y="10472"/>
                    <a:pt x="4079" y="10563"/>
                    <a:pt x="4079" y="10563"/>
                  </a:cubicBezTo>
                  <a:cubicBezTo>
                    <a:pt x="3217" y="10965"/>
                    <a:pt x="3467" y="11719"/>
                    <a:pt x="3467" y="11719"/>
                  </a:cubicBezTo>
                  <a:cubicBezTo>
                    <a:pt x="3628" y="12263"/>
                    <a:pt x="4522" y="12409"/>
                    <a:pt x="5437" y="12409"/>
                  </a:cubicBezTo>
                  <a:cubicBezTo>
                    <a:pt x="6498" y="12409"/>
                    <a:pt x="7586" y="12212"/>
                    <a:pt x="7586" y="12212"/>
                  </a:cubicBezTo>
                  <a:lnTo>
                    <a:pt x="7586" y="12212"/>
                  </a:lnTo>
                  <a:cubicBezTo>
                    <a:pt x="6505" y="12962"/>
                    <a:pt x="7120" y="13790"/>
                    <a:pt x="7120" y="13790"/>
                  </a:cubicBezTo>
                  <a:cubicBezTo>
                    <a:pt x="7358" y="14139"/>
                    <a:pt x="7652" y="14273"/>
                    <a:pt x="7964" y="14273"/>
                  </a:cubicBezTo>
                  <a:cubicBezTo>
                    <a:pt x="9018" y="14273"/>
                    <a:pt x="10276" y="12736"/>
                    <a:pt x="10276" y="12736"/>
                  </a:cubicBezTo>
                  <a:cubicBezTo>
                    <a:pt x="9526" y="11999"/>
                    <a:pt x="9583" y="10928"/>
                    <a:pt x="9587" y="10928"/>
                  </a:cubicBezTo>
                  <a:cubicBezTo>
                    <a:pt x="9626" y="9955"/>
                    <a:pt x="10331" y="9827"/>
                    <a:pt x="10700" y="9827"/>
                  </a:cubicBezTo>
                  <a:cubicBezTo>
                    <a:pt x="10832" y="9827"/>
                    <a:pt x="10921" y="9844"/>
                    <a:pt x="10921" y="9844"/>
                  </a:cubicBezTo>
                  <a:cubicBezTo>
                    <a:pt x="11067" y="9889"/>
                    <a:pt x="11196" y="9909"/>
                    <a:pt x="11310" y="9909"/>
                  </a:cubicBezTo>
                  <a:cubicBezTo>
                    <a:pt x="12433" y="9909"/>
                    <a:pt x="12107" y="7921"/>
                    <a:pt x="12107" y="7921"/>
                  </a:cubicBezTo>
                  <a:lnTo>
                    <a:pt x="12107" y="7921"/>
                  </a:lnTo>
                  <a:cubicBezTo>
                    <a:pt x="12145" y="7923"/>
                    <a:pt x="12182" y="7923"/>
                    <a:pt x="12218" y="7923"/>
                  </a:cubicBezTo>
                  <a:cubicBezTo>
                    <a:pt x="13772" y="7923"/>
                    <a:pt x="14043" y="6400"/>
                    <a:pt x="14043" y="6400"/>
                  </a:cubicBezTo>
                  <a:cubicBezTo>
                    <a:pt x="14134" y="6409"/>
                    <a:pt x="14222" y="6414"/>
                    <a:pt x="14307" y="6414"/>
                  </a:cubicBezTo>
                  <a:cubicBezTo>
                    <a:pt x="16284" y="6414"/>
                    <a:pt x="16638" y="4096"/>
                    <a:pt x="16638" y="4096"/>
                  </a:cubicBezTo>
                  <a:cubicBezTo>
                    <a:pt x="16885" y="2704"/>
                    <a:pt x="15317" y="1741"/>
                    <a:pt x="15317" y="1741"/>
                  </a:cubicBezTo>
                  <a:cubicBezTo>
                    <a:pt x="13989" y="896"/>
                    <a:pt x="12334" y="261"/>
                    <a:pt x="12334" y="261"/>
                  </a:cubicBezTo>
                  <a:cubicBezTo>
                    <a:pt x="11671" y="73"/>
                    <a:pt x="11119" y="0"/>
                    <a:pt x="1066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3"/>
            <p:cNvSpPr/>
            <p:nvPr/>
          </p:nvSpPr>
          <p:spPr>
            <a:xfrm>
              <a:off x="4615100" y="1786100"/>
              <a:ext cx="33300" cy="37375"/>
            </a:xfrm>
            <a:custGeom>
              <a:avLst/>
              <a:gdLst/>
              <a:ahLst/>
              <a:cxnLst/>
              <a:rect l="l" t="t" r="r" b="b"/>
              <a:pathLst>
                <a:path w="1332" h="1495" extrusionOk="0">
                  <a:moveTo>
                    <a:pt x="452" y="1"/>
                  </a:moveTo>
                  <a:cubicBezTo>
                    <a:pt x="391" y="1"/>
                    <a:pt x="333" y="14"/>
                    <a:pt x="281" y="43"/>
                  </a:cubicBezTo>
                  <a:cubicBezTo>
                    <a:pt x="31" y="181"/>
                    <a:pt x="0" y="607"/>
                    <a:pt x="213" y="996"/>
                  </a:cubicBezTo>
                  <a:cubicBezTo>
                    <a:pt x="381" y="1302"/>
                    <a:pt x="650" y="1495"/>
                    <a:pt x="879" y="1495"/>
                  </a:cubicBezTo>
                  <a:cubicBezTo>
                    <a:pt x="940" y="1495"/>
                    <a:pt x="998" y="1481"/>
                    <a:pt x="1051" y="1452"/>
                  </a:cubicBezTo>
                  <a:cubicBezTo>
                    <a:pt x="1301" y="1317"/>
                    <a:pt x="1332" y="887"/>
                    <a:pt x="1119" y="499"/>
                  </a:cubicBezTo>
                  <a:cubicBezTo>
                    <a:pt x="951" y="192"/>
                    <a:pt x="681" y="1"/>
                    <a:pt x="452" y="1"/>
                  </a:cubicBezTo>
                  <a:close/>
                </a:path>
              </a:pathLst>
            </a:custGeom>
            <a:solidFill>
              <a:srgbClr val="FF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3"/>
            <p:cNvSpPr/>
            <p:nvPr/>
          </p:nvSpPr>
          <p:spPr>
            <a:xfrm>
              <a:off x="4699900" y="1707575"/>
              <a:ext cx="51825" cy="17825"/>
            </a:xfrm>
            <a:custGeom>
              <a:avLst/>
              <a:gdLst/>
              <a:ahLst/>
              <a:cxnLst/>
              <a:rect l="l" t="t" r="r" b="b"/>
              <a:pathLst>
                <a:path w="2073" h="713" extrusionOk="0">
                  <a:moveTo>
                    <a:pt x="1156" y="1"/>
                  </a:moveTo>
                  <a:cubicBezTo>
                    <a:pt x="656" y="1"/>
                    <a:pt x="1" y="45"/>
                    <a:pt x="11" y="372"/>
                  </a:cubicBezTo>
                  <a:cubicBezTo>
                    <a:pt x="21" y="656"/>
                    <a:pt x="250" y="712"/>
                    <a:pt x="540" y="712"/>
                  </a:cubicBezTo>
                  <a:cubicBezTo>
                    <a:pt x="734" y="712"/>
                    <a:pt x="956" y="687"/>
                    <a:pt x="1156" y="687"/>
                  </a:cubicBezTo>
                  <a:cubicBezTo>
                    <a:pt x="1657" y="687"/>
                    <a:pt x="2049" y="660"/>
                    <a:pt x="2062" y="345"/>
                  </a:cubicBezTo>
                  <a:cubicBezTo>
                    <a:pt x="2072" y="48"/>
                    <a:pt x="1657" y="1"/>
                    <a:pt x="115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3"/>
            <p:cNvSpPr/>
            <p:nvPr/>
          </p:nvSpPr>
          <p:spPr>
            <a:xfrm>
              <a:off x="4704225" y="1742725"/>
              <a:ext cx="49950" cy="27400"/>
            </a:xfrm>
            <a:custGeom>
              <a:avLst/>
              <a:gdLst/>
              <a:ahLst/>
              <a:cxnLst/>
              <a:rect l="l" t="t" r="r" b="b"/>
              <a:pathLst>
                <a:path w="1998" h="1096" extrusionOk="0">
                  <a:moveTo>
                    <a:pt x="997" y="0"/>
                  </a:moveTo>
                  <a:cubicBezTo>
                    <a:pt x="446" y="0"/>
                    <a:pt x="0" y="247"/>
                    <a:pt x="0" y="548"/>
                  </a:cubicBezTo>
                  <a:cubicBezTo>
                    <a:pt x="0" y="849"/>
                    <a:pt x="446" y="1095"/>
                    <a:pt x="997" y="1095"/>
                  </a:cubicBezTo>
                  <a:cubicBezTo>
                    <a:pt x="1548" y="1095"/>
                    <a:pt x="1997" y="849"/>
                    <a:pt x="1997" y="548"/>
                  </a:cubicBezTo>
                  <a:cubicBezTo>
                    <a:pt x="1997" y="247"/>
                    <a:pt x="1548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3"/>
            <p:cNvSpPr/>
            <p:nvPr/>
          </p:nvSpPr>
          <p:spPr>
            <a:xfrm>
              <a:off x="4736075" y="1744725"/>
              <a:ext cx="34150" cy="29200"/>
            </a:xfrm>
            <a:custGeom>
              <a:avLst/>
              <a:gdLst/>
              <a:ahLst/>
              <a:cxnLst/>
              <a:rect l="l" t="t" r="r" b="b"/>
              <a:pathLst>
                <a:path w="1366" h="1168" extrusionOk="0">
                  <a:moveTo>
                    <a:pt x="590" y="0"/>
                  </a:moveTo>
                  <a:cubicBezTo>
                    <a:pt x="289" y="0"/>
                    <a:pt x="0" y="233"/>
                    <a:pt x="0" y="586"/>
                  </a:cubicBezTo>
                  <a:cubicBezTo>
                    <a:pt x="0" y="907"/>
                    <a:pt x="260" y="1167"/>
                    <a:pt x="585" y="1167"/>
                  </a:cubicBezTo>
                  <a:cubicBezTo>
                    <a:pt x="1105" y="1167"/>
                    <a:pt x="1365" y="539"/>
                    <a:pt x="997" y="170"/>
                  </a:cubicBezTo>
                  <a:cubicBezTo>
                    <a:pt x="878" y="53"/>
                    <a:pt x="733" y="0"/>
                    <a:pt x="59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3"/>
            <p:cNvSpPr/>
            <p:nvPr/>
          </p:nvSpPr>
          <p:spPr>
            <a:xfrm>
              <a:off x="4679050" y="1785050"/>
              <a:ext cx="37525" cy="21300"/>
            </a:xfrm>
            <a:custGeom>
              <a:avLst/>
              <a:gdLst/>
              <a:ahLst/>
              <a:cxnLst/>
              <a:rect l="l" t="t" r="r" b="b"/>
              <a:pathLst>
                <a:path w="1501" h="852" extrusionOk="0">
                  <a:moveTo>
                    <a:pt x="750" y="0"/>
                  </a:moveTo>
                  <a:cubicBezTo>
                    <a:pt x="335" y="0"/>
                    <a:pt x="0" y="190"/>
                    <a:pt x="0" y="426"/>
                  </a:cubicBezTo>
                  <a:cubicBezTo>
                    <a:pt x="0" y="659"/>
                    <a:pt x="338" y="852"/>
                    <a:pt x="750" y="852"/>
                  </a:cubicBezTo>
                  <a:cubicBezTo>
                    <a:pt x="1163" y="852"/>
                    <a:pt x="1501" y="659"/>
                    <a:pt x="1501" y="426"/>
                  </a:cubicBezTo>
                  <a:cubicBezTo>
                    <a:pt x="1501" y="190"/>
                    <a:pt x="1166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3"/>
            <p:cNvSpPr/>
            <p:nvPr/>
          </p:nvSpPr>
          <p:spPr>
            <a:xfrm>
              <a:off x="4613525" y="1836725"/>
              <a:ext cx="50800" cy="16425"/>
            </a:xfrm>
            <a:custGeom>
              <a:avLst/>
              <a:gdLst/>
              <a:ahLst/>
              <a:cxnLst/>
              <a:rect l="l" t="t" r="r" b="b"/>
              <a:pathLst>
                <a:path w="2032" h="657" extrusionOk="0">
                  <a:moveTo>
                    <a:pt x="251" y="0"/>
                  </a:moveTo>
                  <a:cubicBezTo>
                    <a:pt x="108" y="0"/>
                    <a:pt x="1" y="194"/>
                    <a:pt x="138" y="312"/>
                  </a:cubicBezTo>
                  <a:cubicBezTo>
                    <a:pt x="161" y="332"/>
                    <a:pt x="580" y="657"/>
                    <a:pt x="1128" y="657"/>
                  </a:cubicBezTo>
                  <a:cubicBezTo>
                    <a:pt x="1388" y="657"/>
                    <a:pt x="1641" y="579"/>
                    <a:pt x="1861" y="437"/>
                  </a:cubicBezTo>
                  <a:cubicBezTo>
                    <a:pt x="2031" y="334"/>
                    <a:pt x="1927" y="106"/>
                    <a:pt x="1773" y="106"/>
                  </a:cubicBezTo>
                  <a:cubicBezTo>
                    <a:pt x="1741" y="106"/>
                    <a:pt x="1706" y="116"/>
                    <a:pt x="1672" y="140"/>
                  </a:cubicBezTo>
                  <a:cubicBezTo>
                    <a:pt x="1484" y="260"/>
                    <a:pt x="1295" y="303"/>
                    <a:pt x="1122" y="303"/>
                  </a:cubicBezTo>
                  <a:cubicBezTo>
                    <a:pt x="703" y="303"/>
                    <a:pt x="373" y="52"/>
                    <a:pt x="354" y="35"/>
                  </a:cubicBezTo>
                  <a:cubicBezTo>
                    <a:pt x="320" y="11"/>
                    <a:pt x="285" y="0"/>
                    <a:pt x="2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3"/>
            <p:cNvSpPr/>
            <p:nvPr/>
          </p:nvSpPr>
          <p:spPr>
            <a:xfrm>
              <a:off x="4714050" y="1838725"/>
              <a:ext cx="45100" cy="17300"/>
            </a:xfrm>
            <a:custGeom>
              <a:avLst/>
              <a:gdLst/>
              <a:ahLst/>
              <a:cxnLst/>
              <a:rect l="l" t="t" r="r" b="b"/>
              <a:pathLst>
                <a:path w="1804" h="692" extrusionOk="0">
                  <a:moveTo>
                    <a:pt x="250" y="1"/>
                  </a:moveTo>
                  <a:cubicBezTo>
                    <a:pt x="104" y="1"/>
                    <a:pt x="0" y="203"/>
                    <a:pt x="144" y="317"/>
                  </a:cubicBezTo>
                  <a:cubicBezTo>
                    <a:pt x="509" y="560"/>
                    <a:pt x="935" y="688"/>
                    <a:pt x="1374" y="692"/>
                  </a:cubicBezTo>
                  <a:cubicBezTo>
                    <a:pt x="1459" y="692"/>
                    <a:pt x="1543" y="685"/>
                    <a:pt x="1628" y="675"/>
                  </a:cubicBezTo>
                  <a:cubicBezTo>
                    <a:pt x="1729" y="668"/>
                    <a:pt x="1804" y="580"/>
                    <a:pt x="1790" y="479"/>
                  </a:cubicBezTo>
                  <a:cubicBezTo>
                    <a:pt x="1781" y="390"/>
                    <a:pt x="1703" y="324"/>
                    <a:pt x="1616" y="324"/>
                  </a:cubicBezTo>
                  <a:cubicBezTo>
                    <a:pt x="1607" y="324"/>
                    <a:pt x="1597" y="325"/>
                    <a:pt x="1587" y="327"/>
                  </a:cubicBezTo>
                  <a:cubicBezTo>
                    <a:pt x="1517" y="335"/>
                    <a:pt x="1448" y="339"/>
                    <a:pt x="1381" y="339"/>
                  </a:cubicBezTo>
                  <a:cubicBezTo>
                    <a:pt x="789" y="339"/>
                    <a:pt x="357" y="36"/>
                    <a:pt x="351" y="33"/>
                  </a:cubicBezTo>
                  <a:cubicBezTo>
                    <a:pt x="317" y="10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3"/>
            <p:cNvSpPr/>
            <p:nvPr/>
          </p:nvSpPr>
          <p:spPr>
            <a:xfrm>
              <a:off x="4348150" y="1958875"/>
              <a:ext cx="469700" cy="795750"/>
            </a:xfrm>
            <a:custGeom>
              <a:avLst/>
              <a:gdLst/>
              <a:ahLst/>
              <a:cxnLst/>
              <a:rect l="l" t="t" r="r" b="b"/>
              <a:pathLst>
                <a:path w="18788" h="31830" extrusionOk="0">
                  <a:moveTo>
                    <a:pt x="8221" y="0"/>
                  </a:moveTo>
                  <a:cubicBezTo>
                    <a:pt x="6812" y="0"/>
                    <a:pt x="5836" y="586"/>
                    <a:pt x="5836" y="586"/>
                  </a:cubicBezTo>
                  <a:cubicBezTo>
                    <a:pt x="1" y="3843"/>
                    <a:pt x="2697" y="16044"/>
                    <a:pt x="2697" y="16044"/>
                  </a:cubicBezTo>
                  <a:cubicBezTo>
                    <a:pt x="3566" y="25779"/>
                    <a:pt x="1562" y="30888"/>
                    <a:pt x="1562" y="30888"/>
                  </a:cubicBezTo>
                  <a:cubicBezTo>
                    <a:pt x="4148" y="31589"/>
                    <a:pt x="6749" y="31829"/>
                    <a:pt x="9099" y="31829"/>
                  </a:cubicBezTo>
                  <a:cubicBezTo>
                    <a:pt x="14200" y="31829"/>
                    <a:pt x="18115" y="30699"/>
                    <a:pt x="18115" y="30699"/>
                  </a:cubicBezTo>
                  <a:cubicBezTo>
                    <a:pt x="18788" y="23265"/>
                    <a:pt x="16733" y="11902"/>
                    <a:pt x="16733" y="11902"/>
                  </a:cubicBezTo>
                  <a:cubicBezTo>
                    <a:pt x="14540" y="1823"/>
                    <a:pt x="10707" y="0"/>
                    <a:pt x="8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3"/>
            <p:cNvSpPr/>
            <p:nvPr/>
          </p:nvSpPr>
          <p:spPr>
            <a:xfrm>
              <a:off x="4557075" y="2178775"/>
              <a:ext cx="549100" cy="288625"/>
            </a:xfrm>
            <a:custGeom>
              <a:avLst/>
              <a:gdLst/>
              <a:ahLst/>
              <a:cxnLst/>
              <a:rect l="l" t="t" r="r" b="b"/>
              <a:pathLst>
                <a:path w="21964" h="11545" extrusionOk="0">
                  <a:moveTo>
                    <a:pt x="4998" y="0"/>
                  </a:moveTo>
                  <a:lnTo>
                    <a:pt x="0" y="2916"/>
                  </a:lnTo>
                  <a:cubicBezTo>
                    <a:pt x="0" y="2916"/>
                    <a:pt x="3065" y="9370"/>
                    <a:pt x="6511" y="10925"/>
                  </a:cubicBezTo>
                  <a:cubicBezTo>
                    <a:pt x="6511" y="10925"/>
                    <a:pt x="9164" y="11544"/>
                    <a:pt x="12638" y="11544"/>
                  </a:cubicBezTo>
                  <a:cubicBezTo>
                    <a:pt x="15059" y="11544"/>
                    <a:pt x="17879" y="11243"/>
                    <a:pt x="20476" y="10222"/>
                  </a:cubicBezTo>
                  <a:cubicBezTo>
                    <a:pt x="20476" y="10222"/>
                    <a:pt x="21963" y="9377"/>
                    <a:pt x="21480" y="8289"/>
                  </a:cubicBezTo>
                  <a:cubicBezTo>
                    <a:pt x="21480" y="8289"/>
                    <a:pt x="17473" y="7015"/>
                    <a:pt x="9539" y="6042"/>
                  </a:cubicBezTo>
                  <a:cubicBezTo>
                    <a:pt x="9539" y="6042"/>
                    <a:pt x="6863" y="3572"/>
                    <a:pt x="49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3"/>
            <p:cNvSpPr/>
            <p:nvPr/>
          </p:nvSpPr>
          <p:spPr>
            <a:xfrm>
              <a:off x="4367325" y="1935450"/>
              <a:ext cx="352725" cy="350375"/>
            </a:xfrm>
            <a:custGeom>
              <a:avLst/>
              <a:gdLst/>
              <a:ahLst/>
              <a:cxnLst/>
              <a:rect l="l" t="t" r="r" b="b"/>
              <a:pathLst>
                <a:path w="14109" h="14015" extrusionOk="0">
                  <a:moveTo>
                    <a:pt x="14108" y="9595"/>
                  </a:moveTo>
                  <a:lnTo>
                    <a:pt x="14108" y="9595"/>
                  </a:lnTo>
                  <a:cubicBezTo>
                    <a:pt x="14108" y="9595"/>
                    <a:pt x="14108" y="9595"/>
                    <a:pt x="14108" y="9595"/>
                  </a:cubicBezTo>
                  <a:cubicBezTo>
                    <a:pt x="14108" y="9595"/>
                    <a:pt x="14108" y="9595"/>
                    <a:pt x="14108" y="9595"/>
                  </a:cubicBezTo>
                  <a:close/>
                  <a:moveTo>
                    <a:pt x="6954" y="1"/>
                  </a:moveTo>
                  <a:cubicBezTo>
                    <a:pt x="6309" y="1"/>
                    <a:pt x="5904" y="158"/>
                    <a:pt x="5904" y="158"/>
                  </a:cubicBezTo>
                  <a:cubicBezTo>
                    <a:pt x="1" y="2790"/>
                    <a:pt x="5765" y="14015"/>
                    <a:pt x="5765" y="14015"/>
                  </a:cubicBezTo>
                  <a:cubicBezTo>
                    <a:pt x="11392" y="13160"/>
                    <a:pt x="14105" y="9595"/>
                    <a:pt x="14108" y="9595"/>
                  </a:cubicBezTo>
                  <a:cubicBezTo>
                    <a:pt x="14108" y="9595"/>
                    <a:pt x="14108" y="9595"/>
                    <a:pt x="14108" y="9595"/>
                  </a:cubicBezTo>
                  <a:lnTo>
                    <a:pt x="14108" y="9595"/>
                  </a:lnTo>
                  <a:cubicBezTo>
                    <a:pt x="12170" y="1143"/>
                    <a:pt x="8692" y="1"/>
                    <a:pt x="6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3"/>
            <p:cNvSpPr/>
            <p:nvPr/>
          </p:nvSpPr>
          <p:spPr>
            <a:xfrm>
              <a:off x="5051750" y="2413475"/>
              <a:ext cx="58800" cy="56675"/>
            </a:xfrm>
            <a:custGeom>
              <a:avLst/>
              <a:gdLst/>
              <a:ahLst/>
              <a:cxnLst/>
              <a:rect l="l" t="t" r="r" b="b"/>
              <a:pathLst>
                <a:path w="2352" h="2267" extrusionOk="0">
                  <a:moveTo>
                    <a:pt x="1142" y="0"/>
                  </a:moveTo>
                  <a:cubicBezTo>
                    <a:pt x="561" y="0"/>
                    <a:pt x="4" y="453"/>
                    <a:pt x="4" y="1134"/>
                  </a:cubicBezTo>
                  <a:cubicBezTo>
                    <a:pt x="0" y="1760"/>
                    <a:pt x="507" y="2266"/>
                    <a:pt x="1132" y="2266"/>
                  </a:cubicBezTo>
                  <a:cubicBezTo>
                    <a:pt x="1592" y="2266"/>
                    <a:pt x="2004" y="1989"/>
                    <a:pt x="2180" y="1567"/>
                  </a:cubicBezTo>
                  <a:cubicBezTo>
                    <a:pt x="2352" y="1145"/>
                    <a:pt x="2257" y="658"/>
                    <a:pt x="1933" y="334"/>
                  </a:cubicBezTo>
                  <a:cubicBezTo>
                    <a:pt x="1703" y="103"/>
                    <a:pt x="1420" y="0"/>
                    <a:pt x="114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3"/>
            <p:cNvSpPr/>
            <p:nvPr/>
          </p:nvSpPr>
          <p:spPr>
            <a:xfrm>
              <a:off x="5055375" y="2375250"/>
              <a:ext cx="135350" cy="127250"/>
            </a:xfrm>
            <a:custGeom>
              <a:avLst/>
              <a:gdLst/>
              <a:ahLst/>
              <a:cxnLst/>
              <a:rect l="l" t="t" r="r" b="b"/>
              <a:pathLst>
                <a:path w="5414" h="5090" extrusionOk="0">
                  <a:moveTo>
                    <a:pt x="0" y="14"/>
                  </a:moveTo>
                  <a:lnTo>
                    <a:pt x="325" y="190"/>
                  </a:lnTo>
                  <a:cubicBezTo>
                    <a:pt x="92" y="988"/>
                    <a:pt x="1274" y="1586"/>
                    <a:pt x="1622" y="2150"/>
                  </a:cubicBezTo>
                  <a:cubicBezTo>
                    <a:pt x="1862" y="2538"/>
                    <a:pt x="1801" y="3143"/>
                    <a:pt x="1707" y="3569"/>
                  </a:cubicBezTo>
                  <a:cubicBezTo>
                    <a:pt x="1643" y="3853"/>
                    <a:pt x="1460" y="4346"/>
                    <a:pt x="1727" y="4610"/>
                  </a:cubicBezTo>
                  <a:cubicBezTo>
                    <a:pt x="1835" y="4714"/>
                    <a:pt x="2484" y="4728"/>
                    <a:pt x="2484" y="4728"/>
                  </a:cubicBezTo>
                  <a:cubicBezTo>
                    <a:pt x="2484" y="4728"/>
                    <a:pt x="2520" y="5090"/>
                    <a:pt x="2897" y="5090"/>
                  </a:cubicBezTo>
                  <a:cubicBezTo>
                    <a:pt x="2903" y="5090"/>
                    <a:pt x="2908" y="5090"/>
                    <a:pt x="2913" y="5090"/>
                  </a:cubicBezTo>
                  <a:cubicBezTo>
                    <a:pt x="3305" y="5079"/>
                    <a:pt x="3680" y="4687"/>
                    <a:pt x="3680" y="4687"/>
                  </a:cubicBezTo>
                  <a:cubicBezTo>
                    <a:pt x="3680" y="4687"/>
                    <a:pt x="3787" y="4766"/>
                    <a:pt x="3910" y="4766"/>
                  </a:cubicBezTo>
                  <a:cubicBezTo>
                    <a:pt x="3936" y="4766"/>
                    <a:pt x="3962" y="4763"/>
                    <a:pt x="3988" y="4755"/>
                  </a:cubicBezTo>
                  <a:cubicBezTo>
                    <a:pt x="4396" y="4633"/>
                    <a:pt x="4667" y="4302"/>
                    <a:pt x="4859" y="3944"/>
                  </a:cubicBezTo>
                  <a:cubicBezTo>
                    <a:pt x="5413" y="2913"/>
                    <a:pt x="5197" y="1775"/>
                    <a:pt x="4386" y="944"/>
                  </a:cubicBezTo>
                  <a:cubicBezTo>
                    <a:pt x="3971" y="518"/>
                    <a:pt x="3433" y="342"/>
                    <a:pt x="2866" y="214"/>
                  </a:cubicBezTo>
                  <a:cubicBezTo>
                    <a:pt x="1950" y="1"/>
                    <a:pt x="940" y="85"/>
                    <a:pt x="0" y="14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3"/>
            <p:cNvSpPr/>
            <p:nvPr/>
          </p:nvSpPr>
          <p:spPr>
            <a:xfrm>
              <a:off x="5116275" y="2445525"/>
              <a:ext cx="27375" cy="43375"/>
            </a:xfrm>
            <a:custGeom>
              <a:avLst/>
              <a:gdLst/>
              <a:ahLst/>
              <a:cxnLst/>
              <a:rect l="l" t="t" r="r" b="b"/>
              <a:pathLst>
                <a:path w="1095" h="1735" extrusionOk="0">
                  <a:moveTo>
                    <a:pt x="892" y="0"/>
                  </a:moveTo>
                  <a:cubicBezTo>
                    <a:pt x="826" y="0"/>
                    <a:pt x="760" y="36"/>
                    <a:pt x="731" y="116"/>
                  </a:cubicBezTo>
                  <a:cubicBezTo>
                    <a:pt x="710" y="194"/>
                    <a:pt x="693" y="275"/>
                    <a:pt x="676" y="356"/>
                  </a:cubicBezTo>
                  <a:cubicBezTo>
                    <a:pt x="649" y="494"/>
                    <a:pt x="612" y="633"/>
                    <a:pt x="555" y="765"/>
                  </a:cubicBezTo>
                  <a:cubicBezTo>
                    <a:pt x="447" y="1011"/>
                    <a:pt x="298" y="1238"/>
                    <a:pt x="112" y="1434"/>
                  </a:cubicBezTo>
                  <a:cubicBezTo>
                    <a:pt x="1" y="1545"/>
                    <a:pt x="78" y="1735"/>
                    <a:pt x="237" y="1735"/>
                  </a:cubicBezTo>
                  <a:cubicBezTo>
                    <a:pt x="281" y="1735"/>
                    <a:pt x="325" y="1714"/>
                    <a:pt x="359" y="1684"/>
                  </a:cubicBezTo>
                  <a:cubicBezTo>
                    <a:pt x="555" y="1484"/>
                    <a:pt x="724" y="1234"/>
                    <a:pt x="872" y="913"/>
                  </a:cubicBezTo>
                  <a:cubicBezTo>
                    <a:pt x="940" y="758"/>
                    <a:pt x="987" y="596"/>
                    <a:pt x="1018" y="430"/>
                  </a:cubicBezTo>
                  <a:cubicBezTo>
                    <a:pt x="1035" y="356"/>
                    <a:pt x="1048" y="282"/>
                    <a:pt x="1068" y="211"/>
                  </a:cubicBezTo>
                  <a:cubicBezTo>
                    <a:pt x="1095" y="82"/>
                    <a:pt x="993" y="0"/>
                    <a:pt x="89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3"/>
            <p:cNvSpPr/>
            <p:nvPr/>
          </p:nvSpPr>
          <p:spPr>
            <a:xfrm>
              <a:off x="5146100" y="2440375"/>
              <a:ext cx="23350" cy="43125"/>
            </a:xfrm>
            <a:custGeom>
              <a:avLst/>
              <a:gdLst/>
              <a:ahLst/>
              <a:cxnLst/>
              <a:rect l="l" t="t" r="r" b="b"/>
              <a:pathLst>
                <a:path w="934" h="1725" extrusionOk="0">
                  <a:moveTo>
                    <a:pt x="742" y="1"/>
                  </a:moveTo>
                  <a:cubicBezTo>
                    <a:pt x="657" y="1"/>
                    <a:pt x="571" y="56"/>
                    <a:pt x="568" y="173"/>
                  </a:cubicBezTo>
                  <a:cubicBezTo>
                    <a:pt x="528" y="717"/>
                    <a:pt x="392" y="1086"/>
                    <a:pt x="95" y="1434"/>
                  </a:cubicBezTo>
                  <a:cubicBezTo>
                    <a:pt x="0" y="1549"/>
                    <a:pt x="82" y="1724"/>
                    <a:pt x="230" y="1724"/>
                  </a:cubicBezTo>
                  <a:cubicBezTo>
                    <a:pt x="281" y="1724"/>
                    <a:pt x="332" y="1701"/>
                    <a:pt x="365" y="1660"/>
                  </a:cubicBezTo>
                  <a:cubicBezTo>
                    <a:pt x="707" y="1251"/>
                    <a:pt x="876" y="815"/>
                    <a:pt x="919" y="197"/>
                  </a:cubicBezTo>
                  <a:cubicBezTo>
                    <a:pt x="934" y="69"/>
                    <a:pt x="838" y="1"/>
                    <a:pt x="74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9" name="Google Shape;2589;p63"/>
          <p:cNvGrpSpPr/>
          <p:nvPr/>
        </p:nvGrpSpPr>
        <p:grpSpPr>
          <a:xfrm>
            <a:off x="3593589" y="1681646"/>
            <a:ext cx="1734631" cy="2562817"/>
            <a:chOff x="4226376" y="2580694"/>
            <a:chExt cx="1734631" cy="2562817"/>
          </a:xfrm>
        </p:grpSpPr>
        <p:grpSp>
          <p:nvGrpSpPr>
            <p:cNvPr id="2590" name="Google Shape;2590;p63"/>
            <p:cNvGrpSpPr/>
            <p:nvPr/>
          </p:nvGrpSpPr>
          <p:grpSpPr>
            <a:xfrm>
              <a:off x="4226376" y="2580694"/>
              <a:ext cx="1734631" cy="2562817"/>
              <a:chOff x="741275" y="1579275"/>
              <a:chExt cx="1744400" cy="2577250"/>
            </a:xfrm>
          </p:grpSpPr>
          <p:sp>
            <p:nvSpPr>
              <p:cNvPr id="2591" name="Google Shape;2591;p63"/>
              <p:cNvSpPr/>
              <p:nvPr/>
            </p:nvSpPr>
            <p:spPr>
              <a:xfrm>
                <a:off x="1585825" y="1611975"/>
                <a:ext cx="346125" cy="465325"/>
              </a:xfrm>
              <a:custGeom>
                <a:avLst/>
                <a:gdLst/>
                <a:ahLst/>
                <a:cxnLst/>
                <a:rect l="l" t="t" r="r" b="b"/>
                <a:pathLst>
                  <a:path w="13845" h="18613" extrusionOk="0">
                    <a:moveTo>
                      <a:pt x="7123" y="0"/>
                    </a:moveTo>
                    <a:cubicBezTo>
                      <a:pt x="4250" y="0"/>
                      <a:pt x="1293" y="1438"/>
                      <a:pt x="636" y="4592"/>
                    </a:cubicBezTo>
                    <a:cubicBezTo>
                      <a:pt x="1" y="7650"/>
                      <a:pt x="2133" y="10437"/>
                      <a:pt x="2890" y="13255"/>
                    </a:cubicBezTo>
                    <a:cubicBezTo>
                      <a:pt x="3184" y="14340"/>
                      <a:pt x="3140" y="15452"/>
                      <a:pt x="2920" y="16550"/>
                    </a:cubicBezTo>
                    <a:cubicBezTo>
                      <a:pt x="2873" y="16776"/>
                      <a:pt x="2596" y="17161"/>
                      <a:pt x="2596" y="17368"/>
                    </a:cubicBezTo>
                    <a:cubicBezTo>
                      <a:pt x="2596" y="17685"/>
                      <a:pt x="4346" y="18371"/>
                      <a:pt x="4559" y="18418"/>
                    </a:cubicBezTo>
                    <a:cubicBezTo>
                      <a:pt x="4957" y="18506"/>
                      <a:pt x="6015" y="18613"/>
                      <a:pt x="7055" y="18613"/>
                    </a:cubicBezTo>
                    <a:cubicBezTo>
                      <a:pt x="8134" y="18613"/>
                      <a:pt x="9195" y="18498"/>
                      <a:pt x="9475" y="18128"/>
                    </a:cubicBezTo>
                    <a:cubicBezTo>
                      <a:pt x="9854" y="17624"/>
                      <a:pt x="9455" y="16100"/>
                      <a:pt x="10029" y="15354"/>
                    </a:cubicBezTo>
                    <a:cubicBezTo>
                      <a:pt x="10817" y="14337"/>
                      <a:pt x="12199" y="14097"/>
                      <a:pt x="12986" y="13137"/>
                    </a:cubicBezTo>
                    <a:cubicBezTo>
                      <a:pt x="13658" y="12323"/>
                      <a:pt x="13844" y="9697"/>
                      <a:pt x="13601" y="8731"/>
                    </a:cubicBezTo>
                    <a:cubicBezTo>
                      <a:pt x="13503" y="8346"/>
                      <a:pt x="13249" y="8150"/>
                      <a:pt x="13047" y="7829"/>
                    </a:cubicBezTo>
                    <a:cubicBezTo>
                      <a:pt x="12128" y="6400"/>
                      <a:pt x="12320" y="4403"/>
                      <a:pt x="11786" y="2838"/>
                    </a:cubicBezTo>
                    <a:cubicBezTo>
                      <a:pt x="11726" y="2659"/>
                      <a:pt x="11060" y="1176"/>
                      <a:pt x="10793" y="1061"/>
                    </a:cubicBezTo>
                    <a:cubicBezTo>
                      <a:pt x="10100" y="757"/>
                      <a:pt x="9326" y="253"/>
                      <a:pt x="8597" y="128"/>
                    </a:cubicBezTo>
                    <a:cubicBezTo>
                      <a:pt x="8116" y="43"/>
                      <a:pt x="7621" y="0"/>
                      <a:pt x="7123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63"/>
              <p:cNvSpPr/>
              <p:nvPr/>
            </p:nvSpPr>
            <p:spPr>
              <a:xfrm>
                <a:off x="1828525" y="1773347"/>
                <a:ext cx="583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140" extrusionOk="0">
                    <a:moveTo>
                      <a:pt x="1166" y="1"/>
                    </a:moveTo>
                    <a:cubicBezTo>
                      <a:pt x="521" y="1"/>
                      <a:pt x="0" y="254"/>
                      <a:pt x="0" y="572"/>
                    </a:cubicBezTo>
                    <a:cubicBezTo>
                      <a:pt x="0" y="882"/>
                      <a:pt x="521" y="1139"/>
                      <a:pt x="1166" y="1139"/>
                    </a:cubicBezTo>
                    <a:cubicBezTo>
                      <a:pt x="1808" y="1139"/>
                      <a:pt x="2332" y="886"/>
                      <a:pt x="2332" y="572"/>
                    </a:cubicBezTo>
                    <a:cubicBezTo>
                      <a:pt x="2332" y="254"/>
                      <a:pt x="1808" y="1"/>
                      <a:pt x="1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63"/>
              <p:cNvSpPr/>
              <p:nvPr/>
            </p:nvSpPr>
            <p:spPr>
              <a:xfrm>
                <a:off x="1860725" y="1769222"/>
                <a:ext cx="425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453" extrusionOk="0">
                    <a:moveTo>
                      <a:pt x="734" y="1"/>
                    </a:moveTo>
                    <a:cubicBezTo>
                      <a:pt x="359" y="1"/>
                      <a:pt x="1" y="293"/>
                      <a:pt x="3" y="733"/>
                    </a:cubicBezTo>
                    <a:cubicBezTo>
                      <a:pt x="3" y="1132"/>
                      <a:pt x="327" y="1453"/>
                      <a:pt x="726" y="1453"/>
                    </a:cubicBezTo>
                    <a:cubicBezTo>
                      <a:pt x="1375" y="1453"/>
                      <a:pt x="1699" y="669"/>
                      <a:pt x="1240" y="213"/>
                    </a:cubicBezTo>
                    <a:cubicBezTo>
                      <a:pt x="1092" y="66"/>
                      <a:pt x="911" y="1"/>
                      <a:pt x="734" y="1"/>
                    </a:cubicBezTo>
                    <a:close/>
                  </a:path>
                </a:pathLst>
              </a:custGeom>
              <a:solidFill>
                <a:srgbClr val="106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63"/>
              <p:cNvSpPr/>
              <p:nvPr/>
            </p:nvSpPr>
            <p:spPr>
              <a:xfrm>
                <a:off x="1833175" y="1734397"/>
                <a:ext cx="4800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816" extrusionOk="0">
                    <a:moveTo>
                      <a:pt x="960" y="1"/>
                    </a:moveTo>
                    <a:cubicBezTo>
                      <a:pt x="429" y="1"/>
                      <a:pt x="0" y="183"/>
                      <a:pt x="0" y="410"/>
                    </a:cubicBezTo>
                    <a:cubicBezTo>
                      <a:pt x="0" y="633"/>
                      <a:pt x="429" y="815"/>
                      <a:pt x="960" y="815"/>
                    </a:cubicBezTo>
                    <a:cubicBezTo>
                      <a:pt x="1490" y="815"/>
                      <a:pt x="1919" y="633"/>
                      <a:pt x="1919" y="410"/>
                    </a:cubicBezTo>
                    <a:cubicBezTo>
                      <a:pt x="1919" y="183"/>
                      <a:pt x="1490" y="1"/>
                      <a:pt x="960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63"/>
              <p:cNvSpPr/>
              <p:nvPr/>
            </p:nvSpPr>
            <p:spPr>
              <a:xfrm>
                <a:off x="1731975" y="1831650"/>
                <a:ext cx="3920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728" extrusionOk="0">
                    <a:moveTo>
                      <a:pt x="549" y="0"/>
                    </a:moveTo>
                    <a:cubicBezTo>
                      <a:pt x="474" y="0"/>
                      <a:pt x="403" y="17"/>
                      <a:pt x="338" y="52"/>
                    </a:cubicBezTo>
                    <a:cubicBezTo>
                      <a:pt x="41" y="214"/>
                      <a:pt x="0" y="711"/>
                      <a:pt x="243" y="1157"/>
                    </a:cubicBezTo>
                    <a:cubicBezTo>
                      <a:pt x="434" y="1508"/>
                      <a:pt x="747" y="1727"/>
                      <a:pt x="1018" y="1727"/>
                    </a:cubicBezTo>
                    <a:cubicBezTo>
                      <a:pt x="1093" y="1727"/>
                      <a:pt x="1165" y="1710"/>
                      <a:pt x="1230" y="1674"/>
                    </a:cubicBezTo>
                    <a:cubicBezTo>
                      <a:pt x="1524" y="1512"/>
                      <a:pt x="1568" y="1015"/>
                      <a:pt x="1325" y="569"/>
                    </a:cubicBezTo>
                    <a:cubicBezTo>
                      <a:pt x="1132" y="217"/>
                      <a:pt x="819" y="0"/>
                      <a:pt x="549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63"/>
              <p:cNvSpPr/>
              <p:nvPr/>
            </p:nvSpPr>
            <p:spPr>
              <a:xfrm>
                <a:off x="1072225" y="1915875"/>
                <a:ext cx="1813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4355" extrusionOk="0">
                    <a:moveTo>
                      <a:pt x="4785" y="1"/>
                    </a:moveTo>
                    <a:cubicBezTo>
                      <a:pt x="2539" y="1"/>
                      <a:pt x="551" y="1022"/>
                      <a:pt x="551" y="1022"/>
                    </a:cubicBezTo>
                    <a:cubicBezTo>
                      <a:pt x="1163" y="1667"/>
                      <a:pt x="2292" y="2110"/>
                      <a:pt x="2295" y="2110"/>
                    </a:cubicBezTo>
                    <a:cubicBezTo>
                      <a:pt x="643" y="2846"/>
                      <a:pt x="1" y="4235"/>
                      <a:pt x="1" y="4235"/>
                    </a:cubicBezTo>
                    <a:cubicBezTo>
                      <a:pt x="360" y="4318"/>
                      <a:pt x="717" y="4355"/>
                      <a:pt x="1068" y="4355"/>
                    </a:cubicBezTo>
                    <a:cubicBezTo>
                      <a:pt x="4249" y="4355"/>
                      <a:pt x="6951" y="1299"/>
                      <a:pt x="6951" y="1299"/>
                    </a:cubicBezTo>
                    <a:cubicBezTo>
                      <a:pt x="7252" y="464"/>
                      <a:pt x="6326" y="180"/>
                      <a:pt x="6326" y="180"/>
                    </a:cubicBezTo>
                    <a:cubicBezTo>
                      <a:pt x="5813" y="53"/>
                      <a:pt x="5292" y="1"/>
                      <a:pt x="4785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63"/>
              <p:cNvSpPr/>
              <p:nvPr/>
            </p:nvSpPr>
            <p:spPr>
              <a:xfrm>
                <a:off x="1211950" y="1628025"/>
                <a:ext cx="35455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14182" h="11922" extrusionOk="0">
                    <a:moveTo>
                      <a:pt x="10829" y="1"/>
                    </a:moveTo>
                    <a:cubicBezTo>
                      <a:pt x="10598" y="1"/>
                      <a:pt x="10358" y="23"/>
                      <a:pt x="10107" y="74"/>
                    </a:cubicBezTo>
                    <a:cubicBezTo>
                      <a:pt x="10107" y="74"/>
                      <a:pt x="9015" y="274"/>
                      <a:pt x="8441" y="1649"/>
                    </a:cubicBezTo>
                    <a:cubicBezTo>
                      <a:pt x="8441" y="1649"/>
                      <a:pt x="8072" y="1574"/>
                      <a:pt x="7552" y="1574"/>
                    </a:cubicBezTo>
                    <a:cubicBezTo>
                      <a:pt x="6826" y="1574"/>
                      <a:pt x="5805" y="1720"/>
                      <a:pt x="5086" y="2419"/>
                    </a:cubicBezTo>
                    <a:cubicBezTo>
                      <a:pt x="5086" y="2419"/>
                      <a:pt x="3538" y="3713"/>
                      <a:pt x="4282" y="5251"/>
                    </a:cubicBezTo>
                    <a:cubicBezTo>
                      <a:pt x="4180" y="5239"/>
                      <a:pt x="4079" y="5234"/>
                      <a:pt x="3978" y="5234"/>
                    </a:cubicBezTo>
                    <a:cubicBezTo>
                      <a:pt x="3163" y="5234"/>
                      <a:pt x="2387" y="5604"/>
                      <a:pt x="1872" y="6251"/>
                    </a:cubicBezTo>
                    <a:cubicBezTo>
                      <a:pt x="1872" y="6251"/>
                      <a:pt x="531" y="7673"/>
                      <a:pt x="2102" y="9055"/>
                    </a:cubicBezTo>
                    <a:cubicBezTo>
                      <a:pt x="2102" y="9055"/>
                      <a:pt x="953" y="9133"/>
                      <a:pt x="612" y="10083"/>
                    </a:cubicBezTo>
                    <a:cubicBezTo>
                      <a:pt x="612" y="10083"/>
                      <a:pt x="0" y="11704"/>
                      <a:pt x="1484" y="11911"/>
                    </a:cubicBezTo>
                    <a:cubicBezTo>
                      <a:pt x="1484" y="11911"/>
                      <a:pt x="1554" y="11922"/>
                      <a:pt x="1658" y="11922"/>
                    </a:cubicBezTo>
                    <a:cubicBezTo>
                      <a:pt x="1930" y="11922"/>
                      <a:pt x="2435" y="11846"/>
                      <a:pt x="2562" y="11302"/>
                    </a:cubicBezTo>
                    <a:cubicBezTo>
                      <a:pt x="2562" y="11302"/>
                      <a:pt x="4423" y="11269"/>
                      <a:pt x="5234" y="10596"/>
                    </a:cubicBezTo>
                    <a:cubicBezTo>
                      <a:pt x="6045" y="9920"/>
                      <a:pt x="6015" y="9697"/>
                      <a:pt x="6498" y="8268"/>
                    </a:cubicBezTo>
                    <a:cubicBezTo>
                      <a:pt x="6498" y="8268"/>
                      <a:pt x="6801" y="8408"/>
                      <a:pt x="7217" y="8408"/>
                    </a:cubicBezTo>
                    <a:cubicBezTo>
                      <a:pt x="7637" y="8408"/>
                      <a:pt x="8172" y="8266"/>
                      <a:pt x="8627" y="7694"/>
                    </a:cubicBezTo>
                    <a:cubicBezTo>
                      <a:pt x="8627" y="7694"/>
                      <a:pt x="9333" y="6636"/>
                      <a:pt x="9566" y="5920"/>
                    </a:cubicBezTo>
                    <a:cubicBezTo>
                      <a:pt x="9566" y="5920"/>
                      <a:pt x="9728" y="5940"/>
                      <a:pt x="9979" y="5940"/>
                    </a:cubicBezTo>
                    <a:cubicBezTo>
                      <a:pt x="10493" y="5940"/>
                      <a:pt x="11384" y="5856"/>
                      <a:pt x="12040" y="5345"/>
                    </a:cubicBezTo>
                    <a:cubicBezTo>
                      <a:pt x="13019" y="4582"/>
                      <a:pt x="13651" y="4034"/>
                      <a:pt x="14182" y="1933"/>
                    </a:cubicBezTo>
                    <a:cubicBezTo>
                      <a:pt x="14182" y="1933"/>
                      <a:pt x="12945" y="1"/>
                      <a:pt x="10829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3"/>
              <p:cNvSpPr/>
              <p:nvPr/>
            </p:nvSpPr>
            <p:spPr>
              <a:xfrm>
                <a:off x="1335625" y="1757400"/>
                <a:ext cx="64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043" extrusionOk="0">
                    <a:moveTo>
                      <a:pt x="2409" y="1"/>
                    </a:moveTo>
                    <a:cubicBezTo>
                      <a:pt x="2383" y="1"/>
                      <a:pt x="2356" y="8"/>
                      <a:pt x="2332" y="22"/>
                    </a:cubicBezTo>
                    <a:cubicBezTo>
                      <a:pt x="2097" y="169"/>
                      <a:pt x="1386" y="567"/>
                      <a:pt x="714" y="567"/>
                    </a:cubicBezTo>
                    <a:cubicBezTo>
                      <a:pt x="555" y="567"/>
                      <a:pt x="398" y="544"/>
                      <a:pt x="250" y="491"/>
                    </a:cubicBezTo>
                    <a:cubicBezTo>
                      <a:pt x="235" y="487"/>
                      <a:pt x="221" y="485"/>
                      <a:pt x="208" y="485"/>
                    </a:cubicBezTo>
                    <a:cubicBezTo>
                      <a:pt x="64" y="485"/>
                      <a:pt x="1" y="697"/>
                      <a:pt x="152" y="765"/>
                    </a:cubicBezTo>
                    <a:cubicBezTo>
                      <a:pt x="322" y="826"/>
                      <a:pt x="502" y="857"/>
                      <a:pt x="684" y="857"/>
                    </a:cubicBezTo>
                    <a:cubicBezTo>
                      <a:pt x="694" y="857"/>
                      <a:pt x="704" y="856"/>
                      <a:pt x="713" y="856"/>
                    </a:cubicBezTo>
                    <a:cubicBezTo>
                      <a:pt x="771" y="856"/>
                      <a:pt x="825" y="853"/>
                      <a:pt x="882" y="846"/>
                    </a:cubicBezTo>
                    <a:lnTo>
                      <a:pt x="882" y="846"/>
                    </a:lnTo>
                    <a:cubicBezTo>
                      <a:pt x="808" y="1093"/>
                      <a:pt x="838" y="1366"/>
                      <a:pt x="872" y="1613"/>
                    </a:cubicBezTo>
                    <a:cubicBezTo>
                      <a:pt x="885" y="1711"/>
                      <a:pt x="899" y="1809"/>
                      <a:pt x="906" y="1904"/>
                    </a:cubicBezTo>
                    <a:cubicBezTo>
                      <a:pt x="909" y="1981"/>
                      <a:pt x="973" y="2042"/>
                      <a:pt x="1051" y="2042"/>
                    </a:cubicBezTo>
                    <a:lnTo>
                      <a:pt x="1061" y="2042"/>
                    </a:lnTo>
                    <a:cubicBezTo>
                      <a:pt x="1139" y="2035"/>
                      <a:pt x="1203" y="1968"/>
                      <a:pt x="1196" y="1887"/>
                    </a:cubicBezTo>
                    <a:cubicBezTo>
                      <a:pt x="1190" y="1785"/>
                      <a:pt x="1176" y="1681"/>
                      <a:pt x="1163" y="1573"/>
                    </a:cubicBezTo>
                    <a:cubicBezTo>
                      <a:pt x="1125" y="1282"/>
                      <a:pt x="1088" y="1005"/>
                      <a:pt x="1213" y="799"/>
                    </a:cubicBezTo>
                    <a:cubicBezTo>
                      <a:pt x="1784" y="677"/>
                      <a:pt x="2288" y="393"/>
                      <a:pt x="2487" y="272"/>
                    </a:cubicBezTo>
                    <a:cubicBezTo>
                      <a:pt x="2555" y="228"/>
                      <a:pt x="2575" y="140"/>
                      <a:pt x="2534" y="69"/>
                    </a:cubicBezTo>
                    <a:cubicBezTo>
                      <a:pt x="2506" y="25"/>
                      <a:pt x="2458" y="1"/>
                      <a:pt x="2409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3"/>
              <p:cNvSpPr/>
              <p:nvPr/>
            </p:nvSpPr>
            <p:spPr>
              <a:xfrm>
                <a:off x="1426125" y="1700100"/>
                <a:ext cx="65275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1463" extrusionOk="0">
                    <a:moveTo>
                      <a:pt x="211" y="0"/>
                    </a:moveTo>
                    <a:cubicBezTo>
                      <a:pt x="102" y="0"/>
                      <a:pt x="0" y="134"/>
                      <a:pt x="97" y="246"/>
                    </a:cubicBezTo>
                    <a:cubicBezTo>
                      <a:pt x="256" y="442"/>
                      <a:pt x="455" y="597"/>
                      <a:pt x="682" y="712"/>
                    </a:cubicBezTo>
                    <a:cubicBezTo>
                      <a:pt x="543" y="810"/>
                      <a:pt x="445" y="952"/>
                      <a:pt x="354" y="1077"/>
                    </a:cubicBezTo>
                    <a:cubicBezTo>
                      <a:pt x="320" y="1128"/>
                      <a:pt x="286" y="1178"/>
                      <a:pt x="249" y="1222"/>
                    </a:cubicBezTo>
                    <a:cubicBezTo>
                      <a:pt x="160" y="1336"/>
                      <a:pt x="259" y="1462"/>
                      <a:pt x="365" y="1462"/>
                    </a:cubicBezTo>
                    <a:cubicBezTo>
                      <a:pt x="404" y="1462"/>
                      <a:pt x="444" y="1445"/>
                      <a:pt x="475" y="1405"/>
                    </a:cubicBezTo>
                    <a:cubicBezTo>
                      <a:pt x="519" y="1354"/>
                      <a:pt x="557" y="1300"/>
                      <a:pt x="594" y="1246"/>
                    </a:cubicBezTo>
                    <a:cubicBezTo>
                      <a:pt x="698" y="1101"/>
                      <a:pt x="796" y="962"/>
                      <a:pt x="932" y="898"/>
                    </a:cubicBezTo>
                    <a:cubicBezTo>
                      <a:pt x="959" y="884"/>
                      <a:pt x="979" y="864"/>
                      <a:pt x="992" y="840"/>
                    </a:cubicBezTo>
                    <a:cubicBezTo>
                      <a:pt x="1408" y="976"/>
                      <a:pt x="1857" y="1003"/>
                      <a:pt x="2276" y="1023"/>
                    </a:cubicBezTo>
                    <a:lnTo>
                      <a:pt x="2412" y="1030"/>
                    </a:lnTo>
                    <a:lnTo>
                      <a:pt x="2418" y="1030"/>
                    </a:lnTo>
                    <a:cubicBezTo>
                      <a:pt x="2604" y="1026"/>
                      <a:pt x="2611" y="753"/>
                      <a:pt x="2425" y="739"/>
                    </a:cubicBezTo>
                    <a:lnTo>
                      <a:pt x="2290" y="732"/>
                    </a:lnTo>
                    <a:cubicBezTo>
                      <a:pt x="1560" y="695"/>
                      <a:pt x="810" y="658"/>
                      <a:pt x="323" y="60"/>
                    </a:cubicBezTo>
                    <a:cubicBezTo>
                      <a:pt x="291" y="18"/>
                      <a:pt x="251" y="0"/>
                      <a:pt x="211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3"/>
              <p:cNvSpPr/>
              <p:nvPr/>
            </p:nvSpPr>
            <p:spPr>
              <a:xfrm>
                <a:off x="1284100" y="1824325"/>
                <a:ext cx="60500" cy="4920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968" extrusionOk="0">
                    <a:moveTo>
                      <a:pt x="2251" y="1"/>
                    </a:moveTo>
                    <a:cubicBezTo>
                      <a:pt x="2224" y="1"/>
                      <a:pt x="2197" y="8"/>
                      <a:pt x="2173" y="24"/>
                    </a:cubicBezTo>
                    <a:cubicBezTo>
                      <a:pt x="2088" y="78"/>
                      <a:pt x="2000" y="136"/>
                      <a:pt x="1906" y="200"/>
                    </a:cubicBezTo>
                    <a:cubicBezTo>
                      <a:pt x="1429" y="519"/>
                      <a:pt x="841" y="909"/>
                      <a:pt x="322" y="909"/>
                    </a:cubicBezTo>
                    <a:cubicBezTo>
                      <a:pt x="275" y="909"/>
                      <a:pt x="228" y="906"/>
                      <a:pt x="183" y="899"/>
                    </a:cubicBezTo>
                    <a:cubicBezTo>
                      <a:pt x="173" y="897"/>
                      <a:pt x="163" y="896"/>
                      <a:pt x="154" y="896"/>
                    </a:cubicBezTo>
                    <a:cubicBezTo>
                      <a:pt x="84" y="896"/>
                      <a:pt x="23" y="949"/>
                      <a:pt x="14" y="1021"/>
                    </a:cubicBezTo>
                    <a:cubicBezTo>
                      <a:pt x="0" y="1102"/>
                      <a:pt x="54" y="1176"/>
                      <a:pt x="135" y="1190"/>
                    </a:cubicBezTo>
                    <a:cubicBezTo>
                      <a:pt x="199" y="1197"/>
                      <a:pt x="260" y="1203"/>
                      <a:pt x="324" y="1203"/>
                    </a:cubicBezTo>
                    <a:cubicBezTo>
                      <a:pt x="537" y="1197"/>
                      <a:pt x="747" y="1156"/>
                      <a:pt x="946" y="1075"/>
                    </a:cubicBezTo>
                    <a:lnTo>
                      <a:pt x="946" y="1075"/>
                    </a:lnTo>
                    <a:cubicBezTo>
                      <a:pt x="936" y="1244"/>
                      <a:pt x="977" y="1416"/>
                      <a:pt x="1020" y="1578"/>
                    </a:cubicBezTo>
                    <a:cubicBezTo>
                      <a:pt x="1048" y="1663"/>
                      <a:pt x="1068" y="1751"/>
                      <a:pt x="1081" y="1839"/>
                    </a:cubicBezTo>
                    <a:cubicBezTo>
                      <a:pt x="1091" y="1913"/>
                      <a:pt x="1156" y="1967"/>
                      <a:pt x="1227" y="1967"/>
                    </a:cubicBezTo>
                    <a:lnTo>
                      <a:pt x="1250" y="1967"/>
                    </a:lnTo>
                    <a:cubicBezTo>
                      <a:pt x="1331" y="1954"/>
                      <a:pt x="1385" y="1879"/>
                      <a:pt x="1372" y="1798"/>
                    </a:cubicBezTo>
                    <a:cubicBezTo>
                      <a:pt x="1355" y="1697"/>
                      <a:pt x="1331" y="1599"/>
                      <a:pt x="1304" y="1501"/>
                    </a:cubicBezTo>
                    <a:cubicBezTo>
                      <a:pt x="1247" y="1295"/>
                      <a:pt x="1193" y="1095"/>
                      <a:pt x="1271" y="953"/>
                    </a:cubicBezTo>
                    <a:cubicBezTo>
                      <a:pt x="1274" y="947"/>
                      <a:pt x="1274" y="940"/>
                      <a:pt x="1277" y="933"/>
                    </a:cubicBezTo>
                    <a:cubicBezTo>
                      <a:pt x="1551" y="784"/>
                      <a:pt x="1815" y="622"/>
                      <a:pt x="2068" y="447"/>
                    </a:cubicBezTo>
                    <a:cubicBezTo>
                      <a:pt x="2159" y="386"/>
                      <a:pt x="2247" y="325"/>
                      <a:pt x="2328" y="274"/>
                    </a:cubicBezTo>
                    <a:cubicBezTo>
                      <a:pt x="2399" y="230"/>
                      <a:pt x="2419" y="139"/>
                      <a:pt x="2375" y="68"/>
                    </a:cubicBezTo>
                    <a:cubicBezTo>
                      <a:pt x="2347" y="25"/>
                      <a:pt x="2300" y="1"/>
                      <a:pt x="2251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3"/>
              <p:cNvSpPr/>
              <p:nvPr/>
            </p:nvSpPr>
            <p:spPr>
              <a:xfrm>
                <a:off x="1215100" y="1894025"/>
                <a:ext cx="58125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237" extrusionOk="0">
                    <a:moveTo>
                      <a:pt x="1129" y="0"/>
                    </a:moveTo>
                    <a:cubicBezTo>
                      <a:pt x="553" y="0"/>
                      <a:pt x="1" y="449"/>
                      <a:pt x="3" y="1125"/>
                    </a:cubicBezTo>
                    <a:cubicBezTo>
                      <a:pt x="3" y="1738"/>
                      <a:pt x="500" y="2237"/>
                      <a:pt x="1112" y="2237"/>
                    </a:cubicBezTo>
                    <a:cubicBezTo>
                      <a:pt x="1114" y="2237"/>
                      <a:pt x="1116" y="2237"/>
                      <a:pt x="1118" y="2237"/>
                    </a:cubicBezTo>
                    <a:cubicBezTo>
                      <a:pt x="1571" y="2237"/>
                      <a:pt x="1980" y="1963"/>
                      <a:pt x="2152" y="1548"/>
                    </a:cubicBezTo>
                    <a:cubicBezTo>
                      <a:pt x="2324" y="1129"/>
                      <a:pt x="2226" y="649"/>
                      <a:pt x="1909" y="328"/>
                    </a:cubicBezTo>
                    <a:cubicBezTo>
                      <a:pt x="1681" y="102"/>
                      <a:pt x="1402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63"/>
              <p:cNvSpPr/>
              <p:nvPr/>
            </p:nvSpPr>
            <p:spPr>
              <a:xfrm>
                <a:off x="1517900" y="1662425"/>
                <a:ext cx="7842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017" extrusionOk="0">
                    <a:moveTo>
                      <a:pt x="1510" y="0"/>
                    </a:moveTo>
                    <a:cubicBezTo>
                      <a:pt x="1314" y="0"/>
                      <a:pt x="1117" y="39"/>
                      <a:pt x="930" y="117"/>
                    </a:cubicBezTo>
                    <a:cubicBezTo>
                      <a:pt x="366" y="354"/>
                      <a:pt x="1" y="905"/>
                      <a:pt x="1" y="1513"/>
                    </a:cubicBezTo>
                    <a:cubicBezTo>
                      <a:pt x="4" y="2345"/>
                      <a:pt x="677" y="3016"/>
                      <a:pt x="1505" y="3016"/>
                    </a:cubicBezTo>
                    <a:cubicBezTo>
                      <a:pt x="1507" y="3016"/>
                      <a:pt x="1509" y="3016"/>
                      <a:pt x="1511" y="3016"/>
                    </a:cubicBezTo>
                    <a:cubicBezTo>
                      <a:pt x="2123" y="3016"/>
                      <a:pt x="2670" y="2648"/>
                      <a:pt x="2903" y="2084"/>
                    </a:cubicBezTo>
                    <a:cubicBezTo>
                      <a:pt x="3137" y="1520"/>
                      <a:pt x="3005" y="871"/>
                      <a:pt x="2572" y="442"/>
                    </a:cubicBezTo>
                    <a:cubicBezTo>
                      <a:pt x="2286" y="153"/>
                      <a:pt x="1901" y="0"/>
                      <a:pt x="15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63"/>
              <p:cNvSpPr/>
              <p:nvPr/>
            </p:nvSpPr>
            <p:spPr>
              <a:xfrm>
                <a:off x="1479975" y="1579275"/>
                <a:ext cx="387775" cy="415800"/>
              </a:xfrm>
              <a:custGeom>
                <a:avLst/>
                <a:gdLst/>
                <a:ahLst/>
                <a:cxnLst/>
                <a:rect l="l" t="t" r="r" b="b"/>
                <a:pathLst>
                  <a:path w="15511" h="16632" extrusionOk="0">
                    <a:moveTo>
                      <a:pt x="9308" y="0"/>
                    </a:moveTo>
                    <a:cubicBezTo>
                      <a:pt x="7324" y="0"/>
                      <a:pt x="5078" y="876"/>
                      <a:pt x="3153" y="3835"/>
                    </a:cubicBezTo>
                    <a:cubicBezTo>
                      <a:pt x="3153" y="3835"/>
                      <a:pt x="1" y="10012"/>
                      <a:pt x="5900" y="14229"/>
                    </a:cubicBezTo>
                    <a:cubicBezTo>
                      <a:pt x="5900" y="14229"/>
                      <a:pt x="5108" y="15208"/>
                      <a:pt x="4228" y="15208"/>
                    </a:cubicBezTo>
                    <a:cubicBezTo>
                      <a:pt x="4082" y="15208"/>
                      <a:pt x="3933" y="15181"/>
                      <a:pt x="3785" y="15118"/>
                    </a:cubicBezTo>
                    <a:lnTo>
                      <a:pt x="3785" y="15118"/>
                    </a:lnTo>
                    <a:cubicBezTo>
                      <a:pt x="3785" y="15118"/>
                      <a:pt x="4184" y="15415"/>
                      <a:pt x="4898" y="15415"/>
                    </a:cubicBezTo>
                    <a:cubicBezTo>
                      <a:pt x="5357" y="15415"/>
                      <a:pt x="5945" y="15293"/>
                      <a:pt x="6640" y="14891"/>
                    </a:cubicBezTo>
                    <a:lnTo>
                      <a:pt x="6640" y="14891"/>
                    </a:lnTo>
                    <a:cubicBezTo>
                      <a:pt x="6640" y="14891"/>
                      <a:pt x="5735" y="16199"/>
                      <a:pt x="5133" y="16307"/>
                    </a:cubicBezTo>
                    <a:cubicBezTo>
                      <a:pt x="5133" y="16307"/>
                      <a:pt x="5743" y="16438"/>
                      <a:pt x="6461" y="16438"/>
                    </a:cubicBezTo>
                    <a:cubicBezTo>
                      <a:pt x="7184" y="16438"/>
                      <a:pt x="8018" y="16305"/>
                      <a:pt x="8452" y="15773"/>
                    </a:cubicBezTo>
                    <a:lnTo>
                      <a:pt x="8452" y="15773"/>
                    </a:lnTo>
                    <a:cubicBezTo>
                      <a:pt x="8452" y="15773"/>
                      <a:pt x="8664" y="16270"/>
                      <a:pt x="8441" y="16631"/>
                    </a:cubicBezTo>
                    <a:cubicBezTo>
                      <a:pt x="8441" y="16631"/>
                      <a:pt x="11016" y="14503"/>
                      <a:pt x="10800" y="12678"/>
                    </a:cubicBezTo>
                    <a:cubicBezTo>
                      <a:pt x="10800" y="12678"/>
                      <a:pt x="9668" y="12485"/>
                      <a:pt x="9327" y="10637"/>
                    </a:cubicBezTo>
                    <a:cubicBezTo>
                      <a:pt x="9327" y="10637"/>
                      <a:pt x="9083" y="9421"/>
                      <a:pt x="10445" y="9363"/>
                    </a:cubicBezTo>
                    <a:cubicBezTo>
                      <a:pt x="10445" y="9363"/>
                      <a:pt x="10459" y="9361"/>
                      <a:pt x="10485" y="9361"/>
                    </a:cubicBezTo>
                    <a:cubicBezTo>
                      <a:pt x="10637" y="9361"/>
                      <a:pt x="11194" y="9423"/>
                      <a:pt x="11624" y="10279"/>
                    </a:cubicBezTo>
                    <a:cubicBezTo>
                      <a:pt x="11624" y="10279"/>
                      <a:pt x="12209" y="10894"/>
                      <a:pt x="12665" y="11080"/>
                    </a:cubicBezTo>
                    <a:cubicBezTo>
                      <a:pt x="12665" y="11080"/>
                      <a:pt x="12053" y="8289"/>
                      <a:pt x="12723" y="6707"/>
                    </a:cubicBezTo>
                    <a:cubicBezTo>
                      <a:pt x="12726" y="6707"/>
                      <a:pt x="15274" y="3731"/>
                      <a:pt x="15510" y="2653"/>
                    </a:cubicBezTo>
                    <a:cubicBezTo>
                      <a:pt x="15510" y="2653"/>
                      <a:pt x="15250" y="916"/>
                      <a:pt x="14581" y="358"/>
                    </a:cubicBezTo>
                    <a:lnTo>
                      <a:pt x="14507" y="1838"/>
                    </a:lnTo>
                    <a:cubicBezTo>
                      <a:pt x="14507" y="1838"/>
                      <a:pt x="12182" y="0"/>
                      <a:pt x="9308" y="0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63"/>
              <p:cNvSpPr/>
              <p:nvPr/>
            </p:nvSpPr>
            <p:spPr>
              <a:xfrm>
                <a:off x="1605350" y="1615375"/>
                <a:ext cx="1926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878" extrusionOk="0">
                    <a:moveTo>
                      <a:pt x="5139" y="1"/>
                    </a:moveTo>
                    <a:cubicBezTo>
                      <a:pt x="4358" y="1"/>
                      <a:pt x="3631" y="143"/>
                      <a:pt x="3126" y="276"/>
                    </a:cubicBezTo>
                    <a:cubicBezTo>
                      <a:pt x="2251" y="506"/>
                      <a:pt x="1494" y="901"/>
                      <a:pt x="760" y="1280"/>
                    </a:cubicBezTo>
                    <a:cubicBezTo>
                      <a:pt x="554" y="1388"/>
                      <a:pt x="348" y="1496"/>
                      <a:pt x="139" y="1597"/>
                    </a:cubicBezTo>
                    <a:cubicBezTo>
                      <a:pt x="0" y="1668"/>
                      <a:pt x="47" y="1878"/>
                      <a:pt x="203" y="1878"/>
                    </a:cubicBezTo>
                    <a:cubicBezTo>
                      <a:pt x="227" y="1874"/>
                      <a:pt x="247" y="1871"/>
                      <a:pt x="267" y="1861"/>
                    </a:cubicBezTo>
                    <a:cubicBezTo>
                      <a:pt x="477" y="1756"/>
                      <a:pt x="686" y="1648"/>
                      <a:pt x="896" y="1540"/>
                    </a:cubicBezTo>
                    <a:cubicBezTo>
                      <a:pt x="1612" y="1168"/>
                      <a:pt x="2355" y="783"/>
                      <a:pt x="3200" y="560"/>
                    </a:cubicBezTo>
                    <a:cubicBezTo>
                      <a:pt x="3689" y="432"/>
                      <a:pt x="4393" y="293"/>
                      <a:pt x="5145" y="293"/>
                    </a:cubicBezTo>
                    <a:cubicBezTo>
                      <a:pt x="5905" y="293"/>
                      <a:pt x="6715" y="436"/>
                      <a:pt x="7400" y="878"/>
                    </a:cubicBezTo>
                    <a:cubicBezTo>
                      <a:pt x="7429" y="899"/>
                      <a:pt x="7459" y="907"/>
                      <a:pt x="7486" y="907"/>
                    </a:cubicBezTo>
                    <a:cubicBezTo>
                      <a:pt x="7615" y="907"/>
                      <a:pt x="7703" y="714"/>
                      <a:pt x="7559" y="631"/>
                    </a:cubicBezTo>
                    <a:cubicBezTo>
                      <a:pt x="6817" y="154"/>
                      <a:pt x="5949" y="1"/>
                      <a:pt x="5139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63"/>
              <p:cNvSpPr/>
              <p:nvPr/>
            </p:nvSpPr>
            <p:spPr>
              <a:xfrm>
                <a:off x="1600450" y="1676825"/>
                <a:ext cx="1595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836" extrusionOk="0">
                    <a:moveTo>
                      <a:pt x="3200" y="0"/>
                    </a:moveTo>
                    <a:cubicBezTo>
                      <a:pt x="3166" y="0"/>
                      <a:pt x="3132" y="1"/>
                      <a:pt x="3099" y="1"/>
                    </a:cubicBezTo>
                    <a:cubicBezTo>
                      <a:pt x="2257" y="11"/>
                      <a:pt x="1551" y="193"/>
                      <a:pt x="808" y="386"/>
                    </a:cubicBezTo>
                    <a:cubicBezTo>
                      <a:pt x="598" y="440"/>
                      <a:pt x="385" y="494"/>
                      <a:pt x="169" y="545"/>
                    </a:cubicBezTo>
                    <a:cubicBezTo>
                      <a:pt x="0" y="585"/>
                      <a:pt x="31" y="832"/>
                      <a:pt x="203" y="835"/>
                    </a:cubicBezTo>
                    <a:cubicBezTo>
                      <a:pt x="213" y="835"/>
                      <a:pt x="227" y="832"/>
                      <a:pt x="237" y="829"/>
                    </a:cubicBezTo>
                    <a:cubicBezTo>
                      <a:pt x="456" y="778"/>
                      <a:pt x="669" y="724"/>
                      <a:pt x="879" y="670"/>
                    </a:cubicBezTo>
                    <a:cubicBezTo>
                      <a:pt x="1609" y="481"/>
                      <a:pt x="2294" y="302"/>
                      <a:pt x="3102" y="291"/>
                    </a:cubicBezTo>
                    <a:cubicBezTo>
                      <a:pt x="3145" y="291"/>
                      <a:pt x="3188" y="291"/>
                      <a:pt x="3230" y="291"/>
                    </a:cubicBezTo>
                    <a:cubicBezTo>
                      <a:pt x="4252" y="291"/>
                      <a:pt x="5276" y="445"/>
                      <a:pt x="6113" y="727"/>
                    </a:cubicBezTo>
                    <a:cubicBezTo>
                      <a:pt x="6134" y="736"/>
                      <a:pt x="6154" y="739"/>
                      <a:pt x="6172" y="739"/>
                    </a:cubicBezTo>
                    <a:cubicBezTo>
                      <a:pt x="6321" y="739"/>
                      <a:pt x="6382" y="501"/>
                      <a:pt x="6207" y="450"/>
                    </a:cubicBezTo>
                    <a:cubicBezTo>
                      <a:pt x="5329" y="156"/>
                      <a:pt x="4268" y="0"/>
                      <a:pt x="3200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63"/>
              <p:cNvSpPr/>
              <p:nvPr/>
            </p:nvSpPr>
            <p:spPr>
              <a:xfrm>
                <a:off x="1596875" y="1717375"/>
                <a:ext cx="1086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1458" extrusionOk="0">
                    <a:moveTo>
                      <a:pt x="207" y="0"/>
                    </a:moveTo>
                    <a:cubicBezTo>
                      <a:pt x="87" y="0"/>
                      <a:pt x="0" y="162"/>
                      <a:pt x="113" y="258"/>
                    </a:cubicBezTo>
                    <a:cubicBezTo>
                      <a:pt x="1441" y="1214"/>
                      <a:pt x="2897" y="1400"/>
                      <a:pt x="4147" y="1457"/>
                    </a:cubicBezTo>
                    <a:lnTo>
                      <a:pt x="4151" y="1457"/>
                    </a:lnTo>
                    <a:cubicBezTo>
                      <a:pt x="4336" y="1454"/>
                      <a:pt x="4343" y="1180"/>
                      <a:pt x="4157" y="1167"/>
                    </a:cubicBezTo>
                    <a:cubicBezTo>
                      <a:pt x="2951" y="1109"/>
                      <a:pt x="1549" y="930"/>
                      <a:pt x="282" y="21"/>
                    </a:cubicBezTo>
                    <a:cubicBezTo>
                      <a:pt x="256" y="6"/>
                      <a:pt x="231" y="0"/>
                      <a:pt x="207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63"/>
              <p:cNvSpPr/>
              <p:nvPr/>
            </p:nvSpPr>
            <p:spPr>
              <a:xfrm>
                <a:off x="1581950" y="1747675"/>
                <a:ext cx="11642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959" extrusionOk="0">
                    <a:moveTo>
                      <a:pt x="212" y="0"/>
                    </a:moveTo>
                    <a:cubicBezTo>
                      <a:pt x="96" y="0"/>
                      <a:pt x="1" y="158"/>
                      <a:pt x="115" y="259"/>
                    </a:cubicBezTo>
                    <a:cubicBezTo>
                      <a:pt x="1244" y="1259"/>
                      <a:pt x="3048" y="1958"/>
                      <a:pt x="4501" y="1958"/>
                    </a:cubicBezTo>
                    <a:cubicBezTo>
                      <a:pt x="4582" y="1958"/>
                      <a:pt x="4653" y="1894"/>
                      <a:pt x="4656" y="1810"/>
                    </a:cubicBezTo>
                    <a:cubicBezTo>
                      <a:pt x="4656" y="1728"/>
                      <a:pt x="4589" y="1664"/>
                      <a:pt x="4508" y="1664"/>
                    </a:cubicBezTo>
                    <a:lnTo>
                      <a:pt x="4498" y="1664"/>
                    </a:lnTo>
                    <a:cubicBezTo>
                      <a:pt x="3112" y="1664"/>
                      <a:pt x="1389" y="999"/>
                      <a:pt x="308" y="39"/>
                    </a:cubicBezTo>
                    <a:cubicBezTo>
                      <a:pt x="277" y="12"/>
                      <a:pt x="244" y="0"/>
                      <a:pt x="21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63"/>
              <p:cNvSpPr/>
              <p:nvPr/>
            </p:nvSpPr>
            <p:spPr>
              <a:xfrm>
                <a:off x="941050" y="2919425"/>
                <a:ext cx="820600" cy="782500"/>
              </a:xfrm>
              <a:custGeom>
                <a:avLst/>
                <a:gdLst/>
                <a:ahLst/>
                <a:cxnLst/>
                <a:rect l="l" t="t" r="r" b="b"/>
                <a:pathLst>
                  <a:path w="32824" h="31300" extrusionOk="0">
                    <a:moveTo>
                      <a:pt x="23849" y="1"/>
                    </a:moveTo>
                    <a:cubicBezTo>
                      <a:pt x="23849" y="1"/>
                      <a:pt x="19885" y="8678"/>
                      <a:pt x="20277" y="19558"/>
                    </a:cubicBezTo>
                    <a:cubicBezTo>
                      <a:pt x="20277" y="19558"/>
                      <a:pt x="20264" y="19558"/>
                      <a:pt x="20239" y="19558"/>
                    </a:cubicBezTo>
                    <a:cubicBezTo>
                      <a:pt x="19647" y="19558"/>
                      <a:pt x="12196" y="19701"/>
                      <a:pt x="2403" y="26698"/>
                    </a:cubicBezTo>
                    <a:cubicBezTo>
                      <a:pt x="2403" y="26698"/>
                      <a:pt x="0" y="28333"/>
                      <a:pt x="2227" y="31290"/>
                    </a:cubicBezTo>
                    <a:cubicBezTo>
                      <a:pt x="2232" y="31297"/>
                      <a:pt x="2260" y="31300"/>
                      <a:pt x="2310" y="31300"/>
                    </a:cubicBezTo>
                    <a:cubicBezTo>
                      <a:pt x="3256" y="31300"/>
                      <a:pt x="11982" y="30155"/>
                      <a:pt x="17566" y="30155"/>
                    </a:cubicBezTo>
                    <a:cubicBezTo>
                      <a:pt x="18068" y="30155"/>
                      <a:pt x="18546" y="30165"/>
                      <a:pt x="18990" y="30185"/>
                    </a:cubicBezTo>
                    <a:cubicBezTo>
                      <a:pt x="18990" y="30185"/>
                      <a:pt x="21193" y="30117"/>
                      <a:pt x="22832" y="30026"/>
                    </a:cubicBezTo>
                    <a:cubicBezTo>
                      <a:pt x="22832" y="30026"/>
                      <a:pt x="22837" y="30027"/>
                      <a:pt x="22849" y="30027"/>
                    </a:cubicBezTo>
                    <a:cubicBezTo>
                      <a:pt x="22996" y="30027"/>
                      <a:pt x="24094" y="29922"/>
                      <a:pt x="25765" y="26951"/>
                    </a:cubicBezTo>
                    <a:cubicBezTo>
                      <a:pt x="25765" y="26951"/>
                      <a:pt x="31353" y="16564"/>
                      <a:pt x="32823" y="10276"/>
                    </a:cubicBezTo>
                    <a:lnTo>
                      <a:pt x="23849" y="1"/>
                    </a:lnTo>
                    <a:close/>
                  </a:path>
                </a:pathLst>
              </a:custGeom>
              <a:solidFill>
                <a:srgbClr val="6ABF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63"/>
              <p:cNvSpPr/>
              <p:nvPr/>
            </p:nvSpPr>
            <p:spPr>
              <a:xfrm>
                <a:off x="941050" y="2919425"/>
                <a:ext cx="820600" cy="782500"/>
              </a:xfrm>
              <a:custGeom>
                <a:avLst/>
                <a:gdLst/>
                <a:ahLst/>
                <a:cxnLst/>
                <a:rect l="l" t="t" r="r" b="b"/>
                <a:pathLst>
                  <a:path w="32824" h="31300" extrusionOk="0">
                    <a:moveTo>
                      <a:pt x="23849" y="1"/>
                    </a:moveTo>
                    <a:cubicBezTo>
                      <a:pt x="23849" y="1"/>
                      <a:pt x="19885" y="8678"/>
                      <a:pt x="20277" y="19558"/>
                    </a:cubicBezTo>
                    <a:cubicBezTo>
                      <a:pt x="20277" y="19558"/>
                      <a:pt x="20264" y="19558"/>
                      <a:pt x="20239" y="19558"/>
                    </a:cubicBezTo>
                    <a:cubicBezTo>
                      <a:pt x="19647" y="19558"/>
                      <a:pt x="12196" y="19701"/>
                      <a:pt x="2403" y="26698"/>
                    </a:cubicBezTo>
                    <a:cubicBezTo>
                      <a:pt x="2403" y="26698"/>
                      <a:pt x="0" y="28333"/>
                      <a:pt x="2227" y="31290"/>
                    </a:cubicBezTo>
                    <a:cubicBezTo>
                      <a:pt x="2232" y="31297"/>
                      <a:pt x="2260" y="31300"/>
                      <a:pt x="2310" y="31300"/>
                    </a:cubicBezTo>
                    <a:cubicBezTo>
                      <a:pt x="3256" y="31300"/>
                      <a:pt x="11982" y="30155"/>
                      <a:pt x="17566" y="30155"/>
                    </a:cubicBezTo>
                    <a:cubicBezTo>
                      <a:pt x="18068" y="30155"/>
                      <a:pt x="18546" y="30165"/>
                      <a:pt x="18990" y="30185"/>
                    </a:cubicBezTo>
                    <a:cubicBezTo>
                      <a:pt x="18990" y="30185"/>
                      <a:pt x="21193" y="30117"/>
                      <a:pt x="22832" y="30026"/>
                    </a:cubicBezTo>
                    <a:cubicBezTo>
                      <a:pt x="22832" y="30026"/>
                      <a:pt x="22837" y="30027"/>
                      <a:pt x="22849" y="30027"/>
                    </a:cubicBezTo>
                    <a:cubicBezTo>
                      <a:pt x="22996" y="30027"/>
                      <a:pt x="24094" y="29922"/>
                      <a:pt x="25765" y="26951"/>
                    </a:cubicBezTo>
                    <a:cubicBezTo>
                      <a:pt x="25765" y="26951"/>
                      <a:pt x="31353" y="16564"/>
                      <a:pt x="32823" y="10276"/>
                    </a:cubicBezTo>
                    <a:lnTo>
                      <a:pt x="23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63"/>
              <p:cNvSpPr/>
              <p:nvPr/>
            </p:nvSpPr>
            <p:spPr>
              <a:xfrm>
                <a:off x="768550" y="3548825"/>
                <a:ext cx="90150" cy="3945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15783" extrusionOk="0">
                    <a:moveTo>
                      <a:pt x="2413" y="0"/>
                    </a:moveTo>
                    <a:cubicBezTo>
                      <a:pt x="2032" y="0"/>
                      <a:pt x="1598" y="123"/>
                      <a:pt x="1433" y="285"/>
                    </a:cubicBezTo>
                    <a:cubicBezTo>
                      <a:pt x="1163" y="559"/>
                      <a:pt x="1210" y="1292"/>
                      <a:pt x="1166" y="1583"/>
                    </a:cubicBezTo>
                    <a:cubicBezTo>
                      <a:pt x="1065" y="2265"/>
                      <a:pt x="930" y="2944"/>
                      <a:pt x="757" y="3613"/>
                    </a:cubicBezTo>
                    <a:cubicBezTo>
                      <a:pt x="507" y="4597"/>
                      <a:pt x="335" y="5600"/>
                      <a:pt x="247" y="6611"/>
                    </a:cubicBezTo>
                    <a:cubicBezTo>
                      <a:pt x="183" y="7361"/>
                      <a:pt x="98" y="8104"/>
                      <a:pt x="71" y="8857"/>
                    </a:cubicBezTo>
                    <a:cubicBezTo>
                      <a:pt x="0" y="10655"/>
                      <a:pt x="450" y="15531"/>
                      <a:pt x="2910" y="15778"/>
                    </a:cubicBezTo>
                    <a:cubicBezTo>
                      <a:pt x="2946" y="15781"/>
                      <a:pt x="2980" y="15783"/>
                      <a:pt x="3012" y="15783"/>
                    </a:cubicBezTo>
                    <a:cubicBezTo>
                      <a:pt x="3605" y="15783"/>
                      <a:pt x="3597" y="15183"/>
                      <a:pt x="3498" y="14686"/>
                    </a:cubicBezTo>
                    <a:cubicBezTo>
                      <a:pt x="3413" y="14264"/>
                      <a:pt x="2927" y="13804"/>
                      <a:pt x="2720" y="13416"/>
                    </a:cubicBezTo>
                    <a:cubicBezTo>
                      <a:pt x="2406" y="12824"/>
                      <a:pt x="2183" y="12192"/>
                      <a:pt x="2004" y="11551"/>
                    </a:cubicBezTo>
                    <a:cubicBezTo>
                      <a:pt x="1234" y="8726"/>
                      <a:pt x="2021" y="5837"/>
                      <a:pt x="2504" y="3029"/>
                    </a:cubicBezTo>
                    <a:cubicBezTo>
                      <a:pt x="2612" y="2387"/>
                      <a:pt x="2761" y="1735"/>
                      <a:pt x="2835" y="1086"/>
                    </a:cubicBezTo>
                    <a:cubicBezTo>
                      <a:pt x="2842" y="1008"/>
                      <a:pt x="2862" y="481"/>
                      <a:pt x="2923" y="454"/>
                    </a:cubicBezTo>
                    <a:lnTo>
                      <a:pt x="3014" y="197"/>
                    </a:lnTo>
                    <a:cubicBezTo>
                      <a:pt x="2907" y="57"/>
                      <a:pt x="2672" y="0"/>
                      <a:pt x="2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63"/>
              <p:cNvSpPr/>
              <p:nvPr/>
            </p:nvSpPr>
            <p:spPr>
              <a:xfrm>
                <a:off x="741275" y="3543350"/>
                <a:ext cx="30995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2398" h="15852" extrusionOk="0">
                    <a:moveTo>
                      <a:pt x="4555" y="1"/>
                    </a:moveTo>
                    <a:cubicBezTo>
                      <a:pt x="4277" y="1"/>
                      <a:pt x="3994" y="58"/>
                      <a:pt x="3703" y="203"/>
                    </a:cubicBezTo>
                    <a:cubicBezTo>
                      <a:pt x="3703" y="203"/>
                      <a:pt x="0" y="14868"/>
                      <a:pt x="4616" y="15851"/>
                    </a:cubicBezTo>
                    <a:cubicBezTo>
                      <a:pt x="6616" y="15469"/>
                      <a:pt x="5748" y="11273"/>
                      <a:pt x="6146" y="10273"/>
                    </a:cubicBezTo>
                    <a:cubicBezTo>
                      <a:pt x="6903" y="8387"/>
                      <a:pt x="8512" y="7161"/>
                      <a:pt x="9522" y="5448"/>
                    </a:cubicBezTo>
                    <a:cubicBezTo>
                      <a:pt x="9944" y="4731"/>
                      <a:pt x="9552" y="3832"/>
                      <a:pt x="9988" y="3126"/>
                    </a:cubicBezTo>
                    <a:cubicBezTo>
                      <a:pt x="10397" y="2457"/>
                      <a:pt x="12397" y="2248"/>
                      <a:pt x="11451" y="1133"/>
                    </a:cubicBezTo>
                    <a:cubicBezTo>
                      <a:pt x="11219" y="858"/>
                      <a:pt x="10572" y="791"/>
                      <a:pt x="9844" y="791"/>
                    </a:cubicBezTo>
                    <a:cubicBezTo>
                      <a:pt x="9150" y="791"/>
                      <a:pt x="8382" y="852"/>
                      <a:pt x="7827" y="852"/>
                    </a:cubicBezTo>
                    <a:cubicBezTo>
                      <a:pt x="7626" y="852"/>
                      <a:pt x="7453" y="844"/>
                      <a:pt x="7322" y="822"/>
                    </a:cubicBezTo>
                    <a:cubicBezTo>
                      <a:pt x="6387" y="668"/>
                      <a:pt x="5501" y="1"/>
                      <a:pt x="4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63"/>
              <p:cNvSpPr/>
              <p:nvPr/>
            </p:nvSpPr>
            <p:spPr>
              <a:xfrm>
                <a:off x="778175" y="3603150"/>
                <a:ext cx="1451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13973" extrusionOk="0">
                    <a:moveTo>
                      <a:pt x="1870" y="0"/>
                    </a:moveTo>
                    <a:cubicBezTo>
                      <a:pt x="1707" y="0"/>
                      <a:pt x="1480" y="154"/>
                      <a:pt x="1173" y="450"/>
                    </a:cubicBezTo>
                    <a:lnTo>
                      <a:pt x="1109" y="579"/>
                    </a:lnTo>
                    <a:cubicBezTo>
                      <a:pt x="866" y="1140"/>
                      <a:pt x="504" y="1630"/>
                      <a:pt x="311" y="2211"/>
                    </a:cubicBezTo>
                    <a:cubicBezTo>
                      <a:pt x="55" y="2981"/>
                      <a:pt x="68" y="3866"/>
                      <a:pt x="68" y="4681"/>
                    </a:cubicBezTo>
                    <a:cubicBezTo>
                      <a:pt x="68" y="7036"/>
                      <a:pt x="1" y="9655"/>
                      <a:pt x="984" y="11844"/>
                    </a:cubicBezTo>
                    <a:cubicBezTo>
                      <a:pt x="1345" y="12658"/>
                      <a:pt x="1916" y="13716"/>
                      <a:pt x="2873" y="13932"/>
                    </a:cubicBezTo>
                    <a:cubicBezTo>
                      <a:pt x="2995" y="13960"/>
                      <a:pt x="3121" y="13973"/>
                      <a:pt x="3248" y="13973"/>
                    </a:cubicBezTo>
                    <a:cubicBezTo>
                      <a:pt x="4086" y="13973"/>
                      <a:pt x="4980" y="13405"/>
                      <a:pt x="5326" y="12692"/>
                    </a:cubicBezTo>
                    <a:cubicBezTo>
                      <a:pt x="5806" y="11716"/>
                      <a:pt x="5390" y="10489"/>
                      <a:pt x="4427" y="9969"/>
                    </a:cubicBezTo>
                    <a:cubicBezTo>
                      <a:pt x="3738" y="9597"/>
                      <a:pt x="3035" y="9614"/>
                      <a:pt x="2464" y="8965"/>
                    </a:cubicBezTo>
                    <a:cubicBezTo>
                      <a:pt x="1562" y="7941"/>
                      <a:pt x="1815" y="5448"/>
                      <a:pt x="2004" y="4167"/>
                    </a:cubicBezTo>
                    <a:cubicBezTo>
                      <a:pt x="2166" y="3083"/>
                      <a:pt x="2254" y="1988"/>
                      <a:pt x="2217" y="886"/>
                    </a:cubicBezTo>
                    <a:cubicBezTo>
                      <a:pt x="2196" y="287"/>
                      <a:pt x="2093" y="0"/>
                      <a:pt x="1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63"/>
              <p:cNvSpPr/>
              <p:nvPr/>
            </p:nvSpPr>
            <p:spPr>
              <a:xfrm>
                <a:off x="865125" y="3670000"/>
                <a:ext cx="1747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6919" extrusionOk="0">
                    <a:moveTo>
                      <a:pt x="5875" y="1"/>
                    </a:moveTo>
                    <a:cubicBezTo>
                      <a:pt x="5757" y="1"/>
                      <a:pt x="5647" y="13"/>
                      <a:pt x="5558" y="37"/>
                    </a:cubicBezTo>
                    <a:cubicBezTo>
                      <a:pt x="3902" y="469"/>
                      <a:pt x="2828" y="1328"/>
                      <a:pt x="1655" y="2470"/>
                    </a:cubicBezTo>
                    <a:cubicBezTo>
                      <a:pt x="915" y="3189"/>
                      <a:pt x="128" y="4443"/>
                      <a:pt x="47" y="5507"/>
                    </a:cubicBezTo>
                    <a:cubicBezTo>
                      <a:pt x="0" y="6098"/>
                      <a:pt x="408" y="6918"/>
                      <a:pt x="975" y="6918"/>
                    </a:cubicBezTo>
                    <a:cubicBezTo>
                      <a:pt x="1148" y="6918"/>
                      <a:pt x="1336" y="6842"/>
                      <a:pt x="1530" y="6660"/>
                    </a:cubicBezTo>
                    <a:cubicBezTo>
                      <a:pt x="2307" y="5926"/>
                      <a:pt x="2453" y="4798"/>
                      <a:pt x="3182" y="4017"/>
                    </a:cubicBezTo>
                    <a:cubicBezTo>
                      <a:pt x="4058" y="3081"/>
                      <a:pt x="5088" y="2409"/>
                      <a:pt x="6153" y="1723"/>
                    </a:cubicBezTo>
                    <a:cubicBezTo>
                      <a:pt x="6453" y="1530"/>
                      <a:pt x="6991" y="1074"/>
                      <a:pt x="6974" y="686"/>
                    </a:cubicBezTo>
                    <a:cubicBezTo>
                      <a:pt x="6949" y="200"/>
                      <a:pt x="6345" y="1"/>
                      <a:pt x="58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63"/>
              <p:cNvSpPr/>
              <p:nvPr/>
            </p:nvSpPr>
            <p:spPr>
              <a:xfrm>
                <a:off x="909525" y="3680925"/>
                <a:ext cx="8687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745" extrusionOk="0">
                    <a:moveTo>
                      <a:pt x="292" y="0"/>
                    </a:moveTo>
                    <a:cubicBezTo>
                      <a:pt x="192" y="0"/>
                      <a:pt x="113" y="35"/>
                      <a:pt x="82" y="130"/>
                    </a:cubicBezTo>
                    <a:cubicBezTo>
                      <a:pt x="1" y="374"/>
                      <a:pt x="764" y="924"/>
                      <a:pt x="903" y="1046"/>
                    </a:cubicBezTo>
                    <a:cubicBezTo>
                      <a:pt x="1334" y="1436"/>
                      <a:pt x="2227" y="2745"/>
                      <a:pt x="2823" y="2745"/>
                    </a:cubicBezTo>
                    <a:cubicBezTo>
                      <a:pt x="2962" y="2745"/>
                      <a:pt x="3084" y="2674"/>
                      <a:pt x="3180" y="2506"/>
                    </a:cubicBezTo>
                    <a:cubicBezTo>
                      <a:pt x="3474" y="1992"/>
                      <a:pt x="1606" y="587"/>
                      <a:pt x="1025" y="276"/>
                    </a:cubicBezTo>
                    <a:cubicBezTo>
                      <a:pt x="940" y="230"/>
                      <a:pt x="548" y="0"/>
                      <a:pt x="2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63"/>
              <p:cNvSpPr/>
              <p:nvPr/>
            </p:nvSpPr>
            <p:spPr>
              <a:xfrm>
                <a:off x="877425" y="3718825"/>
                <a:ext cx="779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459" extrusionOk="0">
                    <a:moveTo>
                      <a:pt x="288" y="0"/>
                    </a:moveTo>
                    <a:cubicBezTo>
                      <a:pt x="201" y="0"/>
                      <a:pt x="126" y="27"/>
                      <a:pt x="102" y="108"/>
                    </a:cubicBezTo>
                    <a:cubicBezTo>
                      <a:pt x="1" y="439"/>
                      <a:pt x="572" y="784"/>
                      <a:pt x="771" y="936"/>
                    </a:cubicBezTo>
                    <a:cubicBezTo>
                      <a:pt x="1157" y="1228"/>
                      <a:pt x="2081" y="2458"/>
                      <a:pt x="2665" y="2458"/>
                    </a:cubicBezTo>
                    <a:cubicBezTo>
                      <a:pt x="2802" y="2458"/>
                      <a:pt x="2920" y="2390"/>
                      <a:pt x="3008" y="2226"/>
                    </a:cubicBezTo>
                    <a:cubicBezTo>
                      <a:pt x="3116" y="2024"/>
                      <a:pt x="2420" y="1409"/>
                      <a:pt x="2366" y="1348"/>
                    </a:cubicBezTo>
                    <a:cubicBezTo>
                      <a:pt x="1910" y="865"/>
                      <a:pt x="1308" y="331"/>
                      <a:pt x="670" y="94"/>
                    </a:cubicBezTo>
                    <a:cubicBezTo>
                      <a:pt x="644" y="86"/>
                      <a:pt x="445" y="0"/>
                      <a:pt x="2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63"/>
              <p:cNvSpPr/>
              <p:nvPr/>
            </p:nvSpPr>
            <p:spPr>
              <a:xfrm>
                <a:off x="853400" y="3762875"/>
                <a:ext cx="761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369" extrusionOk="0">
                    <a:moveTo>
                      <a:pt x="256" y="0"/>
                    </a:moveTo>
                    <a:cubicBezTo>
                      <a:pt x="111" y="0"/>
                      <a:pt x="1" y="51"/>
                      <a:pt x="19" y="214"/>
                    </a:cubicBezTo>
                    <a:cubicBezTo>
                      <a:pt x="46" y="481"/>
                      <a:pt x="489" y="779"/>
                      <a:pt x="671" y="900"/>
                    </a:cubicBezTo>
                    <a:cubicBezTo>
                      <a:pt x="960" y="1096"/>
                      <a:pt x="2056" y="2368"/>
                      <a:pt x="2630" y="2368"/>
                    </a:cubicBezTo>
                    <a:cubicBezTo>
                      <a:pt x="2801" y="2368"/>
                      <a:pt x="2926" y="2256"/>
                      <a:pt x="2969" y="1968"/>
                    </a:cubicBezTo>
                    <a:cubicBezTo>
                      <a:pt x="3043" y="1475"/>
                      <a:pt x="1354" y="373"/>
                      <a:pt x="817" y="137"/>
                    </a:cubicBezTo>
                    <a:cubicBezTo>
                      <a:pt x="790" y="124"/>
                      <a:pt x="481" y="0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63"/>
              <p:cNvSpPr/>
              <p:nvPr/>
            </p:nvSpPr>
            <p:spPr>
              <a:xfrm>
                <a:off x="1355650" y="2798150"/>
                <a:ext cx="909375" cy="1194550"/>
              </a:xfrm>
              <a:custGeom>
                <a:avLst/>
                <a:gdLst/>
                <a:ahLst/>
                <a:cxnLst/>
                <a:rect l="l" t="t" r="r" b="b"/>
                <a:pathLst>
                  <a:path w="36375" h="47782" extrusionOk="0">
                    <a:moveTo>
                      <a:pt x="10976" y="1"/>
                    </a:moveTo>
                    <a:cubicBezTo>
                      <a:pt x="8986" y="1"/>
                      <a:pt x="7100" y="275"/>
                      <a:pt x="5984" y="1115"/>
                    </a:cubicBezTo>
                    <a:cubicBezTo>
                      <a:pt x="5984" y="1115"/>
                      <a:pt x="0" y="8822"/>
                      <a:pt x="25697" y="23980"/>
                    </a:cubicBezTo>
                    <a:cubicBezTo>
                      <a:pt x="25697" y="23980"/>
                      <a:pt x="21031" y="31995"/>
                      <a:pt x="31407" y="47335"/>
                    </a:cubicBezTo>
                    <a:cubicBezTo>
                      <a:pt x="31407" y="47335"/>
                      <a:pt x="31909" y="47782"/>
                      <a:pt x="32471" y="47782"/>
                    </a:cubicBezTo>
                    <a:cubicBezTo>
                      <a:pt x="33184" y="47782"/>
                      <a:pt x="33993" y="47061"/>
                      <a:pt x="33989" y="43791"/>
                    </a:cubicBezTo>
                    <a:cubicBezTo>
                      <a:pt x="33989" y="43791"/>
                      <a:pt x="34063" y="31235"/>
                      <a:pt x="34806" y="27859"/>
                    </a:cubicBezTo>
                    <a:cubicBezTo>
                      <a:pt x="34806" y="27859"/>
                      <a:pt x="36374" y="22111"/>
                      <a:pt x="34225" y="19560"/>
                    </a:cubicBezTo>
                    <a:cubicBezTo>
                      <a:pt x="34225" y="19560"/>
                      <a:pt x="27079" y="8278"/>
                      <a:pt x="18892" y="986"/>
                    </a:cubicBezTo>
                    <a:cubicBezTo>
                      <a:pt x="18892" y="986"/>
                      <a:pt x="14746" y="1"/>
                      <a:pt x="10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63"/>
              <p:cNvSpPr/>
              <p:nvPr/>
            </p:nvSpPr>
            <p:spPr>
              <a:xfrm>
                <a:off x="2089450" y="4039475"/>
                <a:ext cx="396225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15849" h="4682" extrusionOk="0">
                    <a:moveTo>
                      <a:pt x="15154" y="1"/>
                    </a:moveTo>
                    <a:cubicBezTo>
                      <a:pt x="14956" y="1"/>
                      <a:pt x="14731" y="63"/>
                      <a:pt x="14527" y="139"/>
                    </a:cubicBezTo>
                    <a:cubicBezTo>
                      <a:pt x="14125" y="291"/>
                      <a:pt x="13746" y="845"/>
                      <a:pt x="13395" y="1108"/>
                    </a:cubicBezTo>
                    <a:cubicBezTo>
                      <a:pt x="12864" y="1511"/>
                      <a:pt x="12273" y="1832"/>
                      <a:pt x="11668" y="2109"/>
                    </a:cubicBezTo>
                    <a:cubicBezTo>
                      <a:pt x="9968" y="2882"/>
                      <a:pt x="8140" y="3033"/>
                      <a:pt x="6300" y="3033"/>
                    </a:cubicBezTo>
                    <a:cubicBezTo>
                      <a:pt x="5256" y="3033"/>
                      <a:pt x="4207" y="2985"/>
                      <a:pt x="3177" y="2974"/>
                    </a:cubicBezTo>
                    <a:cubicBezTo>
                      <a:pt x="2702" y="2969"/>
                      <a:pt x="2219" y="2944"/>
                      <a:pt x="1739" y="2944"/>
                    </a:cubicBezTo>
                    <a:cubicBezTo>
                      <a:pt x="1560" y="2944"/>
                      <a:pt x="1381" y="2948"/>
                      <a:pt x="1204" y="2957"/>
                    </a:cubicBezTo>
                    <a:cubicBezTo>
                      <a:pt x="1149" y="2959"/>
                      <a:pt x="875" y="2993"/>
                      <a:pt x="703" y="2993"/>
                    </a:cubicBezTo>
                    <a:cubicBezTo>
                      <a:pt x="631" y="2993"/>
                      <a:pt x="577" y="2987"/>
                      <a:pt x="565" y="2970"/>
                    </a:cubicBezTo>
                    <a:lnTo>
                      <a:pt x="302" y="2920"/>
                    </a:lnTo>
                    <a:lnTo>
                      <a:pt x="302" y="2920"/>
                    </a:lnTo>
                    <a:cubicBezTo>
                      <a:pt x="1" y="3234"/>
                      <a:pt x="325" y="4237"/>
                      <a:pt x="639" y="4467"/>
                    </a:cubicBezTo>
                    <a:cubicBezTo>
                      <a:pt x="766" y="4560"/>
                      <a:pt x="958" y="4588"/>
                      <a:pt x="1160" y="4588"/>
                    </a:cubicBezTo>
                    <a:cubicBezTo>
                      <a:pt x="1460" y="4588"/>
                      <a:pt x="1785" y="4527"/>
                      <a:pt x="1961" y="4525"/>
                    </a:cubicBezTo>
                    <a:cubicBezTo>
                      <a:pt x="2055" y="4523"/>
                      <a:pt x="2149" y="4522"/>
                      <a:pt x="2243" y="4522"/>
                    </a:cubicBezTo>
                    <a:cubicBezTo>
                      <a:pt x="2839" y="4522"/>
                      <a:pt x="3436" y="4550"/>
                      <a:pt x="4029" y="4606"/>
                    </a:cubicBezTo>
                    <a:cubicBezTo>
                      <a:pt x="4586" y="4656"/>
                      <a:pt x="5144" y="4681"/>
                      <a:pt x="5702" y="4681"/>
                    </a:cubicBezTo>
                    <a:cubicBezTo>
                      <a:pt x="6159" y="4681"/>
                      <a:pt x="6615" y="4664"/>
                      <a:pt x="7070" y="4629"/>
                    </a:cubicBezTo>
                    <a:cubicBezTo>
                      <a:pt x="7823" y="4575"/>
                      <a:pt x="8570" y="4541"/>
                      <a:pt x="9320" y="4450"/>
                    </a:cubicBezTo>
                    <a:cubicBezTo>
                      <a:pt x="11107" y="4231"/>
                      <a:pt x="15848" y="3011"/>
                      <a:pt x="15696" y="544"/>
                    </a:cubicBezTo>
                    <a:cubicBezTo>
                      <a:pt x="15672" y="132"/>
                      <a:pt x="15442" y="1"/>
                      <a:pt x="151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63"/>
              <p:cNvSpPr/>
              <p:nvPr/>
            </p:nvSpPr>
            <p:spPr>
              <a:xfrm>
                <a:off x="2072050" y="3919750"/>
                <a:ext cx="403975" cy="207825"/>
              </a:xfrm>
              <a:custGeom>
                <a:avLst/>
                <a:gdLst/>
                <a:ahLst/>
                <a:cxnLst/>
                <a:rect l="l" t="t" r="r" b="b"/>
                <a:pathLst>
                  <a:path w="16159" h="8313" extrusionOk="0">
                    <a:moveTo>
                      <a:pt x="1108" y="1"/>
                    </a:moveTo>
                    <a:cubicBezTo>
                      <a:pt x="934" y="1"/>
                      <a:pt x="746" y="98"/>
                      <a:pt x="538" y="342"/>
                    </a:cubicBezTo>
                    <a:cubicBezTo>
                      <a:pt x="1" y="971"/>
                      <a:pt x="893" y="3583"/>
                      <a:pt x="889" y="4468"/>
                    </a:cubicBezTo>
                    <a:cubicBezTo>
                      <a:pt x="883" y="5695"/>
                      <a:pt x="18" y="6975"/>
                      <a:pt x="852" y="8141"/>
                    </a:cubicBezTo>
                    <a:cubicBezTo>
                      <a:pt x="852" y="8141"/>
                      <a:pt x="2803" y="8313"/>
                      <a:pt x="5311" y="8313"/>
                    </a:cubicBezTo>
                    <a:cubicBezTo>
                      <a:pt x="9775" y="8313"/>
                      <a:pt x="16005" y="7770"/>
                      <a:pt x="16159" y="4752"/>
                    </a:cubicBezTo>
                    <a:cubicBezTo>
                      <a:pt x="15882" y="3991"/>
                      <a:pt x="15080" y="3774"/>
                      <a:pt x="14149" y="3774"/>
                    </a:cubicBezTo>
                    <a:cubicBezTo>
                      <a:pt x="12918" y="3774"/>
                      <a:pt x="11462" y="4153"/>
                      <a:pt x="10694" y="4153"/>
                    </a:cubicBezTo>
                    <a:cubicBezTo>
                      <a:pt x="10583" y="4153"/>
                      <a:pt x="10487" y="4145"/>
                      <a:pt x="10408" y="4127"/>
                    </a:cubicBezTo>
                    <a:cubicBezTo>
                      <a:pt x="8424" y="3681"/>
                      <a:pt x="6958" y="2289"/>
                      <a:pt x="5106" y="1562"/>
                    </a:cubicBezTo>
                    <a:cubicBezTo>
                      <a:pt x="4919" y="1489"/>
                      <a:pt x="4729" y="1464"/>
                      <a:pt x="4538" y="1464"/>
                    </a:cubicBezTo>
                    <a:cubicBezTo>
                      <a:pt x="4131" y="1464"/>
                      <a:pt x="3721" y="1577"/>
                      <a:pt x="3318" y="1577"/>
                    </a:cubicBezTo>
                    <a:cubicBezTo>
                      <a:pt x="3122" y="1577"/>
                      <a:pt x="2928" y="1550"/>
                      <a:pt x="2738" y="1471"/>
                    </a:cubicBezTo>
                    <a:cubicBezTo>
                      <a:pt x="2171" y="1236"/>
                      <a:pt x="1727" y="1"/>
                      <a:pt x="11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63"/>
              <p:cNvSpPr/>
              <p:nvPr/>
            </p:nvSpPr>
            <p:spPr>
              <a:xfrm>
                <a:off x="2068500" y="4052300"/>
                <a:ext cx="38447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4100" extrusionOk="0">
                    <a:moveTo>
                      <a:pt x="14011" y="0"/>
                    </a:moveTo>
                    <a:cubicBezTo>
                      <a:pt x="13784" y="0"/>
                      <a:pt x="13547" y="52"/>
                      <a:pt x="13321" y="126"/>
                    </a:cubicBezTo>
                    <a:cubicBezTo>
                      <a:pt x="11385" y="764"/>
                      <a:pt x="9749" y="1832"/>
                      <a:pt x="7654" y="2150"/>
                    </a:cubicBezTo>
                    <a:cubicBezTo>
                      <a:pt x="6996" y="2249"/>
                      <a:pt x="6347" y="2363"/>
                      <a:pt x="5696" y="2363"/>
                    </a:cubicBezTo>
                    <a:cubicBezTo>
                      <a:pt x="5325" y="2363"/>
                      <a:pt x="4954" y="2326"/>
                      <a:pt x="4579" y="2227"/>
                    </a:cubicBezTo>
                    <a:cubicBezTo>
                      <a:pt x="3873" y="2045"/>
                      <a:pt x="3191" y="1754"/>
                      <a:pt x="2495" y="1545"/>
                    </a:cubicBezTo>
                    <a:cubicBezTo>
                      <a:pt x="2157" y="1444"/>
                      <a:pt x="1768" y="1347"/>
                      <a:pt x="1393" y="1347"/>
                    </a:cubicBezTo>
                    <a:cubicBezTo>
                      <a:pt x="1189" y="1347"/>
                      <a:pt x="990" y="1376"/>
                      <a:pt x="805" y="1447"/>
                    </a:cubicBezTo>
                    <a:cubicBezTo>
                      <a:pt x="1" y="1754"/>
                      <a:pt x="389" y="2420"/>
                      <a:pt x="609" y="3059"/>
                    </a:cubicBezTo>
                    <a:lnTo>
                      <a:pt x="673" y="2798"/>
                    </a:lnTo>
                    <a:cubicBezTo>
                      <a:pt x="812" y="4014"/>
                      <a:pt x="4812" y="4099"/>
                      <a:pt x="5757" y="4099"/>
                    </a:cubicBezTo>
                    <a:cubicBezTo>
                      <a:pt x="5778" y="4099"/>
                      <a:pt x="5798" y="4099"/>
                      <a:pt x="5816" y="4099"/>
                    </a:cubicBezTo>
                    <a:cubicBezTo>
                      <a:pt x="7421" y="4096"/>
                      <a:pt x="8732" y="3914"/>
                      <a:pt x="10296" y="3562"/>
                    </a:cubicBezTo>
                    <a:cubicBezTo>
                      <a:pt x="11668" y="3251"/>
                      <a:pt x="13027" y="3116"/>
                      <a:pt x="14189" y="2227"/>
                    </a:cubicBezTo>
                    <a:cubicBezTo>
                      <a:pt x="14787" y="1771"/>
                      <a:pt x="15378" y="1244"/>
                      <a:pt x="14882" y="454"/>
                    </a:cubicBezTo>
                    <a:cubicBezTo>
                      <a:pt x="14670" y="118"/>
                      <a:pt x="14353" y="0"/>
                      <a:pt x="140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3"/>
              <p:cNvSpPr/>
              <p:nvPr/>
            </p:nvSpPr>
            <p:spPr>
              <a:xfrm>
                <a:off x="2182550" y="3898000"/>
                <a:ext cx="2067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6091" extrusionOk="0">
                    <a:moveTo>
                      <a:pt x="692" y="1"/>
                    </a:moveTo>
                    <a:cubicBezTo>
                      <a:pt x="661" y="1"/>
                      <a:pt x="631" y="4"/>
                      <a:pt x="602" y="10"/>
                    </a:cubicBezTo>
                    <a:cubicBezTo>
                      <a:pt x="4" y="135"/>
                      <a:pt x="0" y="1087"/>
                      <a:pt x="183" y="1510"/>
                    </a:cubicBezTo>
                    <a:cubicBezTo>
                      <a:pt x="876" y="3074"/>
                      <a:pt x="1896" y="3997"/>
                      <a:pt x="3207" y="4977"/>
                    </a:cubicBezTo>
                    <a:cubicBezTo>
                      <a:pt x="3978" y="5550"/>
                      <a:pt x="5213" y="6090"/>
                      <a:pt x="6239" y="6090"/>
                    </a:cubicBezTo>
                    <a:cubicBezTo>
                      <a:pt x="6314" y="6090"/>
                      <a:pt x="6388" y="6087"/>
                      <a:pt x="6461" y="6082"/>
                    </a:cubicBezTo>
                    <a:cubicBezTo>
                      <a:pt x="7235" y="6017"/>
                      <a:pt x="8269" y="5129"/>
                      <a:pt x="7367" y="4433"/>
                    </a:cubicBezTo>
                    <a:cubicBezTo>
                      <a:pt x="6518" y="3780"/>
                      <a:pt x="5380" y="3818"/>
                      <a:pt x="4494" y="3223"/>
                    </a:cubicBezTo>
                    <a:cubicBezTo>
                      <a:pt x="3430" y="2507"/>
                      <a:pt x="2602" y="1594"/>
                      <a:pt x="1754" y="652"/>
                    </a:cubicBezTo>
                    <a:cubicBezTo>
                      <a:pt x="1536" y="408"/>
                      <a:pt x="1061" y="1"/>
                      <a:pt x="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3"/>
              <p:cNvSpPr/>
              <p:nvPr/>
            </p:nvSpPr>
            <p:spPr>
              <a:xfrm>
                <a:off x="2206125" y="3938650"/>
                <a:ext cx="793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3454" extrusionOk="0">
                    <a:moveTo>
                      <a:pt x="2124" y="1"/>
                    </a:moveTo>
                    <a:cubicBezTo>
                      <a:pt x="1550" y="1"/>
                      <a:pt x="554" y="1907"/>
                      <a:pt x="348" y="2499"/>
                    </a:cubicBezTo>
                    <a:cubicBezTo>
                      <a:pt x="301" y="2628"/>
                      <a:pt x="0" y="3395"/>
                      <a:pt x="355" y="3452"/>
                    </a:cubicBezTo>
                    <a:cubicBezTo>
                      <a:pt x="361" y="3453"/>
                      <a:pt x="368" y="3454"/>
                      <a:pt x="374" y="3454"/>
                    </a:cubicBezTo>
                    <a:cubicBezTo>
                      <a:pt x="630" y="3454"/>
                      <a:pt x="1033" y="2647"/>
                      <a:pt x="1129" y="2496"/>
                    </a:cubicBezTo>
                    <a:cubicBezTo>
                      <a:pt x="1517" y="1898"/>
                      <a:pt x="3173" y="377"/>
                      <a:pt x="2207" y="16"/>
                    </a:cubicBezTo>
                    <a:cubicBezTo>
                      <a:pt x="2180" y="6"/>
                      <a:pt x="2152" y="1"/>
                      <a:pt x="2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3"/>
              <p:cNvSpPr/>
              <p:nvPr/>
            </p:nvSpPr>
            <p:spPr>
              <a:xfrm>
                <a:off x="2250975" y="3969900"/>
                <a:ext cx="6980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215" extrusionOk="0">
                    <a:moveTo>
                      <a:pt x="1835" y="1"/>
                    </a:moveTo>
                    <a:cubicBezTo>
                      <a:pt x="1605" y="1"/>
                      <a:pt x="1147" y="718"/>
                      <a:pt x="1102" y="779"/>
                    </a:cubicBezTo>
                    <a:cubicBezTo>
                      <a:pt x="696" y="1307"/>
                      <a:pt x="264" y="1982"/>
                      <a:pt x="132" y="2651"/>
                    </a:cubicBezTo>
                    <a:cubicBezTo>
                      <a:pt x="125" y="2695"/>
                      <a:pt x="0" y="3178"/>
                      <a:pt x="237" y="3212"/>
                    </a:cubicBezTo>
                    <a:cubicBezTo>
                      <a:pt x="249" y="3214"/>
                      <a:pt x="260" y="3215"/>
                      <a:pt x="272" y="3215"/>
                    </a:cubicBezTo>
                    <a:cubicBezTo>
                      <a:pt x="598" y="3215"/>
                      <a:pt x="832" y="2634"/>
                      <a:pt x="946" y="2418"/>
                    </a:cubicBezTo>
                    <a:cubicBezTo>
                      <a:pt x="1230" y="1891"/>
                      <a:pt x="2791" y="327"/>
                      <a:pt x="1866" y="6"/>
                    </a:cubicBezTo>
                    <a:cubicBezTo>
                      <a:pt x="1856" y="2"/>
                      <a:pt x="1845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3"/>
              <p:cNvSpPr/>
              <p:nvPr/>
            </p:nvSpPr>
            <p:spPr>
              <a:xfrm>
                <a:off x="2297525" y="3988775"/>
                <a:ext cx="72475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202" extrusionOk="0">
                    <a:moveTo>
                      <a:pt x="1661" y="1"/>
                    </a:moveTo>
                    <a:cubicBezTo>
                      <a:pt x="1656" y="1"/>
                      <a:pt x="1651" y="1"/>
                      <a:pt x="1646" y="1"/>
                    </a:cubicBezTo>
                    <a:cubicBezTo>
                      <a:pt x="1146" y="4"/>
                      <a:pt x="328" y="1846"/>
                      <a:pt x="179" y="2420"/>
                    </a:cubicBezTo>
                    <a:cubicBezTo>
                      <a:pt x="170" y="2458"/>
                      <a:pt x="0" y="3201"/>
                      <a:pt x="314" y="3201"/>
                    </a:cubicBezTo>
                    <a:cubicBezTo>
                      <a:pt x="336" y="3201"/>
                      <a:pt x="359" y="3198"/>
                      <a:pt x="385" y="3190"/>
                    </a:cubicBezTo>
                    <a:cubicBezTo>
                      <a:pt x="642" y="3123"/>
                      <a:pt x="865" y="2640"/>
                      <a:pt x="960" y="2437"/>
                    </a:cubicBezTo>
                    <a:cubicBezTo>
                      <a:pt x="1148" y="2026"/>
                      <a:pt x="2898" y="1"/>
                      <a:pt x="1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3"/>
              <p:cNvSpPr/>
              <p:nvPr/>
            </p:nvSpPr>
            <p:spPr>
              <a:xfrm>
                <a:off x="1922625" y="2118125"/>
                <a:ext cx="385900" cy="429475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17179" extrusionOk="0">
                    <a:moveTo>
                      <a:pt x="12616" y="0"/>
                    </a:moveTo>
                    <a:cubicBezTo>
                      <a:pt x="12210" y="0"/>
                      <a:pt x="11733" y="133"/>
                      <a:pt x="11219" y="534"/>
                    </a:cubicBezTo>
                    <a:cubicBezTo>
                      <a:pt x="11219" y="534"/>
                      <a:pt x="9019" y="1997"/>
                      <a:pt x="10661" y="4984"/>
                    </a:cubicBezTo>
                    <a:cubicBezTo>
                      <a:pt x="10661" y="4984"/>
                      <a:pt x="8194" y="8563"/>
                      <a:pt x="7900" y="10043"/>
                    </a:cubicBezTo>
                    <a:cubicBezTo>
                      <a:pt x="7900" y="10043"/>
                      <a:pt x="5762" y="6099"/>
                      <a:pt x="4302" y="4434"/>
                    </a:cubicBezTo>
                    <a:cubicBezTo>
                      <a:pt x="4302" y="4434"/>
                      <a:pt x="0" y="7775"/>
                      <a:pt x="1153" y="11874"/>
                    </a:cubicBezTo>
                    <a:cubicBezTo>
                      <a:pt x="1153" y="11874"/>
                      <a:pt x="5383" y="16773"/>
                      <a:pt x="8999" y="17179"/>
                    </a:cubicBezTo>
                    <a:cubicBezTo>
                      <a:pt x="8999" y="17179"/>
                      <a:pt x="14243" y="12225"/>
                      <a:pt x="15435" y="4437"/>
                    </a:cubicBezTo>
                    <a:cubicBezTo>
                      <a:pt x="15435" y="4437"/>
                      <a:pt x="15104" y="1805"/>
                      <a:pt x="13922" y="497"/>
                    </a:cubicBezTo>
                    <a:cubicBezTo>
                      <a:pt x="13922" y="497"/>
                      <a:pt x="13403" y="0"/>
                      <a:pt x="12616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3"/>
              <p:cNvSpPr/>
              <p:nvPr/>
            </p:nvSpPr>
            <p:spPr>
              <a:xfrm>
                <a:off x="1894250" y="2241750"/>
                <a:ext cx="168975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8872" extrusionOk="0">
                    <a:moveTo>
                      <a:pt x="4376" y="0"/>
                    </a:moveTo>
                    <a:cubicBezTo>
                      <a:pt x="4318" y="0"/>
                      <a:pt x="4257" y="5"/>
                      <a:pt x="4193" y="16"/>
                    </a:cubicBezTo>
                    <a:cubicBezTo>
                      <a:pt x="2700" y="256"/>
                      <a:pt x="0" y="8051"/>
                      <a:pt x="1720" y="8872"/>
                    </a:cubicBezTo>
                    <a:lnTo>
                      <a:pt x="1460" y="8351"/>
                    </a:lnTo>
                    <a:lnTo>
                      <a:pt x="1460" y="8351"/>
                    </a:lnTo>
                    <a:cubicBezTo>
                      <a:pt x="1549" y="8364"/>
                      <a:pt x="1636" y="8371"/>
                      <a:pt x="1723" y="8371"/>
                    </a:cubicBezTo>
                    <a:cubicBezTo>
                      <a:pt x="4889" y="8371"/>
                      <a:pt x="6758" y="0"/>
                      <a:pt x="4376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3"/>
              <p:cNvSpPr/>
              <p:nvPr/>
            </p:nvSpPr>
            <p:spPr>
              <a:xfrm>
                <a:off x="2196550" y="2240050"/>
                <a:ext cx="6932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875" extrusionOk="0">
                    <a:moveTo>
                      <a:pt x="2559" y="1"/>
                    </a:moveTo>
                    <a:cubicBezTo>
                      <a:pt x="2534" y="1"/>
                      <a:pt x="2508" y="7"/>
                      <a:pt x="2481" y="23"/>
                    </a:cubicBezTo>
                    <a:cubicBezTo>
                      <a:pt x="1732" y="458"/>
                      <a:pt x="1232" y="581"/>
                      <a:pt x="904" y="581"/>
                    </a:cubicBezTo>
                    <a:cubicBezTo>
                      <a:pt x="794" y="581"/>
                      <a:pt x="704" y="567"/>
                      <a:pt x="630" y="547"/>
                    </a:cubicBezTo>
                    <a:cubicBezTo>
                      <a:pt x="403" y="482"/>
                      <a:pt x="326" y="347"/>
                      <a:pt x="322" y="340"/>
                    </a:cubicBezTo>
                    <a:cubicBezTo>
                      <a:pt x="293" y="282"/>
                      <a:pt x="244" y="257"/>
                      <a:pt x="195" y="257"/>
                    </a:cubicBezTo>
                    <a:cubicBezTo>
                      <a:pt x="98" y="257"/>
                      <a:pt x="0" y="354"/>
                      <a:pt x="59" y="469"/>
                    </a:cubicBezTo>
                    <a:cubicBezTo>
                      <a:pt x="72" y="496"/>
                      <a:pt x="191" y="719"/>
                      <a:pt x="532" y="820"/>
                    </a:cubicBezTo>
                    <a:cubicBezTo>
                      <a:pt x="653" y="857"/>
                      <a:pt x="782" y="874"/>
                      <a:pt x="910" y="874"/>
                    </a:cubicBezTo>
                    <a:cubicBezTo>
                      <a:pt x="1370" y="874"/>
                      <a:pt x="1944" y="675"/>
                      <a:pt x="2630" y="276"/>
                    </a:cubicBezTo>
                    <a:cubicBezTo>
                      <a:pt x="2773" y="194"/>
                      <a:pt x="2689" y="1"/>
                      <a:pt x="2559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3"/>
              <p:cNvSpPr/>
              <p:nvPr/>
            </p:nvSpPr>
            <p:spPr>
              <a:xfrm>
                <a:off x="2236050" y="2259050"/>
                <a:ext cx="3490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358" extrusionOk="0">
                    <a:moveTo>
                      <a:pt x="180" y="0"/>
                    </a:moveTo>
                    <a:cubicBezTo>
                      <a:pt x="91" y="0"/>
                      <a:pt x="0" y="76"/>
                      <a:pt x="33" y="189"/>
                    </a:cubicBezTo>
                    <a:cubicBezTo>
                      <a:pt x="50" y="236"/>
                      <a:pt x="391" y="1358"/>
                      <a:pt x="1179" y="1358"/>
                    </a:cubicBezTo>
                    <a:lnTo>
                      <a:pt x="1202" y="1358"/>
                    </a:lnTo>
                    <a:cubicBezTo>
                      <a:pt x="1396" y="1351"/>
                      <a:pt x="1388" y="1064"/>
                      <a:pt x="1199" y="1064"/>
                    </a:cubicBezTo>
                    <a:cubicBezTo>
                      <a:pt x="1196" y="1064"/>
                      <a:pt x="1194" y="1064"/>
                      <a:pt x="1192" y="1064"/>
                    </a:cubicBezTo>
                    <a:cubicBezTo>
                      <a:pt x="1187" y="1064"/>
                      <a:pt x="1182" y="1064"/>
                      <a:pt x="1177" y="1064"/>
                    </a:cubicBezTo>
                    <a:cubicBezTo>
                      <a:pt x="612" y="1064"/>
                      <a:pt x="317" y="114"/>
                      <a:pt x="314" y="104"/>
                    </a:cubicBezTo>
                    <a:cubicBezTo>
                      <a:pt x="292" y="31"/>
                      <a:pt x="236" y="0"/>
                      <a:pt x="180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3"/>
              <p:cNvSpPr/>
              <p:nvPr/>
            </p:nvSpPr>
            <p:spPr>
              <a:xfrm>
                <a:off x="2197075" y="2205675"/>
                <a:ext cx="41525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34" extrusionOk="0">
                    <a:moveTo>
                      <a:pt x="1446" y="1"/>
                    </a:moveTo>
                    <a:cubicBezTo>
                      <a:pt x="1422" y="1"/>
                      <a:pt x="1396" y="7"/>
                      <a:pt x="1369" y="23"/>
                    </a:cubicBezTo>
                    <a:cubicBezTo>
                      <a:pt x="906" y="296"/>
                      <a:pt x="382" y="600"/>
                      <a:pt x="61" y="1107"/>
                    </a:cubicBezTo>
                    <a:cubicBezTo>
                      <a:pt x="1" y="1205"/>
                      <a:pt x="68" y="1334"/>
                      <a:pt x="186" y="1334"/>
                    </a:cubicBezTo>
                    <a:cubicBezTo>
                      <a:pt x="234" y="1334"/>
                      <a:pt x="281" y="1310"/>
                      <a:pt x="308" y="1266"/>
                    </a:cubicBezTo>
                    <a:cubicBezTo>
                      <a:pt x="592" y="820"/>
                      <a:pt x="1082" y="529"/>
                      <a:pt x="1518" y="276"/>
                    </a:cubicBezTo>
                    <a:cubicBezTo>
                      <a:pt x="1660" y="193"/>
                      <a:pt x="1577" y="1"/>
                      <a:pt x="1446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3"/>
              <p:cNvSpPr/>
              <p:nvPr/>
            </p:nvSpPr>
            <p:spPr>
              <a:xfrm>
                <a:off x="2185325" y="2180325"/>
                <a:ext cx="4095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324" extrusionOk="0">
                    <a:moveTo>
                      <a:pt x="1423" y="0"/>
                    </a:moveTo>
                    <a:cubicBezTo>
                      <a:pt x="1394" y="0"/>
                      <a:pt x="1363" y="10"/>
                      <a:pt x="1332" y="33"/>
                    </a:cubicBezTo>
                    <a:cubicBezTo>
                      <a:pt x="1248" y="87"/>
                      <a:pt x="1157" y="145"/>
                      <a:pt x="1065" y="202"/>
                    </a:cubicBezTo>
                    <a:cubicBezTo>
                      <a:pt x="687" y="439"/>
                      <a:pt x="251" y="705"/>
                      <a:pt x="41" y="1108"/>
                    </a:cubicBezTo>
                    <a:cubicBezTo>
                      <a:pt x="1" y="1179"/>
                      <a:pt x="28" y="1266"/>
                      <a:pt x="102" y="1307"/>
                    </a:cubicBezTo>
                    <a:cubicBezTo>
                      <a:pt x="123" y="1317"/>
                      <a:pt x="146" y="1320"/>
                      <a:pt x="170" y="1324"/>
                    </a:cubicBezTo>
                    <a:cubicBezTo>
                      <a:pt x="224" y="1324"/>
                      <a:pt x="275" y="1293"/>
                      <a:pt x="298" y="1246"/>
                    </a:cubicBezTo>
                    <a:cubicBezTo>
                      <a:pt x="474" y="915"/>
                      <a:pt x="856" y="678"/>
                      <a:pt x="1221" y="452"/>
                    </a:cubicBezTo>
                    <a:cubicBezTo>
                      <a:pt x="1315" y="391"/>
                      <a:pt x="1407" y="334"/>
                      <a:pt x="1494" y="276"/>
                    </a:cubicBezTo>
                    <a:cubicBezTo>
                      <a:pt x="1638" y="191"/>
                      <a:pt x="1550" y="0"/>
                      <a:pt x="1423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3"/>
              <p:cNvSpPr/>
              <p:nvPr/>
            </p:nvSpPr>
            <p:spPr>
              <a:xfrm>
                <a:off x="2181375" y="2158375"/>
                <a:ext cx="3897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222" extrusionOk="0">
                    <a:moveTo>
                      <a:pt x="1346" y="0"/>
                    </a:moveTo>
                    <a:cubicBezTo>
                      <a:pt x="1322" y="0"/>
                      <a:pt x="1297" y="7"/>
                      <a:pt x="1271" y="22"/>
                    </a:cubicBezTo>
                    <a:cubicBezTo>
                      <a:pt x="1196" y="66"/>
                      <a:pt x="1119" y="110"/>
                      <a:pt x="1037" y="154"/>
                    </a:cubicBezTo>
                    <a:cubicBezTo>
                      <a:pt x="629" y="377"/>
                      <a:pt x="169" y="627"/>
                      <a:pt x="31" y="1026"/>
                    </a:cubicBezTo>
                    <a:cubicBezTo>
                      <a:pt x="0" y="1124"/>
                      <a:pt x="71" y="1222"/>
                      <a:pt x="169" y="1222"/>
                    </a:cubicBezTo>
                    <a:cubicBezTo>
                      <a:pt x="233" y="1222"/>
                      <a:pt x="287" y="1181"/>
                      <a:pt x="308" y="1124"/>
                    </a:cubicBezTo>
                    <a:cubicBezTo>
                      <a:pt x="409" y="830"/>
                      <a:pt x="818" y="607"/>
                      <a:pt x="1176" y="411"/>
                    </a:cubicBezTo>
                    <a:cubicBezTo>
                      <a:pt x="1260" y="364"/>
                      <a:pt x="1342" y="320"/>
                      <a:pt x="1416" y="276"/>
                    </a:cubicBezTo>
                    <a:cubicBezTo>
                      <a:pt x="1558" y="193"/>
                      <a:pt x="1475" y="0"/>
                      <a:pt x="1346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3"/>
              <p:cNvSpPr/>
              <p:nvPr/>
            </p:nvSpPr>
            <p:spPr>
              <a:xfrm>
                <a:off x="1375650" y="2021325"/>
                <a:ext cx="700575" cy="883125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5325" extrusionOk="0">
                    <a:moveTo>
                      <a:pt x="11185" y="0"/>
                    </a:moveTo>
                    <a:cubicBezTo>
                      <a:pt x="7573" y="1396"/>
                      <a:pt x="5593" y="4454"/>
                      <a:pt x="5593" y="4454"/>
                    </a:cubicBezTo>
                    <a:cubicBezTo>
                      <a:pt x="4039" y="6853"/>
                      <a:pt x="1" y="9951"/>
                      <a:pt x="1" y="9951"/>
                    </a:cubicBezTo>
                    <a:cubicBezTo>
                      <a:pt x="1903" y="12877"/>
                      <a:pt x="7266" y="17344"/>
                      <a:pt x="7266" y="17348"/>
                    </a:cubicBezTo>
                    <a:cubicBezTo>
                      <a:pt x="7249" y="19845"/>
                      <a:pt x="5302" y="25508"/>
                      <a:pt x="5302" y="25508"/>
                    </a:cubicBezTo>
                    <a:cubicBezTo>
                      <a:pt x="4816" y="26217"/>
                      <a:pt x="802" y="30853"/>
                      <a:pt x="802" y="30853"/>
                    </a:cubicBezTo>
                    <a:cubicBezTo>
                      <a:pt x="6816" y="34327"/>
                      <a:pt x="11566" y="35325"/>
                      <a:pt x="15040" y="35325"/>
                    </a:cubicBezTo>
                    <a:cubicBezTo>
                      <a:pt x="19733" y="35325"/>
                      <a:pt x="22096" y="33502"/>
                      <a:pt x="22096" y="33502"/>
                    </a:cubicBezTo>
                    <a:cubicBezTo>
                      <a:pt x="22332" y="32120"/>
                      <a:pt x="22511" y="28677"/>
                      <a:pt x="22511" y="28677"/>
                    </a:cubicBezTo>
                    <a:cubicBezTo>
                      <a:pt x="22633" y="25896"/>
                      <a:pt x="22940" y="21710"/>
                      <a:pt x="22940" y="21710"/>
                    </a:cubicBezTo>
                    <a:cubicBezTo>
                      <a:pt x="23829" y="16023"/>
                      <a:pt x="23569" y="13296"/>
                      <a:pt x="23569" y="13296"/>
                    </a:cubicBezTo>
                    <a:cubicBezTo>
                      <a:pt x="25039" y="12100"/>
                      <a:pt x="28022" y="7805"/>
                      <a:pt x="28022" y="7805"/>
                    </a:cubicBezTo>
                    <a:cubicBezTo>
                      <a:pt x="26360" y="7316"/>
                      <a:pt x="24309" y="4764"/>
                      <a:pt x="24309" y="4764"/>
                    </a:cubicBezTo>
                    <a:cubicBezTo>
                      <a:pt x="21345" y="1307"/>
                      <a:pt x="19333" y="886"/>
                      <a:pt x="18529" y="886"/>
                    </a:cubicBezTo>
                    <a:cubicBezTo>
                      <a:pt x="18269" y="886"/>
                      <a:pt x="18136" y="929"/>
                      <a:pt x="18136" y="929"/>
                    </a:cubicBezTo>
                    <a:cubicBezTo>
                      <a:pt x="17621" y="1216"/>
                      <a:pt x="16988" y="1327"/>
                      <a:pt x="16314" y="1327"/>
                    </a:cubicBezTo>
                    <a:cubicBezTo>
                      <a:pt x="13988" y="1327"/>
                      <a:pt x="11185" y="0"/>
                      <a:pt x="1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63"/>
              <p:cNvSpPr/>
              <p:nvPr/>
            </p:nvSpPr>
            <p:spPr>
              <a:xfrm>
                <a:off x="1567925" y="2310175"/>
                <a:ext cx="111025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493" extrusionOk="0">
                    <a:moveTo>
                      <a:pt x="4237" y="0"/>
                    </a:moveTo>
                    <a:cubicBezTo>
                      <a:pt x="4185" y="0"/>
                      <a:pt x="4132" y="28"/>
                      <a:pt x="4106" y="97"/>
                    </a:cubicBezTo>
                    <a:cubicBezTo>
                      <a:pt x="3078" y="2215"/>
                      <a:pt x="122" y="5212"/>
                      <a:pt x="92" y="5243"/>
                    </a:cubicBezTo>
                    <a:cubicBezTo>
                      <a:pt x="0" y="5334"/>
                      <a:pt x="64" y="5489"/>
                      <a:pt x="196" y="5493"/>
                    </a:cubicBezTo>
                    <a:cubicBezTo>
                      <a:pt x="233" y="5489"/>
                      <a:pt x="271" y="5476"/>
                      <a:pt x="298" y="5446"/>
                    </a:cubicBezTo>
                    <a:cubicBezTo>
                      <a:pt x="423" y="5324"/>
                      <a:pt x="3318" y="2388"/>
                      <a:pt x="4369" y="225"/>
                    </a:cubicBezTo>
                    <a:cubicBezTo>
                      <a:pt x="4440" y="103"/>
                      <a:pt x="4338" y="0"/>
                      <a:pt x="4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63"/>
              <p:cNvSpPr/>
              <p:nvPr/>
            </p:nvSpPr>
            <p:spPr>
              <a:xfrm>
                <a:off x="1945500" y="2204150"/>
                <a:ext cx="215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450" extrusionOk="0">
                    <a:moveTo>
                      <a:pt x="159" y="1"/>
                    </a:moveTo>
                    <a:cubicBezTo>
                      <a:pt x="80" y="1"/>
                      <a:pt x="0" y="57"/>
                      <a:pt x="11" y="161"/>
                    </a:cubicBezTo>
                    <a:cubicBezTo>
                      <a:pt x="15" y="209"/>
                      <a:pt x="508" y="4669"/>
                      <a:pt x="565" y="5314"/>
                    </a:cubicBezTo>
                    <a:cubicBezTo>
                      <a:pt x="572" y="5392"/>
                      <a:pt x="636" y="5449"/>
                      <a:pt x="711" y="5449"/>
                    </a:cubicBezTo>
                    <a:lnTo>
                      <a:pt x="724" y="5449"/>
                    </a:lnTo>
                    <a:cubicBezTo>
                      <a:pt x="805" y="5443"/>
                      <a:pt x="863" y="5372"/>
                      <a:pt x="856" y="5291"/>
                    </a:cubicBezTo>
                    <a:cubicBezTo>
                      <a:pt x="799" y="4642"/>
                      <a:pt x="309" y="175"/>
                      <a:pt x="302" y="131"/>
                    </a:cubicBezTo>
                    <a:cubicBezTo>
                      <a:pt x="293" y="42"/>
                      <a:pt x="226" y="1"/>
                      <a:pt x="1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63"/>
              <p:cNvSpPr/>
              <p:nvPr/>
            </p:nvSpPr>
            <p:spPr>
              <a:xfrm>
                <a:off x="1315925" y="2312925"/>
                <a:ext cx="598200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23928" h="12817" extrusionOk="0">
                    <a:moveTo>
                      <a:pt x="3721" y="0"/>
                    </a:moveTo>
                    <a:cubicBezTo>
                      <a:pt x="3721" y="0"/>
                      <a:pt x="504" y="5116"/>
                      <a:pt x="1" y="9566"/>
                    </a:cubicBezTo>
                    <a:cubicBezTo>
                      <a:pt x="1" y="9566"/>
                      <a:pt x="5272" y="12816"/>
                      <a:pt x="12657" y="12816"/>
                    </a:cubicBezTo>
                    <a:cubicBezTo>
                      <a:pt x="13926" y="12816"/>
                      <a:pt x="15257" y="12720"/>
                      <a:pt x="16635" y="12495"/>
                    </a:cubicBezTo>
                    <a:cubicBezTo>
                      <a:pt x="16635" y="12495"/>
                      <a:pt x="17756" y="12730"/>
                      <a:pt x="19104" y="12730"/>
                    </a:cubicBezTo>
                    <a:cubicBezTo>
                      <a:pt x="20100" y="12730"/>
                      <a:pt x="21219" y="12602"/>
                      <a:pt x="22103" y="12158"/>
                    </a:cubicBezTo>
                    <a:cubicBezTo>
                      <a:pt x="22103" y="12158"/>
                      <a:pt x="23731" y="11853"/>
                      <a:pt x="23512" y="10624"/>
                    </a:cubicBezTo>
                    <a:cubicBezTo>
                      <a:pt x="23512" y="10624"/>
                      <a:pt x="23782" y="9988"/>
                      <a:pt x="23427" y="9546"/>
                    </a:cubicBezTo>
                    <a:cubicBezTo>
                      <a:pt x="23427" y="9546"/>
                      <a:pt x="23674" y="8674"/>
                      <a:pt x="23336" y="8262"/>
                    </a:cubicBezTo>
                    <a:cubicBezTo>
                      <a:pt x="23336" y="8262"/>
                      <a:pt x="23927" y="6920"/>
                      <a:pt x="21268" y="6613"/>
                    </a:cubicBezTo>
                    <a:cubicBezTo>
                      <a:pt x="21268" y="6613"/>
                      <a:pt x="20837" y="5887"/>
                      <a:pt x="19967" y="5887"/>
                    </a:cubicBezTo>
                    <a:cubicBezTo>
                      <a:pt x="19284" y="5887"/>
                      <a:pt x="18331" y="6335"/>
                      <a:pt x="17105" y="7934"/>
                    </a:cubicBezTo>
                    <a:cubicBezTo>
                      <a:pt x="17105" y="7934"/>
                      <a:pt x="9813" y="6380"/>
                      <a:pt x="7340" y="6292"/>
                    </a:cubicBezTo>
                    <a:cubicBezTo>
                      <a:pt x="7340" y="6292"/>
                      <a:pt x="7901" y="6109"/>
                      <a:pt x="8989" y="5116"/>
                    </a:cubicBezTo>
                    <a:lnTo>
                      <a:pt x="3721" y="0"/>
                    </a:ln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63"/>
              <p:cNvSpPr/>
              <p:nvPr/>
            </p:nvSpPr>
            <p:spPr>
              <a:xfrm>
                <a:off x="1764150" y="2475800"/>
                <a:ext cx="74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210" extrusionOk="0">
                    <a:moveTo>
                      <a:pt x="2771" y="1"/>
                    </a:moveTo>
                    <a:cubicBezTo>
                      <a:pt x="2757" y="1"/>
                      <a:pt x="2743" y="2"/>
                      <a:pt x="2727" y="7"/>
                    </a:cubicBezTo>
                    <a:lnTo>
                      <a:pt x="2450" y="78"/>
                    </a:lnTo>
                    <a:cubicBezTo>
                      <a:pt x="1660" y="287"/>
                      <a:pt x="842" y="500"/>
                      <a:pt x="126" y="939"/>
                    </a:cubicBezTo>
                    <a:cubicBezTo>
                      <a:pt x="1" y="1017"/>
                      <a:pt x="58" y="1209"/>
                      <a:pt x="203" y="1209"/>
                    </a:cubicBezTo>
                    <a:cubicBezTo>
                      <a:pt x="230" y="1209"/>
                      <a:pt x="257" y="1203"/>
                      <a:pt x="278" y="1189"/>
                    </a:cubicBezTo>
                    <a:cubicBezTo>
                      <a:pt x="957" y="770"/>
                      <a:pt x="1754" y="564"/>
                      <a:pt x="2525" y="361"/>
                    </a:cubicBezTo>
                    <a:lnTo>
                      <a:pt x="2802" y="290"/>
                    </a:lnTo>
                    <a:cubicBezTo>
                      <a:pt x="2976" y="244"/>
                      <a:pt x="2927" y="1"/>
                      <a:pt x="2771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63"/>
              <p:cNvSpPr/>
              <p:nvPr/>
            </p:nvSpPr>
            <p:spPr>
              <a:xfrm>
                <a:off x="1873125" y="2522400"/>
                <a:ext cx="209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485" extrusionOk="0">
                    <a:moveTo>
                      <a:pt x="621" y="1"/>
                    </a:moveTo>
                    <a:cubicBezTo>
                      <a:pt x="599" y="1"/>
                      <a:pt x="575" y="6"/>
                      <a:pt x="551" y="18"/>
                    </a:cubicBezTo>
                    <a:lnTo>
                      <a:pt x="433" y="85"/>
                    </a:lnTo>
                    <a:cubicBezTo>
                      <a:pt x="392" y="112"/>
                      <a:pt x="345" y="133"/>
                      <a:pt x="294" y="150"/>
                    </a:cubicBezTo>
                    <a:lnTo>
                      <a:pt x="156" y="200"/>
                    </a:lnTo>
                    <a:cubicBezTo>
                      <a:pt x="0" y="258"/>
                      <a:pt x="41" y="484"/>
                      <a:pt x="207" y="484"/>
                    </a:cubicBezTo>
                    <a:cubicBezTo>
                      <a:pt x="223" y="484"/>
                      <a:pt x="240" y="481"/>
                      <a:pt x="257" y="474"/>
                    </a:cubicBezTo>
                    <a:lnTo>
                      <a:pt x="392" y="423"/>
                    </a:lnTo>
                    <a:cubicBezTo>
                      <a:pt x="460" y="406"/>
                      <a:pt x="521" y="376"/>
                      <a:pt x="578" y="339"/>
                    </a:cubicBezTo>
                    <a:lnTo>
                      <a:pt x="693" y="275"/>
                    </a:lnTo>
                    <a:cubicBezTo>
                      <a:pt x="835" y="194"/>
                      <a:pt x="753" y="1"/>
                      <a:pt x="621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63"/>
              <p:cNvSpPr/>
              <p:nvPr/>
            </p:nvSpPr>
            <p:spPr>
              <a:xfrm>
                <a:off x="1872625" y="2554000"/>
                <a:ext cx="216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38" extrusionOk="0">
                    <a:moveTo>
                      <a:pt x="654" y="1"/>
                    </a:moveTo>
                    <a:cubicBezTo>
                      <a:pt x="629" y="1"/>
                      <a:pt x="602" y="8"/>
                      <a:pt x="575" y="24"/>
                    </a:cubicBezTo>
                    <a:lnTo>
                      <a:pt x="487" y="75"/>
                    </a:lnTo>
                    <a:cubicBezTo>
                      <a:pt x="379" y="146"/>
                      <a:pt x="267" y="203"/>
                      <a:pt x="152" y="254"/>
                    </a:cubicBezTo>
                    <a:cubicBezTo>
                      <a:pt x="0" y="315"/>
                      <a:pt x="44" y="535"/>
                      <a:pt x="206" y="538"/>
                    </a:cubicBezTo>
                    <a:cubicBezTo>
                      <a:pt x="223" y="538"/>
                      <a:pt x="243" y="535"/>
                      <a:pt x="260" y="528"/>
                    </a:cubicBezTo>
                    <a:cubicBezTo>
                      <a:pt x="392" y="470"/>
                      <a:pt x="517" y="406"/>
                      <a:pt x="639" y="328"/>
                    </a:cubicBezTo>
                    <a:lnTo>
                      <a:pt x="723" y="278"/>
                    </a:lnTo>
                    <a:cubicBezTo>
                      <a:pt x="865" y="193"/>
                      <a:pt x="783" y="1"/>
                      <a:pt x="654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63"/>
              <p:cNvSpPr/>
              <p:nvPr/>
            </p:nvSpPr>
            <p:spPr>
              <a:xfrm>
                <a:off x="1872875" y="2580700"/>
                <a:ext cx="238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82" extrusionOk="0">
                    <a:moveTo>
                      <a:pt x="742" y="1"/>
                    </a:moveTo>
                    <a:cubicBezTo>
                      <a:pt x="716" y="1"/>
                      <a:pt x="687" y="9"/>
                      <a:pt x="659" y="27"/>
                    </a:cubicBezTo>
                    <a:lnTo>
                      <a:pt x="561" y="102"/>
                    </a:lnTo>
                    <a:cubicBezTo>
                      <a:pt x="510" y="142"/>
                      <a:pt x="453" y="176"/>
                      <a:pt x="392" y="200"/>
                    </a:cubicBezTo>
                    <a:cubicBezTo>
                      <a:pt x="342" y="217"/>
                      <a:pt x="267" y="250"/>
                      <a:pt x="146" y="301"/>
                    </a:cubicBezTo>
                    <a:cubicBezTo>
                      <a:pt x="0" y="365"/>
                      <a:pt x="48" y="582"/>
                      <a:pt x="206" y="582"/>
                    </a:cubicBezTo>
                    <a:cubicBezTo>
                      <a:pt x="227" y="582"/>
                      <a:pt x="247" y="578"/>
                      <a:pt x="264" y="571"/>
                    </a:cubicBezTo>
                    <a:cubicBezTo>
                      <a:pt x="382" y="517"/>
                      <a:pt x="453" y="490"/>
                      <a:pt x="500" y="470"/>
                    </a:cubicBezTo>
                    <a:cubicBezTo>
                      <a:pt x="585" y="440"/>
                      <a:pt x="663" y="396"/>
                      <a:pt x="733" y="338"/>
                    </a:cubicBezTo>
                    <a:lnTo>
                      <a:pt x="831" y="267"/>
                    </a:lnTo>
                    <a:cubicBezTo>
                      <a:pt x="954" y="173"/>
                      <a:pt x="866" y="1"/>
                      <a:pt x="742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40" name="Google Shape;2640;p63"/>
            <p:cNvSpPr/>
            <p:nvPr/>
          </p:nvSpPr>
          <p:spPr>
            <a:xfrm rot="416499">
              <a:off x="5293520" y="2826370"/>
              <a:ext cx="38687" cy="21959"/>
            </a:xfrm>
            <a:custGeom>
              <a:avLst/>
              <a:gdLst/>
              <a:ahLst/>
              <a:cxnLst/>
              <a:rect l="l" t="t" r="r" b="b"/>
              <a:pathLst>
                <a:path w="1501" h="852" extrusionOk="0">
                  <a:moveTo>
                    <a:pt x="750" y="0"/>
                  </a:moveTo>
                  <a:cubicBezTo>
                    <a:pt x="335" y="0"/>
                    <a:pt x="0" y="190"/>
                    <a:pt x="0" y="426"/>
                  </a:cubicBezTo>
                  <a:cubicBezTo>
                    <a:pt x="0" y="659"/>
                    <a:pt x="338" y="852"/>
                    <a:pt x="750" y="852"/>
                  </a:cubicBezTo>
                  <a:cubicBezTo>
                    <a:pt x="1163" y="852"/>
                    <a:pt x="1501" y="659"/>
                    <a:pt x="1501" y="426"/>
                  </a:cubicBezTo>
                  <a:cubicBezTo>
                    <a:pt x="1501" y="190"/>
                    <a:pt x="1166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3"/>
            <p:cNvSpPr/>
            <p:nvPr/>
          </p:nvSpPr>
          <p:spPr>
            <a:xfrm rot="416499">
              <a:off x="5339022" y="2896624"/>
              <a:ext cx="46496" cy="17836"/>
            </a:xfrm>
            <a:custGeom>
              <a:avLst/>
              <a:gdLst/>
              <a:ahLst/>
              <a:cxnLst/>
              <a:rect l="l" t="t" r="r" b="b"/>
              <a:pathLst>
                <a:path w="1804" h="692" extrusionOk="0">
                  <a:moveTo>
                    <a:pt x="250" y="1"/>
                  </a:moveTo>
                  <a:cubicBezTo>
                    <a:pt x="104" y="1"/>
                    <a:pt x="0" y="203"/>
                    <a:pt x="144" y="317"/>
                  </a:cubicBezTo>
                  <a:cubicBezTo>
                    <a:pt x="509" y="560"/>
                    <a:pt x="935" y="688"/>
                    <a:pt x="1374" y="692"/>
                  </a:cubicBezTo>
                  <a:cubicBezTo>
                    <a:pt x="1459" y="692"/>
                    <a:pt x="1543" y="685"/>
                    <a:pt x="1628" y="675"/>
                  </a:cubicBezTo>
                  <a:cubicBezTo>
                    <a:pt x="1729" y="668"/>
                    <a:pt x="1804" y="580"/>
                    <a:pt x="1790" y="479"/>
                  </a:cubicBezTo>
                  <a:cubicBezTo>
                    <a:pt x="1781" y="390"/>
                    <a:pt x="1703" y="324"/>
                    <a:pt x="1616" y="324"/>
                  </a:cubicBezTo>
                  <a:cubicBezTo>
                    <a:pt x="1607" y="324"/>
                    <a:pt x="1597" y="325"/>
                    <a:pt x="1587" y="327"/>
                  </a:cubicBezTo>
                  <a:cubicBezTo>
                    <a:pt x="1517" y="335"/>
                    <a:pt x="1448" y="339"/>
                    <a:pt x="1381" y="339"/>
                  </a:cubicBezTo>
                  <a:cubicBezTo>
                    <a:pt x="789" y="339"/>
                    <a:pt x="357" y="36"/>
                    <a:pt x="351" y="33"/>
                  </a:cubicBezTo>
                  <a:cubicBezTo>
                    <a:pt x="317" y="10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3"/>
            <p:cNvSpPr/>
            <p:nvPr/>
          </p:nvSpPr>
          <p:spPr>
            <a:xfrm>
              <a:off x="5386425" y="2803550"/>
              <a:ext cx="46025" cy="82623"/>
            </a:xfrm>
            <a:custGeom>
              <a:avLst/>
              <a:gdLst/>
              <a:ahLst/>
              <a:cxnLst/>
              <a:rect l="l" t="t" r="r" b="b"/>
              <a:pathLst>
                <a:path w="1841" h="2557" extrusionOk="0">
                  <a:moveTo>
                    <a:pt x="0" y="0"/>
                  </a:moveTo>
                  <a:lnTo>
                    <a:pt x="1841" y="179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rgbClr val="FFC2C2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750" y="535000"/>
            <a:ext cx="5116200" cy="1306736"/>
          </a:xfrm>
        </p:spPr>
        <p:txBody>
          <a:bodyPr/>
          <a:lstStyle/>
          <a:p>
            <a:r>
              <a:rPr lang="en" sz="6800" dirty="0">
                <a:solidFill>
                  <a:srgbClr val="433761"/>
                </a:solidFill>
              </a:rPr>
              <a:t>Thanks</a:t>
            </a:r>
            <a:r>
              <a:rPr lang="en" sz="6800" dirty="0">
                <a:solidFill>
                  <a:srgbClr val="FB8939"/>
                </a:solidFill>
              </a:rPr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</a:t>
            </a:r>
            <a:r>
              <a:rPr lang="en-US" dirty="0" smtClean="0"/>
              <a:t>he</a:t>
            </a:r>
            <a:r>
              <a:rPr lang="en" dirty="0" smtClean="0"/>
              <a:t> future </a:t>
            </a:r>
            <a:r>
              <a:rPr lang="en" dirty="0">
                <a:solidFill>
                  <a:schemeClr val="accent5"/>
                </a:solidFill>
              </a:rPr>
              <a:t>s</a:t>
            </a:r>
            <a:r>
              <a:rPr lang="en" dirty="0" smtClean="0">
                <a:solidFill>
                  <a:schemeClr val="accent5"/>
                </a:solidFill>
              </a:rPr>
              <a:t>imple</a:t>
            </a:r>
            <a:endParaRPr dirty="0">
              <a:solidFill>
                <a:schemeClr val="accent5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How will we travel </a:t>
            </a:r>
            <a:r>
              <a:rPr lang="en" sz="4000" dirty="0" smtClean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4" y="1090899"/>
            <a:ext cx="6383301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How will we go to school </a:t>
            </a:r>
            <a:r>
              <a:rPr lang="en-US" sz="24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in 2050?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2. What transportation will we probably use to travel oversea?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Which will transportation run on, </a:t>
            </a:r>
            <a:r>
              <a:rPr lang="en-US" sz="24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or renewable energy? Why?</a:t>
            </a:r>
            <a:endParaRPr lang="en-US" sz="2400" dirty="0">
              <a:solidFill>
                <a:srgbClr val="FCB238"/>
              </a:solidFill>
              <a:latin typeface="Asap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4693921" y="238281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121" y="274537"/>
            <a:ext cx="1373564" cy="77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07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How will we travel </a:t>
            </a:r>
            <a:r>
              <a:rPr lang="en" sz="4000" dirty="0" smtClean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5" y="1090899"/>
            <a:ext cx="8039382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Suggested answers</a:t>
            </a:r>
            <a:r>
              <a:rPr lang="en-US" sz="2200" b="1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:</a:t>
            </a:r>
            <a:endParaRPr lang="en-US" sz="2200" b="1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We 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will go to school </a:t>
            </a: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by </a:t>
            </a:r>
            <a:r>
              <a:rPr lang="en-US" sz="22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. We will probably use the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teleporter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to travel oversea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Renewable energy because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will run </a:t>
            </a:r>
            <a:r>
              <a:rPr lang="en-US" sz="22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out</a:t>
            </a:r>
            <a:endParaRPr lang="en-US" sz="22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6350001" y="239297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0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8795" y="2345862"/>
            <a:ext cx="3578658" cy="132802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Fossil </a:t>
            </a: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fuels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will run out</a:t>
            </a:r>
            <a:endParaRPr lang="en-US" sz="24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We </a:t>
            </a:r>
            <a:r>
              <a:rPr lang="en-US" sz="2400" dirty="0">
                <a:solidFill>
                  <a:srgbClr val="FFC000"/>
                </a:solidFill>
                <a:latin typeface="Asap" panose="020B0604020202020204" charset="0"/>
                <a:cs typeface="Calibri" panose="020F0502020204030204" pitchFamily="34" charset="0"/>
              </a:rPr>
              <a:t>will</a:t>
            </a: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go to school by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</p:txBody>
      </p:sp>
      <p:sp>
        <p:nvSpPr>
          <p:cNvPr id="1526" name="Google Shape;1526;p45"/>
          <p:cNvSpPr/>
          <p:nvPr/>
        </p:nvSpPr>
        <p:spPr>
          <a:xfrm>
            <a:off x="209212" y="152742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2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7" name="Google Shape;1527;p45"/>
          <p:cNvSpPr/>
          <p:nvPr/>
        </p:nvSpPr>
        <p:spPr>
          <a:xfrm>
            <a:off x="179746" y="460131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1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8" name="Google Shape;1528;p45"/>
          <p:cNvSpPr/>
          <p:nvPr/>
        </p:nvSpPr>
        <p:spPr>
          <a:xfrm>
            <a:off x="196516" y="152191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5"/>
          <p:cNvSpPr/>
          <p:nvPr/>
        </p:nvSpPr>
        <p:spPr>
          <a:xfrm>
            <a:off x="179746" y="440806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06436" y="310077"/>
            <a:ext cx="4279606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Future simple tense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534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0560" y="251152"/>
            <a:ext cx="4279606" cy="84503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Fresca" panose="020B0604020202020204" charset="0"/>
                <a:cs typeface="Calibri" panose="020F0502020204030204" pitchFamily="34" charset="0"/>
              </a:rPr>
              <a:t>W</a:t>
            </a: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hat tense did we use in our answers?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1547" name="Google Shape;1547;p45"/>
          <p:cNvGrpSpPr/>
          <p:nvPr/>
        </p:nvGrpSpPr>
        <p:grpSpPr>
          <a:xfrm>
            <a:off x="0" y="2930682"/>
            <a:ext cx="2105528" cy="2366750"/>
            <a:chOff x="1395821" y="1839910"/>
            <a:chExt cx="2481071" cy="2788889"/>
          </a:xfrm>
        </p:grpSpPr>
        <p:grpSp>
          <p:nvGrpSpPr>
            <p:cNvPr id="1548" name="Google Shape;1548;p45"/>
            <p:cNvGrpSpPr/>
            <p:nvPr/>
          </p:nvGrpSpPr>
          <p:grpSpPr>
            <a:xfrm rot="412833">
              <a:off x="1424053" y="1888318"/>
              <a:ext cx="839518" cy="521791"/>
              <a:chOff x="4005481" y="2034693"/>
              <a:chExt cx="839517" cy="521790"/>
            </a:xfrm>
          </p:grpSpPr>
          <p:sp>
            <p:nvSpPr>
              <p:cNvPr id="1549" name="Google Shape;1549;p45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5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5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5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5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45"/>
            <p:cNvGrpSpPr/>
            <p:nvPr/>
          </p:nvGrpSpPr>
          <p:grpSpPr>
            <a:xfrm>
              <a:off x="1547461" y="1912784"/>
              <a:ext cx="2329431" cy="2716015"/>
              <a:chOff x="1547461" y="1912784"/>
              <a:chExt cx="2329431" cy="2716015"/>
            </a:xfrm>
          </p:grpSpPr>
          <p:sp>
            <p:nvSpPr>
              <p:cNvPr id="1555" name="Google Shape;1555;p45"/>
              <p:cNvSpPr/>
              <p:nvPr/>
            </p:nvSpPr>
            <p:spPr>
              <a:xfrm>
                <a:off x="1547461" y="4281375"/>
                <a:ext cx="2300298" cy="347424"/>
              </a:xfrm>
              <a:custGeom>
                <a:avLst/>
                <a:gdLst/>
                <a:ahLst/>
                <a:cxnLst/>
                <a:rect l="l" t="t" r="r" b="b"/>
                <a:pathLst>
                  <a:path w="8826" h="2220" extrusionOk="0">
                    <a:moveTo>
                      <a:pt x="4421" y="1"/>
                    </a:moveTo>
                    <a:cubicBezTo>
                      <a:pt x="1974" y="1"/>
                      <a:pt x="0" y="512"/>
                      <a:pt x="0" y="1108"/>
                    </a:cubicBezTo>
                    <a:cubicBezTo>
                      <a:pt x="0" y="1725"/>
                      <a:pt x="1974" y="2220"/>
                      <a:pt x="4421" y="2220"/>
                    </a:cubicBezTo>
                    <a:cubicBezTo>
                      <a:pt x="6852" y="2220"/>
                      <a:pt x="8826" y="1725"/>
                      <a:pt x="8826" y="1108"/>
                    </a:cubicBezTo>
                    <a:cubicBezTo>
                      <a:pt x="8826" y="512"/>
                      <a:pt x="6852" y="1"/>
                      <a:pt x="4421" y="1"/>
                    </a:cubicBezTo>
                    <a:close/>
                  </a:path>
                </a:pathLst>
              </a:custGeom>
              <a:solidFill>
                <a:srgbClr val="8A407D">
                  <a:alpha val="11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5"/>
              <p:cNvSpPr/>
              <p:nvPr/>
            </p:nvSpPr>
            <p:spPr>
              <a:xfrm rot="-9900024">
                <a:off x="1946571" y="2876841"/>
                <a:ext cx="1772138" cy="1455576"/>
              </a:xfrm>
              <a:custGeom>
                <a:avLst/>
                <a:gdLst/>
                <a:ahLst/>
                <a:cxnLst/>
                <a:rect l="l" t="t" r="r" b="b"/>
                <a:pathLst>
                  <a:path w="43218" h="25413" extrusionOk="0">
                    <a:moveTo>
                      <a:pt x="25591" y="0"/>
                    </a:moveTo>
                    <a:cubicBezTo>
                      <a:pt x="23576" y="0"/>
                      <a:pt x="21405" y="163"/>
                      <a:pt x="19088" y="519"/>
                    </a:cubicBezTo>
                    <a:cubicBezTo>
                      <a:pt x="4489" y="2755"/>
                      <a:pt x="0" y="8106"/>
                      <a:pt x="512" y="14624"/>
                    </a:cubicBezTo>
                    <a:cubicBezTo>
                      <a:pt x="992" y="20807"/>
                      <a:pt x="11048" y="25413"/>
                      <a:pt x="20053" y="25413"/>
                    </a:cubicBezTo>
                    <a:cubicBezTo>
                      <a:pt x="20564" y="25413"/>
                      <a:pt x="21071" y="25398"/>
                      <a:pt x="21573" y="25368"/>
                    </a:cubicBezTo>
                    <a:cubicBezTo>
                      <a:pt x="37212" y="24434"/>
                      <a:pt x="42584" y="16120"/>
                      <a:pt x="42934" y="10152"/>
                    </a:cubicBezTo>
                    <a:cubicBezTo>
                      <a:pt x="43218" y="5100"/>
                      <a:pt x="36850" y="0"/>
                      <a:pt x="25591" y="0"/>
                    </a:cubicBezTo>
                    <a:close/>
                  </a:path>
                </a:pathLst>
              </a:custGeom>
              <a:solidFill>
                <a:srgbClr val="FFAED6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7" name="Google Shape;1557;p45"/>
              <p:cNvGrpSpPr/>
              <p:nvPr/>
            </p:nvGrpSpPr>
            <p:grpSpPr>
              <a:xfrm>
                <a:off x="1701163" y="3274531"/>
                <a:ext cx="941819" cy="1135346"/>
                <a:chOff x="8433450" y="2024125"/>
                <a:chExt cx="319250" cy="384850"/>
              </a:xfrm>
            </p:grpSpPr>
            <p:sp>
              <p:nvSpPr>
                <p:cNvPr id="1558" name="Google Shape;1558;p45"/>
                <p:cNvSpPr/>
                <p:nvPr/>
              </p:nvSpPr>
              <p:spPr>
                <a:xfrm>
                  <a:off x="8433450" y="2024125"/>
                  <a:ext cx="316075" cy="33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3" h="13403" extrusionOk="0">
                      <a:moveTo>
                        <a:pt x="2698" y="1"/>
                      </a:moveTo>
                      <a:cubicBezTo>
                        <a:pt x="2501" y="1"/>
                        <a:pt x="2305" y="29"/>
                        <a:pt x="2114" y="89"/>
                      </a:cubicBezTo>
                      <a:cubicBezTo>
                        <a:pt x="1057" y="439"/>
                        <a:pt x="512" y="1640"/>
                        <a:pt x="351" y="2747"/>
                      </a:cubicBezTo>
                      <a:cubicBezTo>
                        <a:pt x="1" y="5566"/>
                        <a:pt x="1497" y="8419"/>
                        <a:pt x="3699" y="10216"/>
                      </a:cubicBezTo>
                      <a:cubicBezTo>
                        <a:pt x="5901" y="12029"/>
                        <a:pt x="8716" y="12925"/>
                        <a:pt x="11518" y="13403"/>
                      </a:cubicBezTo>
                      <a:lnTo>
                        <a:pt x="12642" y="8347"/>
                      </a:lnTo>
                      <a:cubicBezTo>
                        <a:pt x="10107" y="7046"/>
                        <a:pt x="7888" y="5144"/>
                        <a:pt x="6235" y="2836"/>
                      </a:cubicBezTo>
                      <a:cubicBezTo>
                        <a:pt x="5723" y="2113"/>
                        <a:pt x="5246" y="1340"/>
                        <a:pt x="4578" y="773"/>
                      </a:cubicBezTo>
                      <a:cubicBezTo>
                        <a:pt x="4061" y="325"/>
                        <a:pt x="3374" y="1"/>
                        <a:pt x="26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45"/>
                <p:cNvSpPr/>
                <p:nvPr/>
              </p:nvSpPr>
              <p:spPr>
                <a:xfrm>
                  <a:off x="8517025" y="2133400"/>
                  <a:ext cx="230800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" h="6530" extrusionOk="0">
                      <a:moveTo>
                        <a:pt x="45" y="0"/>
                      </a:moveTo>
                      <a:cubicBezTo>
                        <a:pt x="39" y="0"/>
                        <a:pt x="30" y="6"/>
                        <a:pt x="22" y="16"/>
                      </a:cubicBezTo>
                      <a:cubicBezTo>
                        <a:pt x="1" y="33"/>
                        <a:pt x="1" y="50"/>
                        <a:pt x="1" y="67"/>
                      </a:cubicBezTo>
                      <a:cubicBezTo>
                        <a:pt x="2431" y="3009"/>
                        <a:pt x="5601" y="5244"/>
                        <a:pt x="9177" y="6529"/>
                      </a:cubicBezTo>
                      <a:lnTo>
                        <a:pt x="9194" y="6529"/>
                      </a:lnTo>
                      <a:cubicBezTo>
                        <a:pt x="9215" y="6529"/>
                        <a:pt x="9232" y="6512"/>
                        <a:pt x="9232" y="6512"/>
                      </a:cubicBezTo>
                      <a:cubicBezTo>
                        <a:pt x="9232" y="6479"/>
                        <a:pt x="9232" y="6462"/>
                        <a:pt x="9215" y="6462"/>
                      </a:cubicBezTo>
                      <a:cubicBezTo>
                        <a:pt x="5639" y="5173"/>
                        <a:pt x="2469" y="2954"/>
                        <a:pt x="56" y="16"/>
                      </a:cubicBezTo>
                      <a:cubicBezTo>
                        <a:pt x="56" y="6"/>
                        <a:pt x="52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45"/>
                <p:cNvSpPr/>
                <p:nvPr/>
              </p:nvSpPr>
              <p:spPr>
                <a:xfrm>
                  <a:off x="8450575" y="2274550"/>
                  <a:ext cx="297250" cy="1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0" h="5377" extrusionOk="0">
                      <a:moveTo>
                        <a:pt x="6126" y="0"/>
                      </a:moveTo>
                      <a:cubicBezTo>
                        <a:pt x="4778" y="0"/>
                        <a:pt x="3443" y="209"/>
                        <a:pt x="2186" y="689"/>
                      </a:cubicBezTo>
                      <a:cubicBezTo>
                        <a:pt x="1218" y="1061"/>
                        <a:pt x="212" y="1729"/>
                        <a:pt x="123" y="2735"/>
                      </a:cubicBezTo>
                      <a:cubicBezTo>
                        <a:pt x="0" y="3859"/>
                        <a:pt x="1074" y="4759"/>
                        <a:pt x="2131" y="5093"/>
                      </a:cubicBezTo>
                      <a:cubicBezTo>
                        <a:pt x="2761" y="5296"/>
                        <a:pt x="3411" y="5377"/>
                        <a:pt x="4066" y="5377"/>
                      </a:cubicBezTo>
                      <a:cubicBezTo>
                        <a:pt x="5059" y="5377"/>
                        <a:pt x="6064" y="5192"/>
                        <a:pt x="7029" y="4970"/>
                      </a:cubicBezTo>
                      <a:cubicBezTo>
                        <a:pt x="8648" y="4582"/>
                        <a:pt x="10250" y="4070"/>
                        <a:pt x="11890" y="4053"/>
                      </a:cubicBezTo>
                      <a:lnTo>
                        <a:pt x="11345" y="938"/>
                      </a:lnTo>
                      <a:cubicBezTo>
                        <a:pt x="9677" y="358"/>
                        <a:pt x="7890" y="0"/>
                        <a:pt x="61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45"/>
                <p:cNvSpPr/>
                <p:nvPr/>
              </p:nvSpPr>
              <p:spPr>
                <a:xfrm>
                  <a:off x="8516600" y="2324075"/>
                  <a:ext cx="236100" cy="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1282" extrusionOk="0">
                      <a:moveTo>
                        <a:pt x="6641" y="1"/>
                      </a:moveTo>
                      <a:cubicBezTo>
                        <a:pt x="4391" y="1"/>
                        <a:pt x="2149" y="410"/>
                        <a:pt x="39" y="1210"/>
                      </a:cubicBezTo>
                      <a:cubicBezTo>
                        <a:pt x="18" y="1227"/>
                        <a:pt x="1" y="1244"/>
                        <a:pt x="18" y="1265"/>
                      </a:cubicBezTo>
                      <a:cubicBezTo>
                        <a:pt x="18" y="1282"/>
                        <a:pt x="39" y="1282"/>
                        <a:pt x="56" y="1282"/>
                      </a:cubicBezTo>
                      <a:cubicBezTo>
                        <a:pt x="2170" y="480"/>
                        <a:pt x="4408" y="71"/>
                        <a:pt x="6651" y="71"/>
                      </a:cubicBezTo>
                      <a:cubicBezTo>
                        <a:pt x="7565" y="71"/>
                        <a:pt x="8480" y="139"/>
                        <a:pt x="9388" y="276"/>
                      </a:cubicBezTo>
                      <a:cubicBezTo>
                        <a:pt x="9422" y="276"/>
                        <a:pt x="9443" y="276"/>
                        <a:pt x="9443" y="242"/>
                      </a:cubicBezTo>
                      <a:cubicBezTo>
                        <a:pt x="9443" y="225"/>
                        <a:pt x="9422" y="208"/>
                        <a:pt x="9405" y="208"/>
                      </a:cubicBezTo>
                      <a:cubicBezTo>
                        <a:pt x="8488" y="69"/>
                        <a:pt x="7564" y="1"/>
                        <a:pt x="66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2" name="Google Shape;1562;p45"/>
              <p:cNvGrpSpPr/>
              <p:nvPr/>
            </p:nvGrpSpPr>
            <p:grpSpPr>
              <a:xfrm>
                <a:off x="2003300" y="1912784"/>
                <a:ext cx="1417740" cy="2540985"/>
                <a:chOff x="986836" y="2746709"/>
                <a:chExt cx="1181943" cy="2118370"/>
              </a:xfrm>
            </p:grpSpPr>
            <p:sp>
              <p:nvSpPr>
                <p:cNvPr id="1563" name="Google Shape;1563;p45"/>
                <p:cNvSpPr/>
                <p:nvPr/>
              </p:nvSpPr>
              <p:spPr>
                <a:xfrm>
                  <a:off x="1398261" y="4688075"/>
                  <a:ext cx="155754" cy="13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55" extrusionOk="0">
                      <a:moveTo>
                        <a:pt x="34" y="1"/>
                      </a:moveTo>
                      <a:cubicBezTo>
                        <a:pt x="34" y="529"/>
                        <a:pt x="34" y="1074"/>
                        <a:pt x="1" y="1675"/>
                      </a:cubicBezTo>
                      <a:cubicBezTo>
                        <a:pt x="1" y="1675"/>
                        <a:pt x="637" y="2054"/>
                        <a:pt x="1338" y="2054"/>
                      </a:cubicBezTo>
                      <a:cubicBezTo>
                        <a:pt x="1659" y="2054"/>
                        <a:pt x="1994" y="1975"/>
                        <a:pt x="2287" y="1742"/>
                      </a:cubicBezTo>
                      <a:cubicBezTo>
                        <a:pt x="2325" y="1197"/>
                        <a:pt x="2342" y="652"/>
                        <a:pt x="2359" y="107"/>
                      </a:cubicBezTo>
                      <a:lnTo>
                        <a:pt x="34" y="1"/>
                      </a:ln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45"/>
                <p:cNvSpPr/>
                <p:nvPr/>
              </p:nvSpPr>
              <p:spPr>
                <a:xfrm>
                  <a:off x="1688648" y="4668276"/>
                  <a:ext cx="164070" cy="138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106" extrusionOk="0">
                      <a:moveTo>
                        <a:pt x="2308" y="1"/>
                      </a:moveTo>
                      <a:lnTo>
                        <a:pt x="1" y="563"/>
                      </a:lnTo>
                      <a:cubicBezTo>
                        <a:pt x="55" y="1024"/>
                        <a:pt x="123" y="1497"/>
                        <a:pt x="178" y="1953"/>
                      </a:cubicBezTo>
                      <a:cubicBezTo>
                        <a:pt x="178" y="1953"/>
                        <a:pt x="667" y="2106"/>
                        <a:pt x="1264" y="2106"/>
                      </a:cubicBezTo>
                      <a:cubicBezTo>
                        <a:pt x="1661" y="2106"/>
                        <a:pt x="2106" y="2039"/>
                        <a:pt x="2486" y="1814"/>
                      </a:cubicBezTo>
                      <a:cubicBezTo>
                        <a:pt x="2431" y="1214"/>
                        <a:pt x="2380" y="601"/>
                        <a:pt x="2308" y="1"/>
                      </a:cubicBez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45"/>
                <p:cNvSpPr/>
                <p:nvPr/>
              </p:nvSpPr>
              <p:spPr>
                <a:xfrm>
                  <a:off x="1336620" y="4798554"/>
                  <a:ext cx="212644" cy="6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1008" extrusionOk="0">
                      <a:moveTo>
                        <a:pt x="935" y="1"/>
                      </a:moveTo>
                      <a:cubicBezTo>
                        <a:pt x="913" y="68"/>
                        <a:pt x="913" y="140"/>
                        <a:pt x="913" y="212"/>
                      </a:cubicBezTo>
                      <a:cubicBezTo>
                        <a:pt x="651" y="296"/>
                        <a:pt x="385" y="423"/>
                        <a:pt x="157" y="580"/>
                      </a:cubicBezTo>
                      <a:cubicBezTo>
                        <a:pt x="89" y="635"/>
                        <a:pt x="1" y="702"/>
                        <a:pt x="17" y="808"/>
                      </a:cubicBezTo>
                      <a:cubicBezTo>
                        <a:pt x="34" y="952"/>
                        <a:pt x="195" y="985"/>
                        <a:pt x="318" y="985"/>
                      </a:cubicBezTo>
                      <a:cubicBezTo>
                        <a:pt x="661" y="997"/>
                        <a:pt x="1004" y="1007"/>
                        <a:pt x="1346" y="1007"/>
                      </a:cubicBezTo>
                      <a:cubicBezTo>
                        <a:pt x="1968" y="1007"/>
                        <a:pt x="2585" y="975"/>
                        <a:pt x="3187" y="863"/>
                      </a:cubicBezTo>
                      <a:cubicBezTo>
                        <a:pt x="3204" y="597"/>
                        <a:pt x="3221" y="335"/>
                        <a:pt x="3221" y="68"/>
                      </a:cubicBezTo>
                      <a:lnTo>
                        <a:pt x="93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45"/>
                <p:cNvSpPr/>
                <p:nvPr/>
              </p:nvSpPr>
              <p:spPr>
                <a:xfrm>
                  <a:off x="1700395" y="4787994"/>
                  <a:ext cx="215086" cy="7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1110" extrusionOk="0">
                      <a:moveTo>
                        <a:pt x="2308" y="0"/>
                      </a:moveTo>
                      <a:lnTo>
                        <a:pt x="0" y="139"/>
                      </a:lnTo>
                      <a:cubicBezTo>
                        <a:pt x="51" y="456"/>
                        <a:pt x="89" y="773"/>
                        <a:pt x="140" y="1090"/>
                      </a:cubicBezTo>
                      <a:cubicBezTo>
                        <a:pt x="389" y="1103"/>
                        <a:pt x="639" y="1110"/>
                        <a:pt x="888" y="1110"/>
                      </a:cubicBezTo>
                      <a:cubicBezTo>
                        <a:pt x="1397" y="1110"/>
                        <a:pt x="1906" y="1082"/>
                        <a:pt x="2413" y="1023"/>
                      </a:cubicBezTo>
                      <a:cubicBezTo>
                        <a:pt x="2692" y="1006"/>
                        <a:pt x="2976" y="951"/>
                        <a:pt x="3187" y="757"/>
                      </a:cubicBezTo>
                      <a:cubicBezTo>
                        <a:pt x="3221" y="723"/>
                        <a:pt x="3259" y="651"/>
                        <a:pt x="3242" y="600"/>
                      </a:cubicBezTo>
                      <a:cubicBezTo>
                        <a:pt x="3242" y="545"/>
                        <a:pt x="3187" y="528"/>
                        <a:pt x="3136" y="511"/>
                      </a:cubicBezTo>
                      <a:cubicBezTo>
                        <a:pt x="2870" y="406"/>
                        <a:pt x="2570" y="351"/>
                        <a:pt x="2325" y="228"/>
                      </a:cubicBezTo>
                      <a:cubicBezTo>
                        <a:pt x="2325" y="161"/>
                        <a:pt x="2325" y="89"/>
                        <a:pt x="23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45"/>
                <p:cNvSpPr/>
                <p:nvPr/>
              </p:nvSpPr>
              <p:spPr>
                <a:xfrm>
                  <a:off x="1324938" y="3736069"/>
                  <a:ext cx="561573" cy="97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9" h="14766" extrusionOk="0">
                      <a:moveTo>
                        <a:pt x="723" y="0"/>
                      </a:moveTo>
                      <a:cubicBezTo>
                        <a:pt x="211" y="4827"/>
                        <a:pt x="0" y="9688"/>
                        <a:pt x="283" y="14599"/>
                      </a:cubicBezTo>
                      <a:cubicBezTo>
                        <a:pt x="726" y="14643"/>
                        <a:pt x="1171" y="14666"/>
                        <a:pt x="1618" y="14666"/>
                      </a:cubicBezTo>
                      <a:cubicBezTo>
                        <a:pt x="2236" y="14666"/>
                        <a:pt x="2856" y="14622"/>
                        <a:pt x="3470" y="14532"/>
                      </a:cubicBezTo>
                      <a:cubicBezTo>
                        <a:pt x="3626" y="10901"/>
                        <a:pt x="3787" y="7258"/>
                        <a:pt x="3943" y="3631"/>
                      </a:cubicBezTo>
                      <a:cubicBezTo>
                        <a:pt x="4015" y="3648"/>
                        <a:pt x="4087" y="3665"/>
                        <a:pt x="4176" y="3682"/>
                      </a:cubicBezTo>
                      <a:cubicBezTo>
                        <a:pt x="4599" y="7329"/>
                        <a:pt x="5021" y="10973"/>
                        <a:pt x="5512" y="14688"/>
                      </a:cubicBezTo>
                      <a:cubicBezTo>
                        <a:pt x="5914" y="14739"/>
                        <a:pt x="6320" y="14766"/>
                        <a:pt x="6732" y="14766"/>
                      </a:cubicBezTo>
                      <a:cubicBezTo>
                        <a:pt x="7311" y="14766"/>
                        <a:pt x="7901" y="14713"/>
                        <a:pt x="8508" y="14599"/>
                      </a:cubicBezTo>
                      <a:cubicBezTo>
                        <a:pt x="8403" y="9777"/>
                        <a:pt x="8048" y="4950"/>
                        <a:pt x="7452" y="178"/>
                      </a:cubicBezTo>
                      <a:lnTo>
                        <a:pt x="7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45"/>
                <p:cNvSpPr/>
                <p:nvPr/>
              </p:nvSpPr>
              <p:spPr>
                <a:xfrm>
                  <a:off x="1737485" y="3829257"/>
                  <a:ext cx="58342" cy="7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108" extrusionOk="0">
                      <a:moveTo>
                        <a:pt x="55" y="0"/>
                      </a:moveTo>
                      <a:cubicBezTo>
                        <a:pt x="17" y="17"/>
                        <a:pt x="0" y="34"/>
                        <a:pt x="17" y="68"/>
                      </a:cubicBezTo>
                      <a:cubicBezTo>
                        <a:pt x="106" y="507"/>
                        <a:pt x="406" y="913"/>
                        <a:pt x="812" y="1091"/>
                      </a:cubicBezTo>
                      <a:lnTo>
                        <a:pt x="829" y="1107"/>
                      </a:lnTo>
                      <a:cubicBezTo>
                        <a:pt x="846" y="1107"/>
                        <a:pt x="862" y="1091"/>
                        <a:pt x="862" y="1074"/>
                      </a:cubicBezTo>
                      <a:cubicBezTo>
                        <a:pt x="884" y="1057"/>
                        <a:pt x="862" y="1019"/>
                        <a:pt x="846" y="1002"/>
                      </a:cubicBezTo>
                      <a:cubicBezTo>
                        <a:pt x="478" y="845"/>
                        <a:pt x="195" y="457"/>
                        <a:pt x="106" y="34"/>
                      </a:cubicBezTo>
                      <a:cubicBezTo>
                        <a:pt x="89" y="17"/>
                        <a:pt x="72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45"/>
                <p:cNvSpPr/>
                <p:nvPr/>
              </p:nvSpPr>
              <p:spPr>
                <a:xfrm>
                  <a:off x="1364536" y="3831435"/>
                  <a:ext cx="58078" cy="10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1531" extrusionOk="0">
                      <a:moveTo>
                        <a:pt x="846" y="1"/>
                      </a:moveTo>
                      <a:cubicBezTo>
                        <a:pt x="807" y="1"/>
                        <a:pt x="791" y="18"/>
                        <a:pt x="791" y="35"/>
                      </a:cubicBezTo>
                      <a:cubicBezTo>
                        <a:pt x="740" y="601"/>
                        <a:pt x="440" y="1129"/>
                        <a:pt x="17" y="1446"/>
                      </a:cubicBezTo>
                      <a:cubicBezTo>
                        <a:pt x="0" y="1463"/>
                        <a:pt x="0" y="1497"/>
                        <a:pt x="0" y="1514"/>
                      </a:cubicBezTo>
                      <a:cubicBezTo>
                        <a:pt x="17" y="1531"/>
                        <a:pt x="34" y="1531"/>
                        <a:pt x="34" y="1531"/>
                      </a:cubicBezTo>
                      <a:lnTo>
                        <a:pt x="68" y="1531"/>
                      </a:lnTo>
                      <a:cubicBezTo>
                        <a:pt x="529" y="1197"/>
                        <a:pt x="829" y="635"/>
                        <a:pt x="879" y="52"/>
                      </a:cubicBezTo>
                      <a:cubicBezTo>
                        <a:pt x="879" y="18"/>
                        <a:pt x="862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45"/>
                <p:cNvSpPr/>
                <p:nvPr/>
              </p:nvSpPr>
              <p:spPr>
                <a:xfrm>
                  <a:off x="1582920" y="3972074"/>
                  <a:ext cx="109424" cy="736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1167" extrusionOk="0">
                      <a:moveTo>
                        <a:pt x="56" y="0"/>
                      </a:moveTo>
                      <a:cubicBezTo>
                        <a:pt x="34" y="0"/>
                        <a:pt x="1" y="17"/>
                        <a:pt x="1" y="34"/>
                      </a:cubicBezTo>
                      <a:cubicBezTo>
                        <a:pt x="1" y="55"/>
                        <a:pt x="1" y="89"/>
                        <a:pt x="34" y="89"/>
                      </a:cubicBezTo>
                      <a:cubicBezTo>
                        <a:pt x="89" y="106"/>
                        <a:pt x="161" y="123"/>
                        <a:pt x="212" y="140"/>
                      </a:cubicBezTo>
                      <a:cubicBezTo>
                        <a:pt x="635" y="3715"/>
                        <a:pt x="1074" y="7397"/>
                        <a:pt x="1552" y="11112"/>
                      </a:cubicBezTo>
                      <a:cubicBezTo>
                        <a:pt x="1569" y="11150"/>
                        <a:pt x="1586" y="11167"/>
                        <a:pt x="1603" y="11167"/>
                      </a:cubicBezTo>
                      <a:cubicBezTo>
                        <a:pt x="1641" y="11167"/>
                        <a:pt x="1657" y="11129"/>
                        <a:pt x="1641" y="11112"/>
                      </a:cubicBezTo>
                      <a:cubicBezTo>
                        <a:pt x="1163" y="7380"/>
                        <a:pt x="723" y="3682"/>
                        <a:pt x="301" y="106"/>
                      </a:cubicBezTo>
                      <a:cubicBezTo>
                        <a:pt x="301" y="89"/>
                        <a:pt x="284" y="72"/>
                        <a:pt x="267" y="55"/>
                      </a:cubicBezTo>
                      <a:cubicBezTo>
                        <a:pt x="195" y="34"/>
                        <a:pt x="123" y="17"/>
                        <a:pt x="56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45"/>
                <p:cNvSpPr/>
                <p:nvPr/>
              </p:nvSpPr>
              <p:spPr>
                <a:xfrm>
                  <a:off x="1786257" y="3148037"/>
                  <a:ext cx="382522" cy="423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6" h="6421" extrusionOk="0">
                      <a:moveTo>
                        <a:pt x="4650" y="1"/>
                      </a:moveTo>
                      <a:cubicBezTo>
                        <a:pt x="4583" y="1"/>
                        <a:pt x="4544" y="89"/>
                        <a:pt x="4528" y="157"/>
                      </a:cubicBezTo>
                      <a:cubicBezTo>
                        <a:pt x="4456" y="495"/>
                        <a:pt x="4371" y="846"/>
                        <a:pt x="4299" y="1180"/>
                      </a:cubicBezTo>
                      <a:lnTo>
                        <a:pt x="3927" y="1658"/>
                      </a:lnTo>
                      <a:cubicBezTo>
                        <a:pt x="3648" y="2503"/>
                        <a:pt x="3226" y="3310"/>
                        <a:pt x="2659" y="4016"/>
                      </a:cubicBezTo>
                      <a:cubicBezTo>
                        <a:pt x="2454" y="4270"/>
                        <a:pt x="2186" y="4528"/>
                        <a:pt x="1865" y="4528"/>
                      </a:cubicBezTo>
                      <a:cubicBezTo>
                        <a:pt x="1855" y="4528"/>
                        <a:pt x="1845" y="4528"/>
                        <a:pt x="1835" y="4527"/>
                      </a:cubicBezTo>
                      <a:cubicBezTo>
                        <a:pt x="1463" y="4489"/>
                        <a:pt x="1218" y="4105"/>
                        <a:pt x="1096" y="3750"/>
                      </a:cubicBezTo>
                      <a:cubicBezTo>
                        <a:pt x="901" y="3171"/>
                        <a:pt x="863" y="2520"/>
                        <a:pt x="584" y="1991"/>
                      </a:cubicBezTo>
                      <a:cubicBezTo>
                        <a:pt x="440" y="1742"/>
                        <a:pt x="229" y="1531"/>
                        <a:pt x="1" y="1357"/>
                      </a:cubicBezTo>
                      <a:lnTo>
                        <a:pt x="1" y="1357"/>
                      </a:lnTo>
                      <a:lnTo>
                        <a:pt x="90" y="5495"/>
                      </a:lnTo>
                      <a:cubicBezTo>
                        <a:pt x="440" y="5901"/>
                        <a:pt x="901" y="6218"/>
                        <a:pt x="1413" y="6358"/>
                      </a:cubicBezTo>
                      <a:cubicBezTo>
                        <a:pt x="1585" y="6399"/>
                        <a:pt x="1764" y="6421"/>
                        <a:pt x="1944" y="6421"/>
                      </a:cubicBezTo>
                      <a:cubicBezTo>
                        <a:pt x="2294" y="6421"/>
                        <a:pt x="2647" y="6339"/>
                        <a:pt x="2960" y="6163"/>
                      </a:cubicBezTo>
                      <a:cubicBezTo>
                        <a:pt x="3437" y="5884"/>
                        <a:pt x="3754" y="5423"/>
                        <a:pt x="4033" y="4950"/>
                      </a:cubicBezTo>
                      <a:cubicBezTo>
                        <a:pt x="4650" y="3927"/>
                        <a:pt x="5111" y="2820"/>
                        <a:pt x="5373" y="1658"/>
                      </a:cubicBezTo>
                      <a:cubicBezTo>
                        <a:pt x="5567" y="1446"/>
                        <a:pt x="5656" y="1286"/>
                        <a:pt x="5762" y="1129"/>
                      </a:cubicBezTo>
                      <a:cubicBezTo>
                        <a:pt x="5779" y="1091"/>
                        <a:pt x="5796" y="1057"/>
                        <a:pt x="5796" y="1024"/>
                      </a:cubicBezTo>
                      <a:cubicBezTo>
                        <a:pt x="5796" y="969"/>
                        <a:pt x="5779" y="935"/>
                        <a:pt x="5745" y="918"/>
                      </a:cubicBezTo>
                      <a:cubicBezTo>
                        <a:pt x="5737" y="914"/>
                        <a:pt x="5729" y="912"/>
                        <a:pt x="5721" y="912"/>
                      </a:cubicBezTo>
                      <a:cubicBezTo>
                        <a:pt x="5687" y="912"/>
                        <a:pt x="5648" y="942"/>
                        <a:pt x="5618" y="969"/>
                      </a:cubicBezTo>
                      <a:cubicBezTo>
                        <a:pt x="5512" y="1074"/>
                        <a:pt x="5428" y="1180"/>
                        <a:pt x="5322" y="1286"/>
                      </a:cubicBezTo>
                      <a:cubicBezTo>
                        <a:pt x="5390" y="1129"/>
                        <a:pt x="5479" y="952"/>
                        <a:pt x="5567" y="774"/>
                      </a:cubicBezTo>
                      <a:cubicBezTo>
                        <a:pt x="5601" y="723"/>
                        <a:pt x="5618" y="669"/>
                        <a:pt x="5618" y="618"/>
                      </a:cubicBezTo>
                      <a:cubicBezTo>
                        <a:pt x="5618" y="563"/>
                        <a:pt x="5584" y="512"/>
                        <a:pt x="5534" y="495"/>
                      </a:cubicBezTo>
                      <a:cubicBezTo>
                        <a:pt x="5479" y="495"/>
                        <a:pt x="5428" y="546"/>
                        <a:pt x="5390" y="601"/>
                      </a:cubicBezTo>
                      <a:cubicBezTo>
                        <a:pt x="5267" y="757"/>
                        <a:pt x="5162" y="935"/>
                        <a:pt x="5056" y="1108"/>
                      </a:cubicBezTo>
                      <a:cubicBezTo>
                        <a:pt x="5145" y="829"/>
                        <a:pt x="5195" y="563"/>
                        <a:pt x="5217" y="301"/>
                      </a:cubicBezTo>
                      <a:cubicBezTo>
                        <a:pt x="5217" y="263"/>
                        <a:pt x="5233" y="229"/>
                        <a:pt x="5217" y="195"/>
                      </a:cubicBezTo>
                      <a:cubicBezTo>
                        <a:pt x="5217" y="157"/>
                        <a:pt x="5178" y="123"/>
                        <a:pt x="5145" y="123"/>
                      </a:cubicBezTo>
                      <a:cubicBezTo>
                        <a:pt x="5135" y="118"/>
                        <a:pt x="5125" y="116"/>
                        <a:pt x="5115" y="116"/>
                      </a:cubicBezTo>
                      <a:cubicBezTo>
                        <a:pt x="5090" y="116"/>
                        <a:pt x="5068" y="128"/>
                        <a:pt x="5056" y="140"/>
                      </a:cubicBezTo>
                      <a:cubicBezTo>
                        <a:pt x="5022" y="157"/>
                        <a:pt x="5005" y="195"/>
                        <a:pt x="4984" y="229"/>
                      </a:cubicBezTo>
                      <a:cubicBezTo>
                        <a:pt x="4878" y="457"/>
                        <a:pt x="4794" y="685"/>
                        <a:pt x="4722" y="918"/>
                      </a:cubicBezTo>
                      <a:cubicBezTo>
                        <a:pt x="4722" y="669"/>
                        <a:pt x="4756" y="423"/>
                        <a:pt x="4756" y="178"/>
                      </a:cubicBezTo>
                      <a:cubicBezTo>
                        <a:pt x="4756" y="140"/>
                        <a:pt x="4756" y="106"/>
                        <a:pt x="4739" y="73"/>
                      </a:cubicBezTo>
                      <a:cubicBezTo>
                        <a:pt x="4722" y="35"/>
                        <a:pt x="468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45"/>
                <p:cNvSpPr/>
                <p:nvPr/>
              </p:nvSpPr>
              <p:spPr>
                <a:xfrm>
                  <a:off x="2045427" y="3175755"/>
                  <a:ext cx="58342" cy="81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238" extrusionOk="0">
                      <a:moveTo>
                        <a:pt x="183" y="1"/>
                      </a:moveTo>
                      <a:cubicBezTo>
                        <a:pt x="176" y="1"/>
                        <a:pt x="169" y="2"/>
                        <a:pt x="161" y="3"/>
                      </a:cubicBezTo>
                      <a:cubicBezTo>
                        <a:pt x="106" y="20"/>
                        <a:pt x="106" y="75"/>
                        <a:pt x="89" y="126"/>
                      </a:cubicBezTo>
                      <a:lnTo>
                        <a:pt x="0" y="1238"/>
                      </a:lnTo>
                      <a:lnTo>
                        <a:pt x="884" y="1060"/>
                      </a:lnTo>
                      <a:cubicBezTo>
                        <a:pt x="829" y="832"/>
                        <a:pt x="634" y="654"/>
                        <a:pt x="406" y="637"/>
                      </a:cubicBezTo>
                      <a:cubicBezTo>
                        <a:pt x="406" y="460"/>
                        <a:pt x="355" y="287"/>
                        <a:pt x="300" y="126"/>
                      </a:cubicBezTo>
                      <a:cubicBezTo>
                        <a:pt x="285" y="62"/>
                        <a:pt x="24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45"/>
                <p:cNvSpPr/>
                <p:nvPr/>
              </p:nvSpPr>
              <p:spPr>
                <a:xfrm>
                  <a:off x="2043183" y="3173709"/>
                  <a:ext cx="62830" cy="8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303" extrusionOk="0">
                      <a:moveTo>
                        <a:pt x="195" y="1"/>
                      </a:moveTo>
                      <a:cubicBezTo>
                        <a:pt x="161" y="17"/>
                        <a:pt x="123" y="34"/>
                        <a:pt x="123" y="68"/>
                      </a:cubicBezTo>
                      <a:cubicBezTo>
                        <a:pt x="106" y="106"/>
                        <a:pt x="106" y="140"/>
                        <a:pt x="89" y="157"/>
                      </a:cubicBezTo>
                      <a:lnTo>
                        <a:pt x="1" y="1269"/>
                      </a:lnTo>
                      <a:cubicBezTo>
                        <a:pt x="1" y="1285"/>
                        <a:pt x="17" y="1302"/>
                        <a:pt x="34" y="1302"/>
                      </a:cubicBezTo>
                      <a:cubicBezTo>
                        <a:pt x="56" y="1302"/>
                        <a:pt x="72" y="1285"/>
                        <a:pt x="72" y="1269"/>
                      </a:cubicBezTo>
                      <a:lnTo>
                        <a:pt x="161" y="174"/>
                      </a:lnTo>
                      <a:cubicBezTo>
                        <a:pt x="178" y="140"/>
                        <a:pt x="178" y="123"/>
                        <a:pt x="178" y="106"/>
                      </a:cubicBezTo>
                      <a:cubicBezTo>
                        <a:pt x="195" y="85"/>
                        <a:pt x="195" y="68"/>
                        <a:pt x="212" y="68"/>
                      </a:cubicBezTo>
                      <a:lnTo>
                        <a:pt x="246" y="68"/>
                      </a:lnTo>
                      <a:cubicBezTo>
                        <a:pt x="267" y="85"/>
                        <a:pt x="284" y="123"/>
                        <a:pt x="301" y="157"/>
                      </a:cubicBezTo>
                      <a:cubicBezTo>
                        <a:pt x="351" y="318"/>
                        <a:pt x="406" y="491"/>
                        <a:pt x="406" y="668"/>
                      </a:cubicBezTo>
                      <a:cubicBezTo>
                        <a:pt x="406" y="685"/>
                        <a:pt x="423" y="702"/>
                        <a:pt x="440" y="702"/>
                      </a:cubicBezTo>
                      <a:cubicBezTo>
                        <a:pt x="651" y="719"/>
                        <a:pt x="846" y="897"/>
                        <a:pt x="880" y="1108"/>
                      </a:cubicBezTo>
                      <a:cubicBezTo>
                        <a:pt x="901" y="1125"/>
                        <a:pt x="918" y="1125"/>
                        <a:pt x="935" y="1125"/>
                      </a:cubicBezTo>
                      <a:cubicBezTo>
                        <a:pt x="952" y="1125"/>
                        <a:pt x="952" y="1108"/>
                        <a:pt x="952" y="1091"/>
                      </a:cubicBezTo>
                      <a:cubicBezTo>
                        <a:pt x="903" y="858"/>
                        <a:pt x="711" y="671"/>
                        <a:pt x="478" y="638"/>
                      </a:cubicBezTo>
                      <a:lnTo>
                        <a:pt x="478" y="638"/>
                      </a:lnTo>
                      <a:cubicBezTo>
                        <a:pt x="473" y="456"/>
                        <a:pt x="421" y="288"/>
                        <a:pt x="373" y="140"/>
                      </a:cubicBezTo>
                      <a:cubicBezTo>
                        <a:pt x="351" y="106"/>
                        <a:pt x="334" y="68"/>
                        <a:pt x="318" y="51"/>
                      </a:cubicBezTo>
                      <a:cubicBezTo>
                        <a:pt x="301" y="34"/>
                        <a:pt x="301" y="17"/>
                        <a:pt x="284" y="17"/>
                      </a:cubicBezTo>
                      <a:cubicBezTo>
                        <a:pt x="267" y="1"/>
                        <a:pt x="246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45"/>
                <p:cNvSpPr/>
                <p:nvPr/>
              </p:nvSpPr>
              <p:spPr>
                <a:xfrm>
                  <a:off x="1332990" y="3196544"/>
                  <a:ext cx="503297" cy="62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6" h="9438" extrusionOk="0">
                      <a:moveTo>
                        <a:pt x="4857" y="0"/>
                      </a:moveTo>
                      <a:cubicBezTo>
                        <a:pt x="4332" y="0"/>
                        <a:pt x="3792" y="88"/>
                        <a:pt x="3293" y="234"/>
                      </a:cubicBezTo>
                      <a:cubicBezTo>
                        <a:pt x="2325" y="517"/>
                        <a:pt x="1497" y="851"/>
                        <a:pt x="778" y="1345"/>
                      </a:cubicBezTo>
                      <a:cubicBezTo>
                        <a:pt x="778" y="1345"/>
                        <a:pt x="1" y="7030"/>
                        <a:pt x="373" y="9427"/>
                      </a:cubicBezTo>
                      <a:cubicBezTo>
                        <a:pt x="702" y="9434"/>
                        <a:pt x="1031" y="9438"/>
                        <a:pt x="1362" y="9438"/>
                      </a:cubicBezTo>
                      <a:cubicBezTo>
                        <a:pt x="3402" y="9438"/>
                        <a:pt x="5476" y="9294"/>
                        <a:pt x="7625" y="9021"/>
                      </a:cubicBezTo>
                      <a:cubicBezTo>
                        <a:pt x="7469" y="6240"/>
                        <a:pt x="7224" y="3387"/>
                        <a:pt x="6869" y="622"/>
                      </a:cubicBezTo>
                      <a:cubicBezTo>
                        <a:pt x="6484" y="339"/>
                        <a:pt x="6007" y="145"/>
                        <a:pt x="5550" y="56"/>
                      </a:cubicBezTo>
                      <a:cubicBezTo>
                        <a:pt x="5326" y="18"/>
                        <a:pt x="5093" y="0"/>
                        <a:pt x="48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45"/>
                <p:cNvSpPr/>
                <p:nvPr/>
              </p:nvSpPr>
              <p:spPr>
                <a:xfrm>
                  <a:off x="1430599" y="3197996"/>
                  <a:ext cx="283789" cy="2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3682" extrusionOk="0">
                      <a:moveTo>
                        <a:pt x="3788" y="0"/>
                      </a:moveTo>
                      <a:cubicBezTo>
                        <a:pt x="3219" y="673"/>
                        <a:pt x="1948" y="792"/>
                        <a:pt x="1113" y="792"/>
                      </a:cubicBezTo>
                      <a:cubicBezTo>
                        <a:pt x="657" y="792"/>
                        <a:pt x="331" y="757"/>
                        <a:pt x="318" y="757"/>
                      </a:cubicBezTo>
                      <a:cubicBezTo>
                        <a:pt x="212" y="795"/>
                        <a:pt x="107" y="846"/>
                        <a:pt x="1" y="901"/>
                      </a:cubicBezTo>
                      <a:cubicBezTo>
                        <a:pt x="546" y="2063"/>
                        <a:pt x="1480" y="3048"/>
                        <a:pt x="2697" y="3682"/>
                      </a:cubicBezTo>
                      <a:cubicBezTo>
                        <a:pt x="3437" y="2591"/>
                        <a:pt x="3982" y="1374"/>
                        <a:pt x="4299" y="89"/>
                      </a:cubicBezTo>
                      <a:cubicBezTo>
                        <a:pt x="4228" y="72"/>
                        <a:pt x="4160" y="55"/>
                        <a:pt x="4071" y="34"/>
                      </a:cubicBezTo>
                      <a:cubicBezTo>
                        <a:pt x="3982" y="17"/>
                        <a:pt x="3894" y="17"/>
                        <a:pt x="38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45"/>
                <p:cNvSpPr/>
                <p:nvPr/>
              </p:nvSpPr>
              <p:spPr>
                <a:xfrm>
                  <a:off x="1450398" y="3196478"/>
                  <a:ext cx="230199" cy="2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94" extrusionOk="0">
                      <a:moveTo>
                        <a:pt x="3059" y="1"/>
                      </a:moveTo>
                      <a:cubicBezTo>
                        <a:pt x="2536" y="1"/>
                        <a:pt x="1998" y="95"/>
                        <a:pt x="1514" y="235"/>
                      </a:cubicBezTo>
                      <a:cubicBezTo>
                        <a:pt x="969" y="395"/>
                        <a:pt x="479" y="569"/>
                        <a:pt x="1" y="780"/>
                      </a:cubicBezTo>
                      <a:cubicBezTo>
                        <a:pt x="479" y="1748"/>
                        <a:pt x="1252" y="2614"/>
                        <a:pt x="2237" y="3193"/>
                      </a:cubicBezTo>
                      <a:cubicBezTo>
                        <a:pt x="2854" y="2225"/>
                        <a:pt x="3277" y="1152"/>
                        <a:pt x="3488" y="23"/>
                      </a:cubicBezTo>
                      <a:cubicBezTo>
                        <a:pt x="3347" y="8"/>
                        <a:pt x="3204" y="1"/>
                        <a:pt x="3059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45"/>
                <p:cNvSpPr/>
                <p:nvPr/>
              </p:nvSpPr>
              <p:spPr>
                <a:xfrm>
                  <a:off x="1324938" y="2746709"/>
                  <a:ext cx="412616" cy="352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5334" extrusionOk="0">
                      <a:moveTo>
                        <a:pt x="3895" y="1"/>
                      </a:moveTo>
                      <a:cubicBezTo>
                        <a:pt x="3419" y="1"/>
                        <a:pt x="2937" y="180"/>
                        <a:pt x="2591" y="515"/>
                      </a:cubicBezTo>
                      <a:cubicBezTo>
                        <a:pt x="2540" y="512"/>
                        <a:pt x="2490" y="511"/>
                        <a:pt x="2440" y="511"/>
                      </a:cubicBezTo>
                      <a:cubicBezTo>
                        <a:pt x="1610" y="511"/>
                        <a:pt x="944" y="904"/>
                        <a:pt x="545" y="1466"/>
                      </a:cubicBezTo>
                      <a:cubicBezTo>
                        <a:pt x="123" y="2083"/>
                        <a:pt x="34" y="2912"/>
                        <a:pt x="300" y="3596"/>
                      </a:cubicBezTo>
                      <a:cubicBezTo>
                        <a:pt x="17" y="3913"/>
                        <a:pt x="0" y="4319"/>
                        <a:pt x="161" y="4619"/>
                      </a:cubicBezTo>
                      <a:cubicBezTo>
                        <a:pt x="300" y="4936"/>
                        <a:pt x="583" y="5148"/>
                        <a:pt x="985" y="5325"/>
                      </a:cubicBezTo>
                      <a:cubicBezTo>
                        <a:pt x="1138" y="5330"/>
                        <a:pt x="1291" y="5333"/>
                        <a:pt x="1443" y="5333"/>
                      </a:cubicBezTo>
                      <a:cubicBezTo>
                        <a:pt x="2749" y="5333"/>
                        <a:pt x="4040" y="5141"/>
                        <a:pt x="5300" y="4797"/>
                      </a:cubicBezTo>
                      <a:lnTo>
                        <a:pt x="5761" y="4691"/>
                      </a:lnTo>
                      <a:cubicBezTo>
                        <a:pt x="6078" y="4319"/>
                        <a:pt x="6251" y="3829"/>
                        <a:pt x="6234" y="3351"/>
                      </a:cubicBezTo>
                      <a:cubicBezTo>
                        <a:pt x="6217" y="2857"/>
                        <a:pt x="6023" y="2383"/>
                        <a:pt x="5689" y="2033"/>
                      </a:cubicBezTo>
                      <a:cubicBezTo>
                        <a:pt x="5795" y="1293"/>
                        <a:pt x="5355" y="515"/>
                        <a:pt x="4683" y="181"/>
                      </a:cubicBezTo>
                      <a:cubicBezTo>
                        <a:pt x="4440" y="60"/>
                        <a:pt x="4168" y="1"/>
                        <a:pt x="3895" y="1"/>
                      </a:cubicBezTo>
                      <a:close/>
                    </a:path>
                  </a:pathLst>
                </a:custGeom>
                <a:solidFill>
                  <a:srgbClr val="8119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45"/>
                <p:cNvSpPr/>
                <p:nvPr/>
              </p:nvSpPr>
              <p:spPr>
                <a:xfrm>
                  <a:off x="1527153" y="3153910"/>
                  <a:ext cx="73389" cy="9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" h="1425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34" y="546"/>
                        <a:pt x="89" y="985"/>
                        <a:pt x="123" y="1425"/>
                      </a:cubicBezTo>
                      <a:cubicBezTo>
                        <a:pt x="123" y="1408"/>
                        <a:pt x="140" y="1391"/>
                        <a:pt x="140" y="1374"/>
                      </a:cubicBezTo>
                      <a:lnTo>
                        <a:pt x="1112" y="1230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0" y="106"/>
                      </a:move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55" y="740"/>
                      </a:lnTo>
                      <a:cubicBezTo>
                        <a:pt x="34" y="529"/>
                        <a:pt x="17" y="317"/>
                        <a:pt x="0" y="106"/>
                      </a:cubicBezTo>
                      <a:close/>
                      <a:moveTo>
                        <a:pt x="901" y="0"/>
                      </a:moveTo>
                      <a:lnTo>
                        <a:pt x="0" y="106"/>
                      </a:lnTo>
                      <a:lnTo>
                        <a:pt x="0" y="106"/>
                      </a:lnTo>
                      <a:lnTo>
                        <a:pt x="901" y="0"/>
                      </a:lnTo>
                      <a:lnTo>
                        <a:pt x="1006" y="529"/>
                      </a:lnTo>
                      <a:lnTo>
                        <a:pt x="1006" y="529"/>
                      </a:lnTo>
                      <a:close/>
                    </a:path>
                  </a:pathLst>
                </a:custGeom>
                <a:solidFill>
                  <a:srgbClr val="EEE5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106" y="740"/>
                      </a:lnTo>
                      <a:cubicBezTo>
                        <a:pt x="372" y="740"/>
                        <a:pt x="723" y="702"/>
                        <a:pt x="1006" y="529"/>
                      </a:cubicBez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A93E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45"/>
                <p:cNvSpPr/>
                <p:nvPr/>
              </p:nvSpPr>
              <p:spPr>
                <a:xfrm>
                  <a:off x="1356419" y="3041056"/>
                  <a:ext cx="9299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" h="1529" extrusionOk="0">
                      <a:moveTo>
                        <a:pt x="810" y="1"/>
                      </a:moveTo>
                      <a:cubicBezTo>
                        <a:pt x="623" y="1"/>
                        <a:pt x="436" y="67"/>
                        <a:pt x="296" y="193"/>
                      </a:cubicBezTo>
                      <a:cubicBezTo>
                        <a:pt x="85" y="388"/>
                        <a:pt x="1" y="688"/>
                        <a:pt x="68" y="971"/>
                      </a:cubicBezTo>
                      <a:cubicBezTo>
                        <a:pt x="140" y="1233"/>
                        <a:pt x="368" y="1461"/>
                        <a:pt x="652" y="1516"/>
                      </a:cubicBezTo>
                      <a:cubicBezTo>
                        <a:pt x="698" y="1525"/>
                        <a:pt x="745" y="1529"/>
                        <a:pt x="792" y="1529"/>
                      </a:cubicBezTo>
                      <a:cubicBezTo>
                        <a:pt x="1027" y="1529"/>
                        <a:pt x="1260" y="1426"/>
                        <a:pt x="1408" y="1250"/>
                      </a:cubicBezTo>
                      <a:lnTo>
                        <a:pt x="1091" y="54"/>
                      </a:lnTo>
                      <a:cubicBezTo>
                        <a:pt x="1001" y="18"/>
                        <a:pt x="905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45"/>
                <p:cNvSpPr/>
                <p:nvPr/>
              </p:nvSpPr>
              <p:spPr>
                <a:xfrm>
                  <a:off x="1384335" y="3069104"/>
                  <a:ext cx="30161" cy="38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80" extrusionOk="0">
                      <a:moveTo>
                        <a:pt x="423" y="1"/>
                      </a:moveTo>
                      <a:cubicBezTo>
                        <a:pt x="279" y="17"/>
                        <a:pt x="157" y="68"/>
                        <a:pt x="34" y="140"/>
                      </a:cubicBezTo>
                      <a:cubicBezTo>
                        <a:pt x="17" y="157"/>
                        <a:pt x="0" y="174"/>
                        <a:pt x="17" y="191"/>
                      </a:cubicBezTo>
                      <a:cubicBezTo>
                        <a:pt x="17" y="212"/>
                        <a:pt x="51" y="212"/>
                        <a:pt x="68" y="212"/>
                      </a:cubicBezTo>
                      <a:cubicBezTo>
                        <a:pt x="147" y="158"/>
                        <a:pt x="235" y="114"/>
                        <a:pt x="334" y="88"/>
                      </a:cubicBezTo>
                      <a:lnTo>
                        <a:pt x="334" y="88"/>
                      </a:lnTo>
                      <a:cubicBezTo>
                        <a:pt x="307" y="119"/>
                        <a:pt x="281" y="153"/>
                        <a:pt x="262" y="191"/>
                      </a:cubicBezTo>
                      <a:cubicBezTo>
                        <a:pt x="229" y="246"/>
                        <a:pt x="212" y="296"/>
                        <a:pt x="212" y="351"/>
                      </a:cubicBezTo>
                      <a:cubicBezTo>
                        <a:pt x="212" y="385"/>
                        <a:pt x="229" y="423"/>
                        <a:pt x="229" y="440"/>
                      </a:cubicBezTo>
                      <a:cubicBezTo>
                        <a:pt x="245" y="474"/>
                        <a:pt x="262" y="508"/>
                        <a:pt x="296" y="546"/>
                      </a:cubicBezTo>
                      <a:cubicBezTo>
                        <a:pt x="334" y="563"/>
                        <a:pt x="368" y="580"/>
                        <a:pt x="423" y="580"/>
                      </a:cubicBezTo>
                      <a:cubicBezTo>
                        <a:pt x="457" y="580"/>
                        <a:pt x="457" y="563"/>
                        <a:pt x="457" y="546"/>
                      </a:cubicBezTo>
                      <a:cubicBezTo>
                        <a:pt x="457" y="529"/>
                        <a:pt x="440" y="508"/>
                        <a:pt x="423" y="508"/>
                      </a:cubicBezTo>
                      <a:cubicBezTo>
                        <a:pt x="385" y="508"/>
                        <a:pt x="368" y="508"/>
                        <a:pt x="351" y="491"/>
                      </a:cubicBezTo>
                      <a:cubicBezTo>
                        <a:pt x="317" y="474"/>
                        <a:pt x="296" y="440"/>
                        <a:pt x="296" y="423"/>
                      </a:cubicBezTo>
                      <a:cubicBezTo>
                        <a:pt x="296" y="402"/>
                        <a:pt x="279" y="385"/>
                        <a:pt x="279" y="351"/>
                      </a:cubicBezTo>
                      <a:cubicBezTo>
                        <a:pt x="279" y="318"/>
                        <a:pt x="296" y="263"/>
                        <a:pt x="317" y="229"/>
                      </a:cubicBezTo>
                      <a:cubicBezTo>
                        <a:pt x="351" y="174"/>
                        <a:pt x="402" y="123"/>
                        <a:pt x="457" y="68"/>
                      </a:cubicBezTo>
                      <a:lnTo>
                        <a:pt x="457" y="17"/>
                      </a:lnTo>
                      <a:cubicBezTo>
                        <a:pt x="457" y="17"/>
                        <a:pt x="440" y="1"/>
                        <a:pt x="423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45"/>
                <p:cNvSpPr/>
                <p:nvPr/>
              </p:nvSpPr>
              <p:spPr>
                <a:xfrm>
                  <a:off x="1417796" y="2963113"/>
                  <a:ext cx="322266" cy="21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3216" extrusionOk="0">
                      <a:moveTo>
                        <a:pt x="951" y="0"/>
                      </a:moveTo>
                      <a:cubicBezTo>
                        <a:pt x="846" y="423"/>
                        <a:pt x="478" y="761"/>
                        <a:pt x="106" y="918"/>
                      </a:cubicBezTo>
                      <a:cubicBezTo>
                        <a:pt x="0" y="1340"/>
                        <a:pt x="55" y="1818"/>
                        <a:pt x="250" y="2203"/>
                      </a:cubicBezTo>
                      <a:cubicBezTo>
                        <a:pt x="461" y="2591"/>
                        <a:pt x="795" y="2908"/>
                        <a:pt x="1201" y="3086"/>
                      </a:cubicBezTo>
                      <a:cubicBezTo>
                        <a:pt x="1412" y="3170"/>
                        <a:pt x="1643" y="3216"/>
                        <a:pt x="1870" y="3216"/>
                      </a:cubicBezTo>
                      <a:cubicBezTo>
                        <a:pt x="2020" y="3216"/>
                        <a:pt x="2169" y="3196"/>
                        <a:pt x="2308" y="3154"/>
                      </a:cubicBezTo>
                      <a:cubicBezTo>
                        <a:pt x="2680" y="3065"/>
                        <a:pt x="2997" y="2853"/>
                        <a:pt x="3225" y="2558"/>
                      </a:cubicBezTo>
                      <a:cubicBezTo>
                        <a:pt x="3297" y="2469"/>
                        <a:pt x="3365" y="2363"/>
                        <a:pt x="3420" y="2241"/>
                      </a:cubicBezTo>
                      <a:cubicBezTo>
                        <a:pt x="3420" y="2241"/>
                        <a:pt x="3605" y="2375"/>
                        <a:pt x="3885" y="2375"/>
                      </a:cubicBezTo>
                      <a:cubicBezTo>
                        <a:pt x="4007" y="2375"/>
                        <a:pt x="4148" y="2349"/>
                        <a:pt x="4299" y="2274"/>
                      </a:cubicBezTo>
                      <a:cubicBezTo>
                        <a:pt x="4582" y="2135"/>
                        <a:pt x="4793" y="1886"/>
                        <a:pt x="4844" y="1585"/>
                      </a:cubicBezTo>
                      <a:cubicBezTo>
                        <a:pt x="4882" y="1268"/>
                        <a:pt x="4739" y="951"/>
                        <a:pt x="4493" y="778"/>
                      </a:cubicBezTo>
                      <a:cubicBezTo>
                        <a:pt x="4367" y="694"/>
                        <a:pt x="4217" y="653"/>
                        <a:pt x="4068" y="653"/>
                      </a:cubicBezTo>
                      <a:cubicBezTo>
                        <a:pt x="3905" y="653"/>
                        <a:pt x="3743" y="702"/>
                        <a:pt x="3614" y="795"/>
                      </a:cubicBezTo>
                      <a:cubicBezTo>
                        <a:pt x="3631" y="867"/>
                        <a:pt x="3631" y="935"/>
                        <a:pt x="3614" y="1006"/>
                      </a:cubicBezTo>
                      <a:cubicBezTo>
                        <a:pt x="3593" y="1078"/>
                        <a:pt x="3542" y="1129"/>
                        <a:pt x="3471" y="1146"/>
                      </a:cubicBezTo>
                      <a:cubicBezTo>
                        <a:pt x="3464" y="1147"/>
                        <a:pt x="3457" y="1147"/>
                        <a:pt x="3450" y="1147"/>
                      </a:cubicBezTo>
                      <a:cubicBezTo>
                        <a:pt x="3338" y="1147"/>
                        <a:pt x="3259" y="1016"/>
                        <a:pt x="3259" y="901"/>
                      </a:cubicBezTo>
                      <a:cubicBezTo>
                        <a:pt x="3242" y="778"/>
                        <a:pt x="3276" y="634"/>
                        <a:pt x="3154" y="478"/>
                      </a:cubicBezTo>
                      <a:cubicBezTo>
                        <a:pt x="3077" y="612"/>
                        <a:pt x="2939" y="697"/>
                        <a:pt x="2789" y="697"/>
                      </a:cubicBezTo>
                      <a:cubicBezTo>
                        <a:pt x="2764" y="697"/>
                        <a:pt x="2739" y="694"/>
                        <a:pt x="2714" y="689"/>
                      </a:cubicBezTo>
                      <a:cubicBezTo>
                        <a:pt x="2536" y="673"/>
                        <a:pt x="2380" y="529"/>
                        <a:pt x="2346" y="301"/>
                      </a:cubicBezTo>
                      <a:cubicBezTo>
                        <a:pt x="2203" y="461"/>
                        <a:pt x="2063" y="618"/>
                        <a:pt x="1869" y="706"/>
                      </a:cubicBezTo>
                      <a:cubicBezTo>
                        <a:pt x="1767" y="753"/>
                        <a:pt x="1657" y="779"/>
                        <a:pt x="1549" y="779"/>
                      </a:cubicBezTo>
                      <a:cubicBezTo>
                        <a:pt x="1450" y="779"/>
                        <a:pt x="1353" y="757"/>
                        <a:pt x="1268" y="706"/>
                      </a:cubicBezTo>
                      <a:cubicBezTo>
                        <a:pt x="1163" y="634"/>
                        <a:pt x="1078" y="512"/>
                        <a:pt x="1040" y="389"/>
                      </a:cubicBezTo>
                      <a:cubicBezTo>
                        <a:pt x="1006" y="267"/>
                        <a:pt x="1006" y="127"/>
                        <a:pt x="951" y="0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45"/>
                <p:cNvSpPr/>
                <p:nvPr/>
              </p:nvSpPr>
              <p:spPr>
                <a:xfrm>
                  <a:off x="1593546" y="3074846"/>
                  <a:ext cx="70881" cy="6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988" extrusionOk="0">
                      <a:moveTo>
                        <a:pt x="527" y="0"/>
                      </a:moveTo>
                      <a:cubicBezTo>
                        <a:pt x="434" y="0"/>
                        <a:pt x="341" y="23"/>
                        <a:pt x="262" y="70"/>
                      </a:cubicBezTo>
                      <a:cubicBezTo>
                        <a:pt x="85" y="193"/>
                        <a:pt x="0" y="421"/>
                        <a:pt x="51" y="615"/>
                      </a:cubicBezTo>
                      <a:cubicBezTo>
                        <a:pt x="106" y="810"/>
                        <a:pt x="262" y="949"/>
                        <a:pt x="440" y="987"/>
                      </a:cubicBezTo>
                      <a:cubicBezTo>
                        <a:pt x="491" y="949"/>
                        <a:pt x="529" y="915"/>
                        <a:pt x="562" y="865"/>
                      </a:cubicBezTo>
                      <a:cubicBezTo>
                        <a:pt x="634" y="776"/>
                        <a:pt x="702" y="670"/>
                        <a:pt x="757" y="548"/>
                      </a:cubicBezTo>
                      <a:cubicBezTo>
                        <a:pt x="757" y="548"/>
                        <a:pt x="862" y="615"/>
                        <a:pt x="1019" y="653"/>
                      </a:cubicBezTo>
                      <a:cubicBezTo>
                        <a:pt x="1074" y="476"/>
                        <a:pt x="1036" y="247"/>
                        <a:pt x="862" y="104"/>
                      </a:cubicBezTo>
                      <a:cubicBezTo>
                        <a:pt x="764" y="36"/>
                        <a:pt x="644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45"/>
                <p:cNvSpPr/>
                <p:nvPr/>
              </p:nvSpPr>
              <p:spPr>
                <a:xfrm>
                  <a:off x="1433107" y="3085076"/>
                  <a:ext cx="67317" cy="6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989" extrusionOk="0">
                      <a:moveTo>
                        <a:pt x="487" y="0"/>
                      </a:moveTo>
                      <a:cubicBezTo>
                        <a:pt x="390" y="0"/>
                        <a:pt x="293" y="26"/>
                        <a:pt x="212" y="76"/>
                      </a:cubicBezTo>
                      <a:cubicBezTo>
                        <a:pt x="107" y="126"/>
                        <a:pt x="52" y="215"/>
                        <a:pt x="1" y="321"/>
                      </a:cubicBezTo>
                      <a:cubicBezTo>
                        <a:pt x="18" y="338"/>
                        <a:pt x="18" y="338"/>
                        <a:pt x="18" y="355"/>
                      </a:cubicBezTo>
                      <a:cubicBezTo>
                        <a:pt x="157" y="604"/>
                        <a:pt x="335" y="832"/>
                        <a:pt x="563" y="989"/>
                      </a:cubicBezTo>
                      <a:cubicBezTo>
                        <a:pt x="719" y="955"/>
                        <a:pt x="863" y="849"/>
                        <a:pt x="931" y="710"/>
                      </a:cubicBezTo>
                      <a:cubicBezTo>
                        <a:pt x="1020" y="515"/>
                        <a:pt x="986" y="249"/>
                        <a:pt x="791" y="109"/>
                      </a:cubicBezTo>
                      <a:cubicBezTo>
                        <a:pt x="708" y="35"/>
                        <a:pt x="598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45"/>
                <p:cNvSpPr/>
                <p:nvPr/>
              </p:nvSpPr>
              <p:spPr>
                <a:xfrm>
                  <a:off x="1672478" y="3038680"/>
                  <a:ext cx="31283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741" extrusionOk="0">
                      <a:moveTo>
                        <a:pt x="440" y="1"/>
                      </a:moveTo>
                      <a:cubicBezTo>
                        <a:pt x="284" y="56"/>
                        <a:pt x="123" y="145"/>
                        <a:pt x="17" y="250"/>
                      </a:cubicBezTo>
                      <a:cubicBezTo>
                        <a:pt x="0" y="267"/>
                        <a:pt x="0" y="284"/>
                        <a:pt x="0" y="301"/>
                      </a:cubicBezTo>
                      <a:cubicBezTo>
                        <a:pt x="9" y="309"/>
                        <a:pt x="17" y="314"/>
                        <a:pt x="26" y="314"/>
                      </a:cubicBezTo>
                      <a:cubicBezTo>
                        <a:pt x="34" y="314"/>
                        <a:pt x="43" y="309"/>
                        <a:pt x="51" y="301"/>
                      </a:cubicBezTo>
                      <a:cubicBezTo>
                        <a:pt x="89" y="301"/>
                        <a:pt x="106" y="284"/>
                        <a:pt x="140" y="284"/>
                      </a:cubicBezTo>
                      <a:cubicBezTo>
                        <a:pt x="195" y="284"/>
                        <a:pt x="246" y="301"/>
                        <a:pt x="284" y="335"/>
                      </a:cubicBezTo>
                      <a:cubicBezTo>
                        <a:pt x="317" y="373"/>
                        <a:pt x="351" y="424"/>
                        <a:pt x="351" y="478"/>
                      </a:cubicBezTo>
                      <a:cubicBezTo>
                        <a:pt x="351" y="512"/>
                        <a:pt x="334" y="546"/>
                        <a:pt x="317" y="584"/>
                      </a:cubicBezTo>
                      <a:cubicBezTo>
                        <a:pt x="284" y="635"/>
                        <a:pt x="212" y="673"/>
                        <a:pt x="140" y="673"/>
                      </a:cubicBezTo>
                      <a:lnTo>
                        <a:pt x="89" y="673"/>
                      </a:lnTo>
                      <a:cubicBezTo>
                        <a:pt x="72" y="673"/>
                        <a:pt x="51" y="673"/>
                        <a:pt x="51" y="690"/>
                      </a:cubicBezTo>
                      <a:cubicBezTo>
                        <a:pt x="51" y="707"/>
                        <a:pt x="51" y="741"/>
                        <a:pt x="72" y="741"/>
                      </a:cubicBezTo>
                      <a:lnTo>
                        <a:pt x="140" y="741"/>
                      </a:lnTo>
                      <a:cubicBezTo>
                        <a:pt x="246" y="741"/>
                        <a:pt x="334" y="707"/>
                        <a:pt x="389" y="618"/>
                      </a:cubicBezTo>
                      <a:cubicBezTo>
                        <a:pt x="406" y="584"/>
                        <a:pt x="423" y="529"/>
                        <a:pt x="423" y="478"/>
                      </a:cubicBezTo>
                      <a:cubicBezTo>
                        <a:pt x="423" y="407"/>
                        <a:pt x="389" y="335"/>
                        <a:pt x="334" y="301"/>
                      </a:cubicBezTo>
                      <a:cubicBezTo>
                        <a:pt x="290" y="256"/>
                        <a:pt x="229" y="222"/>
                        <a:pt x="166" y="214"/>
                      </a:cubicBezTo>
                      <a:lnTo>
                        <a:pt x="166" y="214"/>
                      </a:lnTo>
                      <a:cubicBezTo>
                        <a:pt x="255" y="154"/>
                        <a:pt x="348" y="108"/>
                        <a:pt x="457" y="73"/>
                      </a:cubicBezTo>
                      <a:cubicBezTo>
                        <a:pt x="474" y="73"/>
                        <a:pt x="474" y="56"/>
                        <a:pt x="474" y="39"/>
                      </a:cubicBezTo>
                      <a:cubicBezTo>
                        <a:pt x="474" y="18"/>
                        <a:pt x="457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45"/>
                <p:cNvSpPr/>
                <p:nvPr/>
              </p:nvSpPr>
              <p:spPr>
                <a:xfrm>
                  <a:off x="1515405" y="3036040"/>
                  <a:ext cx="7062" cy="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365" extrusionOk="0">
                      <a:moveTo>
                        <a:pt x="41" y="0"/>
                      </a:moveTo>
                      <a:cubicBezTo>
                        <a:pt x="30" y="0"/>
                        <a:pt x="22" y="12"/>
                        <a:pt x="22" y="24"/>
                      </a:cubicBezTo>
                      <a:cubicBezTo>
                        <a:pt x="1" y="58"/>
                        <a:pt x="1" y="96"/>
                        <a:pt x="1" y="147"/>
                      </a:cubicBezTo>
                      <a:cubicBezTo>
                        <a:pt x="1" y="218"/>
                        <a:pt x="22" y="290"/>
                        <a:pt x="39" y="341"/>
                      </a:cubicBezTo>
                      <a:cubicBezTo>
                        <a:pt x="51" y="353"/>
                        <a:pt x="63" y="365"/>
                        <a:pt x="75" y="365"/>
                      </a:cubicBezTo>
                      <a:cubicBezTo>
                        <a:pt x="80" y="365"/>
                        <a:pt x="85" y="363"/>
                        <a:pt x="90" y="358"/>
                      </a:cubicBezTo>
                      <a:cubicBezTo>
                        <a:pt x="106" y="358"/>
                        <a:pt x="106" y="341"/>
                        <a:pt x="106" y="324"/>
                      </a:cubicBezTo>
                      <a:cubicBezTo>
                        <a:pt x="90" y="269"/>
                        <a:pt x="73" y="201"/>
                        <a:pt x="73" y="147"/>
                      </a:cubicBezTo>
                      <a:cubicBezTo>
                        <a:pt x="73" y="113"/>
                        <a:pt x="73" y="79"/>
                        <a:pt x="90" y="41"/>
                      </a:cubicBezTo>
                      <a:cubicBezTo>
                        <a:pt x="90" y="24"/>
                        <a:pt x="73" y="7"/>
                        <a:pt x="56" y="7"/>
                      </a:cubicBezTo>
                      <a:cubicBezTo>
                        <a:pt x="51" y="2"/>
                        <a:pt x="46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45"/>
                <p:cNvSpPr/>
                <p:nvPr/>
              </p:nvSpPr>
              <p:spPr>
                <a:xfrm>
                  <a:off x="1510984" y="3067718"/>
                  <a:ext cx="62830" cy="22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39" extrusionOk="0">
                      <a:moveTo>
                        <a:pt x="879" y="0"/>
                      </a:moveTo>
                      <a:cubicBezTo>
                        <a:pt x="679" y="171"/>
                        <a:pt x="411" y="273"/>
                        <a:pt x="146" y="273"/>
                      </a:cubicBezTo>
                      <a:cubicBezTo>
                        <a:pt x="109" y="273"/>
                        <a:pt x="71" y="271"/>
                        <a:pt x="34" y="267"/>
                      </a:cubicBezTo>
                      <a:cubicBezTo>
                        <a:pt x="17" y="267"/>
                        <a:pt x="0" y="284"/>
                        <a:pt x="0" y="301"/>
                      </a:cubicBezTo>
                      <a:cubicBezTo>
                        <a:pt x="0" y="317"/>
                        <a:pt x="0" y="339"/>
                        <a:pt x="17" y="339"/>
                      </a:cubicBezTo>
                      <a:lnTo>
                        <a:pt x="157" y="339"/>
                      </a:lnTo>
                      <a:cubicBezTo>
                        <a:pt x="440" y="339"/>
                        <a:pt x="723" y="250"/>
                        <a:pt x="934" y="55"/>
                      </a:cubicBezTo>
                      <a:cubicBezTo>
                        <a:pt x="951" y="55"/>
                        <a:pt x="951" y="22"/>
                        <a:pt x="934" y="22"/>
                      </a:cubicBezTo>
                      <a:cubicBezTo>
                        <a:pt x="934" y="0"/>
                        <a:pt x="896" y="0"/>
                        <a:pt x="879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45"/>
                <p:cNvSpPr/>
                <p:nvPr/>
              </p:nvSpPr>
              <p:spPr>
                <a:xfrm>
                  <a:off x="1441225" y="3016373"/>
                  <a:ext cx="38279" cy="26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401" extrusionOk="0">
                      <a:moveTo>
                        <a:pt x="484" y="1"/>
                      </a:moveTo>
                      <a:cubicBezTo>
                        <a:pt x="462" y="1"/>
                        <a:pt x="440" y="5"/>
                        <a:pt x="423" y="5"/>
                      </a:cubicBezTo>
                      <a:cubicBezTo>
                        <a:pt x="301" y="60"/>
                        <a:pt x="174" y="111"/>
                        <a:pt x="68" y="199"/>
                      </a:cubicBezTo>
                      <a:cubicBezTo>
                        <a:pt x="51" y="216"/>
                        <a:pt x="34" y="233"/>
                        <a:pt x="17" y="271"/>
                      </a:cubicBezTo>
                      <a:cubicBezTo>
                        <a:pt x="1" y="288"/>
                        <a:pt x="1" y="322"/>
                        <a:pt x="17" y="356"/>
                      </a:cubicBezTo>
                      <a:cubicBezTo>
                        <a:pt x="30" y="384"/>
                        <a:pt x="63" y="400"/>
                        <a:pt x="100" y="400"/>
                      </a:cubicBezTo>
                      <a:cubicBezTo>
                        <a:pt x="113" y="400"/>
                        <a:pt x="127" y="398"/>
                        <a:pt x="140" y="394"/>
                      </a:cubicBezTo>
                      <a:cubicBezTo>
                        <a:pt x="263" y="394"/>
                        <a:pt x="385" y="339"/>
                        <a:pt x="474" y="250"/>
                      </a:cubicBezTo>
                      <a:cubicBezTo>
                        <a:pt x="529" y="199"/>
                        <a:pt x="546" y="166"/>
                        <a:pt x="563" y="128"/>
                      </a:cubicBezTo>
                      <a:cubicBezTo>
                        <a:pt x="580" y="94"/>
                        <a:pt x="580" y="39"/>
                        <a:pt x="546" y="22"/>
                      </a:cubicBezTo>
                      <a:cubicBezTo>
                        <a:pt x="529" y="5"/>
                        <a:pt x="507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45"/>
                <p:cNvSpPr/>
                <p:nvPr/>
              </p:nvSpPr>
              <p:spPr>
                <a:xfrm>
                  <a:off x="1464390" y="3058479"/>
                  <a:ext cx="16235" cy="1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230" extrusionOk="0">
                      <a:moveTo>
                        <a:pt x="123" y="1"/>
                      </a:moveTo>
                      <a:cubicBezTo>
                        <a:pt x="55" y="1"/>
                        <a:pt x="0" y="56"/>
                        <a:pt x="0" y="107"/>
                      </a:cubicBezTo>
                      <a:cubicBezTo>
                        <a:pt x="0" y="178"/>
                        <a:pt x="55" y="229"/>
                        <a:pt x="123" y="229"/>
                      </a:cubicBezTo>
                      <a:cubicBezTo>
                        <a:pt x="195" y="229"/>
                        <a:pt x="245" y="178"/>
                        <a:pt x="245" y="107"/>
                      </a:cubicBezTo>
                      <a:cubicBezTo>
                        <a:pt x="245" y="56"/>
                        <a:pt x="195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45"/>
                <p:cNvSpPr/>
                <p:nvPr/>
              </p:nvSpPr>
              <p:spPr>
                <a:xfrm>
                  <a:off x="1572625" y="3005417"/>
                  <a:ext cx="40522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336" extrusionOk="0">
                      <a:moveTo>
                        <a:pt x="88" y="0"/>
                      </a:moveTo>
                      <a:cubicBezTo>
                        <a:pt x="63" y="0"/>
                        <a:pt x="37" y="10"/>
                        <a:pt x="17" y="32"/>
                      </a:cubicBezTo>
                      <a:cubicBezTo>
                        <a:pt x="0" y="65"/>
                        <a:pt x="0" y="120"/>
                        <a:pt x="34" y="154"/>
                      </a:cubicBezTo>
                      <a:cubicBezTo>
                        <a:pt x="51" y="188"/>
                        <a:pt x="85" y="226"/>
                        <a:pt x="140" y="260"/>
                      </a:cubicBezTo>
                      <a:cubicBezTo>
                        <a:pt x="228" y="302"/>
                        <a:pt x="328" y="336"/>
                        <a:pt x="430" y="336"/>
                      </a:cubicBezTo>
                      <a:cubicBezTo>
                        <a:pt x="450" y="336"/>
                        <a:pt x="470" y="334"/>
                        <a:pt x="491" y="332"/>
                      </a:cubicBezTo>
                      <a:cubicBezTo>
                        <a:pt x="545" y="332"/>
                        <a:pt x="596" y="310"/>
                        <a:pt x="613" y="260"/>
                      </a:cubicBezTo>
                      <a:cubicBezTo>
                        <a:pt x="613" y="243"/>
                        <a:pt x="613" y="205"/>
                        <a:pt x="596" y="188"/>
                      </a:cubicBezTo>
                      <a:cubicBezTo>
                        <a:pt x="579" y="154"/>
                        <a:pt x="545" y="137"/>
                        <a:pt x="529" y="137"/>
                      </a:cubicBezTo>
                      <a:cubicBezTo>
                        <a:pt x="402" y="65"/>
                        <a:pt x="279" y="15"/>
                        <a:pt x="140" y="15"/>
                      </a:cubicBezTo>
                      <a:cubicBezTo>
                        <a:pt x="125" y="6"/>
                        <a:pt x="107" y="0"/>
                        <a:pt x="88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45"/>
                <p:cNvSpPr/>
                <p:nvPr/>
              </p:nvSpPr>
              <p:spPr>
                <a:xfrm>
                  <a:off x="1585164" y="3048183"/>
                  <a:ext cx="15377" cy="1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29" extrusionOk="0">
                      <a:moveTo>
                        <a:pt x="127" y="1"/>
                      </a:moveTo>
                      <a:cubicBezTo>
                        <a:pt x="55" y="1"/>
                        <a:pt x="0" y="51"/>
                        <a:pt x="0" y="123"/>
                      </a:cubicBezTo>
                      <a:cubicBezTo>
                        <a:pt x="0" y="174"/>
                        <a:pt x="55" y="229"/>
                        <a:pt x="127" y="229"/>
                      </a:cubicBezTo>
                      <a:cubicBezTo>
                        <a:pt x="178" y="229"/>
                        <a:pt x="233" y="174"/>
                        <a:pt x="233" y="123"/>
                      </a:cubicBezTo>
                      <a:cubicBezTo>
                        <a:pt x="233" y="51"/>
                        <a:pt x="178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45"/>
                <p:cNvSpPr/>
                <p:nvPr/>
              </p:nvSpPr>
              <p:spPr>
                <a:xfrm>
                  <a:off x="1306195" y="3697857"/>
                  <a:ext cx="50290" cy="3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546" extrusionOk="0">
                      <a:moveTo>
                        <a:pt x="673" y="0"/>
                      </a:moveTo>
                      <a:cubicBezTo>
                        <a:pt x="390" y="0"/>
                        <a:pt x="301" y="51"/>
                        <a:pt x="1" y="106"/>
                      </a:cubicBezTo>
                      <a:lnTo>
                        <a:pt x="762" y="546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45"/>
                <p:cNvSpPr/>
                <p:nvPr/>
              </p:nvSpPr>
              <p:spPr>
                <a:xfrm>
                  <a:off x="986836" y="3285310"/>
                  <a:ext cx="425420" cy="54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6" h="8215" extrusionOk="0">
                      <a:moveTo>
                        <a:pt x="6023" y="0"/>
                      </a:moveTo>
                      <a:lnTo>
                        <a:pt x="6023" y="0"/>
                      </a:lnTo>
                      <a:cubicBezTo>
                        <a:pt x="5791" y="123"/>
                        <a:pt x="4612" y="402"/>
                        <a:pt x="2870" y="1441"/>
                      </a:cubicBezTo>
                      <a:cubicBezTo>
                        <a:pt x="1497" y="2236"/>
                        <a:pt x="1002" y="2392"/>
                        <a:pt x="508" y="3360"/>
                      </a:cubicBezTo>
                      <a:cubicBezTo>
                        <a:pt x="106" y="4189"/>
                        <a:pt x="0" y="4472"/>
                        <a:pt x="296" y="5440"/>
                      </a:cubicBezTo>
                      <a:cubicBezTo>
                        <a:pt x="579" y="6391"/>
                        <a:pt x="1196" y="6780"/>
                        <a:pt x="2076" y="7219"/>
                      </a:cubicBezTo>
                      <a:cubicBezTo>
                        <a:pt x="2959" y="7676"/>
                        <a:pt x="3927" y="7870"/>
                        <a:pt x="4823" y="8098"/>
                      </a:cubicBezTo>
                      <a:cubicBezTo>
                        <a:pt x="5052" y="8157"/>
                        <a:pt x="5281" y="8215"/>
                        <a:pt x="5508" y="8215"/>
                      </a:cubicBezTo>
                      <a:cubicBezTo>
                        <a:pt x="5561" y="8215"/>
                        <a:pt x="5615" y="8211"/>
                        <a:pt x="5668" y="8204"/>
                      </a:cubicBezTo>
                      <a:cubicBezTo>
                        <a:pt x="5740" y="8204"/>
                        <a:pt x="5829" y="8170"/>
                        <a:pt x="5829" y="8098"/>
                      </a:cubicBezTo>
                      <a:cubicBezTo>
                        <a:pt x="5846" y="8031"/>
                        <a:pt x="5774" y="7993"/>
                        <a:pt x="5706" y="7959"/>
                      </a:cubicBezTo>
                      <a:cubicBezTo>
                        <a:pt x="5579" y="7904"/>
                        <a:pt x="5440" y="7870"/>
                        <a:pt x="5284" y="7836"/>
                      </a:cubicBezTo>
                      <a:lnTo>
                        <a:pt x="5284" y="7836"/>
                      </a:lnTo>
                      <a:cubicBezTo>
                        <a:pt x="5329" y="7839"/>
                        <a:pt x="5373" y="7841"/>
                        <a:pt x="5418" y="7841"/>
                      </a:cubicBezTo>
                      <a:cubicBezTo>
                        <a:pt x="5648" y="7841"/>
                        <a:pt x="5868" y="7802"/>
                        <a:pt x="6074" y="7714"/>
                      </a:cubicBezTo>
                      <a:cubicBezTo>
                        <a:pt x="6129" y="7693"/>
                        <a:pt x="6180" y="7659"/>
                        <a:pt x="6180" y="7608"/>
                      </a:cubicBezTo>
                      <a:cubicBezTo>
                        <a:pt x="6180" y="7570"/>
                        <a:pt x="6146" y="7553"/>
                        <a:pt x="6129" y="7536"/>
                      </a:cubicBezTo>
                      <a:cubicBezTo>
                        <a:pt x="6091" y="7519"/>
                        <a:pt x="6057" y="7502"/>
                        <a:pt x="6023" y="7502"/>
                      </a:cubicBezTo>
                      <a:cubicBezTo>
                        <a:pt x="5774" y="7464"/>
                        <a:pt x="5529" y="7448"/>
                        <a:pt x="5246" y="7414"/>
                      </a:cubicBezTo>
                      <a:lnTo>
                        <a:pt x="5246" y="7414"/>
                      </a:lnTo>
                      <a:cubicBezTo>
                        <a:pt x="5365" y="7420"/>
                        <a:pt x="5484" y="7424"/>
                        <a:pt x="5604" y="7424"/>
                      </a:cubicBezTo>
                      <a:cubicBezTo>
                        <a:pt x="5820" y="7424"/>
                        <a:pt x="6037" y="7411"/>
                        <a:pt x="6252" y="7376"/>
                      </a:cubicBezTo>
                      <a:cubicBezTo>
                        <a:pt x="6302" y="7376"/>
                        <a:pt x="6340" y="7359"/>
                        <a:pt x="6391" y="7342"/>
                      </a:cubicBezTo>
                      <a:cubicBezTo>
                        <a:pt x="6425" y="7325"/>
                        <a:pt x="6446" y="7270"/>
                        <a:pt x="6446" y="7236"/>
                      </a:cubicBezTo>
                      <a:cubicBezTo>
                        <a:pt x="6446" y="7185"/>
                        <a:pt x="6408" y="7147"/>
                        <a:pt x="6374" y="7131"/>
                      </a:cubicBezTo>
                      <a:cubicBezTo>
                        <a:pt x="6340" y="7114"/>
                        <a:pt x="6285" y="7114"/>
                        <a:pt x="6235" y="7114"/>
                      </a:cubicBezTo>
                      <a:cubicBezTo>
                        <a:pt x="5935" y="7080"/>
                        <a:pt x="5618" y="7059"/>
                        <a:pt x="5301" y="7042"/>
                      </a:cubicBezTo>
                      <a:cubicBezTo>
                        <a:pt x="5634" y="7025"/>
                        <a:pt x="5968" y="7008"/>
                        <a:pt x="6268" y="6885"/>
                      </a:cubicBezTo>
                      <a:cubicBezTo>
                        <a:pt x="6319" y="6868"/>
                        <a:pt x="6374" y="6830"/>
                        <a:pt x="6374" y="6780"/>
                      </a:cubicBezTo>
                      <a:cubicBezTo>
                        <a:pt x="6374" y="6742"/>
                        <a:pt x="6357" y="6708"/>
                        <a:pt x="6319" y="6691"/>
                      </a:cubicBezTo>
                      <a:cubicBezTo>
                        <a:pt x="6302" y="6674"/>
                        <a:pt x="6268" y="6674"/>
                        <a:pt x="6235" y="6674"/>
                      </a:cubicBezTo>
                      <a:cubicBezTo>
                        <a:pt x="5968" y="6636"/>
                        <a:pt x="5723" y="6619"/>
                        <a:pt x="5474" y="6619"/>
                      </a:cubicBezTo>
                      <a:lnTo>
                        <a:pt x="4840" y="6357"/>
                      </a:lnTo>
                      <a:cubicBezTo>
                        <a:pt x="4350" y="6268"/>
                        <a:pt x="3838" y="6163"/>
                        <a:pt x="3415" y="5917"/>
                      </a:cubicBezTo>
                      <a:cubicBezTo>
                        <a:pt x="2976" y="5651"/>
                        <a:pt x="1196" y="4861"/>
                        <a:pt x="2815" y="3627"/>
                      </a:cubicBezTo>
                      <a:cubicBezTo>
                        <a:pt x="5000" y="1953"/>
                        <a:pt x="5034" y="2181"/>
                        <a:pt x="5791" y="1847"/>
                      </a:cubicBezTo>
                      <a:lnTo>
                        <a:pt x="602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45"/>
                <p:cNvSpPr/>
                <p:nvPr/>
              </p:nvSpPr>
              <p:spPr>
                <a:xfrm>
                  <a:off x="1033100" y="3601633"/>
                  <a:ext cx="19931" cy="35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542" extrusionOk="0">
                      <a:moveTo>
                        <a:pt x="98" y="0"/>
                      </a:moveTo>
                      <a:cubicBezTo>
                        <a:pt x="90" y="0"/>
                        <a:pt x="81" y="4"/>
                        <a:pt x="73" y="13"/>
                      </a:cubicBezTo>
                      <a:cubicBezTo>
                        <a:pt x="73" y="13"/>
                        <a:pt x="1" y="119"/>
                        <a:pt x="1" y="258"/>
                      </a:cubicBezTo>
                      <a:cubicBezTo>
                        <a:pt x="1" y="313"/>
                        <a:pt x="18" y="364"/>
                        <a:pt x="56" y="419"/>
                      </a:cubicBezTo>
                      <a:cubicBezTo>
                        <a:pt x="90" y="469"/>
                        <a:pt x="162" y="507"/>
                        <a:pt x="250" y="541"/>
                      </a:cubicBezTo>
                      <a:cubicBezTo>
                        <a:pt x="267" y="541"/>
                        <a:pt x="284" y="541"/>
                        <a:pt x="301" y="524"/>
                      </a:cubicBezTo>
                      <a:cubicBezTo>
                        <a:pt x="301" y="507"/>
                        <a:pt x="301" y="469"/>
                        <a:pt x="284" y="469"/>
                      </a:cubicBezTo>
                      <a:cubicBezTo>
                        <a:pt x="195" y="452"/>
                        <a:pt x="145" y="419"/>
                        <a:pt x="107" y="364"/>
                      </a:cubicBezTo>
                      <a:cubicBezTo>
                        <a:pt x="90" y="330"/>
                        <a:pt x="73" y="296"/>
                        <a:pt x="73" y="258"/>
                      </a:cubicBezTo>
                      <a:cubicBezTo>
                        <a:pt x="73" y="207"/>
                        <a:pt x="90" y="152"/>
                        <a:pt x="107" y="119"/>
                      </a:cubicBezTo>
                      <a:cubicBezTo>
                        <a:pt x="107" y="102"/>
                        <a:pt x="124" y="85"/>
                        <a:pt x="124" y="68"/>
                      </a:cubicBezTo>
                      <a:lnTo>
                        <a:pt x="145" y="68"/>
                      </a:lnTo>
                      <a:lnTo>
                        <a:pt x="145" y="47"/>
                      </a:lnTo>
                      <a:cubicBezTo>
                        <a:pt x="145" y="47"/>
                        <a:pt x="145" y="13"/>
                        <a:pt x="124" y="13"/>
                      </a:cubicBezTo>
                      <a:cubicBezTo>
                        <a:pt x="115" y="4"/>
                        <a:pt x="107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775403" y="2811858"/>
            <a:ext cx="3312465" cy="903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NOT 100% SURE</a:t>
            </a:r>
          </a:p>
        </p:txBody>
      </p:sp>
      <p:sp>
        <p:nvSpPr>
          <p:cNvPr id="76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6162" y="1578820"/>
            <a:ext cx="4279606" cy="51998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Fresca" panose="020B0604020202020204" charset="0"/>
                <a:cs typeface="Calibri" panose="020F0502020204030204" pitchFamily="34" charset="0"/>
              </a:rPr>
              <a:t>When do we use this tense?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80913" y="2811858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585233" y="3185236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120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44165" y="1439299"/>
            <a:ext cx="3025516" cy="776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to talk about future actions</a:t>
            </a:r>
          </a:p>
          <a:p>
            <a:pPr marL="0" indent="0">
              <a:buSzPts val="1100"/>
            </a:pPr>
            <a:r>
              <a:rPr lang="en-US" dirty="0">
                <a:latin typeface="Fresca" panose="020B0604020202020204" charset="0"/>
                <a:cs typeface="Calibri" panose="020F0502020204030204" pitchFamily="34" charset="0"/>
              </a:rPr>
              <a:t>→ to make prediction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6" grpId="0" animBg="1"/>
      <p:bldP spid="1527" grpId="0" animBg="1"/>
      <p:bldP spid="1528" grpId="0" animBg="1"/>
      <p:bldP spid="1529" grpId="0" animBg="1"/>
      <p:bldP spid="1532" grpId="0" build="p"/>
      <p:bldP spid="1534" grpId="0" uiExpand="1" build="p" animBg="1"/>
      <p:bldP spid="75" grpId="0" uiExpand="1" build="p"/>
      <p:bldP spid="76" grpId="0" uiExpand="1" build="p" animBg="1"/>
      <p:bldP spid="1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9"/>
          <p:cNvSpPr txBox="1">
            <a:spLocks noGrp="1"/>
          </p:cNvSpPr>
          <p:nvPr>
            <p:ph type="title"/>
          </p:nvPr>
        </p:nvSpPr>
        <p:spPr>
          <a:xfrm>
            <a:off x="701610" y="168619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</a:rPr>
              <a:t>STRUCTURE</a:t>
            </a:r>
            <a:endParaRPr lang="en-US" sz="4000" dirty="0">
              <a:solidFill>
                <a:schemeClr val="lt2"/>
              </a:solidFill>
            </a:endParaRPr>
          </a:p>
        </p:txBody>
      </p:sp>
      <p:grpSp>
        <p:nvGrpSpPr>
          <p:cNvPr id="1054" name="Google Shape;1054;p39"/>
          <p:cNvGrpSpPr/>
          <p:nvPr/>
        </p:nvGrpSpPr>
        <p:grpSpPr>
          <a:xfrm rot="-593568">
            <a:off x="673948" y="427581"/>
            <a:ext cx="839490" cy="521774"/>
            <a:chOff x="4005481" y="2034693"/>
            <a:chExt cx="839517" cy="521790"/>
          </a:xfrm>
        </p:grpSpPr>
        <p:sp>
          <p:nvSpPr>
            <p:cNvPr id="1055" name="Google Shape;1055;p39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1210283" y="1335901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1210281" y="2605989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5" name="Oval 14"/>
          <p:cNvSpPr/>
          <p:nvPr/>
        </p:nvSpPr>
        <p:spPr>
          <a:xfrm>
            <a:off x="1210281" y="3876078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7AB4917F-F1B8-4D28-BB30-6D1284D2D1B9}"/>
              </a:ext>
            </a:extLst>
          </p:cNvPr>
          <p:cNvSpPr/>
          <p:nvPr/>
        </p:nvSpPr>
        <p:spPr>
          <a:xfrm>
            <a:off x="2008933" y="1236880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+ V 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1BAF4F0-66CE-43CD-968F-75C43F53DBE8}"/>
              </a:ext>
            </a:extLst>
          </p:cNvPr>
          <p:cNvSpPr/>
          <p:nvPr/>
        </p:nvSpPr>
        <p:spPr>
          <a:xfrm>
            <a:off x="2008931" y="2506969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not (won’t) + V 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BFDC2FC1-A94B-4954-98B7-E4F36EE5B2AB}"/>
              </a:ext>
            </a:extLst>
          </p:cNvPr>
          <p:cNvSpPr/>
          <p:nvPr/>
        </p:nvSpPr>
        <p:spPr>
          <a:xfrm>
            <a:off x="2008931" y="3777058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Will + S + V ? </a:t>
            </a:r>
          </a:p>
        </p:txBody>
      </p:sp>
    </p:spTree>
    <p:extLst>
      <p:ext uri="{BB962C8B-B14F-4D97-AF65-F5344CB8AC3E}">
        <p14:creationId xmlns:p14="http://schemas.microsoft.com/office/powerpoint/2010/main" val="35458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4"/>
          <p:cNvSpPr txBox="1">
            <a:spLocks noGrp="1"/>
          </p:cNvSpPr>
          <p:nvPr>
            <p:ph type="title"/>
          </p:nvPr>
        </p:nvSpPr>
        <p:spPr>
          <a:xfrm>
            <a:off x="-449443" y="1857598"/>
            <a:ext cx="3349284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</a:t>
            </a:r>
            <a:r>
              <a:rPr lang="en" dirty="0" smtClean="0">
                <a:solidFill>
                  <a:schemeClr val="dk1"/>
                </a:solidFill>
              </a:rPr>
              <a:t>ignal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27" name="Google Shape;1427;p44"/>
          <p:cNvSpPr txBox="1">
            <a:spLocks noGrp="1"/>
          </p:cNvSpPr>
          <p:nvPr>
            <p:ph type="subTitle" idx="1"/>
          </p:nvPr>
        </p:nvSpPr>
        <p:spPr>
          <a:xfrm>
            <a:off x="2072424" y="-74294"/>
            <a:ext cx="10804129" cy="5217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Adverbs of time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week/ month/ year/ day/ Sunday 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Someday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+  period of time: in 3 months, in 4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verbs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Think/ believe/ suppose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adverbs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Perhaps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</a:t>
            </a:r>
          </a:p>
        </p:txBody>
      </p:sp>
      <p:grpSp>
        <p:nvGrpSpPr>
          <p:cNvPr id="1428" name="Google Shape;1428;p44"/>
          <p:cNvGrpSpPr/>
          <p:nvPr/>
        </p:nvGrpSpPr>
        <p:grpSpPr>
          <a:xfrm>
            <a:off x="5949205" y="1673699"/>
            <a:ext cx="3194795" cy="3469801"/>
            <a:chOff x="5202858" y="1256125"/>
            <a:chExt cx="3194795" cy="3469801"/>
          </a:xfrm>
        </p:grpSpPr>
        <p:sp>
          <p:nvSpPr>
            <p:cNvPr id="1429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2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433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439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1444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1489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5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1159490"/>
            <a:ext cx="87274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Petrol-powered cars are not eco- friendly, so they ………  be popular.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We  ………  travel by teleporter soon because it is faster.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Rich people  ………  choose to travel to other planets for their holidays.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People  ………  take holidays in crowded places as in the past.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Bullet trains  ………  soon become a popular means of transport in Viet Nam because they are green and safe.</a:t>
            </a:r>
          </a:p>
        </p:txBody>
      </p:sp>
      <p:sp>
        <p:nvSpPr>
          <p:cNvPr id="22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416560" y="503205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Ex 1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Complete the sentence with 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or </a:t>
            </a:r>
            <a:r>
              <a:rPr lang="en-US" sz="280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won’t </a:t>
            </a:r>
            <a:r>
              <a:rPr lang="en-US" sz="2800" b="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(p117)</a:t>
            </a:r>
            <a:endParaRPr lang="en-US" sz="2800" b="0" dirty="0">
              <a:latin typeface="Fresca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995A96-0F86-07AE-23C1-7AF0D0C46624}"/>
              </a:ext>
            </a:extLst>
          </p:cNvPr>
          <p:cNvSpPr txBox="1"/>
          <p:nvPr/>
        </p:nvSpPr>
        <p:spPr>
          <a:xfrm>
            <a:off x="1488440" y="1760478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>
              <a:latin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75DD3-49A3-3AFD-CB3F-5765CE085A6F}"/>
              </a:ext>
            </a:extLst>
          </p:cNvPr>
          <p:cNvSpPr txBox="1"/>
          <p:nvPr/>
        </p:nvSpPr>
        <p:spPr>
          <a:xfrm>
            <a:off x="1871980" y="2775096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9C1E5-1B88-C811-01A0-42888F91644E}"/>
              </a:ext>
            </a:extLst>
          </p:cNvPr>
          <p:cNvSpPr txBox="1"/>
          <p:nvPr/>
        </p:nvSpPr>
        <p:spPr>
          <a:xfrm>
            <a:off x="6947700" y="1098530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485A68-5F59-2062-E713-04F1DC6A3BDF}"/>
              </a:ext>
            </a:extLst>
          </p:cNvPr>
          <p:cNvSpPr txBox="1"/>
          <p:nvPr/>
        </p:nvSpPr>
        <p:spPr>
          <a:xfrm>
            <a:off x="2560320" y="2104501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3C36D-8537-44FE-B73C-ED70F7261DAF}"/>
              </a:ext>
            </a:extLst>
          </p:cNvPr>
          <p:cNvSpPr txBox="1"/>
          <p:nvPr/>
        </p:nvSpPr>
        <p:spPr>
          <a:xfrm>
            <a:off x="2560320" y="3119119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82233" y="1534834"/>
            <a:ext cx="1986767" cy="720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17080" y="218570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2320" y="2553477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-5554666" y="287228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43780" y="2553253"/>
            <a:ext cx="2585720" cy="447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43780" y="3230880"/>
            <a:ext cx="3700780" cy="1440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87520" y="3908636"/>
            <a:ext cx="1973580" cy="23284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Eco-Campaign: What To Do For World Car Free Day By Slidesgo">
  <a:themeElements>
    <a:clrScheme name="Simple Light">
      <a:dk1>
        <a:srgbClr val="433761"/>
      </a:dk1>
      <a:lt1>
        <a:srgbClr val="2D7A9D"/>
      </a:lt1>
      <a:dk2>
        <a:srgbClr val="125B54"/>
      </a:dk2>
      <a:lt2>
        <a:srgbClr val="00A48D"/>
      </a:lt2>
      <a:accent1>
        <a:srgbClr val="2FC8AD"/>
      </a:accent1>
      <a:accent2>
        <a:srgbClr val="E1F5EE"/>
      </a:accent2>
      <a:accent3>
        <a:srgbClr val="FA535C"/>
      </a:accent3>
      <a:accent4>
        <a:srgbClr val="FB8939"/>
      </a:accent4>
      <a:accent5>
        <a:srgbClr val="FCB238"/>
      </a:accent5>
      <a:accent6>
        <a:srgbClr val="FFFFFF"/>
      </a:accent6>
      <a:hlink>
        <a:srgbClr val="433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929</Words>
  <Application>Microsoft Office PowerPoint</Application>
  <PresentationFormat>On-screen Show (16:9)</PresentationFormat>
  <Paragraphs>213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Wingdings</vt:lpstr>
      <vt:lpstr>Tahoma</vt:lpstr>
      <vt:lpstr>Calibri</vt:lpstr>
      <vt:lpstr>Poppins</vt:lpstr>
      <vt:lpstr>Arial</vt:lpstr>
      <vt:lpstr>Luckiest Guy</vt:lpstr>
      <vt:lpstr>Asap</vt:lpstr>
      <vt:lpstr>Bebas Neue</vt:lpstr>
      <vt:lpstr>Roboto</vt:lpstr>
      <vt:lpstr>Fresca</vt:lpstr>
      <vt:lpstr>Helvetica Neue</vt:lpstr>
      <vt:lpstr>Archivo</vt:lpstr>
      <vt:lpstr>Neucha</vt:lpstr>
      <vt:lpstr>Times New Roman</vt:lpstr>
      <vt:lpstr>Eco-Campaign: What To Do For World Car Free Day By Slidesgo</vt:lpstr>
      <vt:lpstr>Unit 11: TRAVERLLING IN FUTURE</vt:lpstr>
      <vt:lpstr>OBJECTIVES By the end of the lesson, students will be able to use: </vt:lpstr>
      <vt:lpstr>01</vt:lpstr>
      <vt:lpstr>How will we travel in 2050?!</vt:lpstr>
      <vt:lpstr>How will we travel in 2050?!</vt:lpstr>
      <vt:lpstr>PowerPoint Presentation</vt:lpstr>
      <vt:lpstr>STRUCTURE</vt:lpstr>
      <vt:lpstr>Signal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Look at the pictures and tell your partner if you will / won’t travel by these means of transport. Give reason(s) (P118)</vt:lpstr>
      <vt:lpstr>02</vt:lpstr>
      <vt:lpstr>LISTEN AND FILL IN THE BLANK</vt:lpstr>
      <vt:lpstr>Let’s complete this table</vt:lpstr>
      <vt:lpstr>Let’s complete this table</vt:lpstr>
      <vt:lpstr>PowerPoint Presentation</vt:lpstr>
      <vt:lpstr>PowerPoint Presentation</vt:lpstr>
      <vt:lpstr>Let’s recap!</vt:lpstr>
      <vt:lpstr>Choose the correct answer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TRAVERLLING IN FUTURE</dc:title>
  <cp:lastModifiedBy>Admin</cp:lastModifiedBy>
  <cp:revision>32</cp:revision>
  <dcterms:modified xsi:type="dcterms:W3CDTF">2023-03-28T05:23:48Z</dcterms:modified>
</cp:coreProperties>
</file>