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259" r:id="rId3"/>
    <p:sldId id="258" r:id="rId5"/>
    <p:sldId id="260" r:id="rId6"/>
    <p:sldId id="312" r:id="rId7"/>
    <p:sldId id="286" r:id="rId8"/>
    <p:sldId id="263" r:id="rId9"/>
    <p:sldId id="315" r:id="rId10"/>
    <p:sldId id="262" r:id="rId11"/>
    <p:sldId id="269" r:id="rId12"/>
    <p:sldId id="329" r:id="rId13"/>
    <p:sldId id="330" r:id="rId14"/>
    <p:sldId id="331" r:id="rId15"/>
    <p:sldId id="332" r:id="rId16"/>
    <p:sldId id="318" r:id="rId17"/>
    <p:sldId id="266" r:id="rId18"/>
    <p:sldId id="257" r:id="rId19"/>
    <p:sldId id="322" r:id="rId20"/>
    <p:sldId id="333" r:id="rId21"/>
    <p:sldId id="270" r:id="rId22"/>
    <p:sldId id="279" r:id="rId23"/>
    <p:sldId id="325" r:id="rId24"/>
    <p:sldId id="280" r:id="rId25"/>
    <p:sldId id="285" r:id="rId26"/>
    <p:sldId id="326" r:id="rId27"/>
    <p:sldId id="261" r:id="rId28"/>
    <p:sldId id="327" r:id="rId29"/>
    <p:sldId id="328" r:id="rId30"/>
  </p:sldIdLst>
  <p:sldSz cx="9144000" cy="5143500" type="screen16x9"/>
  <p:notesSz cx="6858000" cy="9144000"/>
  <p:embeddedFontLst>
    <p:embeddedFont>
      <p:font typeface="RocknRoll One" panose="02020900000000000000" charset="-120"/>
      <p:regular r:id="rId34"/>
    </p:embeddedFont>
    <p:embeddedFont>
      <p:font typeface="Inria Sans"/>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SVN-FFF Tusj" panose="02040802050405020203" pitchFamily="18"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000"/>
    <a:srgbClr val="558A4C"/>
    <a:srgbClr val="39460C"/>
    <a:srgbClr val="6684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886"/>
        <p:cNvGrpSpPr/>
        <p:nvPr/>
      </p:nvGrpSpPr>
      <p:grpSpPr>
        <a:xfrm>
          <a:off x="0" y="0"/>
          <a:ext cx="0" cy="0"/>
          <a:chOff x="0" y="0"/>
          <a:chExt cx="0" cy="0"/>
        </a:xfrm>
      </p:grpSpPr>
      <p:sp>
        <p:nvSpPr>
          <p:cNvPr id="26887" name="Google Shape;26887;gf478a96ada_0_3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8" name="Google Shape;26888;gf478a96ada_0_3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42"/>
        <p:cNvGrpSpPr/>
        <p:nvPr/>
      </p:nvGrpSpPr>
      <p:grpSpPr>
        <a:xfrm>
          <a:off x="0" y="0"/>
          <a:ext cx="0" cy="0"/>
          <a:chOff x="0" y="0"/>
          <a:chExt cx="0" cy="0"/>
        </a:xfrm>
      </p:grpSpPr>
      <p:sp>
        <p:nvSpPr>
          <p:cNvPr id="27343" name="Google Shape;27343;g13d3bee555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4" name="Google Shape;27344;g13d3bee555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48"/>
        <p:cNvGrpSpPr/>
        <p:nvPr/>
      </p:nvGrpSpPr>
      <p:grpSpPr>
        <a:xfrm>
          <a:off x="0" y="0"/>
          <a:ext cx="0" cy="0"/>
          <a:chOff x="0" y="0"/>
          <a:chExt cx="0" cy="0"/>
        </a:xfrm>
      </p:grpSpPr>
      <p:sp>
        <p:nvSpPr>
          <p:cNvPr id="27249" name="Google Shape;27249;g13d3bee5551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0" name="Google Shape;27250;g13d3bee555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48"/>
        <p:cNvGrpSpPr/>
        <p:nvPr/>
      </p:nvGrpSpPr>
      <p:grpSpPr>
        <a:xfrm>
          <a:off x="0" y="0"/>
          <a:ext cx="0" cy="0"/>
          <a:chOff x="0" y="0"/>
          <a:chExt cx="0" cy="0"/>
        </a:xfrm>
      </p:grpSpPr>
      <p:sp>
        <p:nvSpPr>
          <p:cNvPr id="27249" name="Google Shape;27249;g13d3bee5551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0" name="Google Shape;27250;g13d3bee555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834"/>
        <p:cNvGrpSpPr/>
        <p:nvPr/>
      </p:nvGrpSpPr>
      <p:grpSpPr>
        <a:xfrm>
          <a:off x="0" y="0"/>
          <a:ext cx="0" cy="0"/>
          <a:chOff x="0" y="0"/>
          <a:chExt cx="0" cy="0"/>
        </a:xfrm>
      </p:grpSpPr>
      <p:sp>
        <p:nvSpPr>
          <p:cNvPr id="26835" name="Google Shape;26835;gf478a96ada_0_1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6" name="Google Shape;26836;gf478a96ada_0_1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48"/>
        <p:cNvGrpSpPr/>
        <p:nvPr/>
      </p:nvGrpSpPr>
      <p:grpSpPr>
        <a:xfrm>
          <a:off x="0" y="0"/>
          <a:ext cx="0" cy="0"/>
          <a:chOff x="0" y="0"/>
          <a:chExt cx="0" cy="0"/>
        </a:xfrm>
      </p:grpSpPr>
      <p:sp>
        <p:nvSpPr>
          <p:cNvPr id="27249" name="Google Shape;27249;g13d3bee5551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0" name="Google Shape;27250;g13d3bee555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57"/>
        <p:cNvGrpSpPr/>
        <p:nvPr/>
      </p:nvGrpSpPr>
      <p:grpSpPr>
        <a:xfrm>
          <a:off x="0" y="0"/>
          <a:ext cx="0" cy="0"/>
          <a:chOff x="0" y="0"/>
          <a:chExt cx="0" cy="0"/>
        </a:xfrm>
      </p:grpSpPr>
      <p:sp>
        <p:nvSpPr>
          <p:cNvPr id="27358" name="Google Shape;27358;g13d3bee555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9" name="Google Shape;27359;g13d3bee555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764"/>
        <p:cNvGrpSpPr/>
        <p:nvPr/>
      </p:nvGrpSpPr>
      <p:grpSpPr>
        <a:xfrm>
          <a:off x="0" y="0"/>
          <a:ext cx="0" cy="0"/>
          <a:chOff x="0" y="0"/>
          <a:chExt cx="0" cy="0"/>
        </a:xfrm>
      </p:grpSpPr>
      <p:sp>
        <p:nvSpPr>
          <p:cNvPr id="27765" name="Google Shape;27765;g13d3bee5551_0_5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6" name="Google Shape;27766;g13d3bee5551_0_5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817"/>
        <p:cNvGrpSpPr/>
        <p:nvPr/>
      </p:nvGrpSpPr>
      <p:grpSpPr>
        <a:xfrm>
          <a:off x="0" y="0"/>
          <a:ext cx="0" cy="0"/>
          <a:chOff x="0" y="0"/>
          <a:chExt cx="0" cy="0"/>
        </a:xfrm>
      </p:grpSpPr>
      <p:sp>
        <p:nvSpPr>
          <p:cNvPr id="27818" name="Google Shape;27818;g13d3bee5551_0_5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19" name="Google Shape;27819;g13d3bee5551_0_5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18"/>
        <p:cNvGrpSpPr/>
        <p:nvPr/>
      </p:nvGrpSpPr>
      <p:grpSpPr>
        <a:xfrm>
          <a:off x="0" y="0"/>
          <a:ext cx="0" cy="0"/>
          <a:chOff x="0" y="0"/>
          <a:chExt cx="0" cy="0"/>
        </a:xfrm>
      </p:grpSpPr>
      <p:sp>
        <p:nvSpPr>
          <p:cNvPr id="28019" name="Google Shape;28019;g13d47c5ef3c_0_2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20" name="Google Shape;28020;g13d47c5ef3c_0_2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005"/>
        <p:cNvGrpSpPr/>
        <p:nvPr/>
      </p:nvGrpSpPr>
      <p:grpSpPr>
        <a:xfrm>
          <a:off x="0" y="0"/>
          <a:ext cx="0" cy="0"/>
          <a:chOff x="0" y="0"/>
          <a:chExt cx="0" cy="0"/>
        </a:xfrm>
      </p:grpSpPr>
      <p:sp>
        <p:nvSpPr>
          <p:cNvPr id="27006" name="Google Shape;27006;gf478a96ada_0_5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7" name="Google Shape;27007;gf478a96ada_0_5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850"/>
        <p:cNvGrpSpPr/>
        <p:nvPr/>
      </p:nvGrpSpPr>
      <p:grpSpPr>
        <a:xfrm>
          <a:off x="0" y="0"/>
          <a:ext cx="0" cy="0"/>
          <a:chOff x="0" y="0"/>
          <a:chExt cx="0" cy="0"/>
        </a:xfrm>
      </p:grpSpPr>
      <p:sp>
        <p:nvSpPr>
          <p:cNvPr id="26851" name="Google Shape;26851;gf478a96ada_0_2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2" name="Google Shape;26852;gf478a96ada_0_2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87"/>
        <p:cNvGrpSpPr/>
        <p:nvPr/>
      </p:nvGrpSpPr>
      <p:grpSpPr>
        <a:xfrm>
          <a:off x="0" y="0"/>
          <a:ext cx="0" cy="0"/>
          <a:chOff x="0" y="0"/>
          <a:chExt cx="0" cy="0"/>
        </a:xfrm>
      </p:grpSpPr>
      <p:sp>
        <p:nvSpPr>
          <p:cNvPr id="28088" name="Google Shape;28088;g13d3bee5551_0_5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9" name="Google Shape;28089;g13d3bee5551_0_5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971"/>
        <p:cNvGrpSpPr/>
        <p:nvPr/>
      </p:nvGrpSpPr>
      <p:grpSpPr>
        <a:xfrm>
          <a:off x="0" y="0"/>
          <a:ext cx="0" cy="0"/>
          <a:chOff x="0" y="0"/>
          <a:chExt cx="0" cy="0"/>
        </a:xfrm>
      </p:grpSpPr>
      <p:sp>
        <p:nvSpPr>
          <p:cNvPr id="26972" name="Google Shape;26972;g13d2b0095be_0_13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73" name="Google Shape;26973;g13d2b0095be_0_13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87"/>
        <p:cNvGrpSpPr/>
        <p:nvPr/>
      </p:nvGrpSpPr>
      <p:grpSpPr>
        <a:xfrm>
          <a:off x="0" y="0"/>
          <a:ext cx="0" cy="0"/>
          <a:chOff x="0" y="0"/>
          <a:chExt cx="0" cy="0"/>
        </a:xfrm>
      </p:grpSpPr>
      <p:sp>
        <p:nvSpPr>
          <p:cNvPr id="28088" name="Google Shape;28088;g13d3bee5551_0_5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9" name="Google Shape;28089;g13d3bee5551_0_5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13"/>
        <p:cNvGrpSpPr/>
        <p:nvPr/>
      </p:nvGrpSpPr>
      <p:grpSpPr>
        <a:xfrm>
          <a:off x="0" y="0"/>
          <a:ext cx="0" cy="0"/>
          <a:chOff x="0" y="0"/>
          <a:chExt cx="0" cy="0"/>
        </a:xfrm>
      </p:grpSpPr>
      <p:sp>
        <p:nvSpPr>
          <p:cNvPr id="27114" name="Google Shape;27114;g13d2b0095be_0_18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15" name="Google Shape;27115;g13d2b0095be_0_18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078"/>
        <p:cNvGrpSpPr/>
        <p:nvPr/>
      </p:nvGrpSpPr>
      <p:grpSpPr>
        <a:xfrm>
          <a:off x="0" y="0"/>
          <a:ext cx="0" cy="0"/>
          <a:chOff x="0" y="0"/>
          <a:chExt cx="0" cy="0"/>
        </a:xfrm>
      </p:grpSpPr>
      <p:sp>
        <p:nvSpPr>
          <p:cNvPr id="27079" name="Google Shape;27079;g13cfc46c630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80" name="Google Shape;27080;g13cfc46c630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42"/>
        <p:cNvGrpSpPr/>
        <p:nvPr/>
      </p:nvGrpSpPr>
      <p:grpSpPr>
        <a:xfrm>
          <a:off x="0" y="0"/>
          <a:ext cx="0" cy="0"/>
          <a:chOff x="0" y="0"/>
          <a:chExt cx="0" cy="0"/>
        </a:xfrm>
      </p:grpSpPr>
      <p:sp>
        <p:nvSpPr>
          <p:cNvPr id="27343" name="Google Shape;27343;g13d3bee555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4" name="Google Shape;27344;g13d3bee555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42"/>
        <p:cNvGrpSpPr/>
        <p:nvPr/>
      </p:nvGrpSpPr>
      <p:grpSpPr>
        <a:xfrm>
          <a:off x="0" y="0"/>
          <a:ext cx="0" cy="0"/>
          <a:chOff x="0" y="0"/>
          <a:chExt cx="0" cy="0"/>
        </a:xfrm>
      </p:grpSpPr>
      <p:sp>
        <p:nvSpPr>
          <p:cNvPr id="27343" name="Google Shape;27343;g13d3bee555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4" name="Google Shape;27344;g13d3bee555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42"/>
        <p:cNvGrpSpPr/>
        <p:nvPr/>
      </p:nvGrpSpPr>
      <p:grpSpPr>
        <a:xfrm>
          <a:off x="0" y="0"/>
          <a:ext cx="0" cy="0"/>
          <a:chOff x="0" y="0"/>
          <a:chExt cx="0" cy="0"/>
        </a:xfrm>
      </p:grpSpPr>
      <p:sp>
        <p:nvSpPr>
          <p:cNvPr id="27343" name="Google Shape;27343;g13d3bee555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4" name="Google Shape;27344;g13d3bee555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665"/>
        <p:cNvGrpSpPr/>
        <p:nvPr/>
      </p:nvGrpSpPr>
      <p:grpSpPr>
        <a:xfrm>
          <a:off x="0" y="0"/>
          <a:ext cx="0" cy="0"/>
          <a:chOff x="0" y="0"/>
          <a:chExt cx="0" cy="0"/>
        </a:xfrm>
      </p:grpSpPr>
      <p:grpSp>
        <p:nvGrpSpPr>
          <p:cNvPr id="666" name="Google Shape;666;p3"/>
          <p:cNvGrpSpPr/>
          <p:nvPr/>
        </p:nvGrpSpPr>
        <p:grpSpPr>
          <a:xfrm>
            <a:off x="-44372" y="-112096"/>
            <a:ext cx="9232744" cy="5367692"/>
            <a:chOff x="-36097" y="-112100"/>
            <a:chExt cx="9232744" cy="5367692"/>
          </a:xfrm>
        </p:grpSpPr>
        <p:sp>
          <p:nvSpPr>
            <p:cNvPr id="667" name="Google Shape;667;p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4" name="Google Shape;904;p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2" name="Google Shape;942;p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3" name="Google Shape;943;p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4" name="Google Shape;954;p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5" name="Google Shape;955;p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9" name="Google Shape;959;p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0" name="Google Shape;960;p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1" name="Google Shape;961;p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2" name="Google Shape;962;p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3" name="Google Shape;963;p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4" name="Google Shape;964;p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5" name="Google Shape;965;p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6" name="Google Shape;966;p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7" name="Google Shape;967;p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0" name="Google Shape;970;p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1" name="Google Shape;971;p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4" name="Google Shape;974;p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5" name="Google Shape;975;p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8" name="Google Shape;978;p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1" name="Google Shape;981;p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2" name="Google Shape;982;p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6" name="Google Shape;986;p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7" name="Google Shape;987;p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8" name="Google Shape;988;p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9" name="Google Shape;989;p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2" name="Google Shape;992;p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3" name="Google Shape;993;p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6" name="Google Shape;996;p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7" name="Google Shape;997;p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8" name="Google Shape;998;p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0" name="Google Shape;1000;p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1" name="Google Shape;1001;p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2" name="Google Shape;1002;p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3" name="Google Shape;1003;p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4" name="Google Shape;1004;p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5" name="Google Shape;1005;p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7" name="Google Shape;1007;p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9" name="Google Shape;1009;p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0" name="Google Shape;1030;p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 name="Google Shape;1035;p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9" name="Google Shape;1299;p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02" name="Google Shape;1302;p3"/>
          <p:cNvSpPr txBox="1">
            <a:spLocks noGrp="1"/>
          </p:cNvSpPr>
          <p:nvPr>
            <p:ph type="title"/>
          </p:nvPr>
        </p:nvSpPr>
        <p:spPr>
          <a:xfrm>
            <a:off x="2028750" y="2098100"/>
            <a:ext cx="5086500" cy="939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03" name="Google Shape;1303;p3"/>
          <p:cNvSpPr txBox="1">
            <a:spLocks noGrp="1"/>
          </p:cNvSpPr>
          <p:nvPr>
            <p:ph type="title" idx="2" hasCustomPrompt="1"/>
          </p:nvPr>
        </p:nvSpPr>
        <p:spPr>
          <a:xfrm>
            <a:off x="3942750" y="801025"/>
            <a:ext cx="1258500" cy="72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b="1">
                <a:latin typeface="Inria Sans"/>
                <a:ea typeface="Inria Sans"/>
                <a:cs typeface="Inria Sans"/>
                <a:sym typeface="Inria San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4" name="Google Shape;1304;p3"/>
          <p:cNvSpPr txBox="1">
            <a:spLocks noGrp="1"/>
          </p:cNvSpPr>
          <p:nvPr>
            <p:ph type="subTitle" idx="1"/>
          </p:nvPr>
        </p:nvSpPr>
        <p:spPr>
          <a:xfrm>
            <a:off x="2028750" y="2936025"/>
            <a:ext cx="5086500" cy="4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305" name="Google Shape;1305;p3"/>
          <p:cNvGrpSpPr/>
          <p:nvPr/>
        </p:nvGrpSpPr>
        <p:grpSpPr>
          <a:xfrm flipH="1">
            <a:off x="544793" y="703532"/>
            <a:ext cx="170431" cy="208992"/>
            <a:chOff x="7314226" y="2364570"/>
            <a:chExt cx="170431" cy="208992"/>
          </a:xfrm>
        </p:grpSpPr>
        <p:sp>
          <p:nvSpPr>
            <p:cNvPr id="1306" name="Google Shape;1306;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0" name="Google Shape;1310;p3"/>
          <p:cNvSpPr/>
          <p:nvPr/>
        </p:nvSpPr>
        <p:spPr>
          <a:xfrm flipH="1">
            <a:off x="354875" y="3524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11" name="Google Shape;1311;p3"/>
          <p:cNvGrpSpPr/>
          <p:nvPr/>
        </p:nvGrpSpPr>
        <p:grpSpPr>
          <a:xfrm>
            <a:off x="8156550" y="4419242"/>
            <a:ext cx="223981" cy="274679"/>
            <a:chOff x="7314226" y="2364570"/>
            <a:chExt cx="170431" cy="208992"/>
          </a:xfrm>
        </p:grpSpPr>
        <p:sp>
          <p:nvSpPr>
            <p:cNvPr id="1312" name="Google Shape;1312;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6" name="Google Shape;1316;p3"/>
          <p:cNvSpPr/>
          <p:nvPr/>
        </p:nvSpPr>
        <p:spPr>
          <a:xfrm flipH="1">
            <a:off x="6963856" y="43626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3"/>
          <p:cNvSpPr/>
          <p:nvPr/>
        </p:nvSpPr>
        <p:spPr>
          <a:xfrm flipH="1">
            <a:off x="6322846" y="440539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3"/>
          <p:cNvSpPr/>
          <p:nvPr/>
        </p:nvSpPr>
        <p:spPr>
          <a:xfrm flipH="1">
            <a:off x="5243325" y="465664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3"/>
          <p:cNvSpPr/>
          <p:nvPr/>
        </p:nvSpPr>
        <p:spPr>
          <a:xfrm flipH="1">
            <a:off x="4436356" y="43003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0" name="Google Shape;1320;p3"/>
          <p:cNvGrpSpPr/>
          <p:nvPr/>
        </p:nvGrpSpPr>
        <p:grpSpPr>
          <a:xfrm flipH="1">
            <a:off x="4004968" y="4596957"/>
            <a:ext cx="170431" cy="208992"/>
            <a:chOff x="7314226" y="2364570"/>
            <a:chExt cx="170431" cy="208992"/>
          </a:xfrm>
        </p:grpSpPr>
        <p:sp>
          <p:nvSpPr>
            <p:cNvPr id="1321" name="Google Shape;1321;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25" name="Google Shape;1325;p3"/>
          <p:cNvSpPr/>
          <p:nvPr/>
        </p:nvSpPr>
        <p:spPr>
          <a:xfrm flipH="1">
            <a:off x="2766500" y="44047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6" name="Google Shape;1326;p3"/>
          <p:cNvGrpSpPr/>
          <p:nvPr/>
        </p:nvGrpSpPr>
        <p:grpSpPr>
          <a:xfrm rot="-912564">
            <a:off x="7148927" y="-390548"/>
            <a:ext cx="2444135" cy="2043003"/>
            <a:chOff x="6958887" y="764236"/>
            <a:chExt cx="2003164" cy="1674404"/>
          </a:xfrm>
        </p:grpSpPr>
        <p:sp>
          <p:nvSpPr>
            <p:cNvPr id="1327" name="Google Shape;1327;p3"/>
            <p:cNvSpPr/>
            <p:nvPr/>
          </p:nvSpPr>
          <p:spPr>
            <a:xfrm rot="-9430312" flipH="1">
              <a:off x="7751468" y="908729"/>
              <a:ext cx="1002397" cy="1275583"/>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3"/>
            <p:cNvSpPr/>
            <p:nvPr/>
          </p:nvSpPr>
          <p:spPr>
            <a:xfrm rot="-9430312" flipH="1">
              <a:off x="7625111" y="1502489"/>
              <a:ext cx="584737" cy="182534"/>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3"/>
            <p:cNvSpPr/>
            <p:nvPr/>
          </p:nvSpPr>
          <p:spPr>
            <a:xfrm rot="-9430312" flipH="1">
              <a:off x="7219411" y="1886482"/>
              <a:ext cx="346347" cy="504740"/>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3"/>
            <p:cNvSpPr/>
            <p:nvPr/>
          </p:nvSpPr>
          <p:spPr>
            <a:xfrm rot="-9430312" flipH="1">
              <a:off x="7985340" y="1592741"/>
              <a:ext cx="205382" cy="609124"/>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3"/>
            <p:cNvSpPr/>
            <p:nvPr/>
          </p:nvSpPr>
          <p:spPr>
            <a:xfrm rot="-9430312" flipH="1">
              <a:off x="6984113" y="1817378"/>
              <a:ext cx="546432" cy="240361"/>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2" name="Google Shape;1332;p3"/>
          <p:cNvGrpSpPr/>
          <p:nvPr/>
        </p:nvGrpSpPr>
        <p:grpSpPr>
          <a:xfrm flipH="1">
            <a:off x="6494093" y="241895"/>
            <a:ext cx="170431" cy="208992"/>
            <a:chOff x="7314226" y="2364570"/>
            <a:chExt cx="170431" cy="208992"/>
          </a:xfrm>
        </p:grpSpPr>
        <p:sp>
          <p:nvSpPr>
            <p:cNvPr id="1333" name="Google Shape;1333;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37" name="Google Shape;1337;p3"/>
          <p:cNvSpPr/>
          <p:nvPr/>
        </p:nvSpPr>
        <p:spPr>
          <a:xfrm>
            <a:off x="7526403" y="235222"/>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3"/>
          <p:cNvSpPr/>
          <p:nvPr/>
        </p:nvSpPr>
        <p:spPr>
          <a:xfrm flipH="1">
            <a:off x="8660796" y="14959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39" name="Google Shape;1339;p3"/>
          <p:cNvGrpSpPr/>
          <p:nvPr/>
        </p:nvGrpSpPr>
        <p:grpSpPr>
          <a:xfrm flipH="1">
            <a:off x="8100252" y="-136990"/>
            <a:ext cx="967546" cy="4338932"/>
            <a:chOff x="4364227" y="363660"/>
            <a:chExt cx="967546" cy="4338932"/>
          </a:xfrm>
        </p:grpSpPr>
        <p:sp>
          <p:nvSpPr>
            <p:cNvPr id="1340" name="Google Shape;1340;p3"/>
            <p:cNvSpPr/>
            <p:nvPr/>
          </p:nvSpPr>
          <p:spPr>
            <a:xfrm>
              <a:off x="4365781" y="363660"/>
              <a:ext cx="886033" cy="4338932"/>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3"/>
            <p:cNvSpPr/>
            <p:nvPr/>
          </p:nvSpPr>
          <p:spPr>
            <a:xfrm>
              <a:off x="5054132" y="914606"/>
              <a:ext cx="277641" cy="787585"/>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3"/>
            <p:cNvSpPr/>
            <p:nvPr/>
          </p:nvSpPr>
          <p:spPr>
            <a:xfrm>
              <a:off x="4600966" y="2831766"/>
              <a:ext cx="483028" cy="780981"/>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3"/>
            <p:cNvSpPr/>
            <p:nvPr/>
          </p:nvSpPr>
          <p:spPr>
            <a:xfrm>
              <a:off x="4898914" y="1919662"/>
              <a:ext cx="370096" cy="784699"/>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3"/>
            <p:cNvSpPr/>
            <p:nvPr/>
          </p:nvSpPr>
          <p:spPr>
            <a:xfrm>
              <a:off x="4364227" y="3788930"/>
              <a:ext cx="393626" cy="784422"/>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45" name="Google Shape;1345;p3"/>
          <p:cNvSpPr/>
          <p:nvPr/>
        </p:nvSpPr>
        <p:spPr>
          <a:xfrm flipH="1">
            <a:off x="7217600" y="6703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6870"/>
        <p:cNvGrpSpPr/>
        <p:nvPr/>
      </p:nvGrpSpPr>
      <p:grpSpPr>
        <a:xfrm>
          <a:off x="0" y="0"/>
          <a:ext cx="0" cy="0"/>
          <a:chOff x="0" y="0"/>
          <a:chExt cx="0" cy="0"/>
        </a:xfrm>
      </p:grpSpPr>
      <p:grpSp>
        <p:nvGrpSpPr>
          <p:cNvPr id="6871" name="Google Shape;6871;p14"/>
          <p:cNvGrpSpPr/>
          <p:nvPr/>
        </p:nvGrpSpPr>
        <p:grpSpPr>
          <a:xfrm>
            <a:off x="-44372" y="-112096"/>
            <a:ext cx="9232744" cy="5367692"/>
            <a:chOff x="-36097" y="-112100"/>
            <a:chExt cx="9232744" cy="5367692"/>
          </a:xfrm>
        </p:grpSpPr>
        <p:sp>
          <p:nvSpPr>
            <p:cNvPr id="6872" name="Google Shape;6872;p1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3" name="Google Shape;6873;p1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4" name="Google Shape;6874;p1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5" name="Google Shape;6875;p1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6" name="Google Shape;6876;p1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7" name="Google Shape;6877;p1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8" name="Google Shape;6878;p1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9" name="Google Shape;6879;p1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0" name="Google Shape;6880;p1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1" name="Google Shape;6881;p1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2" name="Google Shape;6882;p1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3" name="Google Shape;6883;p1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4" name="Google Shape;6884;p1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5" name="Google Shape;6885;p1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6" name="Google Shape;6886;p1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7" name="Google Shape;6887;p1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8" name="Google Shape;6888;p1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9" name="Google Shape;6889;p1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0" name="Google Shape;6890;p1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1" name="Google Shape;6891;p1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2" name="Google Shape;6892;p1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3" name="Google Shape;6893;p1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4" name="Google Shape;6894;p1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5" name="Google Shape;6895;p1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6" name="Google Shape;6896;p1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7" name="Google Shape;6897;p1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8" name="Google Shape;6898;p1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9" name="Google Shape;6899;p1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0" name="Google Shape;6900;p1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1" name="Google Shape;6901;p1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2" name="Google Shape;6902;p1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3" name="Google Shape;6903;p1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4" name="Google Shape;6904;p1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5" name="Google Shape;6905;p1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6" name="Google Shape;6906;p1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7" name="Google Shape;6907;p1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8" name="Google Shape;6908;p1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9" name="Google Shape;6909;p1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0" name="Google Shape;6910;p1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1" name="Google Shape;6911;p1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2" name="Google Shape;6912;p1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3" name="Google Shape;6913;p1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4" name="Google Shape;6914;p1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5" name="Google Shape;6915;p1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6" name="Google Shape;6916;p1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7" name="Google Shape;6917;p1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8" name="Google Shape;6918;p1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9" name="Google Shape;6919;p1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0" name="Google Shape;6920;p1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1" name="Google Shape;6921;p1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2" name="Google Shape;6922;p1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3" name="Google Shape;6923;p1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4" name="Google Shape;6924;p1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5" name="Google Shape;6925;p1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6" name="Google Shape;6926;p1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7" name="Google Shape;6927;p1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8" name="Google Shape;6928;p1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9" name="Google Shape;6929;p1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0" name="Google Shape;6930;p1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1" name="Google Shape;6931;p1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2" name="Google Shape;6932;p1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3" name="Google Shape;6933;p1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4" name="Google Shape;6934;p1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5" name="Google Shape;6935;p1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6" name="Google Shape;6936;p1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7" name="Google Shape;6937;p1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8" name="Google Shape;6938;p1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9" name="Google Shape;6939;p1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0" name="Google Shape;6940;p1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1" name="Google Shape;6941;p1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2" name="Google Shape;6942;p1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3" name="Google Shape;6943;p1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4" name="Google Shape;6944;p1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5" name="Google Shape;6945;p1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6" name="Google Shape;6946;p1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7" name="Google Shape;6947;p1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8" name="Google Shape;6948;p1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9" name="Google Shape;6949;p1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0" name="Google Shape;6950;p1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1" name="Google Shape;6951;p1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2" name="Google Shape;6952;p1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3" name="Google Shape;6953;p1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4" name="Google Shape;6954;p1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5" name="Google Shape;6955;p1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6" name="Google Shape;6956;p1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7" name="Google Shape;6957;p1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8" name="Google Shape;6958;p1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9" name="Google Shape;6959;p1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0" name="Google Shape;6960;p1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1" name="Google Shape;6961;p1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2" name="Google Shape;6962;p1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3" name="Google Shape;6963;p1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4" name="Google Shape;6964;p1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5" name="Google Shape;6965;p1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6" name="Google Shape;6966;p1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7" name="Google Shape;6967;p1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8" name="Google Shape;6968;p1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9" name="Google Shape;6969;p1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0" name="Google Shape;6970;p1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1" name="Google Shape;6971;p1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2" name="Google Shape;6972;p1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3" name="Google Shape;6973;p1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4" name="Google Shape;6974;p1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5" name="Google Shape;6975;p1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6" name="Google Shape;6976;p1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7" name="Google Shape;6977;p1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8" name="Google Shape;6978;p1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9" name="Google Shape;6979;p1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0" name="Google Shape;6980;p1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1" name="Google Shape;6981;p1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2" name="Google Shape;6982;p1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3" name="Google Shape;6983;p1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4" name="Google Shape;6984;p1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5" name="Google Shape;6985;p1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6" name="Google Shape;6986;p1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7" name="Google Shape;6987;p1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8" name="Google Shape;6988;p1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9" name="Google Shape;6989;p1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0" name="Google Shape;6990;p1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1" name="Google Shape;6991;p1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2" name="Google Shape;6992;p1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3" name="Google Shape;6993;p1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4" name="Google Shape;6994;p1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5" name="Google Shape;6995;p1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6" name="Google Shape;6996;p1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7" name="Google Shape;6997;p1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8" name="Google Shape;6998;p1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9" name="Google Shape;6999;p1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0" name="Google Shape;7000;p1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1" name="Google Shape;7001;p1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2" name="Google Shape;7002;p1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3" name="Google Shape;7003;p1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4" name="Google Shape;7004;p1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5" name="Google Shape;7005;p1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6" name="Google Shape;7006;p1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7" name="Google Shape;7007;p1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8" name="Google Shape;7008;p1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9" name="Google Shape;7009;p1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0" name="Google Shape;7010;p1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1" name="Google Shape;7011;p1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2" name="Google Shape;7012;p1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3" name="Google Shape;7013;p1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4" name="Google Shape;7014;p1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5" name="Google Shape;7015;p1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6" name="Google Shape;7016;p1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7" name="Google Shape;7017;p1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8" name="Google Shape;7018;p1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9" name="Google Shape;7019;p1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0" name="Google Shape;7020;p1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1" name="Google Shape;7021;p1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2" name="Google Shape;7022;p1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3" name="Google Shape;7023;p1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4" name="Google Shape;7024;p1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5" name="Google Shape;7025;p1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6" name="Google Shape;7026;p1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7" name="Google Shape;7027;p1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8" name="Google Shape;7028;p1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9" name="Google Shape;7029;p1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0" name="Google Shape;7030;p1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1" name="Google Shape;7031;p1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2" name="Google Shape;7032;p1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3" name="Google Shape;7033;p1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4" name="Google Shape;7034;p1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5" name="Google Shape;7035;p1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6" name="Google Shape;7036;p1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7" name="Google Shape;7037;p1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8" name="Google Shape;7038;p1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9" name="Google Shape;7039;p1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0" name="Google Shape;7040;p1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1" name="Google Shape;7041;p1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2" name="Google Shape;7042;p1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3" name="Google Shape;7043;p1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4" name="Google Shape;7044;p1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5" name="Google Shape;7045;p1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6" name="Google Shape;7046;p1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7" name="Google Shape;7047;p1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8" name="Google Shape;7048;p1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9" name="Google Shape;7049;p1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0" name="Google Shape;7050;p1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1" name="Google Shape;7051;p1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2" name="Google Shape;7052;p1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3" name="Google Shape;7053;p1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4" name="Google Shape;7054;p1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5" name="Google Shape;7055;p1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6" name="Google Shape;7056;p1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7" name="Google Shape;7057;p1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8" name="Google Shape;7058;p1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9" name="Google Shape;7059;p1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0" name="Google Shape;7060;p1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1" name="Google Shape;7061;p1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2" name="Google Shape;7062;p1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3" name="Google Shape;7063;p1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4" name="Google Shape;7064;p1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5" name="Google Shape;7065;p1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6" name="Google Shape;7066;p1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7" name="Google Shape;7067;p1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8" name="Google Shape;7068;p1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9" name="Google Shape;7069;p1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0" name="Google Shape;7070;p1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1" name="Google Shape;7071;p1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2" name="Google Shape;7072;p1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3" name="Google Shape;7073;p1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4" name="Google Shape;7074;p1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5" name="Google Shape;7075;p1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6" name="Google Shape;7076;p1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7" name="Google Shape;7077;p1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8" name="Google Shape;7078;p1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9" name="Google Shape;7079;p1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0" name="Google Shape;7080;p1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1" name="Google Shape;7081;p1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2" name="Google Shape;7082;p1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3" name="Google Shape;7083;p1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4" name="Google Shape;7084;p1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5" name="Google Shape;7085;p1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6" name="Google Shape;7086;p1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7" name="Google Shape;7087;p1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8" name="Google Shape;7088;p1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9" name="Google Shape;7089;p1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0" name="Google Shape;7090;p1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1" name="Google Shape;7091;p1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2" name="Google Shape;7092;p1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3" name="Google Shape;7093;p1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4" name="Google Shape;7094;p1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5" name="Google Shape;7095;p1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6" name="Google Shape;7096;p1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7" name="Google Shape;7097;p1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8" name="Google Shape;7098;p1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9" name="Google Shape;7099;p1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0" name="Google Shape;7100;p1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1" name="Google Shape;7101;p1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2" name="Google Shape;7102;p1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3" name="Google Shape;7103;p1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4" name="Google Shape;7104;p1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5" name="Google Shape;7105;p1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6" name="Google Shape;7106;p1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7" name="Google Shape;7107;p1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8" name="Google Shape;7108;p1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9" name="Google Shape;7109;p1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0" name="Google Shape;7110;p1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1" name="Google Shape;7111;p1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2" name="Google Shape;7112;p1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3" name="Google Shape;7113;p1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4" name="Google Shape;7114;p1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5" name="Google Shape;7115;p1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6" name="Google Shape;7116;p1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7" name="Google Shape;7117;p1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8" name="Google Shape;7118;p1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9" name="Google Shape;7119;p1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0" name="Google Shape;7120;p1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1" name="Google Shape;7121;p1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2" name="Google Shape;7122;p1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3" name="Google Shape;7123;p1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4" name="Google Shape;7124;p1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5" name="Google Shape;7125;p1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6" name="Google Shape;7126;p1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7" name="Google Shape;7127;p1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8" name="Google Shape;7128;p1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9" name="Google Shape;7129;p1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0" name="Google Shape;7130;p1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1" name="Google Shape;7131;p1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2" name="Google Shape;7132;p1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3" name="Google Shape;7133;p1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4" name="Google Shape;7134;p1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5" name="Google Shape;7135;p1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6" name="Google Shape;7136;p1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7" name="Google Shape;7137;p1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8" name="Google Shape;7138;p1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9" name="Google Shape;7139;p1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0" name="Google Shape;7140;p1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1" name="Google Shape;7141;p1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2" name="Google Shape;7142;p1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3" name="Google Shape;7143;p1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4" name="Google Shape;7144;p1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5" name="Google Shape;7145;p1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6" name="Google Shape;7146;p1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7" name="Google Shape;7147;p1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8" name="Google Shape;7148;p1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9" name="Google Shape;7149;p1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0" name="Google Shape;7150;p1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1" name="Google Shape;7151;p1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2" name="Google Shape;7152;p1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3" name="Google Shape;7153;p1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4" name="Google Shape;7154;p1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5" name="Google Shape;7155;p1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6" name="Google Shape;7156;p1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7" name="Google Shape;7157;p1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8" name="Google Shape;7158;p1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9" name="Google Shape;7159;p1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0" name="Google Shape;7160;p1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1" name="Google Shape;7161;p1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2" name="Google Shape;7162;p1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3" name="Google Shape;7163;p1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4" name="Google Shape;7164;p1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5" name="Google Shape;7165;p1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6" name="Google Shape;7166;p1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7" name="Google Shape;7167;p1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8" name="Google Shape;7168;p1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9" name="Google Shape;7169;p1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0" name="Google Shape;7170;p1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1" name="Google Shape;7171;p1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2" name="Google Shape;7172;p1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3" name="Google Shape;7173;p1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4" name="Google Shape;7174;p1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5" name="Google Shape;7175;p1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6" name="Google Shape;7176;p1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7" name="Google Shape;7177;p1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8" name="Google Shape;7178;p1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9" name="Google Shape;7179;p1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0" name="Google Shape;7180;p1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1" name="Google Shape;7181;p1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2" name="Google Shape;7182;p1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3" name="Google Shape;7183;p1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4" name="Google Shape;7184;p1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5" name="Google Shape;7185;p1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6" name="Google Shape;7186;p1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7" name="Google Shape;7187;p1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8" name="Google Shape;7188;p1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9" name="Google Shape;7189;p1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0" name="Google Shape;7190;p1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1" name="Google Shape;7191;p1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2" name="Google Shape;7192;p1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3" name="Google Shape;7193;p1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4" name="Google Shape;7194;p1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5" name="Google Shape;7195;p1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6" name="Google Shape;7196;p1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7" name="Google Shape;7197;p1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8" name="Google Shape;7198;p1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9" name="Google Shape;7199;p1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0" name="Google Shape;7200;p1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1" name="Google Shape;7201;p1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2" name="Google Shape;7202;p1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3" name="Google Shape;7203;p1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4" name="Google Shape;7204;p1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5" name="Google Shape;7205;p1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6" name="Google Shape;7206;p1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7" name="Google Shape;7207;p1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8" name="Google Shape;7208;p1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9" name="Google Shape;7209;p1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0" name="Google Shape;7210;p1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1" name="Google Shape;7211;p1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2" name="Google Shape;7212;p1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3" name="Google Shape;7213;p1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4" name="Google Shape;7214;p1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5" name="Google Shape;7215;p1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6" name="Google Shape;7216;p1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7" name="Google Shape;7217;p1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8" name="Google Shape;7218;p1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9" name="Google Shape;7219;p1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0" name="Google Shape;7220;p1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1" name="Google Shape;7221;p1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2" name="Google Shape;7222;p1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3" name="Google Shape;7223;p1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4" name="Google Shape;7224;p1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5" name="Google Shape;7225;p1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6" name="Google Shape;7226;p1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7" name="Google Shape;7227;p1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8" name="Google Shape;7228;p1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9" name="Google Shape;7229;p1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0" name="Google Shape;7230;p1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1" name="Google Shape;7231;p1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2" name="Google Shape;7232;p1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3" name="Google Shape;7233;p1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4" name="Google Shape;7234;p1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5" name="Google Shape;7235;p1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6" name="Google Shape;7236;p1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7" name="Google Shape;7237;p1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8" name="Google Shape;7238;p1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9" name="Google Shape;7239;p1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0" name="Google Shape;7240;p1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1" name="Google Shape;7241;p1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2" name="Google Shape;7242;p1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3" name="Google Shape;7243;p1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4" name="Google Shape;7244;p1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5" name="Google Shape;7245;p1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6" name="Google Shape;7246;p1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7" name="Google Shape;7247;p1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8" name="Google Shape;7248;p1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9" name="Google Shape;7249;p1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0" name="Google Shape;7250;p1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1" name="Google Shape;7251;p1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2" name="Google Shape;7252;p1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3" name="Google Shape;7253;p1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4" name="Google Shape;7254;p1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5" name="Google Shape;7255;p1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6" name="Google Shape;7256;p1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7" name="Google Shape;7257;p1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8" name="Google Shape;7258;p1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9" name="Google Shape;7259;p1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0" name="Google Shape;7260;p1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1" name="Google Shape;7261;p1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2" name="Google Shape;7262;p1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3" name="Google Shape;7263;p1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4" name="Google Shape;7264;p1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5" name="Google Shape;7265;p1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6" name="Google Shape;7266;p1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7" name="Google Shape;7267;p1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8" name="Google Shape;7268;p1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9" name="Google Shape;7269;p1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0" name="Google Shape;7270;p1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1" name="Google Shape;7271;p1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2" name="Google Shape;7272;p1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3" name="Google Shape;7273;p1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4" name="Google Shape;7274;p1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5" name="Google Shape;7275;p1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6" name="Google Shape;7276;p1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7" name="Google Shape;7277;p1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8" name="Google Shape;7278;p1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9" name="Google Shape;7279;p1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0" name="Google Shape;7280;p1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1" name="Google Shape;7281;p1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2" name="Google Shape;7282;p1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3" name="Google Shape;7283;p1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4" name="Google Shape;7284;p1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5" name="Google Shape;7285;p1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6" name="Google Shape;7286;p1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7" name="Google Shape;7287;p1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8" name="Google Shape;7288;p1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9" name="Google Shape;7289;p1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0" name="Google Shape;7290;p1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1" name="Google Shape;7291;p1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2" name="Google Shape;7292;p1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3" name="Google Shape;7293;p1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4" name="Google Shape;7294;p1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5" name="Google Shape;7295;p1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6" name="Google Shape;7296;p1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7" name="Google Shape;7297;p1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8" name="Google Shape;7298;p1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9" name="Google Shape;7299;p1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0" name="Google Shape;7300;p1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1" name="Google Shape;7301;p1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2" name="Google Shape;7302;p1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3" name="Google Shape;7303;p1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4" name="Google Shape;7304;p1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5" name="Google Shape;7305;p1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6" name="Google Shape;7306;p1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7" name="Google Shape;7307;p1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8" name="Google Shape;7308;p1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9" name="Google Shape;7309;p1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0" name="Google Shape;7310;p1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1" name="Google Shape;7311;p1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2" name="Google Shape;7312;p1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3" name="Google Shape;7313;p1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4" name="Google Shape;7314;p1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5" name="Google Shape;7315;p1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6" name="Google Shape;7316;p1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7" name="Google Shape;7317;p1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8" name="Google Shape;7318;p1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9" name="Google Shape;7319;p1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0" name="Google Shape;7320;p1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1" name="Google Shape;7321;p1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2" name="Google Shape;7322;p1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3" name="Google Shape;7323;p1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4" name="Google Shape;7324;p1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5" name="Google Shape;7325;p1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6" name="Google Shape;7326;p1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7" name="Google Shape;7327;p1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8" name="Google Shape;7328;p1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9" name="Google Shape;7329;p1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0" name="Google Shape;7330;p1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1" name="Google Shape;7331;p1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2" name="Google Shape;7332;p1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3" name="Google Shape;7333;p1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4" name="Google Shape;7334;p1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5" name="Google Shape;7335;p1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6" name="Google Shape;7336;p1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7" name="Google Shape;7337;p1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8" name="Google Shape;7338;p1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9" name="Google Shape;7339;p1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0" name="Google Shape;7340;p1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1" name="Google Shape;7341;p1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2" name="Google Shape;7342;p1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3" name="Google Shape;7343;p1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4" name="Google Shape;7344;p1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5" name="Google Shape;7345;p1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6" name="Google Shape;7346;p1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7" name="Google Shape;7347;p1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8" name="Google Shape;7348;p1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9" name="Google Shape;7349;p1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0" name="Google Shape;7350;p1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1" name="Google Shape;7351;p1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2" name="Google Shape;7352;p1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3" name="Google Shape;7353;p1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4" name="Google Shape;7354;p1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5" name="Google Shape;7355;p1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6" name="Google Shape;7356;p1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7" name="Google Shape;7357;p1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8" name="Google Shape;7358;p1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9" name="Google Shape;7359;p1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0" name="Google Shape;7360;p1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1" name="Google Shape;7361;p1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2" name="Google Shape;7362;p1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3" name="Google Shape;7363;p1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4" name="Google Shape;7364;p1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5" name="Google Shape;7365;p1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6" name="Google Shape;7366;p1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7" name="Google Shape;7367;p1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8" name="Google Shape;7368;p1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9" name="Google Shape;7369;p1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0" name="Google Shape;7370;p1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1" name="Google Shape;7371;p1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2" name="Google Shape;7372;p1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3" name="Google Shape;7373;p1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4" name="Google Shape;7374;p1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5" name="Google Shape;7375;p1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6" name="Google Shape;7376;p1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7" name="Google Shape;7377;p1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8" name="Google Shape;7378;p1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9" name="Google Shape;7379;p1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0" name="Google Shape;7380;p1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1" name="Google Shape;7381;p1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2" name="Google Shape;7382;p1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3" name="Google Shape;7383;p1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4" name="Google Shape;7384;p1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5" name="Google Shape;7385;p1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6" name="Google Shape;7386;p1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7" name="Google Shape;7387;p1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8" name="Google Shape;7388;p1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9" name="Google Shape;7389;p1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0" name="Google Shape;7390;p1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1" name="Google Shape;7391;p1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2" name="Google Shape;7392;p1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3" name="Google Shape;7393;p1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4" name="Google Shape;7394;p1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5" name="Google Shape;7395;p1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6" name="Google Shape;7396;p1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7" name="Google Shape;7397;p1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8" name="Google Shape;7398;p1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9" name="Google Shape;7399;p1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0" name="Google Shape;7400;p1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1" name="Google Shape;7401;p1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2" name="Google Shape;7402;p1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3" name="Google Shape;7403;p1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4" name="Google Shape;7404;p1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5" name="Google Shape;7405;p1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6" name="Google Shape;7406;p1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7" name="Google Shape;7407;p1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8" name="Google Shape;7408;p1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9" name="Google Shape;7409;p1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0" name="Google Shape;7410;p1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1" name="Google Shape;7411;p1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2" name="Google Shape;7412;p1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3" name="Google Shape;7413;p1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4" name="Google Shape;7414;p1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5" name="Google Shape;7415;p1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6" name="Google Shape;7416;p1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7" name="Google Shape;7417;p1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8" name="Google Shape;7418;p1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9" name="Google Shape;7419;p1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0" name="Google Shape;7420;p1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1" name="Google Shape;7421;p1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2" name="Google Shape;7422;p1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3" name="Google Shape;7423;p1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4" name="Google Shape;7424;p1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5" name="Google Shape;7425;p1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6" name="Google Shape;7426;p1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7" name="Google Shape;7427;p1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8" name="Google Shape;7428;p1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9" name="Google Shape;7429;p1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0" name="Google Shape;7430;p1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1" name="Google Shape;7431;p1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2" name="Google Shape;7432;p1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3" name="Google Shape;7433;p1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4" name="Google Shape;7434;p1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5" name="Google Shape;7435;p1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6" name="Google Shape;7436;p1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7" name="Google Shape;7437;p1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8" name="Google Shape;7438;p1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9" name="Google Shape;7439;p1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0" name="Google Shape;7440;p1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1" name="Google Shape;7441;p1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2" name="Google Shape;7442;p1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3" name="Google Shape;7443;p1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4" name="Google Shape;7444;p1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5" name="Google Shape;7445;p1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6" name="Google Shape;7446;p1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7" name="Google Shape;7447;p1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8" name="Google Shape;7448;p1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9" name="Google Shape;7449;p1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0" name="Google Shape;7450;p1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1" name="Google Shape;7451;p1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2" name="Google Shape;7452;p1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3" name="Google Shape;7453;p1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4" name="Google Shape;7454;p1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5" name="Google Shape;7455;p1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6" name="Google Shape;7456;p1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7" name="Google Shape;7457;p1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8" name="Google Shape;7458;p1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9" name="Google Shape;7459;p1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0" name="Google Shape;7460;p1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1" name="Google Shape;7461;p1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2" name="Google Shape;7462;p1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3" name="Google Shape;7463;p1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4" name="Google Shape;7464;p1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5" name="Google Shape;7465;p1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6" name="Google Shape;7466;p1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7" name="Google Shape;7467;p1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8" name="Google Shape;7468;p1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9" name="Google Shape;7469;p1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0" name="Google Shape;7470;p1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1" name="Google Shape;7471;p1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2" name="Google Shape;7472;p1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3" name="Google Shape;7473;p1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4" name="Google Shape;7474;p1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5" name="Google Shape;7475;p1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6" name="Google Shape;7476;p1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7" name="Google Shape;7477;p1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8" name="Google Shape;7478;p1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9" name="Google Shape;7479;p1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0" name="Google Shape;7480;p1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1" name="Google Shape;7481;p1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2" name="Google Shape;7482;p1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3" name="Google Shape;7483;p1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4" name="Google Shape;7484;p1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5" name="Google Shape;7485;p1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6" name="Google Shape;7486;p1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7" name="Google Shape;7487;p1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8" name="Google Shape;7488;p1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9" name="Google Shape;7489;p1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0" name="Google Shape;7490;p1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1" name="Google Shape;7491;p1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2" name="Google Shape;7492;p1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3" name="Google Shape;7493;p1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4" name="Google Shape;7494;p1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5" name="Google Shape;7495;p1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6" name="Google Shape;7496;p1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7" name="Google Shape;7497;p1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8" name="Google Shape;7498;p1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9" name="Google Shape;7499;p1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0" name="Google Shape;7500;p1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1" name="Google Shape;7501;p1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2" name="Google Shape;7502;p1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3" name="Google Shape;7503;p1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4" name="Google Shape;7504;p1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5" name="Google Shape;7505;p1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6" name="Google Shape;7506;p1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07" name="Google Shape;7507;p14"/>
          <p:cNvSpPr txBox="1">
            <a:spLocks noGrp="1"/>
          </p:cNvSpPr>
          <p:nvPr>
            <p:ph type="title"/>
          </p:nvPr>
        </p:nvSpPr>
        <p:spPr>
          <a:xfrm>
            <a:off x="2852775" y="2141375"/>
            <a:ext cx="5576100" cy="939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7508" name="Google Shape;7508;p14"/>
          <p:cNvSpPr txBox="1">
            <a:spLocks noGrp="1"/>
          </p:cNvSpPr>
          <p:nvPr>
            <p:ph type="title" idx="2" hasCustomPrompt="1"/>
          </p:nvPr>
        </p:nvSpPr>
        <p:spPr>
          <a:xfrm>
            <a:off x="7035325" y="844300"/>
            <a:ext cx="1258500" cy="72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b="1">
                <a:latin typeface="Inria Sans"/>
                <a:ea typeface="Inria Sans"/>
                <a:cs typeface="Inria Sans"/>
                <a:sym typeface="Inria San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09" name="Google Shape;7509;p14"/>
          <p:cNvSpPr txBox="1">
            <a:spLocks noGrp="1"/>
          </p:cNvSpPr>
          <p:nvPr>
            <p:ph type="subTitle" idx="1"/>
          </p:nvPr>
        </p:nvSpPr>
        <p:spPr>
          <a:xfrm>
            <a:off x="2852625" y="2979300"/>
            <a:ext cx="5576100" cy="45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7510" name="Google Shape;7510;p14"/>
          <p:cNvGrpSpPr/>
          <p:nvPr/>
        </p:nvGrpSpPr>
        <p:grpSpPr>
          <a:xfrm rot="10800000" flipH="1">
            <a:off x="113558" y="3840937"/>
            <a:ext cx="1299542" cy="1242440"/>
            <a:chOff x="5960783" y="635087"/>
            <a:chExt cx="1299542" cy="1242440"/>
          </a:xfrm>
        </p:grpSpPr>
        <p:sp>
          <p:nvSpPr>
            <p:cNvPr id="7511" name="Google Shape;7511;p1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2" name="Google Shape;7512;p1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3" name="Google Shape;7513;p1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4" name="Google Shape;7514;p1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5" name="Google Shape;7515;p1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16" name="Google Shape;7516;p14"/>
          <p:cNvGrpSpPr/>
          <p:nvPr/>
        </p:nvGrpSpPr>
        <p:grpSpPr>
          <a:xfrm>
            <a:off x="7733159" y="3813800"/>
            <a:ext cx="1259236" cy="1234322"/>
            <a:chOff x="7683447" y="2854250"/>
            <a:chExt cx="1259236" cy="1234322"/>
          </a:xfrm>
        </p:grpSpPr>
        <p:sp>
          <p:nvSpPr>
            <p:cNvPr id="7517" name="Google Shape;7517;p14"/>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8" name="Google Shape;7518;p14"/>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9" name="Google Shape;7519;p14"/>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0" name="Google Shape;7520;p14"/>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1" name="Google Shape;7521;p14"/>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2" name="Google Shape;7522;p14"/>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3" name="Google Shape;7523;p14"/>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24" name="Google Shape;7524;p14"/>
          <p:cNvGrpSpPr/>
          <p:nvPr/>
        </p:nvGrpSpPr>
        <p:grpSpPr>
          <a:xfrm rot="-5400000">
            <a:off x="1968369" y="4332307"/>
            <a:ext cx="1117222" cy="953443"/>
            <a:chOff x="6844761" y="3813808"/>
            <a:chExt cx="948728" cy="809649"/>
          </a:xfrm>
        </p:grpSpPr>
        <p:sp>
          <p:nvSpPr>
            <p:cNvPr id="7525" name="Google Shape;7525;p14"/>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6" name="Google Shape;7526;p14"/>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7" name="Google Shape;7527;p14"/>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8" name="Google Shape;7528;p14"/>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29" name="Google Shape;7529;p14"/>
          <p:cNvGrpSpPr/>
          <p:nvPr/>
        </p:nvGrpSpPr>
        <p:grpSpPr>
          <a:xfrm rot="-6216177">
            <a:off x="1239693" y="4035465"/>
            <a:ext cx="1121235" cy="1274763"/>
            <a:chOff x="7302137" y="3521630"/>
            <a:chExt cx="832404" cy="946383"/>
          </a:xfrm>
        </p:grpSpPr>
        <p:sp>
          <p:nvSpPr>
            <p:cNvPr id="7530" name="Google Shape;7530;p14"/>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1" name="Google Shape;7531;p14"/>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2" name="Google Shape;7532;p14"/>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3" name="Google Shape;7533;p14"/>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4" name="Google Shape;7534;p14"/>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5" name="Google Shape;7535;p14"/>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36" name="Google Shape;7536;p14"/>
          <p:cNvGrpSpPr/>
          <p:nvPr/>
        </p:nvGrpSpPr>
        <p:grpSpPr>
          <a:xfrm rot="-5012877">
            <a:off x="368753" y="3069190"/>
            <a:ext cx="823951" cy="824560"/>
            <a:chOff x="7654583" y="1341698"/>
            <a:chExt cx="1103561" cy="1104377"/>
          </a:xfrm>
        </p:grpSpPr>
        <p:sp>
          <p:nvSpPr>
            <p:cNvPr id="7537" name="Google Shape;7537;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8" name="Google Shape;7538;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9" name="Google Shape;7539;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0" name="Google Shape;7540;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1" name="Google Shape;7541;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2" name="Google Shape;7542;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43" name="Google Shape;7543;p14"/>
          <p:cNvGrpSpPr/>
          <p:nvPr/>
        </p:nvGrpSpPr>
        <p:grpSpPr>
          <a:xfrm>
            <a:off x="3182751" y="4127157"/>
            <a:ext cx="170431" cy="208992"/>
            <a:chOff x="7314226" y="2364570"/>
            <a:chExt cx="170431" cy="208992"/>
          </a:xfrm>
        </p:grpSpPr>
        <p:sp>
          <p:nvSpPr>
            <p:cNvPr id="7544" name="Google Shape;7544;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5" name="Google Shape;7545;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6" name="Google Shape;7546;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7" name="Google Shape;7547;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48" name="Google Shape;7548;p14"/>
          <p:cNvSpPr/>
          <p:nvPr/>
        </p:nvSpPr>
        <p:spPr>
          <a:xfrm>
            <a:off x="3699093" y="44387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549" name="Google Shape;7549;p14"/>
          <p:cNvGrpSpPr/>
          <p:nvPr/>
        </p:nvGrpSpPr>
        <p:grpSpPr>
          <a:xfrm>
            <a:off x="4856626" y="4379032"/>
            <a:ext cx="170431" cy="208992"/>
            <a:chOff x="7314226" y="2364570"/>
            <a:chExt cx="170431" cy="208992"/>
          </a:xfrm>
        </p:grpSpPr>
        <p:sp>
          <p:nvSpPr>
            <p:cNvPr id="7550" name="Google Shape;755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1" name="Google Shape;755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2" name="Google Shape;755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3" name="Google Shape;755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54" name="Google Shape;7554;p14"/>
          <p:cNvGrpSpPr/>
          <p:nvPr/>
        </p:nvGrpSpPr>
        <p:grpSpPr>
          <a:xfrm>
            <a:off x="5694501" y="4180970"/>
            <a:ext cx="170431" cy="208992"/>
            <a:chOff x="7314226" y="2364570"/>
            <a:chExt cx="170431" cy="208992"/>
          </a:xfrm>
        </p:grpSpPr>
        <p:sp>
          <p:nvSpPr>
            <p:cNvPr id="7555" name="Google Shape;7555;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6" name="Google Shape;7556;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7" name="Google Shape;7557;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8" name="Google Shape;7558;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59" name="Google Shape;7559;p14"/>
          <p:cNvGrpSpPr/>
          <p:nvPr/>
        </p:nvGrpSpPr>
        <p:grpSpPr>
          <a:xfrm>
            <a:off x="178851" y="2141382"/>
            <a:ext cx="170431" cy="208992"/>
            <a:chOff x="7314226" y="2364570"/>
            <a:chExt cx="170431" cy="208992"/>
          </a:xfrm>
        </p:grpSpPr>
        <p:sp>
          <p:nvSpPr>
            <p:cNvPr id="7560" name="Google Shape;756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1" name="Google Shape;756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2" name="Google Shape;756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3" name="Google Shape;756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64" name="Google Shape;7564;p14"/>
          <p:cNvSpPr/>
          <p:nvPr/>
        </p:nvSpPr>
        <p:spPr>
          <a:xfrm>
            <a:off x="515693" y="271004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5" name="Google Shape;7565;p14"/>
          <p:cNvSpPr/>
          <p:nvPr/>
        </p:nvSpPr>
        <p:spPr>
          <a:xfrm>
            <a:off x="6217525" y="44816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6" name="Google Shape;7566;p14"/>
          <p:cNvSpPr/>
          <p:nvPr/>
        </p:nvSpPr>
        <p:spPr>
          <a:xfrm>
            <a:off x="4146278" y="4588022"/>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567" name="Google Shape;7567;p14"/>
          <p:cNvGrpSpPr/>
          <p:nvPr/>
        </p:nvGrpSpPr>
        <p:grpSpPr>
          <a:xfrm rot="-10038048">
            <a:off x="6845582" y="4278102"/>
            <a:ext cx="909625" cy="910298"/>
            <a:chOff x="7654583" y="1341698"/>
            <a:chExt cx="1103561" cy="1104377"/>
          </a:xfrm>
        </p:grpSpPr>
        <p:sp>
          <p:nvSpPr>
            <p:cNvPr id="7568" name="Google Shape;7568;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9" name="Google Shape;7569;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0" name="Google Shape;7570;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1" name="Google Shape;7571;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2" name="Google Shape;7572;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3" name="Google Shape;7573;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SECTION_HEADER_1_2">
    <p:spTree>
      <p:nvGrpSpPr>
        <p:cNvPr id="1" name="Shape 7574"/>
        <p:cNvGrpSpPr/>
        <p:nvPr/>
      </p:nvGrpSpPr>
      <p:grpSpPr>
        <a:xfrm>
          <a:off x="0" y="0"/>
          <a:ext cx="0" cy="0"/>
          <a:chOff x="0" y="0"/>
          <a:chExt cx="0" cy="0"/>
        </a:xfrm>
      </p:grpSpPr>
      <p:grpSp>
        <p:nvGrpSpPr>
          <p:cNvPr id="7575" name="Google Shape;7575;p15"/>
          <p:cNvGrpSpPr/>
          <p:nvPr/>
        </p:nvGrpSpPr>
        <p:grpSpPr>
          <a:xfrm>
            <a:off x="-44372" y="-112096"/>
            <a:ext cx="9232744" cy="5367692"/>
            <a:chOff x="-36097" y="-112100"/>
            <a:chExt cx="9232744" cy="5367692"/>
          </a:xfrm>
        </p:grpSpPr>
        <p:sp>
          <p:nvSpPr>
            <p:cNvPr id="7576" name="Google Shape;7576;p1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7" name="Google Shape;7577;p1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8" name="Google Shape;7578;p1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9" name="Google Shape;7579;p1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0" name="Google Shape;7580;p1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1" name="Google Shape;7581;p1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2" name="Google Shape;7582;p1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3" name="Google Shape;7583;p1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4" name="Google Shape;7584;p1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5" name="Google Shape;7585;p1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6" name="Google Shape;7586;p1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7" name="Google Shape;7587;p1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8" name="Google Shape;7588;p1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9" name="Google Shape;7589;p1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0" name="Google Shape;7590;p1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1" name="Google Shape;7591;p1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2" name="Google Shape;7592;p1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3" name="Google Shape;7593;p1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4" name="Google Shape;7594;p1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5" name="Google Shape;7595;p1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6" name="Google Shape;7596;p1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7" name="Google Shape;7597;p1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8" name="Google Shape;7598;p1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9" name="Google Shape;7599;p1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0" name="Google Shape;7600;p1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1" name="Google Shape;7601;p1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2" name="Google Shape;7602;p1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3" name="Google Shape;7603;p1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4" name="Google Shape;7604;p1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5" name="Google Shape;7605;p1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6" name="Google Shape;7606;p1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7" name="Google Shape;7607;p1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8" name="Google Shape;7608;p1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9" name="Google Shape;7609;p1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0" name="Google Shape;7610;p1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1" name="Google Shape;7611;p1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2" name="Google Shape;7612;p1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3" name="Google Shape;7613;p1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4" name="Google Shape;7614;p1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5" name="Google Shape;7615;p1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6" name="Google Shape;7616;p1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7" name="Google Shape;7617;p1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8" name="Google Shape;7618;p1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9" name="Google Shape;7619;p1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0" name="Google Shape;7620;p1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1" name="Google Shape;7621;p1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2" name="Google Shape;7622;p1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3" name="Google Shape;7623;p1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4" name="Google Shape;7624;p1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5" name="Google Shape;7625;p1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6" name="Google Shape;7626;p1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7" name="Google Shape;7627;p1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8" name="Google Shape;7628;p1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9" name="Google Shape;7629;p1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0" name="Google Shape;7630;p1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1" name="Google Shape;7631;p1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2" name="Google Shape;7632;p1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3" name="Google Shape;7633;p1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4" name="Google Shape;7634;p1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5" name="Google Shape;7635;p1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6" name="Google Shape;7636;p1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7" name="Google Shape;7637;p1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8" name="Google Shape;7638;p1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9" name="Google Shape;7639;p1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0" name="Google Shape;7640;p1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1" name="Google Shape;7641;p1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2" name="Google Shape;7642;p1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3" name="Google Shape;7643;p1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4" name="Google Shape;7644;p1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5" name="Google Shape;7645;p1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6" name="Google Shape;7646;p1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7" name="Google Shape;7647;p1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8" name="Google Shape;7648;p1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9" name="Google Shape;7649;p1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0" name="Google Shape;7650;p1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1" name="Google Shape;7651;p1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2" name="Google Shape;7652;p1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3" name="Google Shape;7653;p1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4" name="Google Shape;7654;p1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5" name="Google Shape;7655;p1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6" name="Google Shape;7656;p1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7" name="Google Shape;7657;p1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8" name="Google Shape;7658;p1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9" name="Google Shape;7659;p1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0" name="Google Shape;7660;p1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1" name="Google Shape;7661;p1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2" name="Google Shape;7662;p1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3" name="Google Shape;7663;p1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4" name="Google Shape;7664;p1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5" name="Google Shape;7665;p1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6" name="Google Shape;7666;p1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7" name="Google Shape;7667;p1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8" name="Google Shape;7668;p1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9" name="Google Shape;7669;p1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0" name="Google Shape;7670;p1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1" name="Google Shape;7671;p1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2" name="Google Shape;7672;p1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3" name="Google Shape;7673;p1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4" name="Google Shape;7674;p1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5" name="Google Shape;7675;p1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6" name="Google Shape;7676;p1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7" name="Google Shape;7677;p1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8" name="Google Shape;7678;p1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9" name="Google Shape;7679;p1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0" name="Google Shape;7680;p1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1" name="Google Shape;7681;p1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2" name="Google Shape;7682;p1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3" name="Google Shape;7683;p1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4" name="Google Shape;7684;p1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5" name="Google Shape;7685;p1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6" name="Google Shape;7686;p1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7" name="Google Shape;7687;p1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8" name="Google Shape;7688;p1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9" name="Google Shape;7689;p1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0" name="Google Shape;7690;p1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1" name="Google Shape;7691;p1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2" name="Google Shape;7692;p1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3" name="Google Shape;7693;p1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4" name="Google Shape;7694;p1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5" name="Google Shape;7695;p1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6" name="Google Shape;7696;p1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7" name="Google Shape;7697;p1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8" name="Google Shape;7698;p1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9" name="Google Shape;7699;p1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0" name="Google Shape;7700;p1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1" name="Google Shape;7701;p1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2" name="Google Shape;7702;p1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3" name="Google Shape;7703;p1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4" name="Google Shape;7704;p1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5" name="Google Shape;7705;p1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6" name="Google Shape;7706;p1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7" name="Google Shape;7707;p1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8" name="Google Shape;7708;p1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9" name="Google Shape;7709;p1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0" name="Google Shape;7710;p1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1" name="Google Shape;7711;p1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2" name="Google Shape;7712;p1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3" name="Google Shape;7713;p1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4" name="Google Shape;7714;p1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5" name="Google Shape;7715;p1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6" name="Google Shape;7716;p1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7" name="Google Shape;7717;p1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8" name="Google Shape;7718;p1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9" name="Google Shape;7719;p1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0" name="Google Shape;7720;p1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1" name="Google Shape;7721;p1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2" name="Google Shape;7722;p1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3" name="Google Shape;7723;p1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4" name="Google Shape;7724;p1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5" name="Google Shape;7725;p1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6" name="Google Shape;7726;p1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7" name="Google Shape;7727;p1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8" name="Google Shape;7728;p1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9" name="Google Shape;7729;p1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0" name="Google Shape;7730;p1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1" name="Google Shape;7731;p1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2" name="Google Shape;7732;p1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3" name="Google Shape;7733;p1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4" name="Google Shape;7734;p1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5" name="Google Shape;7735;p1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6" name="Google Shape;7736;p1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7" name="Google Shape;7737;p1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8" name="Google Shape;7738;p1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9" name="Google Shape;7739;p1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0" name="Google Shape;7740;p1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1" name="Google Shape;7741;p1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2" name="Google Shape;7742;p1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3" name="Google Shape;7743;p1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4" name="Google Shape;7744;p1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5" name="Google Shape;7745;p1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6" name="Google Shape;7746;p1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7" name="Google Shape;7747;p1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8" name="Google Shape;7748;p1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9" name="Google Shape;7749;p1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0" name="Google Shape;7750;p1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1" name="Google Shape;7751;p1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2" name="Google Shape;7752;p1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3" name="Google Shape;7753;p1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4" name="Google Shape;7754;p1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5" name="Google Shape;7755;p1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6" name="Google Shape;7756;p1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7" name="Google Shape;7757;p1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8" name="Google Shape;7758;p1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9" name="Google Shape;7759;p1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0" name="Google Shape;7760;p1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1" name="Google Shape;7761;p1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2" name="Google Shape;7762;p1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3" name="Google Shape;7763;p1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4" name="Google Shape;7764;p1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5" name="Google Shape;7765;p1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6" name="Google Shape;7766;p1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7" name="Google Shape;7767;p1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8" name="Google Shape;7768;p1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9" name="Google Shape;7769;p1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0" name="Google Shape;7770;p1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1" name="Google Shape;7771;p1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2" name="Google Shape;7772;p1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3" name="Google Shape;7773;p1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4" name="Google Shape;7774;p1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5" name="Google Shape;7775;p1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6" name="Google Shape;7776;p1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7" name="Google Shape;7777;p1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8" name="Google Shape;7778;p1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9" name="Google Shape;7779;p1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0" name="Google Shape;7780;p1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1" name="Google Shape;7781;p1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2" name="Google Shape;7782;p1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3" name="Google Shape;7783;p1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4" name="Google Shape;7784;p1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5" name="Google Shape;7785;p1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6" name="Google Shape;7786;p1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7" name="Google Shape;7787;p1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8" name="Google Shape;7788;p1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9" name="Google Shape;7789;p1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0" name="Google Shape;7790;p1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1" name="Google Shape;7791;p1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2" name="Google Shape;7792;p1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3" name="Google Shape;7793;p1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4" name="Google Shape;7794;p1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5" name="Google Shape;7795;p1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6" name="Google Shape;7796;p1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7" name="Google Shape;7797;p1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8" name="Google Shape;7798;p1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9" name="Google Shape;7799;p1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0" name="Google Shape;7800;p1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1" name="Google Shape;7801;p1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2" name="Google Shape;7802;p1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3" name="Google Shape;7803;p1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4" name="Google Shape;7804;p1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5" name="Google Shape;7805;p1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6" name="Google Shape;7806;p1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7" name="Google Shape;7807;p1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8" name="Google Shape;7808;p1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9" name="Google Shape;7809;p1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0" name="Google Shape;7810;p1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1" name="Google Shape;7811;p1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2" name="Google Shape;7812;p1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3" name="Google Shape;7813;p1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4" name="Google Shape;7814;p1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5" name="Google Shape;7815;p1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6" name="Google Shape;7816;p1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7" name="Google Shape;7817;p1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8" name="Google Shape;7818;p1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9" name="Google Shape;7819;p1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0" name="Google Shape;7820;p1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1" name="Google Shape;7821;p1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2" name="Google Shape;7822;p1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3" name="Google Shape;7823;p1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4" name="Google Shape;7824;p1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5" name="Google Shape;7825;p1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6" name="Google Shape;7826;p1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7" name="Google Shape;7827;p1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8" name="Google Shape;7828;p1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9" name="Google Shape;7829;p1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0" name="Google Shape;7830;p1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1" name="Google Shape;7831;p1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2" name="Google Shape;7832;p1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3" name="Google Shape;7833;p1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4" name="Google Shape;7834;p1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5" name="Google Shape;7835;p1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6" name="Google Shape;7836;p1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7" name="Google Shape;7837;p1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8" name="Google Shape;7838;p1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9" name="Google Shape;7839;p1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0" name="Google Shape;7840;p1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1" name="Google Shape;7841;p1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2" name="Google Shape;7842;p1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3" name="Google Shape;7843;p1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4" name="Google Shape;7844;p1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5" name="Google Shape;7845;p1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6" name="Google Shape;7846;p1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7" name="Google Shape;7847;p1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8" name="Google Shape;7848;p1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9" name="Google Shape;7849;p1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0" name="Google Shape;7850;p1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1" name="Google Shape;7851;p1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2" name="Google Shape;7852;p1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3" name="Google Shape;7853;p1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4" name="Google Shape;7854;p1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5" name="Google Shape;7855;p1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6" name="Google Shape;7856;p1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7" name="Google Shape;7857;p1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8" name="Google Shape;7858;p1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9" name="Google Shape;7859;p1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0" name="Google Shape;7860;p1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1" name="Google Shape;7861;p1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2" name="Google Shape;7862;p1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3" name="Google Shape;7863;p1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4" name="Google Shape;7864;p1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5" name="Google Shape;7865;p1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6" name="Google Shape;7866;p1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7" name="Google Shape;7867;p1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8" name="Google Shape;7868;p1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9" name="Google Shape;7869;p1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0" name="Google Shape;7870;p1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1" name="Google Shape;7871;p1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2" name="Google Shape;7872;p1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3" name="Google Shape;7873;p1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4" name="Google Shape;7874;p1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5" name="Google Shape;7875;p1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6" name="Google Shape;7876;p1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7" name="Google Shape;7877;p1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8" name="Google Shape;7878;p1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9" name="Google Shape;7879;p1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0" name="Google Shape;7880;p1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1" name="Google Shape;7881;p1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2" name="Google Shape;7882;p1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3" name="Google Shape;7883;p1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4" name="Google Shape;7884;p1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5" name="Google Shape;7885;p1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6" name="Google Shape;7886;p1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7" name="Google Shape;7887;p1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8" name="Google Shape;7888;p1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9" name="Google Shape;7889;p1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0" name="Google Shape;7890;p1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1" name="Google Shape;7891;p1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2" name="Google Shape;7892;p1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3" name="Google Shape;7893;p1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4" name="Google Shape;7894;p1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5" name="Google Shape;7895;p1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6" name="Google Shape;7896;p1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7" name="Google Shape;7897;p1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8" name="Google Shape;7898;p1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9" name="Google Shape;7899;p1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0" name="Google Shape;7900;p1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1" name="Google Shape;7901;p1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2" name="Google Shape;7902;p1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3" name="Google Shape;7903;p1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4" name="Google Shape;7904;p1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5" name="Google Shape;7905;p1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6" name="Google Shape;7906;p1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7" name="Google Shape;7907;p1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8" name="Google Shape;7908;p1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9" name="Google Shape;7909;p1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0" name="Google Shape;7910;p1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1" name="Google Shape;7911;p1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2" name="Google Shape;7912;p1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3" name="Google Shape;7913;p1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4" name="Google Shape;7914;p1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5" name="Google Shape;7915;p1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6" name="Google Shape;7916;p1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7" name="Google Shape;7917;p1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8" name="Google Shape;7918;p1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9" name="Google Shape;7919;p1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0" name="Google Shape;7920;p1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1" name="Google Shape;7921;p1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2" name="Google Shape;7922;p1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3" name="Google Shape;7923;p1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4" name="Google Shape;7924;p1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5" name="Google Shape;7925;p1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6" name="Google Shape;7926;p1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7" name="Google Shape;7927;p1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8" name="Google Shape;7928;p1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9" name="Google Shape;7929;p1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0" name="Google Shape;7930;p1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1" name="Google Shape;7931;p1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2" name="Google Shape;7932;p1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3" name="Google Shape;7933;p1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4" name="Google Shape;7934;p1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5" name="Google Shape;7935;p1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6" name="Google Shape;7936;p1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7" name="Google Shape;7937;p1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8" name="Google Shape;7938;p1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9" name="Google Shape;7939;p1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0" name="Google Shape;7940;p1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1" name="Google Shape;7941;p1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2" name="Google Shape;7942;p1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3" name="Google Shape;7943;p1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4" name="Google Shape;7944;p1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5" name="Google Shape;7945;p1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6" name="Google Shape;7946;p1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7" name="Google Shape;7947;p1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8" name="Google Shape;7948;p1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9" name="Google Shape;7949;p1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0" name="Google Shape;7950;p1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1" name="Google Shape;7951;p1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2" name="Google Shape;7952;p1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3" name="Google Shape;7953;p1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4" name="Google Shape;7954;p1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5" name="Google Shape;7955;p1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6" name="Google Shape;7956;p1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7" name="Google Shape;7957;p1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8" name="Google Shape;7958;p1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9" name="Google Shape;7959;p1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0" name="Google Shape;7960;p1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1" name="Google Shape;7961;p1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2" name="Google Shape;7962;p1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3" name="Google Shape;7963;p1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4" name="Google Shape;7964;p1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5" name="Google Shape;7965;p1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6" name="Google Shape;7966;p1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7" name="Google Shape;7967;p1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8" name="Google Shape;7968;p1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9" name="Google Shape;7969;p1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0" name="Google Shape;7970;p1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1" name="Google Shape;7971;p1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2" name="Google Shape;7972;p1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3" name="Google Shape;7973;p1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4" name="Google Shape;7974;p1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5" name="Google Shape;7975;p1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6" name="Google Shape;7976;p1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7" name="Google Shape;7977;p1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8" name="Google Shape;7978;p1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9" name="Google Shape;7979;p1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0" name="Google Shape;7980;p1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1" name="Google Shape;7981;p1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2" name="Google Shape;7982;p1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3" name="Google Shape;7983;p1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4" name="Google Shape;7984;p1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5" name="Google Shape;7985;p1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6" name="Google Shape;7986;p1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7" name="Google Shape;7987;p1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8" name="Google Shape;7988;p1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9" name="Google Shape;7989;p1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0" name="Google Shape;7990;p1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1" name="Google Shape;7991;p1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2" name="Google Shape;7992;p1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3" name="Google Shape;7993;p1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4" name="Google Shape;7994;p1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5" name="Google Shape;7995;p1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6" name="Google Shape;7996;p1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7" name="Google Shape;7997;p1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8" name="Google Shape;7998;p1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9" name="Google Shape;7999;p1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0" name="Google Shape;8000;p1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1" name="Google Shape;8001;p1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2" name="Google Shape;8002;p1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3" name="Google Shape;8003;p1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4" name="Google Shape;8004;p1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5" name="Google Shape;8005;p1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6" name="Google Shape;8006;p1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7" name="Google Shape;8007;p1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8" name="Google Shape;8008;p1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9" name="Google Shape;8009;p1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0" name="Google Shape;8010;p1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1" name="Google Shape;8011;p1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2" name="Google Shape;8012;p1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3" name="Google Shape;8013;p1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4" name="Google Shape;8014;p1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5" name="Google Shape;8015;p1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6" name="Google Shape;8016;p1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7" name="Google Shape;8017;p1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8" name="Google Shape;8018;p1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9" name="Google Shape;8019;p1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0" name="Google Shape;8020;p1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1" name="Google Shape;8021;p1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2" name="Google Shape;8022;p1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3" name="Google Shape;8023;p1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4" name="Google Shape;8024;p1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5" name="Google Shape;8025;p1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6" name="Google Shape;8026;p1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7" name="Google Shape;8027;p1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8" name="Google Shape;8028;p1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9" name="Google Shape;8029;p1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0" name="Google Shape;8030;p1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1" name="Google Shape;8031;p1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2" name="Google Shape;8032;p1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3" name="Google Shape;8033;p1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4" name="Google Shape;8034;p1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5" name="Google Shape;8035;p1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6" name="Google Shape;8036;p1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7" name="Google Shape;8037;p1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8" name="Google Shape;8038;p1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9" name="Google Shape;8039;p1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0" name="Google Shape;8040;p1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1" name="Google Shape;8041;p1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2" name="Google Shape;8042;p1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3" name="Google Shape;8043;p1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4" name="Google Shape;8044;p1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5" name="Google Shape;8045;p1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6" name="Google Shape;8046;p1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7" name="Google Shape;8047;p1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8" name="Google Shape;8048;p1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9" name="Google Shape;8049;p1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0" name="Google Shape;8050;p1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1" name="Google Shape;8051;p1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2" name="Google Shape;8052;p1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3" name="Google Shape;8053;p1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4" name="Google Shape;8054;p1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5" name="Google Shape;8055;p1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6" name="Google Shape;8056;p1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7" name="Google Shape;8057;p1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8" name="Google Shape;8058;p1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9" name="Google Shape;8059;p1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0" name="Google Shape;8060;p1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1" name="Google Shape;8061;p1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2" name="Google Shape;8062;p1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3" name="Google Shape;8063;p1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4" name="Google Shape;8064;p1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5" name="Google Shape;8065;p1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6" name="Google Shape;8066;p1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7" name="Google Shape;8067;p1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8" name="Google Shape;8068;p1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9" name="Google Shape;8069;p1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0" name="Google Shape;8070;p1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1" name="Google Shape;8071;p1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2" name="Google Shape;8072;p1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3" name="Google Shape;8073;p1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4" name="Google Shape;8074;p1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5" name="Google Shape;8075;p1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6" name="Google Shape;8076;p1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7" name="Google Shape;8077;p1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8" name="Google Shape;8078;p1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9" name="Google Shape;8079;p1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0" name="Google Shape;8080;p1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1" name="Google Shape;8081;p1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2" name="Google Shape;8082;p1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3" name="Google Shape;8083;p1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4" name="Google Shape;8084;p1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5" name="Google Shape;8085;p1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6" name="Google Shape;8086;p1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7" name="Google Shape;8087;p1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8" name="Google Shape;8088;p1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9" name="Google Shape;8089;p1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0" name="Google Shape;8090;p1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1" name="Google Shape;8091;p1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2" name="Google Shape;8092;p1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3" name="Google Shape;8093;p1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4" name="Google Shape;8094;p1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5" name="Google Shape;8095;p1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6" name="Google Shape;8096;p1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7" name="Google Shape;8097;p1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8" name="Google Shape;8098;p1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9" name="Google Shape;8099;p1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0" name="Google Shape;8100;p1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1" name="Google Shape;8101;p1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2" name="Google Shape;8102;p1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3" name="Google Shape;8103;p1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4" name="Google Shape;8104;p1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5" name="Google Shape;8105;p1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6" name="Google Shape;8106;p1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7" name="Google Shape;8107;p1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8" name="Google Shape;8108;p1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9" name="Google Shape;8109;p1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0" name="Google Shape;8110;p1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1" name="Google Shape;8111;p1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2" name="Google Shape;8112;p1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3" name="Google Shape;8113;p1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4" name="Google Shape;8114;p1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5" name="Google Shape;8115;p1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6" name="Google Shape;8116;p1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7" name="Google Shape;8117;p1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8" name="Google Shape;8118;p1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9" name="Google Shape;8119;p1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0" name="Google Shape;8120;p1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1" name="Google Shape;8121;p1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2" name="Google Shape;8122;p1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3" name="Google Shape;8123;p1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4" name="Google Shape;8124;p1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5" name="Google Shape;8125;p1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6" name="Google Shape;8126;p1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7" name="Google Shape;8127;p1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8" name="Google Shape;8128;p1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9" name="Google Shape;8129;p1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0" name="Google Shape;8130;p1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1" name="Google Shape;8131;p1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2" name="Google Shape;8132;p1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3" name="Google Shape;8133;p1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4" name="Google Shape;8134;p1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5" name="Google Shape;8135;p1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6" name="Google Shape;8136;p1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7" name="Google Shape;8137;p1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8" name="Google Shape;8138;p1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9" name="Google Shape;8139;p1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0" name="Google Shape;8140;p1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1" name="Google Shape;8141;p1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2" name="Google Shape;8142;p1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3" name="Google Shape;8143;p1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4" name="Google Shape;8144;p1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5" name="Google Shape;8145;p1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6" name="Google Shape;8146;p1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7" name="Google Shape;8147;p1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8" name="Google Shape;8148;p1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9" name="Google Shape;8149;p1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0" name="Google Shape;8150;p1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1" name="Google Shape;8151;p1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2" name="Google Shape;8152;p1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3" name="Google Shape;8153;p1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4" name="Google Shape;8154;p1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5" name="Google Shape;8155;p1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6" name="Google Shape;8156;p1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7" name="Google Shape;8157;p1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8" name="Google Shape;8158;p1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9" name="Google Shape;8159;p1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0" name="Google Shape;8160;p1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1" name="Google Shape;8161;p1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2" name="Google Shape;8162;p1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3" name="Google Shape;8163;p1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4" name="Google Shape;8164;p1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5" name="Google Shape;8165;p1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6" name="Google Shape;8166;p1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7" name="Google Shape;8167;p1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8" name="Google Shape;8168;p1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9" name="Google Shape;8169;p1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0" name="Google Shape;8170;p1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1" name="Google Shape;8171;p1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2" name="Google Shape;8172;p1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3" name="Google Shape;8173;p1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4" name="Google Shape;8174;p1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5" name="Google Shape;8175;p1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6" name="Google Shape;8176;p1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7" name="Google Shape;8177;p1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8" name="Google Shape;8178;p1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9" name="Google Shape;8179;p1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0" name="Google Shape;8180;p1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1" name="Google Shape;8181;p1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2" name="Google Shape;8182;p1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3" name="Google Shape;8183;p1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4" name="Google Shape;8184;p1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5" name="Google Shape;8185;p1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6" name="Google Shape;8186;p1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7" name="Google Shape;8187;p1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8" name="Google Shape;8188;p1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9" name="Google Shape;8189;p1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0" name="Google Shape;8190;p1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1" name="Google Shape;8191;p1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2" name="Google Shape;8192;p1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3" name="Google Shape;8193;p1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4" name="Google Shape;8194;p1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5" name="Google Shape;8195;p1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6" name="Google Shape;8196;p1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7" name="Google Shape;8197;p1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8" name="Google Shape;8198;p1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9" name="Google Shape;8199;p1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0" name="Google Shape;8200;p1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1" name="Google Shape;8201;p1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2" name="Google Shape;8202;p1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3" name="Google Shape;8203;p1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4" name="Google Shape;8204;p1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5" name="Google Shape;8205;p1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6" name="Google Shape;8206;p1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7" name="Google Shape;8207;p1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8" name="Google Shape;8208;p1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9" name="Google Shape;8209;p1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0" name="Google Shape;8210;p1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211" name="Google Shape;8211;p15"/>
          <p:cNvSpPr txBox="1">
            <a:spLocks noGrp="1"/>
          </p:cNvSpPr>
          <p:nvPr>
            <p:ph type="title"/>
          </p:nvPr>
        </p:nvSpPr>
        <p:spPr>
          <a:xfrm>
            <a:off x="1439400" y="3320575"/>
            <a:ext cx="6265200" cy="93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8212" name="Google Shape;8212;p15"/>
          <p:cNvSpPr txBox="1">
            <a:spLocks noGrp="1"/>
          </p:cNvSpPr>
          <p:nvPr>
            <p:ph type="title" idx="2" hasCustomPrompt="1"/>
          </p:nvPr>
        </p:nvSpPr>
        <p:spPr>
          <a:xfrm>
            <a:off x="3744050" y="2023500"/>
            <a:ext cx="1258500" cy="72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b="1">
                <a:latin typeface="Inria Sans"/>
                <a:ea typeface="Inria Sans"/>
                <a:cs typeface="Inria Sans"/>
                <a:sym typeface="Inria San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213" name="Google Shape;8213;p15"/>
          <p:cNvSpPr txBox="1">
            <a:spLocks noGrp="1"/>
          </p:cNvSpPr>
          <p:nvPr>
            <p:ph type="subTitle" idx="1"/>
          </p:nvPr>
        </p:nvSpPr>
        <p:spPr>
          <a:xfrm>
            <a:off x="1439400" y="4158500"/>
            <a:ext cx="6265200" cy="4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8214" name="Google Shape;8214;p15"/>
          <p:cNvSpPr/>
          <p:nvPr/>
        </p:nvSpPr>
        <p:spPr>
          <a:xfrm>
            <a:off x="838403" y="42599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5" name="Google Shape;8215;p15"/>
          <p:cNvSpPr/>
          <p:nvPr/>
        </p:nvSpPr>
        <p:spPr>
          <a:xfrm>
            <a:off x="8709388" y="6159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6" name="Google Shape;8216;p15"/>
          <p:cNvSpPr/>
          <p:nvPr/>
        </p:nvSpPr>
        <p:spPr>
          <a:xfrm>
            <a:off x="8400328" y="27503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7" name="Google Shape;8217;p15"/>
          <p:cNvSpPr/>
          <p:nvPr/>
        </p:nvSpPr>
        <p:spPr>
          <a:xfrm flipH="1">
            <a:off x="8842295" y="229761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218" name="Google Shape;8218;p15"/>
          <p:cNvGrpSpPr/>
          <p:nvPr/>
        </p:nvGrpSpPr>
        <p:grpSpPr>
          <a:xfrm>
            <a:off x="8449386" y="1035287"/>
            <a:ext cx="174925" cy="214535"/>
            <a:chOff x="2067386" y="2215512"/>
            <a:chExt cx="174925" cy="214535"/>
          </a:xfrm>
        </p:grpSpPr>
        <p:sp>
          <p:nvSpPr>
            <p:cNvPr id="8219" name="Google Shape;8219;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0" name="Google Shape;8220;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1" name="Google Shape;8221;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2" name="Google Shape;8222;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23" name="Google Shape;8223;p15"/>
          <p:cNvGrpSpPr/>
          <p:nvPr/>
        </p:nvGrpSpPr>
        <p:grpSpPr>
          <a:xfrm>
            <a:off x="169161" y="173312"/>
            <a:ext cx="174925" cy="214535"/>
            <a:chOff x="2067386" y="2215512"/>
            <a:chExt cx="174925" cy="214535"/>
          </a:xfrm>
        </p:grpSpPr>
        <p:sp>
          <p:nvSpPr>
            <p:cNvPr id="8224" name="Google Shape;8224;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5" name="Google Shape;8225;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6" name="Google Shape;8226;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7" name="Google Shape;8227;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228" name="Google Shape;8228;p15"/>
          <p:cNvSpPr/>
          <p:nvPr/>
        </p:nvSpPr>
        <p:spPr>
          <a:xfrm flipH="1">
            <a:off x="372245" y="61590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9" name="Google Shape;8229;p15"/>
          <p:cNvSpPr/>
          <p:nvPr/>
        </p:nvSpPr>
        <p:spPr>
          <a:xfrm>
            <a:off x="5561728" y="4445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230" name="Google Shape;8230;p15"/>
          <p:cNvGrpSpPr/>
          <p:nvPr/>
        </p:nvGrpSpPr>
        <p:grpSpPr>
          <a:xfrm>
            <a:off x="4065761" y="400862"/>
            <a:ext cx="174925" cy="214535"/>
            <a:chOff x="2067386" y="2215512"/>
            <a:chExt cx="174925" cy="214535"/>
          </a:xfrm>
        </p:grpSpPr>
        <p:sp>
          <p:nvSpPr>
            <p:cNvPr id="8231" name="Google Shape;823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2" name="Google Shape;823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3" name="Google Shape;823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4" name="Google Shape;823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35" name="Google Shape;8235;p15"/>
          <p:cNvGrpSpPr/>
          <p:nvPr/>
        </p:nvGrpSpPr>
        <p:grpSpPr>
          <a:xfrm>
            <a:off x="4967886" y="173312"/>
            <a:ext cx="174925" cy="214535"/>
            <a:chOff x="2067386" y="2215512"/>
            <a:chExt cx="174925" cy="214535"/>
          </a:xfrm>
        </p:grpSpPr>
        <p:sp>
          <p:nvSpPr>
            <p:cNvPr id="8236" name="Google Shape;8236;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7" name="Google Shape;8237;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8" name="Google Shape;8238;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9" name="Google Shape;8239;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40" name="Google Shape;8240;p15"/>
          <p:cNvGrpSpPr/>
          <p:nvPr/>
        </p:nvGrpSpPr>
        <p:grpSpPr>
          <a:xfrm>
            <a:off x="8884836" y="3628287"/>
            <a:ext cx="174925" cy="214535"/>
            <a:chOff x="2067386" y="2215512"/>
            <a:chExt cx="174925" cy="214535"/>
          </a:xfrm>
        </p:grpSpPr>
        <p:sp>
          <p:nvSpPr>
            <p:cNvPr id="8241" name="Google Shape;824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2" name="Google Shape;824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3" name="Google Shape;824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4" name="Google Shape;824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245" name="Google Shape;8245;p15"/>
          <p:cNvSpPr/>
          <p:nvPr/>
        </p:nvSpPr>
        <p:spPr>
          <a:xfrm>
            <a:off x="8637828" y="40539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6" name="Google Shape;8246;p15"/>
          <p:cNvSpPr/>
          <p:nvPr/>
        </p:nvSpPr>
        <p:spPr>
          <a:xfrm flipH="1">
            <a:off x="8308345" y="486226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7" name="Google Shape;8247;p15"/>
          <p:cNvSpPr/>
          <p:nvPr/>
        </p:nvSpPr>
        <p:spPr>
          <a:xfrm flipH="1">
            <a:off x="1248095" y="473066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248"/>
        <p:cNvGrpSpPr/>
        <p:nvPr/>
      </p:nvGrpSpPr>
      <p:grpSpPr>
        <a:xfrm>
          <a:off x="0" y="0"/>
          <a:ext cx="0" cy="0"/>
          <a:chOff x="0" y="0"/>
          <a:chExt cx="0" cy="0"/>
        </a:xfrm>
      </p:grpSpPr>
      <p:grpSp>
        <p:nvGrpSpPr>
          <p:cNvPr id="8249" name="Google Shape;8249;p16"/>
          <p:cNvGrpSpPr/>
          <p:nvPr/>
        </p:nvGrpSpPr>
        <p:grpSpPr>
          <a:xfrm>
            <a:off x="-44372" y="-112096"/>
            <a:ext cx="9232744" cy="5367692"/>
            <a:chOff x="-36097" y="-112100"/>
            <a:chExt cx="9232744" cy="5367692"/>
          </a:xfrm>
        </p:grpSpPr>
        <p:sp>
          <p:nvSpPr>
            <p:cNvPr id="8250" name="Google Shape;8250;p1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1" name="Google Shape;8251;p1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2" name="Google Shape;8252;p1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3" name="Google Shape;8253;p1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4" name="Google Shape;8254;p1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5" name="Google Shape;8255;p1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6" name="Google Shape;8256;p1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7" name="Google Shape;8257;p1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8" name="Google Shape;8258;p1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9" name="Google Shape;8259;p1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0" name="Google Shape;8260;p1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1" name="Google Shape;8261;p1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2" name="Google Shape;8262;p1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3" name="Google Shape;8263;p1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4" name="Google Shape;8264;p1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5" name="Google Shape;8265;p1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6" name="Google Shape;8266;p1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7" name="Google Shape;8267;p1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8" name="Google Shape;8268;p1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9" name="Google Shape;8269;p1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0" name="Google Shape;8270;p1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1" name="Google Shape;8271;p1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2" name="Google Shape;8272;p1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3" name="Google Shape;8273;p1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4" name="Google Shape;8274;p1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5" name="Google Shape;8275;p1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6" name="Google Shape;8276;p1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7" name="Google Shape;8277;p1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8" name="Google Shape;8278;p1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9" name="Google Shape;8279;p1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0" name="Google Shape;8280;p1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1" name="Google Shape;8281;p1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2" name="Google Shape;8282;p1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3" name="Google Shape;8283;p1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4" name="Google Shape;8284;p1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5" name="Google Shape;8285;p1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6" name="Google Shape;8286;p1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7" name="Google Shape;8287;p1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8" name="Google Shape;8288;p1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9" name="Google Shape;8289;p1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0" name="Google Shape;8290;p1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1" name="Google Shape;8291;p1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2" name="Google Shape;8292;p1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3" name="Google Shape;8293;p1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4" name="Google Shape;8294;p1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5" name="Google Shape;8295;p1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6" name="Google Shape;8296;p1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7" name="Google Shape;8297;p1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8" name="Google Shape;8298;p1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9" name="Google Shape;8299;p1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0" name="Google Shape;8300;p1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1" name="Google Shape;8301;p1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2" name="Google Shape;8302;p1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3" name="Google Shape;8303;p1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4" name="Google Shape;8304;p1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5" name="Google Shape;8305;p1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6" name="Google Shape;8306;p1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7" name="Google Shape;8307;p1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8" name="Google Shape;8308;p1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9" name="Google Shape;8309;p1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0" name="Google Shape;8310;p1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1" name="Google Shape;8311;p1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2" name="Google Shape;8312;p1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3" name="Google Shape;8313;p1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4" name="Google Shape;8314;p1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5" name="Google Shape;8315;p1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6" name="Google Shape;8316;p1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7" name="Google Shape;8317;p1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8" name="Google Shape;8318;p1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9" name="Google Shape;8319;p1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0" name="Google Shape;8320;p1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1" name="Google Shape;8321;p1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2" name="Google Shape;8322;p1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3" name="Google Shape;8323;p1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4" name="Google Shape;8324;p1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5" name="Google Shape;8325;p1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6" name="Google Shape;8326;p1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7" name="Google Shape;8327;p1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8" name="Google Shape;8328;p1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9" name="Google Shape;8329;p1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0" name="Google Shape;8330;p1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1" name="Google Shape;8331;p1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2" name="Google Shape;8332;p1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3" name="Google Shape;8333;p1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4" name="Google Shape;8334;p1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5" name="Google Shape;8335;p1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6" name="Google Shape;8336;p1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7" name="Google Shape;8337;p1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8" name="Google Shape;8338;p1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9" name="Google Shape;8339;p1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0" name="Google Shape;8340;p1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1" name="Google Shape;8341;p1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2" name="Google Shape;8342;p1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3" name="Google Shape;8343;p1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4" name="Google Shape;8344;p1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5" name="Google Shape;8345;p1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6" name="Google Shape;8346;p1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7" name="Google Shape;8347;p1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8" name="Google Shape;8348;p1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9" name="Google Shape;8349;p1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0" name="Google Shape;8350;p1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1" name="Google Shape;8351;p1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2" name="Google Shape;8352;p1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3" name="Google Shape;8353;p1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4" name="Google Shape;8354;p1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5" name="Google Shape;8355;p1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6" name="Google Shape;8356;p1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7" name="Google Shape;8357;p1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8" name="Google Shape;8358;p1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9" name="Google Shape;8359;p1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0" name="Google Shape;8360;p1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1" name="Google Shape;8361;p1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2" name="Google Shape;8362;p1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3" name="Google Shape;8363;p1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4" name="Google Shape;8364;p1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5" name="Google Shape;8365;p1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6" name="Google Shape;8366;p1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7" name="Google Shape;8367;p1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8" name="Google Shape;8368;p1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9" name="Google Shape;8369;p1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0" name="Google Shape;8370;p1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1" name="Google Shape;8371;p1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2" name="Google Shape;8372;p1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3" name="Google Shape;8373;p1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4" name="Google Shape;8374;p1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5" name="Google Shape;8375;p1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6" name="Google Shape;8376;p1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7" name="Google Shape;8377;p1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8" name="Google Shape;8378;p1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9" name="Google Shape;8379;p1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0" name="Google Shape;8380;p1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1" name="Google Shape;8381;p1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2" name="Google Shape;8382;p1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3" name="Google Shape;8383;p1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4" name="Google Shape;8384;p1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5" name="Google Shape;8385;p1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6" name="Google Shape;8386;p1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7" name="Google Shape;8387;p1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8" name="Google Shape;8388;p1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9" name="Google Shape;8389;p1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0" name="Google Shape;8390;p1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1" name="Google Shape;8391;p1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2" name="Google Shape;8392;p1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3" name="Google Shape;8393;p1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4" name="Google Shape;8394;p1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5" name="Google Shape;8395;p1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6" name="Google Shape;8396;p1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7" name="Google Shape;8397;p1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8" name="Google Shape;8398;p1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9" name="Google Shape;8399;p1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0" name="Google Shape;8400;p1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1" name="Google Shape;8401;p1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2" name="Google Shape;8402;p1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3" name="Google Shape;8403;p1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4" name="Google Shape;8404;p1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5" name="Google Shape;8405;p1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6" name="Google Shape;8406;p1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7" name="Google Shape;8407;p1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8" name="Google Shape;8408;p1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9" name="Google Shape;8409;p1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0" name="Google Shape;8410;p1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1" name="Google Shape;8411;p1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2" name="Google Shape;8412;p1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3" name="Google Shape;8413;p1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4" name="Google Shape;8414;p1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5" name="Google Shape;8415;p1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6" name="Google Shape;8416;p1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7" name="Google Shape;8417;p1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8" name="Google Shape;8418;p1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9" name="Google Shape;8419;p1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0" name="Google Shape;8420;p1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1" name="Google Shape;8421;p1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2" name="Google Shape;8422;p1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3" name="Google Shape;8423;p1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4" name="Google Shape;8424;p1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5" name="Google Shape;8425;p1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6" name="Google Shape;8426;p1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7" name="Google Shape;8427;p1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8" name="Google Shape;8428;p1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9" name="Google Shape;8429;p1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0" name="Google Shape;8430;p1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1" name="Google Shape;8431;p1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2" name="Google Shape;8432;p1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3" name="Google Shape;8433;p1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4" name="Google Shape;8434;p1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5" name="Google Shape;8435;p1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6" name="Google Shape;8436;p1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7" name="Google Shape;8437;p1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8" name="Google Shape;8438;p1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9" name="Google Shape;8439;p1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0" name="Google Shape;8440;p1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1" name="Google Shape;8441;p1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2" name="Google Shape;8442;p1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3" name="Google Shape;8443;p1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4" name="Google Shape;8444;p1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5" name="Google Shape;8445;p1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6" name="Google Shape;8446;p1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7" name="Google Shape;8447;p1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8" name="Google Shape;8448;p1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9" name="Google Shape;8449;p1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0" name="Google Shape;8450;p1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1" name="Google Shape;8451;p1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2" name="Google Shape;8452;p1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3" name="Google Shape;8453;p1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4" name="Google Shape;8454;p1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5" name="Google Shape;8455;p1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6" name="Google Shape;8456;p1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7" name="Google Shape;8457;p1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8" name="Google Shape;8458;p1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9" name="Google Shape;8459;p1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0" name="Google Shape;8460;p1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1" name="Google Shape;8461;p1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2" name="Google Shape;8462;p1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3" name="Google Shape;8463;p1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4" name="Google Shape;8464;p1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5" name="Google Shape;8465;p1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6" name="Google Shape;8466;p1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7" name="Google Shape;8467;p1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8" name="Google Shape;8468;p1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9" name="Google Shape;8469;p1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0" name="Google Shape;8470;p1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1" name="Google Shape;8471;p1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2" name="Google Shape;8472;p1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3" name="Google Shape;8473;p1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4" name="Google Shape;8474;p1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5" name="Google Shape;8475;p1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6" name="Google Shape;8476;p1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7" name="Google Shape;8477;p1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8" name="Google Shape;8478;p1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9" name="Google Shape;8479;p1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0" name="Google Shape;8480;p1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1" name="Google Shape;8481;p1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2" name="Google Shape;8482;p1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3" name="Google Shape;8483;p1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4" name="Google Shape;8484;p1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5" name="Google Shape;8485;p1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6" name="Google Shape;8486;p1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7" name="Google Shape;8487;p1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8" name="Google Shape;8488;p1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9" name="Google Shape;8489;p1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0" name="Google Shape;8490;p1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1" name="Google Shape;8491;p1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2" name="Google Shape;8492;p1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3" name="Google Shape;8493;p1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4" name="Google Shape;8494;p1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5" name="Google Shape;8495;p1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6" name="Google Shape;8496;p1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7" name="Google Shape;8497;p1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8" name="Google Shape;8498;p1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9" name="Google Shape;8499;p1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0" name="Google Shape;8500;p1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1" name="Google Shape;8501;p1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2" name="Google Shape;8502;p1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3" name="Google Shape;8503;p1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4" name="Google Shape;8504;p1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5" name="Google Shape;8505;p1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6" name="Google Shape;8506;p1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7" name="Google Shape;8507;p1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8" name="Google Shape;8508;p1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9" name="Google Shape;8509;p1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0" name="Google Shape;8510;p1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1" name="Google Shape;8511;p1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2" name="Google Shape;8512;p1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3" name="Google Shape;8513;p1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4" name="Google Shape;8514;p1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5" name="Google Shape;8515;p1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6" name="Google Shape;8516;p1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7" name="Google Shape;8517;p1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8" name="Google Shape;8518;p1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9" name="Google Shape;8519;p1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0" name="Google Shape;8520;p1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1" name="Google Shape;8521;p1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2" name="Google Shape;8522;p1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3" name="Google Shape;8523;p1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4" name="Google Shape;8524;p1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5" name="Google Shape;8525;p1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6" name="Google Shape;8526;p1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7" name="Google Shape;8527;p1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8" name="Google Shape;8528;p1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9" name="Google Shape;8529;p1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0" name="Google Shape;8530;p1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1" name="Google Shape;8531;p1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2" name="Google Shape;8532;p1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3" name="Google Shape;8533;p1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4" name="Google Shape;8534;p1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5" name="Google Shape;8535;p1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6" name="Google Shape;8536;p1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7" name="Google Shape;8537;p1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8" name="Google Shape;8538;p1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9" name="Google Shape;8539;p1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0" name="Google Shape;8540;p1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1" name="Google Shape;8541;p1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2" name="Google Shape;8542;p1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3" name="Google Shape;8543;p1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4" name="Google Shape;8544;p1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5" name="Google Shape;8545;p1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6" name="Google Shape;8546;p1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7" name="Google Shape;8547;p1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8" name="Google Shape;8548;p1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9" name="Google Shape;8549;p1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0" name="Google Shape;8550;p1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1" name="Google Shape;8551;p1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2" name="Google Shape;8552;p1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3" name="Google Shape;8553;p1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4" name="Google Shape;8554;p1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5" name="Google Shape;8555;p1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6" name="Google Shape;8556;p1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7" name="Google Shape;8557;p1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8" name="Google Shape;8558;p1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9" name="Google Shape;8559;p1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0" name="Google Shape;8560;p1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1" name="Google Shape;8561;p1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2" name="Google Shape;8562;p1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3" name="Google Shape;8563;p1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4" name="Google Shape;8564;p1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5" name="Google Shape;8565;p1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6" name="Google Shape;8566;p1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7" name="Google Shape;8567;p1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8" name="Google Shape;8568;p1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9" name="Google Shape;8569;p1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0" name="Google Shape;8570;p1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1" name="Google Shape;8571;p1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2" name="Google Shape;8572;p1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3" name="Google Shape;8573;p1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4" name="Google Shape;8574;p1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5" name="Google Shape;8575;p1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6" name="Google Shape;8576;p1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7" name="Google Shape;8577;p1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8" name="Google Shape;8578;p1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9" name="Google Shape;8579;p1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0" name="Google Shape;8580;p1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1" name="Google Shape;8581;p1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2" name="Google Shape;8582;p1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3" name="Google Shape;8583;p1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4" name="Google Shape;8584;p1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5" name="Google Shape;8585;p1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6" name="Google Shape;8586;p1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7" name="Google Shape;8587;p1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8" name="Google Shape;8588;p1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9" name="Google Shape;8589;p1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0" name="Google Shape;8590;p1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1" name="Google Shape;8591;p1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2" name="Google Shape;8592;p1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3" name="Google Shape;8593;p1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4" name="Google Shape;8594;p1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5" name="Google Shape;8595;p1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6" name="Google Shape;8596;p1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7" name="Google Shape;8597;p1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8" name="Google Shape;8598;p1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9" name="Google Shape;8599;p1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0" name="Google Shape;8600;p1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1" name="Google Shape;8601;p1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2" name="Google Shape;8602;p1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3" name="Google Shape;8603;p1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4" name="Google Shape;8604;p1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5" name="Google Shape;8605;p1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6" name="Google Shape;8606;p1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7" name="Google Shape;8607;p1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8" name="Google Shape;8608;p1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9" name="Google Shape;8609;p1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0" name="Google Shape;8610;p1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1" name="Google Shape;8611;p1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2" name="Google Shape;8612;p1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3" name="Google Shape;8613;p1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4" name="Google Shape;8614;p1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5" name="Google Shape;8615;p1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6" name="Google Shape;8616;p1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7" name="Google Shape;8617;p1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8" name="Google Shape;8618;p1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9" name="Google Shape;8619;p1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0" name="Google Shape;8620;p1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1" name="Google Shape;8621;p1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2" name="Google Shape;8622;p1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3" name="Google Shape;8623;p1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4" name="Google Shape;8624;p1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5" name="Google Shape;8625;p1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6" name="Google Shape;8626;p1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7" name="Google Shape;8627;p1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8" name="Google Shape;8628;p1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9" name="Google Shape;8629;p1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0" name="Google Shape;8630;p1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1" name="Google Shape;8631;p1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2" name="Google Shape;8632;p1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3" name="Google Shape;8633;p1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4" name="Google Shape;8634;p1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5" name="Google Shape;8635;p1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6" name="Google Shape;8636;p1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7" name="Google Shape;8637;p1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8" name="Google Shape;8638;p1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9" name="Google Shape;8639;p1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0" name="Google Shape;8640;p1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1" name="Google Shape;8641;p1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2" name="Google Shape;8642;p1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3" name="Google Shape;8643;p1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4" name="Google Shape;8644;p1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5" name="Google Shape;8645;p1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6" name="Google Shape;8646;p1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7" name="Google Shape;8647;p1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8" name="Google Shape;8648;p1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9" name="Google Shape;8649;p1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0" name="Google Shape;8650;p1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1" name="Google Shape;8651;p1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2" name="Google Shape;8652;p1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3" name="Google Shape;8653;p1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4" name="Google Shape;8654;p1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5" name="Google Shape;8655;p1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6" name="Google Shape;8656;p1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7" name="Google Shape;8657;p1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8" name="Google Shape;8658;p1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9" name="Google Shape;8659;p1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0" name="Google Shape;8660;p1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1" name="Google Shape;8661;p1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2" name="Google Shape;8662;p1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3" name="Google Shape;8663;p1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4" name="Google Shape;8664;p1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5" name="Google Shape;8665;p1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6" name="Google Shape;8666;p1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7" name="Google Shape;8667;p1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8" name="Google Shape;8668;p1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9" name="Google Shape;8669;p1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0" name="Google Shape;8670;p1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1" name="Google Shape;8671;p1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2" name="Google Shape;8672;p1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3" name="Google Shape;8673;p1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4" name="Google Shape;8674;p1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5" name="Google Shape;8675;p1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6" name="Google Shape;8676;p1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7" name="Google Shape;8677;p1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8" name="Google Shape;8678;p1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9" name="Google Shape;8679;p1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0" name="Google Shape;8680;p1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1" name="Google Shape;8681;p1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2" name="Google Shape;8682;p1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3" name="Google Shape;8683;p1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4" name="Google Shape;8684;p1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5" name="Google Shape;8685;p1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6" name="Google Shape;8686;p1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7" name="Google Shape;8687;p1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8" name="Google Shape;8688;p1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9" name="Google Shape;8689;p1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0" name="Google Shape;8690;p1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1" name="Google Shape;8691;p1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2" name="Google Shape;8692;p1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3" name="Google Shape;8693;p1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4" name="Google Shape;8694;p1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5" name="Google Shape;8695;p1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6" name="Google Shape;8696;p1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7" name="Google Shape;8697;p1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8" name="Google Shape;8698;p1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9" name="Google Shape;8699;p1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0" name="Google Shape;8700;p1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1" name="Google Shape;8701;p1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2" name="Google Shape;8702;p1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3" name="Google Shape;8703;p1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4" name="Google Shape;8704;p1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5" name="Google Shape;8705;p1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6" name="Google Shape;8706;p1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7" name="Google Shape;8707;p1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8" name="Google Shape;8708;p1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9" name="Google Shape;8709;p1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0" name="Google Shape;8710;p1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1" name="Google Shape;8711;p1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2" name="Google Shape;8712;p1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3" name="Google Shape;8713;p1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4" name="Google Shape;8714;p1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5" name="Google Shape;8715;p1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6" name="Google Shape;8716;p1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7" name="Google Shape;8717;p1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8" name="Google Shape;8718;p1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9" name="Google Shape;8719;p1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0" name="Google Shape;8720;p1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1" name="Google Shape;8721;p1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2" name="Google Shape;8722;p1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3" name="Google Shape;8723;p1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4" name="Google Shape;8724;p1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5" name="Google Shape;8725;p1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6" name="Google Shape;8726;p1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7" name="Google Shape;8727;p1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8" name="Google Shape;8728;p1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9" name="Google Shape;8729;p1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0" name="Google Shape;8730;p1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1" name="Google Shape;8731;p1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2" name="Google Shape;8732;p1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3" name="Google Shape;8733;p1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4" name="Google Shape;8734;p1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5" name="Google Shape;8735;p1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6" name="Google Shape;8736;p1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7" name="Google Shape;8737;p1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8" name="Google Shape;8738;p1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9" name="Google Shape;8739;p1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0" name="Google Shape;8740;p1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1" name="Google Shape;8741;p1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2" name="Google Shape;8742;p1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3" name="Google Shape;8743;p1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4" name="Google Shape;8744;p1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5" name="Google Shape;8745;p1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6" name="Google Shape;8746;p1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7" name="Google Shape;8747;p1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8" name="Google Shape;8748;p1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9" name="Google Shape;8749;p1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0" name="Google Shape;8750;p1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1" name="Google Shape;8751;p1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2" name="Google Shape;8752;p1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3" name="Google Shape;8753;p1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4" name="Google Shape;8754;p1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5" name="Google Shape;8755;p1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6" name="Google Shape;8756;p1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7" name="Google Shape;8757;p1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8" name="Google Shape;8758;p1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9" name="Google Shape;8759;p1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0" name="Google Shape;8760;p1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1" name="Google Shape;8761;p1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2" name="Google Shape;8762;p1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3" name="Google Shape;8763;p1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4" name="Google Shape;8764;p1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5" name="Google Shape;8765;p1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6" name="Google Shape;8766;p1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7" name="Google Shape;8767;p1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8" name="Google Shape;8768;p1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9" name="Google Shape;8769;p1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0" name="Google Shape;8770;p1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1" name="Google Shape;8771;p1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2" name="Google Shape;8772;p1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3" name="Google Shape;8773;p1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4" name="Google Shape;8774;p1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5" name="Google Shape;8775;p1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6" name="Google Shape;8776;p1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7" name="Google Shape;8777;p1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8" name="Google Shape;8778;p1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9" name="Google Shape;8779;p1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0" name="Google Shape;8780;p1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1" name="Google Shape;8781;p1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2" name="Google Shape;8782;p1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3" name="Google Shape;8783;p1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4" name="Google Shape;8784;p1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5" name="Google Shape;8785;p1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6" name="Google Shape;8786;p1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7" name="Google Shape;8787;p1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8" name="Google Shape;8788;p1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9" name="Google Shape;8789;p1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0" name="Google Shape;8790;p1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1" name="Google Shape;8791;p1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2" name="Google Shape;8792;p1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3" name="Google Shape;8793;p1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4" name="Google Shape;8794;p1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5" name="Google Shape;8795;p1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6" name="Google Shape;8796;p1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7" name="Google Shape;8797;p1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8" name="Google Shape;8798;p1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9" name="Google Shape;8799;p1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0" name="Google Shape;8800;p1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1" name="Google Shape;8801;p1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2" name="Google Shape;8802;p1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3" name="Google Shape;8803;p1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4" name="Google Shape;8804;p1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5" name="Google Shape;8805;p1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6" name="Google Shape;8806;p1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7" name="Google Shape;8807;p1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8" name="Google Shape;8808;p1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9" name="Google Shape;8809;p1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0" name="Google Shape;8810;p1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1" name="Google Shape;8811;p1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2" name="Google Shape;8812;p1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3" name="Google Shape;8813;p1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4" name="Google Shape;8814;p1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5" name="Google Shape;8815;p1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6" name="Google Shape;8816;p1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7" name="Google Shape;8817;p1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8" name="Google Shape;8818;p1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9" name="Google Shape;8819;p1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0" name="Google Shape;8820;p1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1" name="Google Shape;8821;p1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2" name="Google Shape;8822;p1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3" name="Google Shape;8823;p1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4" name="Google Shape;8824;p1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5" name="Google Shape;8825;p1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6" name="Google Shape;8826;p1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7" name="Google Shape;8827;p1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8" name="Google Shape;8828;p1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9" name="Google Shape;8829;p1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0" name="Google Shape;8830;p1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1" name="Google Shape;8831;p1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2" name="Google Shape;8832;p1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3" name="Google Shape;8833;p1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4" name="Google Shape;8834;p1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5" name="Google Shape;8835;p1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6" name="Google Shape;8836;p1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7" name="Google Shape;8837;p1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8" name="Google Shape;8838;p1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9" name="Google Shape;8839;p1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0" name="Google Shape;8840;p1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1" name="Google Shape;8841;p1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2" name="Google Shape;8842;p1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3" name="Google Shape;8843;p1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4" name="Google Shape;8844;p1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5" name="Google Shape;8845;p1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6" name="Google Shape;8846;p1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7" name="Google Shape;8847;p1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8" name="Google Shape;8848;p1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9" name="Google Shape;8849;p1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0" name="Google Shape;8850;p1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1" name="Google Shape;8851;p1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2" name="Google Shape;8852;p1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3" name="Google Shape;8853;p1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4" name="Google Shape;8854;p1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5" name="Google Shape;8855;p1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6" name="Google Shape;8856;p1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7" name="Google Shape;8857;p1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8" name="Google Shape;8858;p1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9" name="Google Shape;8859;p1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0" name="Google Shape;8860;p1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1" name="Google Shape;8861;p1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2" name="Google Shape;8862;p1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3" name="Google Shape;8863;p1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4" name="Google Shape;8864;p1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5" name="Google Shape;8865;p1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6" name="Google Shape;8866;p1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7" name="Google Shape;8867;p1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8" name="Google Shape;8868;p1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9" name="Google Shape;8869;p1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0" name="Google Shape;8870;p1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1" name="Google Shape;8871;p1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2" name="Google Shape;8872;p1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3" name="Google Shape;8873;p1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4" name="Google Shape;8874;p1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5" name="Google Shape;8875;p1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6" name="Google Shape;8876;p1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7" name="Google Shape;8877;p1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8" name="Google Shape;8878;p1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9" name="Google Shape;8879;p1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0" name="Google Shape;8880;p1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1" name="Google Shape;8881;p1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2" name="Google Shape;8882;p1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3" name="Google Shape;8883;p1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4" name="Google Shape;8884;p1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885" name="Google Shape;8885;p16"/>
          <p:cNvSpPr txBox="1">
            <a:spLocks noGrp="1"/>
          </p:cNvSpPr>
          <p:nvPr>
            <p:ph type="title" hasCustomPrompt="1"/>
          </p:nvPr>
        </p:nvSpPr>
        <p:spPr>
          <a:xfrm>
            <a:off x="2092370" y="1393938"/>
            <a:ext cx="6534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86" name="Google Shape;8886;p16"/>
          <p:cNvSpPr txBox="1">
            <a:spLocks noGrp="1"/>
          </p:cNvSpPr>
          <p:nvPr>
            <p:ph type="subTitle" idx="1"/>
          </p:nvPr>
        </p:nvSpPr>
        <p:spPr>
          <a:xfrm>
            <a:off x="1239975" y="2368000"/>
            <a:ext cx="2336400" cy="45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87" name="Google Shape;8887;p16"/>
          <p:cNvSpPr txBox="1">
            <a:spLocks noGrp="1"/>
          </p:cNvSpPr>
          <p:nvPr>
            <p:ph type="title" idx="2" hasCustomPrompt="1"/>
          </p:nvPr>
        </p:nvSpPr>
        <p:spPr>
          <a:xfrm>
            <a:off x="6409120" y="1400388"/>
            <a:ext cx="6534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88" name="Google Shape;8888;p16"/>
          <p:cNvSpPr txBox="1">
            <a:spLocks noGrp="1"/>
          </p:cNvSpPr>
          <p:nvPr>
            <p:ph type="subTitle" idx="3"/>
          </p:nvPr>
        </p:nvSpPr>
        <p:spPr>
          <a:xfrm>
            <a:off x="5567625" y="2369575"/>
            <a:ext cx="2336400" cy="45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89" name="Google Shape;8889;p16"/>
          <p:cNvSpPr txBox="1">
            <a:spLocks noGrp="1"/>
          </p:cNvSpPr>
          <p:nvPr>
            <p:ph type="title" idx="4" hasCustomPrompt="1"/>
          </p:nvPr>
        </p:nvSpPr>
        <p:spPr>
          <a:xfrm>
            <a:off x="2083573" y="3189550"/>
            <a:ext cx="649200" cy="393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90" name="Google Shape;8890;p16"/>
          <p:cNvSpPr txBox="1">
            <a:spLocks noGrp="1"/>
          </p:cNvSpPr>
          <p:nvPr>
            <p:ph type="subTitle" idx="5"/>
          </p:nvPr>
        </p:nvSpPr>
        <p:spPr>
          <a:xfrm>
            <a:off x="1239975" y="4155450"/>
            <a:ext cx="2336400" cy="451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91" name="Google Shape;8891;p16"/>
          <p:cNvSpPr txBox="1">
            <a:spLocks noGrp="1"/>
          </p:cNvSpPr>
          <p:nvPr>
            <p:ph type="title" idx="6" hasCustomPrompt="1"/>
          </p:nvPr>
        </p:nvSpPr>
        <p:spPr>
          <a:xfrm>
            <a:off x="6411225" y="3189550"/>
            <a:ext cx="649200" cy="393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atin typeface="Inria Sans"/>
                <a:ea typeface="Inria Sans"/>
                <a:cs typeface="Inria Sans"/>
                <a:sym typeface="Inria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92" name="Google Shape;8892;p16"/>
          <p:cNvSpPr txBox="1">
            <a:spLocks noGrp="1"/>
          </p:cNvSpPr>
          <p:nvPr>
            <p:ph type="subTitle" idx="7"/>
          </p:nvPr>
        </p:nvSpPr>
        <p:spPr>
          <a:xfrm>
            <a:off x="5567625" y="4157010"/>
            <a:ext cx="2336400" cy="451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93" name="Google Shape;8893;p16"/>
          <p:cNvSpPr txBox="1">
            <a:spLocks noGrp="1"/>
          </p:cNvSpPr>
          <p:nvPr>
            <p:ph type="subTitle" idx="8"/>
          </p:nvPr>
        </p:nvSpPr>
        <p:spPr>
          <a:xfrm>
            <a:off x="1239975" y="2056825"/>
            <a:ext cx="2336400" cy="358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8894" name="Google Shape;8894;p16"/>
          <p:cNvSpPr txBox="1">
            <a:spLocks noGrp="1"/>
          </p:cNvSpPr>
          <p:nvPr>
            <p:ph type="subTitle" idx="9"/>
          </p:nvPr>
        </p:nvSpPr>
        <p:spPr>
          <a:xfrm>
            <a:off x="5567625" y="2056848"/>
            <a:ext cx="2336400" cy="358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8895" name="Google Shape;8895;p16"/>
          <p:cNvSpPr txBox="1">
            <a:spLocks noGrp="1"/>
          </p:cNvSpPr>
          <p:nvPr>
            <p:ph type="subTitle" idx="13"/>
          </p:nvPr>
        </p:nvSpPr>
        <p:spPr>
          <a:xfrm>
            <a:off x="1239975" y="3849150"/>
            <a:ext cx="2336400" cy="358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8896" name="Google Shape;8896;p16"/>
          <p:cNvSpPr txBox="1">
            <a:spLocks noGrp="1"/>
          </p:cNvSpPr>
          <p:nvPr>
            <p:ph type="subTitle" idx="14"/>
          </p:nvPr>
        </p:nvSpPr>
        <p:spPr>
          <a:xfrm>
            <a:off x="5567625" y="3850549"/>
            <a:ext cx="2336400" cy="358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8897" name="Google Shape;8897;p16"/>
          <p:cNvSpPr txBox="1">
            <a:spLocks noGrp="1"/>
          </p:cNvSpPr>
          <p:nvPr>
            <p:ph type="title" idx="15"/>
          </p:nvPr>
        </p:nvSpPr>
        <p:spPr>
          <a:xfrm>
            <a:off x="715100" y="445025"/>
            <a:ext cx="7713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8898" name="Google Shape;8898;p16"/>
          <p:cNvGrpSpPr/>
          <p:nvPr/>
        </p:nvGrpSpPr>
        <p:grpSpPr>
          <a:xfrm>
            <a:off x="171876" y="1114682"/>
            <a:ext cx="170431" cy="208992"/>
            <a:chOff x="7314226" y="2364570"/>
            <a:chExt cx="170431" cy="208992"/>
          </a:xfrm>
        </p:grpSpPr>
        <p:sp>
          <p:nvSpPr>
            <p:cNvPr id="8899" name="Google Shape;889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0" name="Google Shape;890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1" name="Google Shape;890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2" name="Google Shape;890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903" name="Google Shape;8903;p16"/>
          <p:cNvSpPr/>
          <p:nvPr/>
        </p:nvSpPr>
        <p:spPr>
          <a:xfrm>
            <a:off x="526846" y="418271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4" name="Google Shape;8904;p16"/>
          <p:cNvSpPr/>
          <p:nvPr/>
        </p:nvSpPr>
        <p:spPr>
          <a:xfrm>
            <a:off x="303646" y="46069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5" name="Google Shape;8905;p16"/>
          <p:cNvSpPr/>
          <p:nvPr/>
        </p:nvSpPr>
        <p:spPr>
          <a:xfrm>
            <a:off x="1064525" y="46871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6" name="Google Shape;8906;p16"/>
          <p:cNvSpPr/>
          <p:nvPr/>
        </p:nvSpPr>
        <p:spPr>
          <a:xfrm>
            <a:off x="171884" y="16135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907" name="Google Shape;8907;p16"/>
          <p:cNvGrpSpPr/>
          <p:nvPr/>
        </p:nvGrpSpPr>
        <p:grpSpPr>
          <a:xfrm>
            <a:off x="290272" y="2215770"/>
            <a:ext cx="170431" cy="208992"/>
            <a:chOff x="7314226" y="2364570"/>
            <a:chExt cx="170431" cy="208992"/>
          </a:xfrm>
        </p:grpSpPr>
        <p:sp>
          <p:nvSpPr>
            <p:cNvPr id="8908" name="Google Shape;8908;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9" name="Google Shape;8909;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0" name="Google Shape;8910;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1" name="Google Shape;8911;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912" name="Google Shape;8912;p16"/>
          <p:cNvSpPr/>
          <p:nvPr/>
        </p:nvSpPr>
        <p:spPr>
          <a:xfrm>
            <a:off x="212284" y="272389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3" name="Google Shape;8913;p16"/>
          <p:cNvSpPr/>
          <p:nvPr/>
        </p:nvSpPr>
        <p:spPr>
          <a:xfrm>
            <a:off x="347325" y="32088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914" name="Google Shape;8914;p16"/>
          <p:cNvGrpSpPr/>
          <p:nvPr/>
        </p:nvGrpSpPr>
        <p:grpSpPr>
          <a:xfrm rot="-10038048">
            <a:off x="8145432" y="4296502"/>
            <a:ext cx="909625" cy="910298"/>
            <a:chOff x="7654583" y="1341698"/>
            <a:chExt cx="1103561" cy="1104377"/>
          </a:xfrm>
        </p:grpSpPr>
        <p:sp>
          <p:nvSpPr>
            <p:cNvPr id="8915" name="Google Shape;8915;p16"/>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6" name="Google Shape;8916;p16"/>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7" name="Google Shape;8917;p16"/>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8" name="Google Shape;8918;p16"/>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9" name="Google Shape;8919;p16"/>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0" name="Google Shape;8920;p16"/>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921" name="Google Shape;8921;p16"/>
          <p:cNvGrpSpPr/>
          <p:nvPr/>
        </p:nvGrpSpPr>
        <p:grpSpPr>
          <a:xfrm flipH="1">
            <a:off x="8564784" y="1378620"/>
            <a:ext cx="170431" cy="208992"/>
            <a:chOff x="7314226" y="2364570"/>
            <a:chExt cx="170431" cy="208992"/>
          </a:xfrm>
        </p:grpSpPr>
        <p:sp>
          <p:nvSpPr>
            <p:cNvPr id="8922" name="Google Shape;8922;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3" name="Google Shape;8923;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4" name="Google Shape;8924;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5" name="Google Shape;8925;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926" name="Google Shape;8926;p16"/>
          <p:cNvSpPr/>
          <p:nvPr/>
        </p:nvSpPr>
        <p:spPr>
          <a:xfrm flipH="1">
            <a:off x="8384850" y="19096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7" name="Google Shape;8927;p16"/>
          <p:cNvSpPr/>
          <p:nvPr/>
        </p:nvSpPr>
        <p:spPr>
          <a:xfrm flipH="1">
            <a:off x="8785010" y="24247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928" name="Google Shape;8928;p16"/>
          <p:cNvGrpSpPr/>
          <p:nvPr/>
        </p:nvGrpSpPr>
        <p:grpSpPr>
          <a:xfrm flipH="1">
            <a:off x="8671634" y="3026995"/>
            <a:ext cx="170431" cy="208992"/>
            <a:chOff x="7314226" y="2364570"/>
            <a:chExt cx="170431" cy="208992"/>
          </a:xfrm>
        </p:grpSpPr>
        <p:sp>
          <p:nvSpPr>
            <p:cNvPr id="8929" name="Google Shape;892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0" name="Google Shape;893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1" name="Google Shape;893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2" name="Google Shape;893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933" name="Google Shape;8933;p16"/>
          <p:cNvSpPr/>
          <p:nvPr/>
        </p:nvSpPr>
        <p:spPr>
          <a:xfrm flipH="1">
            <a:off x="8555450" y="36011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0334"/>
        <p:cNvGrpSpPr/>
        <p:nvPr/>
      </p:nvGrpSpPr>
      <p:grpSpPr>
        <a:xfrm>
          <a:off x="0" y="0"/>
          <a:ext cx="0" cy="0"/>
          <a:chOff x="0" y="0"/>
          <a:chExt cx="0" cy="0"/>
        </a:xfrm>
      </p:grpSpPr>
      <p:grpSp>
        <p:nvGrpSpPr>
          <p:cNvPr id="10335" name="Google Shape;10335;p19"/>
          <p:cNvGrpSpPr/>
          <p:nvPr/>
        </p:nvGrpSpPr>
        <p:grpSpPr>
          <a:xfrm>
            <a:off x="-44372" y="-112096"/>
            <a:ext cx="9232744" cy="5367692"/>
            <a:chOff x="-36097" y="-112100"/>
            <a:chExt cx="9232744" cy="5367692"/>
          </a:xfrm>
        </p:grpSpPr>
        <p:sp>
          <p:nvSpPr>
            <p:cNvPr id="10336" name="Google Shape;10336;p1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7" name="Google Shape;10337;p1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8" name="Google Shape;10338;p1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9" name="Google Shape;10339;p1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0" name="Google Shape;10340;p1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1" name="Google Shape;10341;p1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2" name="Google Shape;10342;p1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3" name="Google Shape;10343;p1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4" name="Google Shape;10344;p1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5" name="Google Shape;10345;p1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6" name="Google Shape;10346;p1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7" name="Google Shape;10347;p1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8" name="Google Shape;10348;p1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9" name="Google Shape;10349;p1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0" name="Google Shape;10350;p1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1" name="Google Shape;10351;p1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2" name="Google Shape;10352;p1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3" name="Google Shape;10353;p1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4" name="Google Shape;10354;p1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5" name="Google Shape;10355;p1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6" name="Google Shape;10356;p1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7" name="Google Shape;10357;p1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8" name="Google Shape;10358;p1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9" name="Google Shape;10359;p1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0" name="Google Shape;10360;p1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1" name="Google Shape;10361;p1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2" name="Google Shape;10362;p1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3" name="Google Shape;10363;p1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4" name="Google Shape;10364;p1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5" name="Google Shape;10365;p1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6" name="Google Shape;10366;p1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7" name="Google Shape;10367;p1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8" name="Google Shape;10368;p1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9" name="Google Shape;10369;p1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0" name="Google Shape;10370;p1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1" name="Google Shape;10371;p1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2" name="Google Shape;10372;p1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3" name="Google Shape;10373;p1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4" name="Google Shape;10374;p1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5" name="Google Shape;10375;p1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6" name="Google Shape;10376;p1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7" name="Google Shape;10377;p1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8" name="Google Shape;10378;p1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9" name="Google Shape;10379;p1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0" name="Google Shape;10380;p1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1" name="Google Shape;10381;p1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2" name="Google Shape;10382;p1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3" name="Google Shape;10383;p1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4" name="Google Shape;10384;p1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5" name="Google Shape;10385;p1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6" name="Google Shape;10386;p1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7" name="Google Shape;10387;p1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8" name="Google Shape;10388;p1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9" name="Google Shape;10389;p1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0" name="Google Shape;10390;p1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1" name="Google Shape;10391;p1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2" name="Google Shape;10392;p1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3" name="Google Shape;10393;p1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4" name="Google Shape;10394;p1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5" name="Google Shape;10395;p1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6" name="Google Shape;10396;p1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7" name="Google Shape;10397;p1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8" name="Google Shape;10398;p1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9" name="Google Shape;10399;p1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0" name="Google Shape;10400;p1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1" name="Google Shape;10401;p1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2" name="Google Shape;10402;p1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3" name="Google Shape;10403;p1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4" name="Google Shape;10404;p1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5" name="Google Shape;10405;p1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6" name="Google Shape;10406;p1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7" name="Google Shape;10407;p1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8" name="Google Shape;10408;p1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9" name="Google Shape;10409;p1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0" name="Google Shape;10410;p1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1" name="Google Shape;10411;p1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2" name="Google Shape;10412;p1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3" name="Google Shape;10413;p1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4" name="Google Shape;10414;p1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5" name="Google Shape;10415;p1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6" name="Google Shape;10416;p1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7" name="Google Shape;10417;p1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8" name="Google Shape;10418;p1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9" name="Google Shape;10419;p1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0" name="Google Shape;10420;p1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1" name="Google Shape;10421;p1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2" name="Google Shape;10422;p1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3" name="Google Shape;10423;p1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4" name="Google Shape;10424;p1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5" name="Google Shape;10425;p1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6" name="Google Shape;10426;p1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7" name="Google Shape;10427;p1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8" name="Google Shape;10428;p1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9" name="Google Shape;10429;p1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0" name="Google Shape;10430;p1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1" name="Google Shape;10431;p1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2" name="Google Shape;10432;p1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3" name="Google Shape;10433;p1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4" name="Google Shape;10434;p1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5" name="Google Shape;10435;p1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6" name="Google Shape;10436;p1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7" name="Google Shape;10437;p1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8" name="Google Shape;10438;p1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9" name="Google Shape;10439;p1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0" name="Google Shape;10440;p1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1" name="Google Shape;10441;p1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2" name="Google Shape;10442;p1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3" name="Google Shape;10443;p1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4" name="Google Shape;10444;p1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5" name="Google Shape;10445;p1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6" name="Google Shape;10446;p1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7" name="Google Shape;10447;p1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8" name="Google Shape;10448;p1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9" name="Google Shape;10449;p1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0" name="Google Shape;10450;p1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1" name="Google Shape;10451;p1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2" name="Google Shape;10452;p1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3" name="Google Shape;10453;p1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4" name="Google Shape;10454;p1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5" name="Google Shape;10455;p1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6" name="Google Shape;10456;p1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7" name="Google Shape;10457;p1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8" name="Google Shape;10458;p1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9" name="Google Shape;10459;p1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0" name="Google Shape;10460;p1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1" name="Google Shape;10461;p1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2" name="Google Shape;10462;p1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3" name="Google Shape;10463;p1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4" name="Google Shape;10464;p1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5" name="Google Shape;10465;p1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6" name="Google Shape;10466;p1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7" name="Google Shape;10467;p1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8" name="Google Shape;10468;p1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9" name="Google Shape;10469;p1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0" name="Google Shape;10470;p1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1" name="Google Shape;10471;p1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2" name="Google Shape;10472;p1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3" name="Google Shape;10473;p1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4" name="Google Shape;10474;p1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5" name="Google Shape;10475;p1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6" name="Google Shape;10476;p1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7" name="Google Shape;10477;p1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8" name="Google Shape;10478;p1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9" name="Google Shape;10479;p1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0" name="Google Shape;10480;p1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1" name="Google Shape;10481;p1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2" name="Google Shape;10482;p1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3" name="Google Shape;10483;p1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4" name="Google Shape;10484;p1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5" name="Google Shape;10485;p1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6" name="Google Shape;10486;p1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7" name="Google Shape;10487;p1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8" name="Google Shape;10488;p1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9" name="Google Shape;10489;p1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0" name="Google Shape;10490;p1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1" name="Google Shape;10491;p1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2" name="Google Shape;10492;p1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3" name="Google Shape;10493;p1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4" name="Google Shape;10494;p1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5" name="Google Shape;10495;p1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6" name="Google Shape;10496;p1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7" name="Google Shape;10497;p1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8" name="Google Shape;10498;p1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9" name="Google Shape;10499;p1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0" name="Google Shape;10500;p1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1" name="Google Shape;10501;p1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2" name="Google Shape;10502;p1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3" name="Google Shape;10503;p1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4" name="Google Shape;10504;p1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5" name="Google Shape;10505;p1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6" name="Google Shape;10506;p1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7" name="Google Shape;10507;p1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8" name="Google Shape;10508;p1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9" name="Google Shape;10509;p1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0" name="Google Shape;10510;p1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1" name="Google Shape;10511;p1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2" name="Google Shape;10512;p1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3" name="Google Shape;10513;p1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4" name="Google Shape;10514;p1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5" name="Google Shape;10515;p1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6" name="Google Shape;10516;p1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7" name="Google Shape;10517;p1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8" name="Google Shape;10518;p1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9" name="Google Shape;10519;p1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0" name="Google Shape;10520;p1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1" name="Google Shape;10521;p1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2" name="Google Shape;10522;p1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3" name="Google Shape;10523;p1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4" name="Google Shape;10524;p1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5" name="Google Shape;10525;p1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6" name="Google Shape;10526;p1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7" name="Google Shape;10527;p1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8" name="Google Shape;10528;p1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9" name="Google Shape;10529;p1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0" name="Google Shape;10530;p1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1" name="Google Shape;10531;p1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2" name="Google Shape;10532;p1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3" name="Google Shape;10533;p1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4" name="Google Shape;10534;p1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5" name="Google Shape;10535;p1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6" name="Google Shape;10536;p1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7" name="Google Shape;10537;p1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8" name="Google Shape;10538;p1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9" name="Google Shape;10539;p1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0" name="Google Shape;10540;p1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1" name="Google Shape;10541;p1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2" name="Google Shape;10542;p1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3" name="Google Shape;10543;p1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4" name="Google Shape;10544;p1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5" name="Google Shape;10545;p1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6" name="Google Shape;10546;p1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7" name="Google Shape;10547;p1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8" name="Google Shape;10548;p1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9" name="Google Shape;10549;p1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0" name="Google Shape;10550;p1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1" name="Google Shape;10551;p1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2" name="Google Shape;10552;p1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3" name="Google Shape;10553;p1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4" name="Google Shape;10554;p1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5" name="Google Shape;10555;p1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6" name="Google Shape;10556;p1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7" name="Google Shape;10557;p1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8" name="Google Shape;10558;p1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9" name="Google Shape;10559;p1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0" name="Google Shape;10560;p1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1" name="Google Shape;10561;p1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2" name="Google Shape;10562;p1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3" name="Google Shape;10563;p1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4" name="Google Shape;10564;p1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5" name="Google Shape;10565;p1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6" name="Google Shape;10566;p1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7" name="Google Shape;10567;p1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8" name="Google Shape;10568;p1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9" name="Google Shape;10569;p1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0" name="Google Shape;10570;p1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1" name="Google Shape;10571;p1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2" name="Google Shape;10572;p1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3" name="Google Shape;10573;p1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4" name="Google Shape;10574;p1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5" name="Google Shape;10575;p1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6" name="Google Shape;10576;p1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7" name="Google Shape;10577;p1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8" name="Google Shape;10578;p1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9" name="Google Shape;10579;p1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0" name="Google Shape;10580;p1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1" name="Google Shape;10581;p1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2" name="Google Shape;10582;p1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3" name="Google Shape;10583;p1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4" name="Google Shape;10584;p1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5" name="Google Shape;10585;p1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6" name="Google Shape;10586;p1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7" name="Google Shape;10587;p1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8" name="Google Shape;10588;p1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9" name="Google Shape;10589;p1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0" name="Google Shape;10590;p1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1" name="Google Shape;10591;p1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2" name="Google Shape;10592;p1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3" name="Google Shape;10593;p1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4" name="Google Shape;10594;p1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5" name="Google Shape;10595;p1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6" name="Google Shape;10596;p1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7" name="Google Shape;10597;p1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8" name="Google Shape;10598;p1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9" name="Google Shape;10599;p1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0" name="Google Shape;10600;p1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1" name="Google Shape;10601;p1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2" name="Google Shape;10602;p1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3" name="Google Shape;10603;p1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4" name="Google Shape;10604;p1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5" name="Google Shape;10605;p1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6" name="Google Shape;10606;p1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7" name="Google Shape;10607;p1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8" name="Google Shape;10608;p1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9" name="Google Shape;10609;p1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0" name="Google Shape;10610;p1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1" name="Google Shape;10611;p1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2" name="Google Shape;10612;p1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3" name="Google Shape;10613;p1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4" name="Google Shape;10614;p1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5" name="Google Shape;10615;p1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6" name="Google Shape;10616;p1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7" name="Google Shape;10617;p1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8" name="Google Shape;10618;p1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9" name="Google Shape;10619;p1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0" name="Google Shape;10620;p1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1" name="Google Shape;10621;p1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2" name="Google Shape;10622;p1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3" name="Google Shape;10623;p1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4" name="Google Shape;10624;p1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5" name="Google Shape;10625;p1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6" name="Google Shape;10626;p1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7" name="Google Shape;10627;p1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8" name="Google Shape;10628;p1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9" name="Google Shape;10629;p1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0" name="Google Shape;10630;p1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1" name="Google Shape;10631;p1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2" name="Google Shape;10632;p1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3" name="Google Shape;10633;p1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4" name="Google Shape;10634;p1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5" name="Google Shape;10635;p1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6" name="Google Shape;10636;p1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7" name="Google Shape;10637;p1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8" name="Google Shape;10638;p1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9" name="Google Shape;10639;p1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0" name="Google Shape;10640;p1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1" name="Google Shape;10641;p1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2" name="Google Shape;10642;p1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3" name="Google Shape;10643;p1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4" name="Google Shape;10644;p1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5" name="Google Shape;10645;p1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6" name="Google Shape;10646;p1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7" name="Google Shape;10647;p1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8" name="Google Shape;10648;p1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9" name="Google Shape;10649;p1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0" name="Google Shape;10650;p1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1" name="Google Shape;10651;p1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2" name="Google Shape;10652;p1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3" name="Google Shape;10653;p1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4" name="Google Shape;10654;p1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5" name="Google Shape;10655;p1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6" name="Google Shape;10656;p1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7" name="Google Shape;10657;p1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8" name="Google Shape;10658;p1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9" name="Google Shape;10659;p1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0" name="Google Shape;10660;p1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1" name="Google Shape;10661;p1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2" name="Google Shape;10662;p1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3" name="Google Shape;10663;p1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4" name="Google Shape;10664;p1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5" name="Google Shape;10665;p1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6" name="Google Shape;10666;p1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7" name="Google Shape;10667;p1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8" name="Google Shape;10668;p1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9" name="Google Shape;10669;p1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0" name="Google Shape;10670;p1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1" name="Google Shape;10671;p1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2" name="Google Shape;10672;p1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3" name="Google Shape;10673;p1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4" name="Google Shape;10674;p1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5" name="Google Shape;10675;p1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6" name="Google Shape;10676;p1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7" name="Google Shape;10677;p1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8" name="Google Shape;10678;p1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9" name="Google Shape;10679;p1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0" name="Google Shape;10680;p1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1" name="Google Shape;10681;p1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2" name="Google Shape;10682;p1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3" name="Google Shape;10683;p1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4" name="Google Shape;10684;p1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5" name="Google Shape;10685;p1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6" name="Google Shape;10686;p1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7" name="Google Shape;10687;p1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8" name="Google Shape;10688;p1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9" name="Google Shape;10689;p1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0" name="Google Shape;10690;p1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1" name="Google Shape;10691;p1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2" name="Google Shape;10692;p1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3" name="Google Shape;10693;p1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4" name="Google Shape;10694;p1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5" name="Google Shape;10695;p1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6" name="Google Shape;10696;p1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7" name="Google Shape;10697;p1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8" name="Google Shape;10698;p1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9" name="Google Shape;10699;p1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0" name="Google Shape;10700;p1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1" name="Google Shape;10701;p1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2" name="Google Shape;10702;p1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3" name="Google Shape;10703;p1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4" name="Google Shape;10704;p1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5" name="Google Shape;10705;p1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6" name="Google Shape;10706;p1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7" name="Google Shape;10707;p1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8" name="Google Shape;10708;p1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9" name="Google Shape;10709;p1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0" name="Google Shape;10710;p1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1" name="Google Shape;10711;p1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2" name="Google Shape;10712;p1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3" name="Google Shape;10713;p1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4" name="Google Shape;10714;p1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5" name="Google Shape;10715;p1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6" name="Google Shape;10716;p1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7" name="Google Shape;10717;p1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8" name="Google Shape;10718;p1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9" name="Google Shape;10719;p1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0" name="Google Shape;10720;p1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1" name="Google Shape;10721;p1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2" name="Google Shape;10722;p1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3" name="Google Shape;10723;p1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4" name="Google Shape;10724;p1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5" name="Google Shape;10725;p1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6" name="Google Shape;10726;p1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7" name="Google Shape;10727;p1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8" name="Google Shape;10728;p1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9" name="Google Shape;10729;p1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0" name="Google Shape;10730;p1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1" name="Google Shape;10731;p1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2" name="Google Shape;10732;p1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3" name="Google Shape;10733;p1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4" name="Google Shape;10734;p1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5" name="Google Shape;10735;p1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6" name="Google Shape;10736;p1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7" name="Google Shape;10737;p1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8" name="Google Shape;10738;p1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9" name="Google Shape;10739;p1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0" name="Google Shape;10740;p1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1" name="Google Shape;10741;p1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2" name="Google Shape;10742;p1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3" name="Google Shape;10743;p1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4" name="Google Shape;10744;p1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5" name="Google Shape;10745;p1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6" name="Google Shape;10746;p1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7" name="Google Shape;10747;p1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8" name="Google Shape;10748;p1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9" name="Google Shape;10749;p1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0" name="Google Shape;10750;p1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1" name="Google Shape;10751;p1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2" name="Google Shape;10752;p1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3" name="Google Shape;10753;p1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4" name="Google Shape;10754;p1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5" name="Google Shape;10755;p1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6" name="Google Shape;10756;p1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7" name="Google Shape;10757;p1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8" name="Google Shape;10758;p1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9" name="Google Shape;10759;p1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0" name="Google Shape;10760;p1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1" name="Google Shape;10761;p1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2" name="Google Shape;10762;p1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3" name="Google Shape;10763;p1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4" name="Google Shape;10764;p1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5" name="Google Shape;10765;p1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6" name="Google Shape;10766;p1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7" name="Google Shape;10767;p1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8" name="Google Shape;10768;p1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9" name="Google Shape;10769;p1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0" name="Google Shape;10770;p1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1" name="Google Shape;10771;p1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2" name="Google Shape;10772;p1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3" name="Google Shape;10773;p1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4" name="Google Shape;10774;p1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5" name="Google Shape;10775;p1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6" name="Google Shape;10776;p1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7" name="Google Shape;10777;p1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8" name="Google Shape;10778;p1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9" name="Google Shape;10779;p1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0" name="Google Shape;10780;p1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1" name="Google Shape;10781;p1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2" name="Google Shape;10782;p1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3" name="Google Shape;10783;p1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4" name="Google Shape;10784;p1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5" name="Google Shape;10785;p1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6" name="Google Shape;10786;p1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7" name="Google Shape;10787;p1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8" name="Google Shape;10788;p1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9" name="Google Shape;10789;p1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0" name="Google Shape;10790;p1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1" name="Google Shape;10791;p1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2" name="Google Shape;10792;p1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3" name="Google Shape;10793;p1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4" name="Google Shape;10794;p1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5" name="Google Shape;10795;p1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6" name="Google Shape;10796;p1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7" name="Google Shape;10797;p1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8" name="Google Shape;10798;p1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9" name="Google Shape;10799;p1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0" name="Google Shape;10800;p1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1" name="Google Shape;10801;p1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2" name="Google Shape;10802;p1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3" name="Google Shape;10803;p1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4" name="Google Shape;10804;p1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5" name="Google Shape;10805;p1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6" name="Google Shape;10806;p1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7" name="Google Shape;10807;p1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8" name="Google Shape;10808;p1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9" name="Google Shape;10809;p1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0" name="Google Shape;10810;p1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1" name="Google Shape;10811;p1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2" name="Google Shape;10812;p1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3" name="Google Shape;10813;p1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4" name="Google Shape;10814;p1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5" name="Google Shape;10815;p1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6" name="Google Shape;10816;p1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7" name="Google Shape;10817;p1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8" name="Google Shape;10818;p1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9" name="Google Shape;10819;p1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0" name="Google Shape;10820;p1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1" name="Google Shape;10821;p1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2" name="Google Shape;10822;p1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3" name="Google Shape;10823;p1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4" name="Google Shape;10824;p1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5" name="Google Shape;10825;p1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6" name="Google Shape;10826;p1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7" name="Google Shape;10827;p1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8" name="Google Shape;10828;p1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9" name="Google Shape;10829;p1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0" name="Google Shape;10830;p1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1" name="Google Shape;10831;p1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2" name="Google Shape;10832;p1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3" name="Google Shape;10833;p1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4" name="Google Shape;10834;p1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5" name="Google Shape;10835;p1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6" name="Google Shape;10836;p1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7" name="Google Shape;10837;p1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8" name="Google Shape;10838;p1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9" name="Google Shape;10839;p1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0" name="Google Shape;10840;p1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1" name="Google Shape;10841;p1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2" name="Google Shape;10842;p1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3" name="Google Shape;10843;p1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4" name="Google Shape;10844;p1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5" name="Google Shape;10845;p1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6" name="Google Shape;10846;p1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7" name="Google Shape;10847;p1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8" name="Google Shape;10848;p1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9" name="Google Shape;10849;p1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0" name="Google Shape;10850;p1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1" name="Google Shape;10851;p1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2" name="Google Shape;10852;p1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3" name="Google Shape;10853;p1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4" name="Google Shape;10854;p1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5" name="Google Shape;10855;p1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6" name="Google Shape;10856;p1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7" name="Google Shape;10857;p1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8" name="Google Shape;10858;p1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9" name="Google Shape;10859;p1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0" name="Google Shape;10860;p1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1" name="Google Shape;10861;p1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2" name="Google Shape;10862;p1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3" name="Google Shape;10863;p1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4" name="Google Shape;10864;p1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5" name="Google Shape;10865;p1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6" name="Google Shape;10866;p1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7" name="Google Shape;10867;p1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8" name="Google Shape;10868;p1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9" name="Google Shape;10869;p1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0" name="Google Shape;10870;p1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1" name="Google Shape;10871;p1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2" name="Google Shape;10872;p1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3" name="Google Shape;10873;p1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4" name="Google Shape;10874;p1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5" name="Google Shape;10875;p1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6" name="Google Shape;10876;p1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7" name="Google Shape;10877;p1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8" name="Google Shape;10878;p1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9" name="Google Shape;10879;p1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0" name="Google Shape;10880;p1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1" name="Google Shape;10881;p1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2" name="Google Shape;10882;p1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3" name="Google Shape;10883;p1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4" name="Google Shape;10884;p1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5" name="Google Shape;10885;p1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6" name="Google Shape;10886;p1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7" name="Google Shape;10887;p1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8" name="Google Shape;10888;p1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9" name="Google Shape;10889;p1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0" name="Google Shape;10890;p1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1" name="Google Shape;10891;p1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2" name="Google Shape;10892;p1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3" name="Google Shape;10893;p1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4" name="Google Shape;10894;p1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5" name="Google Shape;10895;p1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6" name="Google Shape;10896;p1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7" name="Google Shape;10897;p1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8" name="Google Shape;10898;p1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9" name="Google Shape;10899;p1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0" name="Google Shape;10900;p1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1" name="Google Shape;10901;p1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2" name="Google Shape;10902;p1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3" name="Google Shape;10903;p1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4" name="Google Shape;10904;p1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5" name="Google Shape;10905;p1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6" name="Google Shape;10906;p1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7" name="Google Shape;10907;p1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8" name="Google Shape;10908;p1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9" name="Google Shape;10909;p1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0" name="Google Shape;10910;p1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1" name="Google Shape;10911;p1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2" name="Google Shape;10912;p1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3" name="Google Shape;10913;p1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4" name="Google Shape;10914;p1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5" name="Google Shape;10915;p1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6" name="Google Shape;10916;p1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7" name="Google Shape;10917;p1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8" name="Google Shape;10918;p1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9" name="Google Shape;10919;p1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0" name="Google Shape;10920;p1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1" name="Google Shape;10921;p1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2" name="Google Shape;10922;p1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3" name="Google Shape;10923;p1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4" name="Google Shape;10924;p1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5" name="Google Shape;10925;p1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6" name="Google Shape;10926;p1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7" name="Google Shape;10927;p1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8" name="Google Shape;10928;p1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9" name="Google Shape;10929;p1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0" name="Google Shape;10930;p1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1" name="Google Shape;10931;p1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2" name="Google Shape;10932;p1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3" name="Google Shape;10933;p1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4" name="Google Shape;10934;p1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5" name="Google Shape;10935;p1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6" name="Google Shape;10936;p1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7" name="Google Shape;10937;p1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8" name="Google Shape;10938;p1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9" name="Google Shape;10939;p1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0" name="Google Shape;10940;p1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1" name="Google Shape;10941;p1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2" name="Google Shape;10942;p1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3" name="Google Shape;10943;p1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4" name="Google Shape;10944;p1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5" name="Google Shape;10945;p1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6" name="Google Shape;10946;p1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7" name="Google Shape;10947;p1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8" name="Google Shape;10948;p1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9" name="Google Shape;10949;p1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0" name="Google Shape;10950;p1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1" name="Google Shape;10951;p1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2" name="Google Shape;10952;p1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3" name="Google Shape;10953;p1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4" name="Google Shape;10954;p1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5" name="Google Shape;10955;p1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6" name="Google Shape;10956;p1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7" name="Google Shape;10957;p1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8" name="Google Shape;10958;p1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9" name="Google Shape;10959;p1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0" name="Google Shape;10960;p1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1" name="Google Shape;10961;p1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2" name="Google Shape;10962;p1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3" name="Google Shape;10963;p1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4" name="Google Shape;10964;p1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5" name="Google Shape;10965;p1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6" name="Google Shape;10966;p1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7" name="Google Shape;10967;p1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8" name="Google Shape;10968;p1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9" name="Google Shape;10969;p1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0" name="Google Shape;10970;p1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971" name="Google Shape;10971;p19"/>
          <p:cNvSpPr txBox="1">
            <a:spLocks noGrp="1"/>
          </p:cNvSpPr>
          <p:nvPr>
            <p:ph type="subTitle" idx="1"/>
          </p:nvPr>
        </p:nvSpPr>
        <p:spPr>
          <a:xfrm>
            <a:off x="720000" y="2761100"/>
            <a:ext cx="2538900" cy="96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972" name="Google Shape;10972;p19"/>
          <p:cNvSpPr txBox="1">
            <a:spLocks noGrp="1"/>
          </p:cNvSpPr>
          <p:nvPr>
            <p:ph type="title"/>
          </p:nvPr>
        </p:nvSpPr>
        <p:spPr>
          <a:xfrm>
            <a:off x="715100" y="1800450"/>
            <a:ext cx="3058200" cy="90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0973" name="Google Shape;10973;p19"/>
          <p:cNvGrpSpPr/>
          <p:nvPr/>
        </p:nvGrpSpPr>
        <p:grpSpPr>
          <a:xfrm>
            <a:off x="529029" y="-34124"/>
            <a:ext cx="303465" cy="1123270"/>
            <a:chOff x="529029" y="-34124"/>
            <a:chExt cx="303465" cy="1123270"/>
          </a:xfrm>
        </p:grpSpPr>
        <p:sp>
          <p:nvSpPr>
            <p:cNvPr id="10974" name="Google Shape;10974;p19"/>
            <p:cNvSpPr/>
            <p:nvPr/>
          </p:nvSpPr>
          <p:spPr>
            <a:xfrm flipH="1">
              <a:off x="603210" y="-34124"/>
              <a:ext cx="229284" cy="928799"/>
            </a:xfrm>
            <a:custGeom>
              <a:avLst/>
              <a:gdLst/>
              <a:ahLst/>
              <a:cxnLst/>
              <a:rect l="l" t="t" r="r" b="b"/>
              <a:pathLst>
                <a:path w="7687" h="31139" fill="none" extrusionOk="0">
                  <a:moveTo>
                    <a:pt x="1" y="0"/>
                  </a:moveTo>
                  <a:cubicBezTo>
                    <a:pt x="2233" y="7121"/>
                    <a:pt x="5765" y="18819"/>
                    <a:pt x="7687" y="31139"/>
                  </a:cubicBezTo>
                </a:path>
              </a:pathLst>
            </a:custGeom>
            <a:solidFill>
              <a:schemeClr val="lt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5" name="Google Shape;10975;p19"/>
            <p:cNvSpPr/>
            <p:nvPr/>
          </p:nvSpPr>
          <p:spPr>
            <a:xfrm flipH="1">
              <a:off x="611651" y="221436"/>
              <a:ext cx="203125" cy="383940"/>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6" name="Google Shape;10976;p19"/>
            <p:cNvSpPr/>
            <p:nvPr/>
          </p:nvSpPr>
          <p:spPr>
            <a:xfrm flipH="1">
              <a:off x="529029" y="704401"/>
              <a:ext cx="159339" cy="384745"/>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977" name="Google Shape;10977;p19"/>
          <p:cNvSpPr/>
          <p:nvPr/>
        </p:nvSpPr>
        <p:spPr>
          <a:xfrm flipH="1">
            <a:off x="273609" y="-649392"/>
            <a:ext cx="306239" cy="2018576"/>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8" name="Google Shape;10978;p19"/>
          <p:cNvSpPr/>
          <p:nvPr/>
        </p:nvSpPr>
        <p:spPr>
          <a:xfrm>
            <a:off x="8586568" y="7971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979" name="Google Shape;10979;p19"/>
          <p:cNvGrpSpPr/>
          <p:nvPr/>
        </p:nvGrpSpPr>
        <p:grpSpPr>
          <a:xfrm>
            <a:off x="8761701" y="1093832"/>
            <a:ext cx="170431" cy="208992"/>
            <a:chOff x="7314226" y="2364570"/>
            <a:chExt cx="170431" cy="208992"/>
          </a:xfrm>
        </p:grpSpPr>
        <p:sp>
          <p:nvSpPr>
            <p:cNvPr id="10980" name="Google Shape;10980;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1" name="Google Shape;10981;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2" name="Google Shape;10982;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3" name="Google Shape;10983;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984" name="Google Shape;10984;p19"/>
          <p:cNvSpPr/>
          <p:nvPr/>
        </p:nvSpPr>
        <p:spPr>
          <a:xfrm>
            <a:off x="8866250" y="2573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5" name="Google Shape;10985;p19"/>
          <p:cNvSpPr/>
          <p:nvPr/>
        </p:nvSpPr>
        <p:spPr>
          <a:xfrm>
            <a:off x="8563950" y="20710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986" name="Google Shape;10986;p19"/>
          <p:cNvGrpSpPr/>
          <p:nvPr/>
        </p:nvGrpSpPr>
        <p:grpSpPr>
          <a:xfrm>
            <a:off x="8848226" y="2533382"/>
            <a:ext cx="170431" cy="208992"/>
            <a:chOff x="7314226" y="2364570"/>
            <a:chExt cx="170431" cy="208992"/>
          </a:xfrm>
        </p:grpSpPr>
        <p:sp>
          <p:nvSpPr>
            <p:cNvPr id="10987" name="Google Shape;10987;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8" name="Google Shape;10988;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9" name="Google Shape;10989;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0" name="Google Shape;10990;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91" name="Google Shape;10991;p19"/>
          <p:cNvGrpSpPr/>
          <p:nvPr/>
        </p:nvGrpSpPr>
        <p:grpSpPr>
          <a:xfrm flipH="1">
            <a:off x="8650475" y="3025607"/>
            <a:ext cx="170431" cy="208992"/>
            <a:chOff x="7314226" y="2364570"/>
            <a:chExt cx="170431" cy="208992"/>
          </a:xfrm>
        </p:grpSpPr>
        <p:sp>
          <p:nvSpPr>
            <p:cNvPr id="10992" name="Google Shape;1099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3" name="Google Shape;1099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4" name="Google Shape;1099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5" name="Google Shape;1099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996" name="Google Shape;10996;p19"/>
          <p:cNvSpPr/>
          <p:nvPr/>
        </p:nvSpPr>
        <p:spPr>
          <a:xfrm flipH="1">
            <a:off x="8767013" y="40028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997" name="Google Shape;10997;p19"/>
          <p:cNvGrpSpPr/>
          <p:nvPr/>
        </p:nvGrpSpPr>
        <p:grpSpPr>
          <a:xfrm flipH="1">
            <a:off x="8487750" y="4541357"/>
            <a:ext cx="170431" cy="208992"/>
            <a:chOff x="7314226" y="2364570"/>
            <a:chExt cx="170431" cy="208992"/>
          </a:xfrm>
        </p:grpSpPr>
        <p:sp>
          <p:nvSpPr>
            <p:cNvPr id="10998" name="Google Shape;1099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9" name="Google Shape;1099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0" name="Google Shape;1100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1" name="Google Shape;1100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02" name="Google Shape;11002;p19"/>
          <p:cNvGrpSpPr/>
          <p:nvPr/>
        </p:nvGrpSpPr>
        <p:grpSpPr>
          <a:xfrm>
            <a:off x="880817" y="4324032"/>
            <a:ext cx="792576" cy="928730"/>
            <a:chOff x="980046" y="4157735"/>
            <a:chExt cx="953418" cy="1117202"/>
          </a:xfrm>
        </p:grpSpPr>
        <p:sp>
          <p:nvSpPr>
            <p:cNvPr id="11003" name="Google Shape;11003;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4" name="Google Shape;11004;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5" name="Google Shape;11005;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6" name="Google Shape;11006;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07" name="Google Shape;11007;p19"/>
          <p:cNvGrpSpPr/>
          <p:nvPr/>
        </p:nvGrpSpPr>
        <p:grpSpPr>
          <a:xfrm rot="-1099139">
            <a:off x="-69439" y="4004897"/>
            <a:ext cx="1205138" cy="1207147"/>
            <a:chOff x="120127" y="3982427"/>
            <a:chExt cx="1205165" cy="1207175"/>
          </a:xfrm>
        </p:grpSpPr>
        <p:sp>
          <p:nvSpPr>
            <p:cNvPr id="11008" name="Google Shape;11008;p19"/>
            <p:cNvSpPr/>
            <p:nvPr/>
          </p:nvSpPr>
          <p:spPr>
            <a:xfrm rot="2490538" flipH="1">
              <a:off x="388729" y="4060577"/>
              <a:ext cx="634076" cy="105087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9" name="Google Shape;11009;p19"/>
            <p:cNvSpPr/>
            <p:nvPr/>
          </p:nvSpPr>
          <p:spPr>
            <a:xfrm rot="2490538" flipH="1">
              <a:off x="697587" y="4286811"/>
              <a:ext cx="71421" cy="375669"/>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0" name="Google Shape;11010;p19"/>
            <p:cNvSpPr/>
            <p:nvPr/>
          </p:nvSpPr>
          <p:spPr>
            <a:xfrm rot="2490538" flipH="1">
              <a:off x="773678" y="4120849"/>
              <a:ext cx="474853" cy="411595"/>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1" name="Google Shape;11011;p19"/>
            <p:cNvSpPr/>
            <p:nvPr/>
          </p:nvSpPr>
          <p:spPr>
            <a:xfrm rot="2490538" flipH="1">
              <a:off x="963486" y="4223437"/>
              <a:ext cx="218113" cy="123441"/>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2" name="Google Shape;11012;p19"/>
            <p:cNvSpPr/>
            <p:nvPr/>
          </p:nvSpPr>
          <p:spPr>
            <a:xfrm rot="2490538" flipH="1">
              <a:off x="1109617" y="4176336"/>
              <a:ext cx="41933" cy="11099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3" name="Google Shape;11013;p19"/>
            <p:cNvSpPr/>
            <p:nvPr/>
          </p:nvSpPr>
          <p:spPr>
            <a:xfrm rot="2490538" flipH="1">
              <a:off x="798647" y="4159908"/>
              <a:ext cx="301949" cy="331523"/>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14" name="Google Shape;11014;p19"/>
          <p:cNvSpPr/>
          <p:nvPr/>
        </p:nvSpPr>
        <p:spPr>
          <a:xfrm flipH="1">
            <a:off x="273613" y="34644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15" name="Google Shape;11015;p19"/>
          <p:cNvGrpSpPr/>
          <p:nvPr/>
        </p:nvGrpSpPr>
        <p:grpSpPr>
          <a:xfrm rot="1222236" flipH="1">
            <a:off x="1804631" y="4535600"/>
            <a:ext cx="627502" cy="735404"/>
            <a:chOff x="980046" y="4157735"/>
            <a:chExt cx="953418" cy="1117202"/>
          </a:xfrm>
        </p:grpSpPr>
        <p:sp>
          <p:nvSpPr>
            <p:cNvPr id="11016" name="Google Shape;11016;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7" name="Google Shape;11017;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8" name="Google Shape;11018;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9" name="Google Shape;11019;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20" name="Google Shape;11020;p19"/>
          <p:cNvGrpSpPr/>
          <p:nvPr/>
        </p:nvGrpSpPr>
        <p:grpSpPr>
          <a:xfrm rot="-900029">
            <a:off x="2503047" y="4621289"/>
            <a:ext cx="453452" cy="531457"/>
            <a:chOff x="980046" y="4157735"/>
            <a:chExt cx="953418" cy="1117202"/>
          </a:xfrm>
        </p:grpSpPr>
        <p:sp>
          <p:nvSpPr>
            <p:cNvPr id="11021" name="Google Shape;11021;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2" name="Google Shape;11022;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3" name="Google Shape;11023;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4" name="Google Shape;11024;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25" name="Google Shape;11025;p19"/>
          <p:cNvGrpSpPr/>
          <p:nvPr/>
        </p:nvGrpSpPr>
        <p:grpSpPr>
          <a:xfrm flipH="1">
            <a:off x="103200" y="2902507"/>
            <a:ext cx="170431" cy="208992"/>
            <a:chOff x="7314226" y="2364570"/>
            <a:chExt cx="170431" cy="208992"/>
          </a:xfrm>
        </p:grpSpPr>
        <p:sp>
          <p:nvSpPr>
            <p:cNvPr id="11026" name="Google Shape;1102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7" name="Google Shape;1102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8" name="Google Shape;1102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9" name="Google Shape;1102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30" name="Google Shape;11030;p19"/>
          <p:cNvSpPr/>
          <p:nvPr/>
        </p:nvSpPr>
        <p:spPr>
          <a:xfrm>
            <a:off x="3169293" y="45636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31" name="Google Shape;11031;p19"/>
          <p:cNvGrpSpPr/>
          <p:nvPr/>
        </p:nvGrpSpPr>
        <p:grpSpPr>
          <a:xfrm flipH="1">
            <a:off x="3533800" y="4747432"/>
            <a:ext cx="170431" cy="208992"/>
            <a:chOff x="7314226" y="2364570"/>
            <a:chExt cx="170431" cy="208992"/>
          </a:xfrm>
        </p:grpSpPr>
        <p:sp>
          <p:nvSpPr>
            <p:cNvPr id="11032" name="Google Shape;1103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3" name="Google Shape;1103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4" name="Google Shape;1103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5" name="Google Shape;1103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36" name="Google Shape;11036;p19"/>
          <p:cNvSpPr/>
          <p:nvPr/>
        </p:nvSpPr>
        <p:spPr>
          <a:xfrm>
            <a:off x="199388" y="19907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37" name="Google Shape;11037;p19"/>
          <p:cNvGrpSpPr/>
          <p:nvPr/>
        </p:nvGrpSpPr>
        <p:grpSpPr>
          <a:xfrm>
            <a:off x="483663" y="2453082"/>
            <a:ext cx="170431" cy="208992"/>
            <a:chOff x="7314226" y="2364570"/>
            <a:chExt cx="170431" cy="208992"/>
          </a:xfrm>
        </p:grpSpPr>
        <p:sp>
          <p:nvSpPr>
            <p:cNvPr id="11038" name="Google Shape;1103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9" name="Google Shape;1103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0" name="Google Shape;1104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1" name="Google Shape;1104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42" name="Google Shape;11042;p19"/>
          <p:cNvSpPr/>
          <p:nvPr/>
        </p:nvSpPr>
        <p:spPr>
          <a:xfrm>
            <a:off x="449043" y="168784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3" name="Google Shape;11043;p19"/>
          <p:cNvSpPr/>
          <p:nvPr/>
        </p:nvSpPr>
        <p:spPr>
          <a:xfrm>
            <a:off x="8090643" y="48071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4" name="Google Shape;11044;p19"/>
          <p:cNvSpPr/>
          <p:nvPr/>
        </p:nvSpPr>
        <p:spPr>
          <a:xfrm>
            <a:off x="1490421" y="4675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45" name="Google Shape;11045;p19"/>
          <p:cNvGrpSpPr/>
          <p:nvPr/>
        </p:nvGrpSpPr>
        <p:grpSpPr>
          <a:xfrm>
            <a:off x="2053601" y="635832"/>
            <a:ext cx="170431" cy="208992"/>
            <a:chOff x="7314226" y="2364570"/>
            <a:chExt cx="170431" cy="208992"/>
          </a:xfrm>
        </p:grpSpPr>
        <p:sp>
          <p:nvSpPr>
            <p:cNvPr id="11046" name="Google Shape;1104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7" name="Google Shape;1104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8" name="Google Shape;1104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9" name="Google Shape;1104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50" name="Google Shape;11050;p19"/>
          <p:cNvSpPr/>
          <p:nvPr/>
        </p:nvSpPr>
        <p:spPr>
          <a:xfrm>
            <a:off x="2569943" y="10235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1" name="Google Shape;11051;p19"/>
          <p:cNvSpPr/>
          <p:nvPr/>
        </p:nvSpPr>
        <p:spPr>
          <a:xfrm>
            <a:off x="3214875" y="4386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52" name="Google Shape;11052;p19"/>
          <p:cNvGrpSpPr/>
          <p:nvPr/>
        </p:nvGrpSpPr>
        <p:grpSpPr>
          <a:xfrm>
            <a:off x="3727476" y="659107"/>
            <a:ext cx="170431" cy="208992"/>
            <a:chOff x="7314226" y="2364570"/>
            <a:chExt cx="170431" cy="208992"/>
          </a:xfrm>
        </p:grpSpPr>
        <p:sp>
          <p:nvSpPr>
            <p:cNvPr id="11053" name="Google Shape;11053;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4" name="Google Shape;11054;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5" name="Google Shape;11055;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6" name="Google Shape;11056;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57" name="Google Shape;11057;p19"/>
          <p:cNvGrpSpPr/>
          <p:nvPr/>
        </p:nvGrpSpPr>
        <p:grpSpPr>
          <a:xfrm>
            <a:off x="4336751" y="384845"/>
            <a:ext cx="170431" cy="208992"/>
            <a:chOff x="7314226" y="2364570"/>
            <a:chExt cx="170431" cy="208992"/>
          </a:xfrm>
        </p:grpSpPr>
        <p:sp>
          <p:nvSpPr>
            <p:cNvPr id="11058" name="Google Shape;1105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9" name="Google Shape;1105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0" name="Google Shape;1106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1" name="Google Shape;1106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62" name="Google Shape;11062;p19"/>
          <p:cNvSpPr/>
          <p:nvPr/>
        </p:nvSpPr>
        <p:spPr>
          <a:xfrm>
            <a:off x="5046768" y="4669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63" name="Google Shape;11063;p19"/>
          <p:cNvGrpSpPr/>
          <p:nvPr/>
        </p:nvGrpSpPr>
        <p:grpSpPr>
          <a:xfrm rot="10800000">
            <a:off x="7613614" y="614325"/>
            <a:ext cx="170431" cy="208992"/>
            <a:chOff x="7314226" y="2364570"/>
            <a:chExt cx="170431" cy="208992"/>
          </a:xfrm>
        </p:grpSpPr>
        <p:sp>
          <p:nvSpPr>
            <p:cNvPr id="11064" name="Google Shape;11064;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5" name="Google Shape;11065;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6" name="Google Shape;11066;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7" name="Google Shape;11067;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68" name="Google Shape;11068;p19"/>
          <p:cNvSpPr/>
          <p:nvPr/>
        </p:nvSpPr>
        <p:spPr>
          <a:xfrm rot="10800000">
            <a:off x="7178096" y="422147"/>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9" name="Google Shape;11069;p19"/>
          <p:cNvSpPr/>
          <p:nvPr/>
        </p:nvSpPr>
        <p:spPr>
          <a:xfrm rot="10800000">
            <a:off x="6371128" y="9191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70" name="Google Shape;11070;p19"/>
          <p:cNvGrpSpPr/>
          <p:nvPr/>
        </p:nvGrpSpPr>
        <p:grpSpPr>
          <a:xfrm rot="10800000">
            <a:off x="5939739" y="667250"/>
            <a:ext cx="170431" cy="208992"/>
            <a:chOff x="7314226" y="2364570"/>
            <a:chExt cx="170431" cy="208992"/>
          </a:xfrm>
        </p:grpSpPr>
        <p:sp>
          <p:nvSpPr>
            <p:cNvPr id="11071" name="Google Shape;11071;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2" name="Google Shape;11072;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3" name="Google Shape;11073;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4" name="Google Shape;11074;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75" name="Google Shape;11075;p19"/>
          <p:cNvGrpSpPr/>
          <p:nvPr/>
        </p:nvGrpSpPr>
        <p:grpSpPr>
          <a:xfrm rot="10800000">
            <a:off x="5330464" y="941512"/>
            <a:ext cx="170431" cy="208992"/>
            <a:chOff x="7314226" y="2364570"/>
            <a:chExt cx="170431" cy="208992"/>
          </a:xfrm>
        </p:grpSpPr>
        <p:sp>
          <p:nvSpPr>
            <p:cNvPr id="11076" name="Google Shape;1107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7" name="Google Shape;1107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8" name="Google Shape;1107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9" name="Google Shape;1107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80" name="Google Shape;11080;p19"/>
          <p:cNvSpPr/>
          <p:nvPr/>
        </p:nvSpPr>
        <p:spPr>
          <a:xfrm rot="10800000">
            <a:off x="4701271" y="978822"/>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3882"/>
        <p:cNvGrpSpPr/>
        <p:nvPr/>
      </p:nvGrpSpPr>
      <p:grpSpPr>
        <a:xfrm>
          <a:off x="0" y="0"/>
          <a:ext cx="0" cy="0"/>
          <a:chOff x="0" y="0"/>
          <a:chExt cx="0" cy="0"/>
        </a:xfrm>
      </p:grpSpPr>
      <p:grpSp>
        <p:nvGrpSpPr>
          <p:cNvPr id="13883" name="Google Shape;13883;p24"/>
          <p:cNvGrpSpPr/>
          <p:nvPr/>
        </p:nvGrpSpPr>
        <p:grpSpPr>
          <a:xfrm>
            <a:off x="-44372" y="-112096"/>
            <a:ext cx="9232744" cy="5367692"/>
            <a:chOff x="-36097" y="-112100"/>
            <a:chExt cx="9232744" cy="5367692"/>
          </a:xfrm>
        </p:grpSpPr>
        <p:sp>
          <p:nvSpPr>
            <p:cNvPr id="13884" name="Google Shape;13884;p2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5" name="Google Shape;13885;p2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6" name="Google Shape;13886;p2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7" name="Google Shape;13887;p2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8" name="Google Shape;13888;p2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9" name="Google Shape;13889;p2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0" name="Google Shape;13890;p2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1" name="Google Shape;13891;p2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2" name="Google Shape;13892;p2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3" name="Google Shape;13893;p2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4" name="Google Shape;13894;p2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5" name="Google Shape;13895;p2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6" name="Google Shape;13896;p2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7" name="Google Shape;13897;p2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8" name="Google Shape;13898;p2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9" name="Google Shape;13899;p2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0" name="Google Shape;13900;p2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1" name="Google Shape;13901;p2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2" name="Google Shape;13902;p2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3" name="Google Shape;13903;p2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4" name="Google Shape;13904;p2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5" name="Google Shape;13905;p2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6" name="Google Shape;13906;p2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7" name="Google Shape;13907;p2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8" name="Google Shape;13908;p2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9" name="Google Shape;13909;p2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0" name="Google Shape;13910;p2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1" name="Google Shape;13911;p2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2" name="Google Shape;13912;p2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3" name="Google Shape;13913;p2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4" name="Google Shape;13914;p2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5" name="Google Shape;13915;p2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6" name="Google Shape;13916;p2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7" name="Google Shape;13917;p2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8" name="Google Shape;13918;p2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9" name="Google Shape;13919;p2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0" name="Google Shape;13920;p2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1" name="Google Shape;13921;p2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2" name="Google Shape;13922;p2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3" name="Google Shape;13923;p2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4" name="Google Shape;13924;p2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5" name="Google Shape;13925;p2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6" name="Google Shape;13926;p2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7" name="Google Shape;13927;p2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8" name="Google Shape;13928;p2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9" name="Google Shape;13929;p2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0" name="Google Shape;13930;p2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1" name="Google Shape;13931;p2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2" name="Google Shape;13932;p2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3" name="Google Shape;13933;p2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4" name="Google Shape;13934;p2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5" name="Google Shape;13935;p2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6" name="Google Shape;13936;p2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7" name="Google Shape;13937;p2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8" name="Google Shape;13938;p2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9" name="Google Shape;13939;p2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0" name="Google Shape;13940;p2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1" name="Google Shape;13941;p2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2" name="Google Shape;13942;p2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3" name="Google Shape;13943;p2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4" name="Google Shape;13944;p2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5" name="Google Shape;13945;p2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6" name="Google Shape;13946;p2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7" name="Google Shape;13947;p2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8" name="Google Shape;13948;p2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9" name="Google Shape;13949;p2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0" name="Google Shape;13950;p2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1" name="Google Shape;13951;p2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2" name="Google Shape;13952;p2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3" name="Google Shape;13953;p2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4" name="Google Shape;13954;p2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5" name="Google Shape;13955;p2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6" name="Google Shape;13956;p2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7" name="Google Shape;13957;p2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8" name="Google Shape;13958;p2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9" name="Google Shape;13959;p2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0" name="Google Shape;13960;p2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1" name="Google Shape;13961;p2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2" name="Google Shape;13962;p2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3" name="Google Shape;13963;p2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4" name="Google Shape;13964;p2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5" name="Google Shape;13965;p2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6" name="Google Shape;13966;p2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7" name="Google Shape;13967;p2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8" name="Google Shape;13968;p2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9" name="Google Shape;13969;p2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0" name="Google Shape;13970;p2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1" name="Google Shape;13971;p2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2" name="Google Shape;13972;p2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3" name="Google Shape;13973;p2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4" name="Google Shape;13974;p2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5" name="Google Shape;13975;p2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6" name="Google Shape;13976;p2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7" name="Google Shape;13977;p2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8" name="Google Shape;13978;p2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9" name="Google Shape;13979;p2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0" name="Google Shape;13980;p2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1" name="Google Shape;13981;p2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2" name="Google Shape;13982;p2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3" name="Google Shape;13983;p2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4" name="Google Shape;13984;p2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5" name="Google Shape;13985;p2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6" name="Google Shape;13986;p2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7" name="Google Shape;13987;p2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8" name="Google Shape;13988;p2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9" name="Google Shape;13989;p2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0" name="Google Shape;13990;p2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1" name="Google Shape;13991;p2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2" name="Google Shape;13992;p2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3" name="Google Shape;13993;p2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4" name="Google Shape;13994;p2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5" name="Google Shape;13995;p2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6" name="Google Shape;13996;p2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7" name="Google Shape;13997;p2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8" name="Google Shape;13998;p2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9" name="Google Shape;13999;p2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0" name="Google Shape;14000;p2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1" name="Google Shape;14001;p2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2" name="Google Shape;14002;p2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3" name="Google Shape;14003;p2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4" name="Google Shape;14004;p2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5" name="Google Shape;14005;p2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6" name="Google Shape;14006;p2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7" name="Google Shape;14007;p2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8" name="Google Shape;14008;p2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9" name="Google Shape;14009;p2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0" name="Google Shape;14010;p2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1" name="Google Shape;14011;p2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2" name="Google Shape;14012;p2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3" name="Google Shape;14013;p2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4" name="Google Shape;14014;p2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5" name="Google Shape;14015;p2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6" name="Google Shape;14016;p2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7" name="Google Shape;14017;p2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8" name="Google Shape;14018;p2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9" name="Google Shape;14019;p2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0" name="Google Shape;14020;p2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1" name="Google Shape;14021;p2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2" name="Google Shape;14022;p2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3" name="Google Shape;14023;p2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4" name="Google Shape;14024;p2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5" name="Google Shape;14025;p2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6" name="Google Shape;14026;p2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7" name="Google Shape;14027;p2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8" name="Google Shape;14028;p2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9" name="Google Shape;14029;p2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0" name="Google Shape;14030;p2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1" name="Google Shape;14031;p2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2" name="Google Shape;14032;p2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3" name="Google Shape;14033;p2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4" name="Google Shape;14034;p2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5" name="Google Shape;14035;p2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6" name="Google Shape;14036;p2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7" name="Google Shape;14037;p2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8" name="Google Shape;14038;p2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9" name="Google Shape;14039;p2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0" name="Google Shape;14040;p2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1" name="Google Shape;14041;p2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2" name="Google Shape;14042;p2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3" name="Google Shape;14043;p2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4" name="Google Shape;14044;p2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5" name="Google Shape;14045;p2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6" name="Google Shape;14046;p2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7" name="Google Shape;14047;p2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8" name="Google Shape;14048;p2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9" name="Google Shape;14049;p2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0" name="Google Shape;14050;p2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1" name="Google Shape;14051;p2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2" name="Google Shape;14052;p2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3" name="Google Shape;14053;p2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4" name="Google Shape;14054;p2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5" name="Google Shape;14055;p2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6" name="Google Shape;14056;p2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7" name="Google Shape;14057;p2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8" name="Google Shape;14058;p2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9" name="Google Shape;14059;p2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0" name="Google Shape;14060;p2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1" name="Google Shape;14061;p2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2" name="Google Shape;14062;p2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3" name="Google Shape;14063;p2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4" name="Google Shape;14064;p2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5" name="Google Shape;14065;p2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6" name="Google Shape;14066;p2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7" name="Google Shape;14067;p2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8" name="Google Shape;14068;p2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9" name="Google Shape;14069;p2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0" name="Google Shape;14070;p2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1" name="Google Shape;14071;p2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2" name="Google Shape;14072;p2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3" name="Google Shape;14073;p2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4" name="Google Shape;14074;p2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5" name="Google Shape;14075;p2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6" name="Google Shape;14076;p2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7" name="Google Shape;14077;p2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8" name="Google Shape;14078;p2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9" name="Google Shape;14079;p2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0" name="Google Shape;14080;p2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1" name="Google Shape;14081;p2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2" name="Google Shape;14082;p2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3" name="Google Shape;14083;p2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4" name="Google Shape;14084;p2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5" name="Google Shape;14085;p2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6" name="Google Shape;14086;p2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7" name="Google Shape;14087;p2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8" name="Google Shape;14088;p2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9" name="Google Shape;14089;p2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0" name="Google Shape;14090;p2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1" name="Google Shape;14091;p2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2" name="Google Shape;14092;p2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3" name="Google Shape;14093;p2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4" name="Google Shape;14094;p2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5" name="Google Shape;14095;p2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6" name="Google Shape;14096;p2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7" name="Google Shape;14097;p2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8" name="Google Shape;14098;p2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9" name="Google Shape;14099;p2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0" name="Google Shape;14100;p2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1" name="Google Shape;14101;p2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2" name="Google Shape;14102;p2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3" name="Google Shape;14103;p2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4" name="Google Shape;14104;p2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5" name="Google Shape;14105;p2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6" name="Google Shape;14106;p2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7" name="Google Shape;14107;p2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8" name="Google Shape;14108;p2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9" name="Google Shape;14109;p2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0" name="Google Shape;14110;p2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1" name="Google Shape;14111;p2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2" name="Google Shape;14112;p2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3" name="Google Shape;14113;p2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4" name="Google Shape;14114;p2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5" name="Google Shape;14115;p2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6" name="Google Shape;14116;p2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7" name="Google Shape;14117;p2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8" name="Google Shape;14118;p2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9" name="Google Shape;14119;p2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0" name="Google Shape;14120;p2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1" name="Google Shape;14121;p2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2" name="Google Shape;14122;p2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3" name="Google Shape;14123;p2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4" name="Google Shape;14124;p2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5" name="Google Shape;14125;p2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6" name="Google Shape;14126;p2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7" name="Google Shape;14127;p2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8" name="Google Shape;14128;p2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9" name="Google Shape;14129;p2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0" name="Google Shape;14130;p2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1" name="Google Shape;14131;p2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2" name="Google Shape;14132;p2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3" name="Google Shape;14133;p2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4" name="Google Shape;14134;p2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5" name="Google Shape;14135;p2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6" name="Google Shape;14136;p2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7" name="Google Shape;14137;p2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8" name="Google Shape;14138;p2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9" name="Google Shape;14139;p2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0" name="Google Shape;14140;p2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1" name="Google Shape;14141;p2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2" name="Google Shape;14142;p2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3" name="Google Shape;14143;p2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4" name="Google Shape;14144;p2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5" name="Google Shape;14145;p2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6" name="Google Shape;14146;p2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7" name="Google Shape;14147;p2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8" name="Google Shape;14148;p2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9" name="Google Shape;14149;p2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0" name="Google Shape;14150;p2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1" name="Google Shape;14151;p2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2" name="Google Shape;14152;p2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3" name="Google Shape;14153;p2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4" name="Google Shape;14154;p2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5" name="Google Shape;14155;p2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6" name="Google Shape;14156;p2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7" name="Google Shape;14157;p2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8" name="Google Shape;14158;p2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9" name="Google Shape;14159;p2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0" name="Google Shape;14160;p2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1" name="Google Shape;14161;p2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2" name="Google Shape;14162;p2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3" name="Google Shape;14163;p2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4" name="Google Shape;14164;p2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5" name="Google Shape;14165;p2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6" name="Google Shape;14166;p2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7" name="Google Shape;14167;p2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8" name="Google Shape;14168;p2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9" name="Google Shape;14169;p2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0" name="Google Shape;14170;p2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1" name="Google Shape;14171;p2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2" name="Google Shape;14172;p2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3" name="Google Shape;14173;p2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4" name="Google Shape;14174;p2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5" name="Google Shape;14175;p2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6" name="Google Shape;14176;p2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7" name="Google Shape;14177;p2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8" name="Google Shape;14178;p2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9" name="Google Shape;14179;p2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0" name="Google Shape;14180;p2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1" name="Google Shape;14181;p2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2" name="Google Shape;14182;p2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3" name="Google Shape;14183;p2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4" name="Google Shape;14184;p2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5" name="Google Shape;14185;p2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6" name="Google Shape;14186;p2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7" name="Google Shape;14187;p2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8" name="Google Shape;14188;p2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9" name="Google Shape;14189;p2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0" name="Google Shape;14190;p2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1" name="Google Shape;14191;p2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2" name="Google Shape;14192;p2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3" name="Google Shape;14193;p2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4" name="Google Shape;14194;p2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5" name="Google Shape;14195;p2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6" name="Google Shape;14196;p2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7" name="Google Shape;14197;p2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8" name="Google Shape;14198;p2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9" name="Google Shape;14199;p2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0" name="Google Shape;14200;p2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1" name="Google Shape;14201;p2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2" name="Google Shape;14202;p2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3" name="Google Shape;14203;p2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4" name="Google Shape;14204;p2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5" name="Google Shape;14205;p2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6" name="Google Shape;14206;p2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7" name="Google Shape;14207;p2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8" name="Google Shape;14208;p2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9" name="Google Shape;14209;p2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0" name="Google Shape;14210;p2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1" name="Google Shape;14211;p2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2" name="Google Shape;14212;p2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3" name="Google Shape;14213;p2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4" name="Google Shape;14214;p2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5" name="Google Shape;14215;p2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6" name="Google Shape;14216;p2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7" name="Google Shape;14217;p2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8" name="Google Shape;14218;p2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9" name="Google Shape;14219;p2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0" name="Google Shape;14220;p2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1" name="Google Shape;14221;p2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2" name="Google Shape;14222;p2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3" name="Google Shape;14223;p2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4" name="Google Shape;14224;p2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5" name="Google Shape;14225;p2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6" name="Google Shape;14226;p2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7" name="Google Shape;14227;p2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8" name="Google Shape;14228;p2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9" name="Google Shape;14229;p2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0" name="Google Shape;14230;p2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1" name="Google Shape;14231;p2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2" name="Google Shape;14232;p2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3" name="Google Shape;14233;p2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4" name="Google Shape;14234;p2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5" name="Google Shape;14235;p2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6" name="Google Shape;14236;p2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7" name="Google Shape;14237;p2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8" name="Google Shape;14238;p2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9" name="Google Shape;14239;p2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0" name="Google Shape;14240;p2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1" name="Google Shape;14241;p2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2" name="Google Shape;14242;p2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3" name="Google Shape;14243;p2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4" name="Google Shape;14244;p2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5" name="Google Shape;14245;p2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6" name="Google Shape;14246;p2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7" name="Google Shape;14247;p2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8" name="Google Shape;14248;p2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9" name="Google Shape;14249;p2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0" name="Google Shape;14250;p2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1" name="Google Shape;14251;p2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2" name="Google Shape;14252;p2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3" name="Google Shape;14253;p2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4" name="Google Shape;14254;p2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5" name="Google Shape;14255;p2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6" name="Google Shape;14256;p2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7" name="Google Shape;14257;p2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8" name="Google Shape;14258;p2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9" name="Google Shape;14259;p2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0" name="Google Shape;14260;p2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1" name="Google Shape;14261;p2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2" name="Google Shape;14262;p2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3" name="Google Shape;14263;p2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4" name="Google Shape;14264;p2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5" name="Google Shape;14265;p2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6" name="Google Shape;14266;p2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7" name="Google Shape;14267;p2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8" name="Google Shape;14268;p2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9" name="Google Shape;14269;p2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0" name="Google Shape;14270;p2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1" name="Google Shape;14271;p2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2" name="Google Shape;14272;p2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3" name="Google Shape;14273;p2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4" name="Google Shape;14274;p2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5" name="Google Shape;14275;p2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6" name="Google Shape;14276;p2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7" name="Google Shape;14277;p2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8" name="Google Shape;14278;p2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9" name="Google Shape;14279;p2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0" name="Google Shape;14280;p2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1" name="Google Shape;14281;p2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2" name="Google Shape;14282;p2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3" name="Google Shape;14283;p2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4" name="Google Shape;14284;p2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5" name="Google Shape;14285;p2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6" name="Google Shape;14286;p2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7" name="Google Shape;14287;p2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8" name="Google Shape;14288;p2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9" name="Google Shape;14289;p2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0" name="Google Shape;14290;p2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1" name="Google Shape;14291;p2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2" name="Google Shape;14292;p2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3" name="Google Shape;14293;p2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4" name="Google Shape;14294;p2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5" name="Google Shape;14295;p2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6" name="Google Shape;14296;p2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7" name="Google Shape;14297;p2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8" name="Google Shape;14298;p2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9" name="Google Shape;14299;p2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0" name="Google Shape;14300;p2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1" name="Google Shape;14301;p2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2" name="Google Shape;14302;p2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3" name="Google Shape;14303;p2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4" name="Google Shape;14304;p2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5" name="Google Shape;14305;p2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6" name="Google Shape;14306;p2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7" name="Google Shape;14307;p2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8" name="Google Shape;14308;p2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9" name="Google Shape;14309;p2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0" name="Google Shape;14310;p2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1" name="Google Shape;14311;p2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2" name="Google Shape;14312;p2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3" name="Google Shape;14313;p2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4" name="Google Shape;14314;p2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5" name="Google Shape;14315;p2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6" name="Google Shape;14316;p2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7" name="Google Shape;14317;p2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8" name="Google Shape;14318;p2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9" name="Google Shape;14319;p2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0" name="Google Shape;14320;p2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1" name="Google Shape;14321;p2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2" name="Google Shape;14322;p2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3" name="Google Shape;14323;p2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4" name="Google Shape;14324;p2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5" name="Google Shape;14325;p2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6" name="Google Shape;14326;p2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7" name="Google Shape;14327;p2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8" name="Google Shape;14328;p2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9" name="Google Shape;14329;p2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0" name="Google Shape;14330;p2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1" name="Google Shape;14331;p2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2" name="Google Shape;14332;p2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3" name="Google Shape;14333;p2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4" name="Google Shape;14334;p2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5" name="Google Shape;14335;p2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6" name="Google Shape;14336;p2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7" name="Google Shape;14337;p2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8" name="Google Shape;14338;p2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9" name="Google Shape;14339;p2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0" name="Google Shape;14340;p2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1" name="Google Shape;14341;p2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2" name="Google Shape;14342;p2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3" name="Google Shape;14343;p2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4" name="Google Shape;14344;p2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5" name="Google Shape;14345;p2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6" name="Google Shape;14346;p2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7" name="Google Shape;14347;p2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8" name="Google Shape;14348;p2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9" name="Google Shape;14349;p2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0" name="Google Shape;14350;p2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1" name="Google Shape;14351;p2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2" name="Google Shape;14352;p2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3" name="Google Shape;14353;p2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4" name="Google Shape;14354;p2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5" name="Google Shape;14355;p2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6" name="Google Shape;14356;p2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7" name="Google Shape;14357;p2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8" name="Google Shape;14358;p2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9" name="Google Shape;14359;p2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0" name="Google Shape;14360;p2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1" name="Google Shape;14361;p2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2" name="Google Shape;14362;p2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3" name="Google Shape;14363;p2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4" name="Google Shape;14364;p2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5" name="Google Shape;14365;p2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6" name="Google Shape;14366;p2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7" name="Google Shape;14367;p2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8" name="Google Shape;14368;p2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9" name="Google Shape;14369;p2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0" name="Google Shape;14370;p2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1" name="Google Shape;14371;p2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2" name="Google Shape;14372;p2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3" name="Google Shape;14373;p2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4" name="Google Shape;14374;p2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5" name="Google Shape;14375;p2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6" name="Google Shape;14376;p2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7" name="Google Shape;14377;p2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8" name="Google Shape;14378;p2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9" name="Google Shape;14379;p2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0" name="Google Shape;14380;p2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1" name="Google Shape;14381;p2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2" name="Google Shape;14382;p2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3" name="Google Shape;14383;p2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4" name="Google Shape;14384;p2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5" name="Google Shape;14385;p2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6" name="Google Shape;14386;p2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7" name="Google Shape;14387;p2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8" name="Google Shape;14388;p2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9" name="Google Shape;14389;p2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0" name="Google Shape;14390;p2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1" name="Google Shape;14391;p2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2" name="Google Shape;14392;p2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3" name="Google Shape;14393;p2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4" name="Google Shape;14394;p2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5" name="Google Shape;14395;p2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6" name="Google Shape;14396;p2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7" name="Google Shape;14397;p2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8" name="Google Shape;14398;p2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9" name="Google Shape;14399;p2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0" name="Google Shape;14400;p2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1" name="Google Shape;14401;p2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2" name="Google Shape;14402;p2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3" name="Google Shape;14403;p2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4" name="Google Shape;14404;p2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5" name="Google Shape;14405;p2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6" name="Google Shape;14406;p2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7" name="Google Shape;14407;p2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8" name="Google Shape;14408;p2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9" name="Google Shape;14409;p2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0" name="Google Shape;14410;p2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1" name="Google Shape;14411;p2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2" name="Google Shape;14412;p2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3" name="Google Shape;14413;p2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4" name="Google Shape;14414;p2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5" name="Google Shape;14415;p2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6" name="Google Shape;14416;p2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7" name="Google Shape;14417;p2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8" name="Google Shape;14418;p2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9" name="Google Shape;14419;p2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0" name="Google Shape;14420;p2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1" name="Google Shape;14421;p2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2" name="Google Shape;14422;p2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3" name="Google Shape;14423;p2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4" name="Google Shape;14424;p2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5" name="Google Shape;14425;p2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6" name="Google Shape;14426;p2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7" name="Google Shape;14427;p2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8" name="Google Shape;14428;p2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9" name="Google Shape;14429;p2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0" name="Google Shape;14430;p2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1" name="Google Shape;14431;p2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2" name="Google Shape;14432;p2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3" name="Google Shape;14433;p2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4" name="Google Shape;14434;p2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5" name="Google Shape;14435;p2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6" name="Google Shape;14436;p2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7" name="Google Shape;14437;p2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8" name="Google Shape;14438;p2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9" name="Google Shape;14439;p2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0" name="Google Shape;14440;p2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1" name="Google Shape;14441;p2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2" name="Google Shape;14442;p2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3" name="Google Shape;14443;p2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4" name="Google Shape;14444;p2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5" name="Google Shape;14445;p2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6" name="Google Shape;14446;p2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7" name="Google Shape;14447;p2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8" name="Google Shape;14448;p2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9" name="Google Shape;14449;p2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0" name="Google Shape;14450;p2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1" name="Google Shape;14451;p2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2" name="Google Shape;14452;p2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3" name="Google Shape;14453;p2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4" name="Google Shape;14454;p2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5" name="Google Shape;14455;p2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6" name="Google Shape;14456;p2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7" name="Google Shape;14457;p2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8" name="Google Shape;14458;p2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9" name="Google Shape;14459;p2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0" name="Google Shape;14460;p2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1" name="Google Shape;14461;p2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2" name="Google Shape;14462;p2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3" name="Google Shape;14463;p2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4" name="Google Shape;14464;p2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5" name="Google Shape;14465;p2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6" name="Google Shape;14466;p2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7" name="Google Shape;14467;p2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8" name="Google Shape;14468;p2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9" name="Google Shape;14469;p2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0" name="Google Shape;14470;p2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1" name="Google Shape;14471;p2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2" name="Google Shape;14472;p2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3" name="Google Shape;14473;p2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4" name="Google Shape;14474;p2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5" name="Google Shape;14475;p2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6" name="Google Shape;14476;p2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7" name="Google Shape;14477;p2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8" name="Google Shape;14478;p2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9" name="Google Shape;14479;p2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0" name="Google Shape;14480;p2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1" name="Google Shape;14481;p2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2" name="Google Shape;14482;p2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3" name="Google Shape;14483;p2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4" name="Google Shape;14484;p2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5" name="Google Shape;14485;p2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6" name="Google Shape;14486;p2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7" name="Google Shape;14487;p2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8" name="Google Shape;14488;p2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9" name="Google Shape;14489;p2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0" name="Google Shape;14490;p2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1" name="Google Shape;14491;p2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2" name="Google Shape;14492;p2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3" name="Google Shape;14493;p2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4" name="Google Shape;14494;p2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5" name="Google Shape;14495;p2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6" name="Google Shape;14496;p2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7" name="Google Shape;14497;p2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8" name="Google Shape;14498;p2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9" name="Google Shape;14499;p2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0" name="Google Shape;14500;p2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1" name="Google Shape;14501;p2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2" name="Google Shape;14502;p2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3" name="Google Shape;14503;p2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4" name="Google Shape;14504;p2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5" name="Google Shape;14505;p2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6" name="Google Shape;14506;p2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7" name="Google Shape;14507;p2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8" name="Google Shape;14508;p2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9" name="Google Shape;14509;p2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0" name="Google Shape;14510;p2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1" name="Google Shape;14511;p2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2" name="Google Shape;14512;p2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3" name="Google Shape;14513;p2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4" name="Google Shape;14514;p2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5" name="Google Shape;14515;p2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6" name="Google Shape;14516;p2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7" name="Google Shape;14517;p2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8" name="Google Shape;14518;p2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19" name="Google Shape;14519;p24"/>
          <p:cNvSpPr txBox="1">
            <a:spLocks noGrp="1"/>
          </p:cNvSpPr>
          <p:nvPr>
            <p:ph type="subTitle" idx="1"/>
          </p:nvPr>
        </p:nvSpPr>
        <p:spPr>
          <a:xfrm>
            <a:off x="1016400" y="2892425"/>
            <a:ext cx="1602300" cy="3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14520" name="Google Shape;14520;p24"/>
          <p:cNvSpPr txBox="1">
            <a:spLocks noGrp="1"/>
          </p:cNvSpPr>
          <p:nvPr>
            <p:ph type="subTitle" idx="2"/>
          </p:nvPr>
        </p:nvSpPr>
        <p:spPr>
          <a:xfrm>
            <a:off x="1016400" y="3198550"/>
            <a:ext cx="1602300" cy="7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521" name="Google Shape;14521;p24"/>
          <p:cNvSpPr txBox="1">
            <a:spLocks noGrp="1"/>
          </p:cNvSpPr>
          <p:nvPr>
            <p:ph type="subTitle" idx="3"/>
          </p:nvPr>
        </p:nvSpPr>
        <p:spPr>
          <a:xfrm>
            <a:off x="3700200" y="3198566"/>
            <a:ext cx="1743600" cy="7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522" name="Google Shape;14522;p24"/>
          <p:cNvSpPr txBox="1">
            <a:spLocks noGrp="1"/>
          </p:cNvSpPr>
          <p:nvPr>
            <p:ph type="subTitle" idx="4"/>
          </p:nvPr>
        </p:nvSpPr>
        <p:spPr>
          <a:xfrm>
            <a:off x="6384000" y="3198550"/>
            <a:ext cx="1743600" cy="7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523" name="Google Shape;14523;p24"/>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524" name="Google Shape;14524;p24"/>
          <p:cNvSpPr txBox="1">
            <a:spLocks noGrp="1"/>
          </p:cNvSpPr>
          <p:nvPr>
            <p:ph type="subTitle" idx="5"/>
          </p:nvPr>
        </p:nvSpPr>
        <p:spPr>
          <a:xfrm>
            <a:off x="3700200" y="2892425"/>
            <a:ext cx="1743600" cy="3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14525" name="Google Shape;14525;p24"/>
          <p:cNvSpPr txBox="1">
            <a:spLocks noGrp="1"/>
          </p:cNvSpPr>
          <p:nvPr>
            <p:ph type="subTitle" idx="6"/>
          </p:nvPr>
        </p:nvSpPr>
        <p:spPr>
          <a:xfrm>
            <a:off x="6384000" y="2892425"/>
            <a:ext cx="1743600" cy="3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grpSp>
        <p:nvGrpSpPr>
          <p:cNvPr id="14526" name="Google Shape;14526;p24"/>
          <p:cNvGrpSpPr/>
          <p:nvPr/>
        </p:nvGrpSpPr>
        <p:grpSpPr>
          <a:xfrm>
            <a:off x="8472880" y="3804994"/>
            <a:ext cx="647340" cy="672912"/>
            <a:chOff x="8472880" y="3804994"/>
            <a:chExt cx="647340" cy="672912"/>
          </a:xfrm>
        </p:grpSpPr>
        <p:sp>
          <p:nvSpPr>
            <p:cNvPr id="14527" name="Google Shape;14527;p24"/>
            <p:cNvSpPr/>
            <p:nvPr/>
          </p:nvSpPr>
          <p:spPr>
            <a:xfrm rot="-4356141">
              <a:off x="8548623" y="3933880"/>
              <a:ext cx="575094" cy="41514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8" name="Google Shape;14528;p24"/>
            <p:cNvSpPr/>
            <p:nvPr/>
          </p:nvSpPr>
          <p:spPr>
            <a:xfrm rot="-4356141">
              <a:off x="8631414" y="4057005"/>
              <a:ext cx="324145" cy="168936"/>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9" name="Google Shape;14529;p24"/>
            <p:cNvSpPr/>
            <p:nvPr/>
          </p:nvSpPr>
          <p:spPr>
            <a:xfrm rot="-4356141">
              <a:off x="8783775" y="4150289"/>
              <a:ext cx="64818" cy="38888"/>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0" name="Google Shape;14530;p24"/>
            <p:cNvSpPr/>
            <p:nvPr/>
          </p:nvSpPr>
          <p:spPr>
            <a:xfrm rot="-4356141">
              <a:off x="8817472" y="4147753"/>
              <a:ext cx="41850" cy="7418"/>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1" name="Google Shape;14531;p24"/>
            <p:cNvSpPr/>
            <p:nvPr/>
          </p:nvSpPr>
          <p:spPr>
            <a:xfrm rot="-4356141">
              <a:off x="8475860" y="4152168"/>
              <a:ext cx="111467" cy="8812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2" name="Google Shape;14532;p24"/>
            <p:cNvSpPr/>
            <p:nvPr/>
          </p:nvSpPr>
          <p:spPr>
            <a:xfrm rot="-4356141">
              <a:off x="8558991" y="4080724"/>
              <a:ext cx="49268" cy="60266"/>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33" name="Google Shape;14533;p24"/>
          <p:cNvSpPr/>
          <p:nvPr/>
        </p:nvSpPr>
        <p:spPr>
          <a:xfrm>
            <a:off x="8732425" y="2175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534" name="Google Shape;14534;p24"/>
          <p:cNvGrpSpPr/>
          <p:nvPr/>
        </p:nvGrpSpPr>
        <p:grpSpPr>
          <a:xfrm>
            <a:off x="7316500" y="4169663"/>
            <a:ext cx="1077204" cy="1029884"/>
            <a:chOff x="7316500" y="4169663"/>
            <a:chExt cx="1077204" cy="1029884"/>
          </a:xfrm>
        </p:grpSpPr>
        <p:sp>
          <p:nvSpPr>
            <p:cNvPr id="14535" name="Google Shape;14535;p24"/>
            <p:cNvSpPr/>
            <p:nvPr/>
          </p:nvSpPr>
          <p:spPr>
            <a:xfrm rot="-2093510" flipH="1">
              <a:off x="7429083" y="4353910"/>
              <a:ext cx="852038" cy="661389"/>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6" name="Google Shape;14536;p24"/>
            <p:cNvSpPr/>
            <p:nvPr/>
          </p:nvSpPr>
          <p:spPr>
            <a:xfrm rot="-2093510" flipH="1">
              <a:off x="7626435" y="4507945"/>
              <a:ext cx="443237" cy="354926"/>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7" name="Google Shape;14537;p24"/>
            <p:cNvSpPr/>
            <p:nvPr/>
          </p:nvSpPr>
          <p:spPr>
            <a:xfrm rot="-2093510" flipH="1">
              <a:off x="7844077" y="4605096"/>
              <a:ext cx="80264" cy="60667"/>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8" name="Google Shape;14538;p24"/>
            <p:cNvSpPr/>
            <p:nvPr/>
          </p:nvSpPr>
          <p:spPr>
            <a:xfrm rot="-2093510" flipH="1">
              <a:off x="7802045" y="4667399"/>
              <a:ext cx="61622" cy="36789"/>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9" name="Google Shape;14539;p24"/>
            <p:cNvSpPr/>
            <p:nvPr/>
          </p:nvSpPr>
          <p:spPr>
            <a:xfrm rot="-2093510" flipH="1">
              <a:off x="7406310" y="4562362"/>
              <a:ext cx="142823" cy="91707"/>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40" name="Google Shape;14540;p24"/>
          <p:cNvGrpSpPr/>
          <p:nvPr/>
        </p:nvGrpSpPr>
        <p:grpSpPr>
          <a:xfrm>
            <a:off x="8040026" y="231432"/>
            <a:ext cx="170431" cy="208992"/>
            <a:chOff x="7314226" y="2364570"/>
            <a:chExt cx="170431" cy="208992"/>
          </a:xfrm>
        </p:grpSpPr>
        <p:sp>
          <p:nvSpPr>
            <p:cNvPr id="14541" name="Google Shape;14541;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2" name="Google Shape;14542;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3" name="Google Shape;14543;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4" name="Google Shape;14544;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45" name="Google Shape;14545;p24"/>
          <p:cNvGrpSpPr/>
          <p:nvPr/>
        </p:nvGrpSpPr>
        <p:grpSpPr>
          <a:xfrm>
            <a:off x="354276" y="2785782"/>
            <a:ext cx="170431" cy="208992"/>
            <a:chOff x="7314226" y="2364570"/>
            <a:chExt cx="170431" cy="208992"/>
          </a:xfrm>
        </p:grpSpPr>
        <p:sp>
          <p:nvSpPr>
            <p:cNvPr id="14546" name="Google Shape;14546;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7" name="Google Shape;14547;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8" name="Google Shape;14548;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9" name="Google Shape;14549;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50" name="Google Shape;14550;p24"/>
          <p:cNvSpPr/>
          <p:nvPr/>
        </p:nvSpPr>
        <p:spPr>
          <a:xfrm>
            <a:off x="188468" y="31215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1" name="Google Shape;14551;p24"/>
          <p:cNvSpPr/>
          <p:nvPr/>
        </p:nvSpPr>
        <p:spPr>
          <a:xfrm>
            <a:off x="325275" y="36903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552" name="Google Shape;14552;p24"/>
          <p:cNvGrpSpPr/>
          <p:nvPr/>
        </p:nvGrpSpPr>
        <p:grpSpPr>
          <a:xfrm>
            <a:off x="76801" y="4303457"/>
            <a:ext cx="170431" cy="208992"/>
            <a:chOff x="7314226" y="2364570"/>
            <a:chExt cx="170431" cy="208992"/>
          </a:xfrm>
        </p:grpSpPr>
        <p:sp>
          <p:nvSpPr>
            <p:cNvPr id="14553" name="Google Shape;14553;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4" name="Google Shape;14554;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5" name="Google Shape;14555;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6" name="Google Shape;14556;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57" name="Google Shape;14557;p24"/>
          <p:cNvSpPr/>
          <p:nvPr/>
        </p:nvSpPr>
        <p:spPr>
          <a:xfrm>
            <a:off x="178825" y="22708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8" name="Google Shape;14558;p24"/>
          <p:cNvSpPr/>
          <p:nvPr/>
        </p:nvSpPr>
        <p:spPr>
          <a:xfrm>
            <a:off x="797550" y="47126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4559"/>
        <p:cNvGrpSpPr/>
        <p:nvPr/>
      </p:nvGrpSpPr>
      <p:grpSpPr>
        <a:xfrm>
          <a:off x="0" y="0"/>
          <a:ext cx="0" cy="0"/>
          <a:chOff x="0" y="0"/>
          <a:chExt cx="0" cy="0"/>
        </a:xfrm>
      </p:grpSpPr>
      <p:grpSp>
        <p:nvGrpSpPr>
          <p:cNvPr id="14560" name="Google Shape;14560;p25"/>
          <p:cNvGrpSpPr/>
          <p:nvPr/>
        </p:nvGrpSpPr>
        <p:grpSpPr>
          <a:xfrm>
            <a:off x="-44372" y="-112096"/>
            <a:ext cx="9232744" cy="5367692"/>
            <a:chOff x="-36097" y="-112100"/>
            <a:chExt cx="9232744" cy="5367692"/>
          </a:xfrm>
        </p:grpSpPr>
        <p:sp>
          <p:nvSpPr>
            <p:cNvPr id="14561" name="Google Shape;14561;p2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2" name="Google Shape;14562;p2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3" name="Google Shape;14563;p2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4" name="Google Shape;14564;p2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5" name="Google Shape;14565;p2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6" name="Google Shape;14566;p2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7" name="Google Shape;14567;p2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8" name="Google Shape;14568;p2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9" name="Google Shape;14569;p2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0" name="Google Shape;14570;p2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1" name="Google Shape;14571;p2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2" name="Google Shape;14572;p2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3" name="Google Shape;14573;p2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4" name="Google Shape;14574;p2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5" name="Google Shape;14575;p2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6" name="Google Shape;14576;p2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7" name="Google Shape;14577;p2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8" name="Google Shape;14578;p2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9" name="Google Shape;14579;p2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0" name="Google Shape;14580;p2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1" name="Google Shape;14581;p2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2" name="Google Shape;14582;p2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3" name="Google Shape;14583;p2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4" name="Google Shape;14584;p2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5" name="Google Shape;14585;p2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6" name="Google Shape;14586;p2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7" name="Google Shape;14587;p2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8" name="Google Shape;14588;p2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9" name="Google Shape;14589;p2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0" name="Google Shape;14590;p2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1" name="Google Shape;14591;p2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2" name="Google Shape;14592;p2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3" name="Google Shape;14593;p2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4" name="Google Shape;14594;p2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5" name="Google Shape;14595;p2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6" name="Google Shape;14596;p2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7" name="Google Shape;14597;p2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8" name="Google Shape;14598;p2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9" name="Google Shape;14599;p2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0" name="Google Shape;14600;p2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1" name="Google Shape;14601;p2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2" name="Google Shape;14602;p2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3" name="Google Shape;14603;p2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4" name="Google Shape;14604;p2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5" name="Google Shape;14605;p2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6" name="Google Shape;14606;p2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7" name="Google Shape;14607;p2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8" name="Google Shape;14608;p2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9" name="Google Shape;14609;p2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0" name="Google Shape;14610;p2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1" name="Google Shape;14611;p2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2" name="Google Shape;14612;p2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3" name="Google Shape;14613;p2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4" name="Google Shape;14614;p2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5" name="Google Shape;14615;p2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6" name="Google Shape;14616;p2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7" name="Google Shape;14617;p2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8" name="Google Shape;14618;p2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9" name="Google Shape;14619;p2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0" name="Google Shape;14620;p2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1" name="Google Shape;14621;p2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2" name="Google Shape;14622;p2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3" name="Google Shape;14623;p2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4" name="Google Shape;14624;p2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5" name="Google Shape;14625;p2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6" name="Google Shape;14626;p2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7" name="Google Shape;14627;p2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8" name="Google Shape;14628;p2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9" name="Google Shape;14629;p2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0" name="Google Shape;14630;p2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1" name="Google Shape;14631;p2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2" name="Google Shape;14632;p2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3" name="Google Shape;14633;p2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4" name="Google Shape;14634;p2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5" name="Google Shape;14635;p2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6" name="Google Shape;14636;p2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7" name="Google Shape;14637;p2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8" name="Google Shape;14638;p2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9" name="Google Shape;14639;p2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0" name="Google Shape;14640;p2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1" name="Google Shape;14641;p2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2" name="Google Shape;14642;p2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3" name="Google Shape;14643;p2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4" name="Google Shape;14644;p2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5" name="Google Shape;14645;p2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6" name="Google Shape;14646;p2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7" name="Google Shape;14647;p2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8" name="Google Shape;14648;p2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9" name="Google Shape;14649;p2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0" name="Google Shape;14650;p2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1" name="Google Shape;14651;p2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2" name="Google Shape;14652;p2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3" name="Google Shape;14653;p2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4" name="Google Shape;14654;p2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5" name="Google Shape;14655;p2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6" name="Google Shape;14656;p2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7" name="Google Shape;14657;p2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8" name="Google Shape;14658;p2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9" name="Google Shape;14659;p2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0" name="Google Shape;14660;p2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1" name="Google Shape;14661;p2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2" name="Google Shape;14662;p2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3" name="Google Shape;14663;p2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4" name="Google Shape;14664;p2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5" name="Google Shape;14665;p2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6" name="Google Shape;14666;p2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7" name="Google Shape;14667;p2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8" name="Google Shape;14668;p2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9" name="Google Shape;14669;p2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0" name="Google Shape;14670;p2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1" name="Google Shape;14671;p2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2" name="Google Shape;14672;p2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3" name="Google Shape;14673;p2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4" name="Google Shape;14674;p2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5" name="Google Shape;14675;p2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6" name="Google Shape;14676;p2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7" name="Google Shape;14677;p2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8" name="Google Shape;14678;p2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9" name="Google Shape;14679;p2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0" name="Google Shape;14680;p2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1" name="Google Shape;14681;p2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2" name="Google Shape;14682;p2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3" name="Google Shape;14683;p2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4" name="Google Shape;14684;p2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5" name="Google Shape;14685;p2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6" name="Google Shape;14686;p2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7" name="Google Shape;14687;p2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8" name="Google Shape;14688;p2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9" name="Google Shape;14689;p2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0" name="Google Shape;14690;p2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1" name="Google Shape;14691;p2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2" name="Google Shape;14692;p2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3" name="Google Shape;14693;p2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4" name="Google Shape;14694;p2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5" name="Google Shape;14695;p2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6" name="Google Shape;14696;p2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7" name="Google Shape;14697;p2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8" name="Google Shape;14698;p2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9" name="Google Shape;14699;p2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0" name="Google Shape;14700;p2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1" name="Google Shape;14701;p2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2" name="Google Shape;14702;p2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3" name="Google Shape;14703;p2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4" name="Google Shape;14704;p2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5" name="Google Shape;14705;p2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6" name="Google Shape;14706;p2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7" name="Google Shape;14707;p2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8" name="Google Shape;14708;p2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9" name="Google Shape;14709;p2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0" name="Google Shape;14710;p2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1" name="Google Shape;14711;p2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2" name="Google Shape;14712;p2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3" name="Google Shape;14713;p2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4" name="Google Shape;14714;p2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5" name="Google Shape;14715;p2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6" name="Google Shape;14716;p2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7" name="Google Shape;14717;p2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8" name="Google Shape;14718;p2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9" name="Google Shape;14719;p2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0" name="Google Shape;14720;p2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1" name="Google Shape;14721;p2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2" name="Google Shape;14722;p2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3" name="Google Shape;14723;p2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4" name="Google Shape;14724;p2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5" name="Google Shape;14725;p2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6" name="Google Shape;14726;p2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7" name="Google Shape;14727;p2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8" name="Google Shape;14728;p2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9" name="Google Shape;14729;p2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0" name="Google Shape;14730;p2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1" name="Google Shape;14731;p2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2" name="Google Shape;14732;p2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3" name="Google Shape;14733;p2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4" name="Google Shape;14734;p2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5" name="Google Shape;14735;p2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6" name="Google Shape;14736;p2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7" name="Google Shape;14737;p2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8" name="Google Shape;14738;p2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9" name="Google Shape;14739;p2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0" name="Google Shape;14740;p2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1" name="Google Shape;14741;p2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2" name="Google Shape;14742;p2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3" name="Google Shape;14743;p2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4" name="Google Shape;14744;p2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5" name="Google Shape;14745;p2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6" name="Google Shape;14746;p2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7" name="Google Shape;14747;p2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8" name="Google Shape;14748;p2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9" name="Google Shape;14749;p2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0" name="Google Shape;14750;p2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1" name="Google Shape;14751;p2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2" name="Google Shape;14752;p2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3" name="Google Shape;14753;p2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4" name="Google Shape;14754;p2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5" name="Google Shape;14755;p2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6" name="Google Shape;14756;p2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7" name="Google Shape;14757;p2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8" name="Google Shape;14758;p2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9" name="Google Shape;14759;p2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0" name="Google Shape;14760;p2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1" name="Google Shape;14761;p2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2" name="Google Shape;14762;p2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3" name="Google Shape;14763;p2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4" name="Google Shape;14764;p2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5" name="Google Shape;14765;p2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6" name="Google Shape;14766;p2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7" name="Google Shape;14767;p2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8" name="Google Shape;14768;p2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9" name="Google Shape;14769;p2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0" name="Google Shape;14770;p2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1" name="Google Shape;14771;p2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2" name="Google Shape;14772;p2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3" name="Google Shape;14773;p2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4" name="Google Shape;14774;p2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5" name="Google Shape;14775;p2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6" name="Google Shape;14776;p2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7" name="Google Shape;14777;p2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8" name="Google Shape;14778;p2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9" name="Google Shape;14779;p2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0" name="Google Shape;14780;p2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1" name="Google Shape;14781;p2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2" name="Google Shape;14782;p2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3" name="Google Shape;14783;p2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4" name="Google Shape;14784;p2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5" name="Google Shape;14785;p2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6" name="Google Shape;14786;p2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7" name="Google Shape;14787;p2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8" name="Google Shape;14788;p2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9" name="Google Shape;14789;p2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0" name="Google Shape;14790;p2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1" name="Google Shape;14791;p2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2" name="Google Shape;14792;p2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3" name="Google Shape;14793;p2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4" name="Google Shape;14794;p2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5" name="Google Shape;14795;p2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6" name="Google Shape;14796;p2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7" name="Google Shape;14797;p2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8" name="Google Shape;14798;p2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9" name="Google Shape;14799;p2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0" name="Google Shape;14800;p2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1" name="Google Shape;14801;p2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2" name="Google Shape;14802;p2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3" name="Google Shape;14803;p2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4" name="Google Shape;14804;p2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5" name="Google Shape;14805;p2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6" name="Google Shape;14806;p2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7" name="Google Shape;14807;p2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8" name="Google Shape;14808;p2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9" name="Google Shape;14809;p2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0" name="Google Shape;14810;p2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1" name="Google Shape;14811;p2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2" name="Google Shape;14812;p2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3" name="Google Shape;14813;p2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4" name="Google Shape;14814;p2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5" name="Google Shape;14815;p2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6" name="Google Shape;14816;p2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7" name="Google Shape;14817;p2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8" name="Google Shape;14818;p2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9" name="Google Shape;14819;p2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0" name="Google Shape;14820;p2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1" name="Google Shape;14821;p2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2" name="Google Shape;14822;p2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3" name="Google Shape;14823;p2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4" name="Google Shape;14824;p2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5" name="Google Shape;14825;p2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6" name="Google Shape;14826;p2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7" name="Google Shape;14827;p2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8" name="Google Shape;14828;p2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9" name="Google Shape;14829;p2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0" name="Google Shape;14830;p2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1" name="Google Shape;14831;p2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2" name="Google Shape;14832;p2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3" name="Google Shape;14833;p2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4" name="Google Shape;14834;p2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5" name="Google Shape;14835;p2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6" name="Google Shape;14836;p2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7" name="Google Shape;14837;p2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8" name="Google Shape;14838;p2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9" name="Google Shape;14839;p2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0" name="Google Shape;14840;p2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1" name="Google Shape;14841;p2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2" name="Google Shape;14842;p2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3" name="Google Shape;14843;p2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4" name="Google Shape;14844;p2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5" name="Google Shape;14845;p2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6" name="Google Shape;14846;p2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7" name="Google Shape;14847;p2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8" name="Google Shape;14848;p2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9" name="Google Shape;14849;p2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0" name="Google Shape;14850;p2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1" name="Google Shape;14851;p2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2" name="Google Shape;14852;p2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3" name="Google Shape;14853;p2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4" name="Google Shape;14854;p2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5" name="Google Shape;14855;p2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6" name="Google Shape;14856;p2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7" name="Google Shape;14857;p2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8" name="Google Shape;14858;p2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9" name="Google Shape;14859;p2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0" name="Google Shape;14860;p2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1" name="Google Shape;14861;p2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2" name="Google Shape;14862;p2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3" name="Google Shape;14863;p2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4" name="Google Shape;14864;p2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5" name="Google Shape;14865;p2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6" name="Google Shape;14866;p2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7" name="Google Shape;14867;p2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8" name="Google Shape;14868;p2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9" name="Google Shape;14869;p2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0" name="Google Shape;14870;p2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1" name="Google Shape;14871;p2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2" name="Google Shape;14872;p2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3" name="Google Shape;14873;p2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4" name="Google Shape;14874;p2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5" name="Google Shape;14875;p2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6" name="Google Shape;14876;p2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7" name="Google Shape;14877;p2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8" name="Google Shape;14878;p2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9" name="Google Shape;14879;p2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0" name="Google Shape;14880;p2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1" name="Google Shape;14881;p2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2" name="Google Shape;14882;p2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3" name="Google Shape;14883;p2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4" name="Google Shape;14884;p2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5" name="Google Shape;14885;p2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6" name="Google Shape;14886;p2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7" name="Google Shape;14887;p2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8" name="Google Shape;14888;p2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9" name="Google Shape;14889;p2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0" name="Google Shape;14890;p2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1" name="Google Shape;14891;p2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2" name="Google Shape;14892;p2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3" name="Google Shape;14893;p2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4" name="Google Shape;14894;p2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5" name="Google Shape;14895;p2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6" name="Google Shape;14896;p2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7" name="Google Shape;14897;p2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8" name="Google Shape;14898;p2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9" name="Google Shape;14899;p2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0" name="Google Shape;14900;p2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1" name="Google Shape;14901;p2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2" name="Google Shape;14902;p2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3" name="Google Shape;14903;p2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4" name="Google Shape;14904;p2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5" name="Google Shape;14905;p2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6" name="Google Shape;14906;p2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7" name="Google Shape;14907;p2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8" name="Google Shape;14908;p2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9" name="Google Shape;14909;p2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0" name="Google Shape;14910;p2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1" name="Google Shape;14911;p2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2" name="Google Shape;14912;p2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3" name="Google Shape;14913;p2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4" name="Google Shape;14914;p2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5" name="Google Shape;14915;p2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6" name="Google Shape;14916;p2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7" name="Google Shape;14917;p2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8" name="Google Shape;14918;p2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9" name="Google Shape;14919;p2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0" name="Google Shape;14920;p2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1" name="Google Shape;14921;p2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2" name="Google Shape;14922;p2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3" name="Google Shape;14923;p2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4" name="Google Shape;14924;p2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5" name="Google Shape;14925;p2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6" name="Google Shape;14926;p2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7" name="Google Shape;14927;p2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8" name="Google Shape;14928;p2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9" name="Google Shape;14929;p2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0" name="Google Shape;14930;p2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1" name="Google Shape;14931;p2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2" name="Google Shape;14932;p2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3" name="Google Shape;14933;p2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4" name="Google Shape;14934;p2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5" name="Google Shape;14935;p2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6" name="Google Shape;14936;p2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7" name="Google Shape;14937;p2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8" name="Google Shape;14938;p2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9" name="Google Shape;14939;p2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0" name="Google Shape;14940;p2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1" name="Google Shape;14941;p2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2" name="Google Shape;14942;p2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3" name="Google Shape;14943;p2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4" name="Google Shape;14944;p2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5" name="Google Shape;14945;p2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6" name="Google Shape;14946;p2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7" name="Google Shape;14947;p2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8" name="Google Shape;14948;p2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9" name="Google Shape;14949;p2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0" name="Google Shape;14950;p2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1" name="Google Shape;14951;p2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2" name="Google Shape;14952;p2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3" name="Google Shape;14953;p2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4" name="Google Shape;14954;p2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5" name="Google Shape;14955;p2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6" name="Google Shape;14956;p2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7" name="Google Shape;14957;p2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8" name="Google Shape;14958;p2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9" name="Google Shape;14959;p2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0" name="Google Shape;14960;p2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1" name="Google Shape;14961;p2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2" name="Google Shape;14962;p2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3" name="Google Shape;14963;p2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4" name="Google Shape;14964;p2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5" name="Google Shape;14965;p2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6" name="Google Shape;14966;p2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7" name="Google Shape;14967;p2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8" name="Google Shape;14968;p2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9" name="Google Shape;14969;p2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0" name="Google Shape;14970;p2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1" name="Google Shape;14971;p2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2" name="Google Shape;14972;p2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3" name="Google Shape;14973;p2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4" name="Google Shape;14974;p2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5" name="Google Shape;14975;p2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6" name="Google Shape;14976;p2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7" name="Google Shape;14977;p2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8" name="Google Shape;14978;p2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9" name="Google Shape;14979;p2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0" name="Google Shape;14980;p2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1" name="Google Shape;14981;p2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2" name="Google Shape;14982;p2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3" name="Google Shape;14983;p2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4" name="Google Shape;14984;p2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5" name="Google Shape;14985;p2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6" name="Google Shape;14986;p2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7" name="Google Shape;14987;p2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8" name="Google Shape;14988;p2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9" name="Google Shape;14989;p2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0" name="Google Shape;14990;p2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1" name="Google Shape;14991;p2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2" name="Google Shape;14992;p2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3" name="Google Shape;14993;p2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4" name="Google Shape;14994;p2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5" name="Google Shape;14995;p2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6" name="Google Shape;14996;p2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7" name="Google Shape;14997;p2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8" name="Google Shape;14998;p2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9" name="Google Shape;14999;p2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0" name="Google Shape;15000;p2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1" name="Google Shape;15001;p2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2" name="Google Shape;15002;p2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3" name="Google Shape;15003;p2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4" name="Google Shape;15004;p2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5" name="Google Shape;15005;p2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6" name="Google Shape;15006;p2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7" name="Google Shape;15007;p2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8" name="Google Shape;15008;p2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9" name="Google Shape;15009;p2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0" name="Google Shape;15010;p2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1" name="Google Shape;15011;p2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2" name="Google Shape;15012;p2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3" name="Google Shape;15013;p2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4" name="Google Shape;15014;p2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5" name="Google Shape;15015;p2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6" name="Google Shape;15016;p2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7" name="Google Shape;15017;p2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8" name="Google Shape;15018;p2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9" name="Google Shape;15019;p2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0" name="Google Shape;15020;p2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1" name="Google Shape;15021;p2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2" name="Google Shape;15022;p2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3" name="Google Shape;15023;p2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4" name="Google Shape;15024;p2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5" name="Google Shape;15025;p2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6" name="Google Shape;15026;p2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7" name="Google Shape;15027;p2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8" name="Google Shape;15028;p2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9" name="Google Shape;15029;p2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0" name="Google Shape;15030;p2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1" name="Google Shape;15031;p2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2" name="Google Shape;15032;p2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3" name="Google Shape;15033;p2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4" name="Google Shape;15034;p2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5" name="Google Shape;15035;p2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6" name="Google Shape;15036;p2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7" name="Google Shape;15037;p2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8" name="Google Shape;15038;p2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9" name="Google Shape;15039;p2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0" name="Google Shape;15040;p2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1" name="Google Shape;15041;p2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2" name="Google Shape;15042;p2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3" name="Google Shape;15043;p2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4" name="Google Shape;15044;p2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5" name="Google Shape;15045;p2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6" name="Google Shape;15046;p2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7" name="Google Shape;15047;p2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8" name="Google Shape;15048;p2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9" name="Google Shape;15049;p2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0" name="Google Shape;15050;p2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1" name="Google Shape;15051;p2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2" name="Google Shape;15052;p2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3" name="Google Shape;15053;p2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4" name="Google Shape;15054;p2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5" name="Google Shape;15055;p2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6" name="Google Shape;15056;p2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7" name="Google Shape;15057;p2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8" name="Google Shape;15058;p2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9" name="Google Shape;15059;p2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0" name="Google Shape;15060;p2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1" name="Google Shape;15061;p2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2" name="Google Shape;15062;p2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3" name="Google Shape;15063;p2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4" name="Google Shape;15064;p2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5" name="Google Shape;15065;p2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6" name="Google Shape;15066;p2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7" name="Google Shape;15067;p2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8" name="Google Shape;15068;p2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9" name="Google Shape;15069;p2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0" name="Google Shape;15070;p2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1" name="Google Shape;15071;p2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2" name="Google Shape;15072;p2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3" name="Google Shape;15073;p2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4" name="Google Shape;15074;p2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5" name="Google Shape;15075;p2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6" name="Google Shape;15076;p2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7" name="Google Shape;15077;p2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8" name="Google Shape;15078;p2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9" name="Google Shape;15079;p2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0" name="Google Shape;15080;p2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1" name="Google Shape;15081;p2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2" name="Google Shape;15082;p2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3" name="Google Shape;15083;p2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4" name="Google Shape;15084;p2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5" name="Google Shape;15085;p2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6" name="Google Shape;15086;p2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7" name="Google Shape;15087;p2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8" name="Google Shape;15088;p2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9" name="Google Shape;15089;p2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0" name="Google Shape;15090;p2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1" name="Google Shape;15091;p2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2" name="Google Shape;15092;p2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3" name="Google Shape;15093;p2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4" name="Google Shape;15094;p2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5" name="Google Shape;15095;p2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6" name="Google Shape;15096;p2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7" name="Google Shape;15097;p2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8" name="Google Shape;15098;p2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9" name="Google Shape;15099;p2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0" name="Google Shape;15100;p2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1" name="Google Shape;15101;p2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2" name="Google Shape;15102;p2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3" name="Google Shape;15103;p2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4" name="Google Shape;15104;p2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5" name="Google Shape;15105;p2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6" name="Google Shape;15106;p2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7" name="Google Shape;15107;p2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8" name="Google Shape;15108;p2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9" name="Google Shape;15109;p2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0" name="Google Shape;15110;p2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1" name="Google Shape;15111;p2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2" name="Google Shape;15112;p2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3" name="Google Shape;15113;p2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4" name="Google Shape;15114;p2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5" name="Google Shape;15115;p2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6" name="Google Shape;15116;p2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7" name="Google Shape;15117;p2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8" name="Google Shape;15118;p2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9" name="Google Shape;15119;p2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0" name="Google Shape;15120;p2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1" name="Google Shape;15121;p2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2" name="Google Shape;15122;p2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3" name="Google Shape;15123;p2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4" name="Google Shape;15124;p2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5" name="Google Shape;15125;p2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6" name="Google Shape;15126;p2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7" name="Google Shape;15127;p2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8" name="Google Shape;15128;p2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9" name="Google Shape;15129;p2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0" name="Google Shape;15130;p2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1" name="Google Shape;15131;p2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2" name="Google Shape;15132;p2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3" name="Google Shape;15133;p2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4" name="Google Shape;15134;p2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5" name="Google Shape;15135;p2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6" name="Google Shape;15136;p2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7" name="Google Shape;15137;p2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8" name="Google Shape;15138;p2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9" name="Google Shape;15139;p2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0" name="Google Shape;15140;p2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1" name="Google Shape;15141;p2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2" name="Google Shape;15142;p2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3" name="Google Shape;15143;p2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4" name="Google Shape;15144;p2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5" name="Google Shape;15145;p2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6" name="Google Shape;15146;p2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7" name="Google Shape;15147;p2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8" name="Google Shape;15148;p2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9" name="Google Shape;15149;p2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0" name="Google Shape;15150;p2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1" name="Google Shape;15151;p2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2" name="Google Shape;15152;p2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3" name="Google Shape;15153;p2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4" name="Google Shape;15154;p2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5" name="Google Shape;15155;p2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6" name="Google Shape;15156;p2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7" name="Google Shape;15157;p2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8" name="Google Shape;15158;p2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9" name="Google Shape;15159;p2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0" name="Google Shape;15160;p2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1" name="Google Shape;15161;p2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2" name="Google Shape;15162;p2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3" name="Google Shape;15163;p2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4" name="Google Shape;15164;p2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5" name="Google Shape;15165;p2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6" name="Google Shape;15166;p2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7" name="Google Shape;15167;p2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8" name="Google Shape;15168;p2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9" name="Google Shape;15169;p2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0" name="Google Shape;15170;p2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1" name="Google Shape;15171;p2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2" name="Google Shape;15172;p2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3" name="Google Shape;15173;p2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4" name="Google Shape;15174;p2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5" name="Google Shape;15175;p2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6" name="Google Shape;15176;p2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7" name="Google Shape;15177;p2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8" name="Google Shape;15178;p2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9" name="Google Shape;15179;p2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0" name="Google Shape;15180;p2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1" name="Google Shape;15181;p2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2" name="Google Shape;15182;p2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3" name="Google Shape;15183;p2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4" name="Google Shape;15184;p2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5" name="Google Shape;15185;p2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6" name="Google Shape;15186;p2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7" name="Google Shape;15187;p2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8" name="Google Shape;15188;p2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9" name="Google Shape;15189;p2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0" name="Google Shape;15190;p2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1" name="Google Shape;15191;p2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2" name="Google Shape;15192;p2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3" name="Google Shape;15193;p2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4" name="Google Shape;15194;p2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5" name="Google Shape;15195;p2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196" name="Google Shape;15196;p25"/>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97" name="Google Shape;15197;p25"/>
          <p:cNvSpPr txBox="1">
            <a:spLocks noGrp="1"/>
          </p:cNvSpPr>
          <p:nvPr>
            <p:ph type="subTitle" idx="1"/>
          </p:nvPr>
        </p:nvSpPr>
        <p:spPr>
          <a:xfrm>
            <a:off x="720000" y="3114500"/>
            <a:ext cx="2336400" cy="3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15198" name="Google Shape;15198;p25"/>
          <p:cNvSpPr txBox="1">
            <a:spLocks noGrp="1"/>
          </p:cNvSpPr>
          <p:nvPr>
            <p:ph type="subTitle" idx="2"/>
          </p:nvPr>
        </p:nvSpPr>
        <p:spPr>
          <a:xfrm>
            <a:off x="720000" y="3420632"/>
            <a:ext cx="2336400" cy="75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199" name="Google Shape;15199;p25"/>
          <p:cNvSpPr txBox="1">
            <a:spLocks noGrp="1"/>
          </p:cNvSpPr>
          <p:nvPr>
            <p:ph type="subTitle" idx="3"/>
          </p:nvPr>
        </p:nvSpPr>
        <p:spPr>
          <a:xfrm>
            <a:off x="3403800" y="2107607"/>
            <a:ext cx="2336400" cy="75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200" name="Google Shape;15200;p25"/>
          <p:cNvSpPr txBox="1">
            <a:spLocks noGrp="1"/>
          </p:cNvSpPr>
          <p:nvPr>
            <p:ph type="subTitle" idx="4"/>
          </p:nvPr>
        </p:nvSpPr>
        <p:spPr>
          <a:xfrm>
            <a:off x="6087600" y="3420632"/>
            <a:ext cx="2336400" cy="75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201" name="Google Shape;15201;p25"/>
          <p:cNvSpPr txBox="1">
            <a:spLocks noGrp="1"/>
          </p:cNvSpPr>
          <p:nvPr>
            <p:ph type="subTitle" idx="5"/>
          </p:nvPr>
        </p:nvSpPr>
        <p:spPr>
          <a:xfrm>
            <a:off x="3403800" y="1801475"/>
            <a:ext cx="2336400" cy="3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15202" name="Google Shape;15202;p25"/>
          <p:cNvSpPr txBox="1">
            <a:spLocks noGrp="1"/>
          </p:cNvSpPr>
          <p:nvPr>
            <p:ph type="subTitle" idx="6"/>
          </p:nvPr>
        </p:nvSpPr>
        <p:spPr>
          <a:xfrm>
            <a:off x="6087600" y="3114500"/>
            <a:ext cx="2336400" cy="3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15203" name="Google Shape;15203;p25"/>
          <p:cNvSpPr/>
          <p:nvPr/>
        </p:nvSpPr>
        <p:spPr>
          <a:xfrm flipH="1">
            <a:off x="8685101" y="1757114"/>
            <a:ext cx="140834" cy="93010"/>
          </a:xfrm>
          <a:custGeom>
            <a:avLst/>
            <a:gdLst/>
            <a:ahLst/>
            <a:cxnLst/>
            <a:rect l="l" t="t" r="r" b="b"/>
            <a:pathLst>
              <a:path w="5071" h="3349" extrusionOk="0">
                <a:moveTo>
                  <a:pt x="0" y="0"/>
                </a:moveTo>
                <a:lnTo>
                  <a:pt x="0" y="3112"/>
                </a:lnTo>
                <a:cubicBezTo>
                  <a:pt x="839" y="3270"/>
                  <a:pt x="1687" y="3348"/>
                  <a:pt x="2535" y="3348"/>
                </a:cubicBezTo>
                <a:cubicBezTo>
                  <a:pt x="3383" y="3348"/>
                  <a:pt x="4231" y="3270"/>
                  <a:pt x="5070" y="3112"/>
                </a:cubicBezTo>
                <a:lnTo>
                  <a:pt x="50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4" name="Google Shape;15204;p25"/>
          <p:cNvSpPr/>
          <p:nvPr/>
        </p:nvSpPr>
        <p:spPr>
          <a:xfrm flipH="1">
            <a:off x="8522937" y="1395850"/>
            <a:ext cx="465189" cy="380705"/>
          </a:xfrm>
          <a:custGeom>
            <a:avLst/>
            <a:gdLst/>
            <a:ahLst/>
            <a:cxnLst/>
            <a:rect l="l" t="t" r="r" b="b"/>
            <a:pathLst>
              <a:path w="16750" h="13708" extrusionOk="0">
                <a:moveTo>
                  <a:pt x="8393" y="0"/>
                </a:moveTo>
                <a:cubicBezTo>
                  <a:pt x="3742" y="0"/>
                  <a:pt x="1" y="3078"/>
                  <a:pt x="1" y="6854"/>
                </a:cubicBezTo>
                <a:cubicBezTo>
                  <a:pt x="1" y="10630"/>
                  <a:pt x="3742" y="13707"/>
                  <a:pt x="8393" y="13707"/>
                </a:cubicBezTo>
                <a:cubicBezTo>
                  <a:pt x="13008" y="13707"/>
                  <a:pt x="16750" y="10630"/>
                  <a:pt x="16750" y="6854"/>
                </a:cubicBezTo>
                <a:cubicBezTo>
                  <a:pt x="16750" y="3078"/>
                  <a:pt x="13008" y="0"/>
                  <a:pt x="8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5" name="Google Shape;15205;p25"/>
          <p:cNvSpPr/>
          <p:nvPr/>
        </p:nvSpPr>
        <p:spPr>
          <a:xfrm flipH="1">
            <a:off x="8582176" y="1395850"/>
            <a:ext cx="346712" cy="380705"/>
          </a:xfrm>
          <a:custGeom>
            <a:avLst/>
            <a:gdLst/>
            <a:ahLst/>
            <a:cxnLst/>
            <a:rect l="l" t="t" r="r" b="b"/>
            <a:pathLst>
              <a:path w="12484" h="13708" fill="none" extrusionOk="0">
                <a:moveTo>
                  <a:pt x="12484" y="6854"/>
                </a:moveTo>
                <a:cubicBezTo>
                  <a:pt x="12484" y="10630"/>
                  <a:pt x="9686" y="13707"/>
                  <a:pt x="6260" y="13707"/>
                </a:cubicBezTo>
                <a:cubicBezTo>
                  <a:pt x="2798" y="13707"/>
                  <a:pt x="1" y="10630"/>
                  <a:pt x="1" y="6854"/>
                </a:cubicBezTo>
                <a:cubicBezTo>
                  <a:pt x="1" y="3078"/>
                  <a:pt x="2798" y="0"/>
                  <a:pt x="6260" y="0"/>
                </a:cubicBezTo>
                <a:cubicBezTo>
                  <a:pt x="9686" y="0"/>
                  <a:pt x="12484" y="3078"/>
                  <a:pt x="12484" y="6854"/>
                </a:cubicBezTo>
                <a:close/>
              </a:path>
            </a:pathLst>
          </a:custGeom>
          <a:noFill/>
          <a:ln w="11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6" name="Google Shape;15206;p25"/>
          <p:cNvSpPr/>
          <p:nvPr/>
        </p:nvSpPr>
        <p:spPr>
          <a:xfrm flipH="1">
            <a:off x="8662771" y="1395850"/>
            <a:ext cx="185520" cy="380705"/>
          </a:xfrm>
          <a:custGeom>
            <a:avLst/>
            <a:gdLst/>
            <a:ahLst/>
            <a:cxnLst/>
            <a:rect l="l" t="t" r="r" b="b"/>
            <a:pathLst>
              <a:path w="6680" h="13708" fill="none" extrusionOk="0">
                <a:moveTo>
                  <a:pt x="6680" y="6854"/>
                </a:moveTo>
                <a:cubicBezTo>
                  <a:pt x="6680" y="10630"/>
                  <a:pt x="5176" y="13707"/>
                  <a:pt x="3358" y="13707"/>
                </a:cubicBezTo>
                <a:cubicBezTo>
                  <a:pt x="1504" y="13707"/>
                  <a:pt x="1" y="10630"/>
                  <a:pt x="1" y="6854"/>
                </a:cubicBezTo>
                <a:cubicBezTo>
                  <a:pt x="1" y="3078"/>
                  <a:pt x="1504" y="0"/>
                  <a:pt x="3358" y="0"/>
                </a:cubicBezTo>
                <a:cubicBezTo>
                  <a:pt x="5176" y="0"/>
                  <a:pt x="6680" y="3078"/>
                  <a:pt x="6680" y="6854"/>
                </a:cubicBezTo>
                <a:close/>
              </a:path>
            </a:pathLst>
          </a:custGeom>
          <a:noFill/>
          <a:ln w="11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7" name="Google Shape;15207;p25"/>
          <p:cNvSpPr/>
          <p:nvPr/>
        </p:nvSpPr>
        <p:spPr>
          <a:xfrm flipH="1">
            <a:off x="8739479" y="844260"/>
            <a:ext cx="32077" cy="40798"/>
          </a:xfrm>
          <a:custGeom>
            <a:avLst/>
            <a:gdLst/>
            <a:ahLst/>
            <a:cxnLst/>
            <a:rect l="l" t="t" r="r" b="b"/>
            <a:pathLst>
              <a:path w="1155" h="1469" fill="none" extrusionOk="0">
                <a:moveTo>
                  <a:pt x="0" y="0"/>
                </a:moveTo>
                <a:lnTo>
                  <a:pt x="1154" y="1469"/>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5208" name="Google Shape;15208;p25"/>
          <p:cNvCxnSpPr/>
          <p:nvPr/>
        </p:nvCxnSpPr>
        <p:spPr>
          <a:xfrm rot="10800000">
            <a:off x="8755532" y="-9526"/>
            <a:ext cx="0" cy="1411500"/>
          </a:xfrm>
          <a:prstGeom prst="straightConnector1">
            <a:avLst/>
          </a:prstGeom>
          <a:noFill/>
          <a:ln w="9525" cap="flat" cmpd="sng">
            <a:solidFill>
              <a:schemeClr val="lt2"/>
            </a:solidFill>
            <a:prstDash val="solid"/>
            <a:round/>
            <a:headEnd type="none" w="med" len="med"/>
            <a:tailEnd type="none" w="med" len="med"/>
          </a:ln>
        </p:spPr>
      </p:cxnSp>
      <p:sp>
        <p:nvSpPr>
          <p:cNvPr id="15209" name="Google Shape;15209;p25"/>
          <p:cNvSpPr/>
          <p:nvPr/>
        </p:nvSpPr>
        <p:spPr>
          <a:xfrm>
            <a:off x="8496250" y="22119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0" name="Google Shape;15210;p25"/>
          <p:cNvSpPr/>
          <p:nvPr/>
        </p:nvSpPr>
        <p:spPr>
          <a:xfrm>
            <a:off x="8898521" y="27257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211" name="Google Shape;15211;p25"/>
          <p:cNvGrpSpPr/>
          <p:nvPr/>
        </p:nvGrpSpPr>
        <p:grpSpPr>
          <a:xfrm>
            <a:off x="8706613" y="3420632"/>
            <a:ext cx="170431" cy="208992"/>
            <a:chOff x="7314226" y="2364570"/>
            <a:chExt cx="170431" cy="208992"/>
          </a:xfrm>
        </p:grpSpPr>
        <p:sp>
          <p:nvSpPr>
            <p:cNvPr id="15212" name="Google Shape;15212;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3" name="Google Shape;15213;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4" name="Google Shape;15214;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5" name="Google Shape;15215;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216" name="Google Shape;15216;p25"/>
          <p:cNvSpPr/>
          <p:nvPr/>
        </p:nvSpPr>
        <p:spPr>
          <a:xfrm>
            <a:off x="8429000" y="426177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7" name="Google Shape;15217;p25"/>
          <p:cNvSpPr/>
          <p:nvPr/>
        </p:nvSpPr>
        <p:spPr>
          <a:xfrm flipH="1">
            <a:off x="120996" y="-473601"/>
            <a:ext cx="503827" cy="3320981"/>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8" name="Google Shape;15218;p25"/>
          <p:cNvSpPr/>
          <p:nvPr/>
        </p:nvSpPr>
        <p:spPr>
          <a:xfrm>
            <a:off x="455496" y="27257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219" name="Google Shape;15219;p25"/>
          <p:cNvGrpSpPr/>
          <p:nvPr/>
        </p:nvGrpSpPr>
        <p:grpSpPr>
          <a:xfrm>
            <a:off x="3629238" y="4667557"/>
            <a:ext cx="170431" cy="208992"/>
            <a:chOff x="7314226" y="2364570"/>
            <a:chExt cx="170431" cy="208992"/>
          </a:xfrm>
        </p:grpSpPr>
        <p:sp>
          <p:nvSpPr>
            <p:cNvPr id="15220" name="Google Shape;15220;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1" name="Google Shape;15221;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2" name="Google Shape;15222;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3" name="Google Shape;15223;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224" name="Google Shape;15224;p25"/>
          <p:cNvSpPr/>
          <p:nvPr/>
        </p:nvSpPr>
        <p:spPr>
          <a:xfrm>
            <a:off x="3360221" y="45155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225" name="Google Shape;15225;p25"/>
          <p:cNvGrpSpPr/>
          <p:nvPr/>
        </p:nvGrpSpPr>
        <p:grpSpPr>
          <a:xfrm>
            <a:off x="171888" y="3379232"/>
            <a:ext cx="170431" cy="208992"/>
            <a:chOff x="7314226" y="2364570"/>
            <a:chExt cx="170431" cy="208992"/>
          </a:xfrm>
        </p:grpSpPr>
        <p:sp>
          <p:nvSpPr>
            <p:cNvPr id="15226" name="Google Shape;15226;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7" name="Google Shape;15227;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8" name="Google Shape;15228;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9" name="Google Shape;15229;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230" name="Google Shape;15230;p25"/>
          <p:cNvSpPr/>
          <p:nvPr/>
        </p:nvSpPr>
        <p:spPr>
          <a:xfrm>
            <a:off x="719996" y="21542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8">
  <p:cSld name="TITLE_ONLY_1_1_1_1_2">
    <p:spTree>
      <p:nvGrpSpPr>
        <p:cNvPr id="1" name="Shape 19982"/>
        <p:cNvGrpSpPr/>
        <p:nvPr/>
      </p:nvGrpSpPr>
      <p:grpSpPr>
        <a:xfrm>
          <a:off x="0" y="0"/>
          <a:ext cx="0" cy="0"/>
          <a:chOff x="0" y="0"/>
          <a:chExt cx="0" cy="0"/>
        </a:xfrm>
      </p:grpSpPr>
      <p:grpSp>
        <p:nvGrpSpPr>
          <p:cNvPr id="19983" name="Google Shape;19983;p33"/>
          <p:cNvGrpSpPr/>
          <p:nvPr/>
        </p:nvGrpSpPr>
        <p:grpSpPr>
          <a:xfrm>
            <a:off x="-44372" y="-112096"/>
            <a:ext cx="9232744" cy="5367692"/>
            <a:chOff x="-36097" y="-112100"/>
            <a:chExt cx="9232744" cy="5367692"/>
          </a:xfrm>
        </p:grpSpPr>
        <p:sp>
          <p:nvSpPr>
            <p:cNvPr id="19984" name="Google Shape;19984;p3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5" name="Google Shape;19985;p3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6" name="Google Shape;19986;p3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7" name="Google Shape;19987;p3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8" name="Google Shape;19988;p3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9" name="Google Shape;19989;p3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0" name="Google Shape;19990;p3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1" name="Google Shape;19991;p3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2" name="Google Shape;19992;p3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3" name="Google Shape;19993;p3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4" name="Google Shape;19994;p3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5" name="Google Shape;19995;p3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6" name="Google Shape;19996;p3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7" name="Google Shape;19997;p3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8" name="Google Shape;19998;p3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9" name="Google Shape;19999;p3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0" name="Google Shape;20000;p3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1" name="Google Shape;20001;p3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2" name="Google Shape;20002;p3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3" name="Google Shape;20003;p3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4" name="Google Shape;20004;p3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5" name="Google Shape;20005;p3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6" name="Google Shape;20006;p3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7" name="Google Shape;20007;p3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8" name="Google Shape;20008;p3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9" name="Google Shape;20009;p3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0" name="Google Shape;20010;p3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1" name="Google Shape;20011;p3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2" name="Google Shape;20012;p3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3" name="Google Shape;20013;p3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4" name="Google Shape;20014;p3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5" name="Google Shape;20015;p3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6" name="Google Shape;20016;p3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7" name="Google Shape;20017;p3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8" name="Google Shape;20018;p3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9" name="Google Shape;20019;p3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0" name="Google Shape;20020;p3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1" name="Google Shape;20021;p3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2" name="Google Shape;20022;p3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3" name="Google Shape;20023;p3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4" name="Google Shape;20024;p3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5" name="Google Shape;20025;p3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6" name="Google Shape;20026;p3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7" name="Google Shape;20027;p3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8" name="Google Shape;20028;p3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9" name="Google Shape;20029;p3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0" name="Google Shape;20030;p3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1" name="Google Shape;20031;p3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2" name="Google Shape;20032;p3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3" name="Google Shape;20033;p3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4" name="Google Shape;20034;p3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5" name="Google Shape;20035;p3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6" name="Google Shape;20036;p3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7" name="Google Shape;20037;p3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8" name="Google Shape;20038;p3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9" name="Google Shape;20039;p3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0" name="Google Shape;20040;p3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1" name="Google Shape;20041;p3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2" name="Google Shape;20042;p3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3" name="Google Shape;20043;p3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4" name="Google Shape;20044;p3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5" name="Google Shape;20045;p3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6" name="Google Shape;20046;p3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7" name="Google Shape;20047;p3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8" name="Google Shape;20048;p3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9" name="Google Shape;20049;p3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0" name="Google Shape;20050;p3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1" name="Google Shape;20051;p3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2" name="Google Shape;20052;p3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3" name="Google Shape;20053;p3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4" name="Google Shape;20054;p3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5" name="Google Shape;20055;p3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6" name="Google Shape;20056;p3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7" name="Google Shape;20057;p3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8" name="Google Shape;20058;p3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9" name="Google Shape;20059;p3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0" name="Google Shape;20060;p3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1" name="Google Shape;20061;p3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2" name="Google Shape;20062;p3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3" name="Google Shape;20063;p3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4" name="Google Shape;20064;p3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5" name="Google Shape;20065;p3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6" name="Google Shape;20066;p3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7" name="Google Shape;20067;p3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8" name="Google Shape;20068;p3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9" name="Google Shape;20069;p3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0" name="Google Shape;20070;p3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1" name="Google Shape;20071;p3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2" name="Google Shape;20072;p3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3" name="Google Shape;20073;p3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4" name="Google Shape;20074;p3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5" name="Google Shape;20075;p3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6" name="Google Shape;20076;p3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7" name="Google Shape;20077;p3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8" name="Google Shape;20078;p3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9" name="Google Shape;20079;p3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0" name="Google Shape;20080;p3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1" name="Google Shape;20081;p3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2" name="Google Shape;20082;p3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3" name="Google Shape;20083;p3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4" name="Google Shape;20084;p3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5" name="Google Shape;20085;p3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6" name="Google Shape;20086;p3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7" name="Google Shape;20087;p3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8" name="Google Shape;20088;p3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9" name="Google Shape;20089;p3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0" name="Google Shape;20090;p3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1" name="Google Shape;20091;p3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2" name="Google Shape;20092;p3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3" name="Google Shape;20093;p3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4" name="Google Shape;20094;p3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5" name="Google Shape;20095;p3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6" name="Google Shape;20096;p3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7" name="Google Shape;20097;p3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8" name="Google Shape;20098;p3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9" name="Google Shape;20099;p3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0" name="Google Shape;20100;p3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1" name="Google Shape;20101;p3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2" name="Google Shape;20102;p3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3" name="Google Shape;20103;p3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4" name="Google Shape;20104;p3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5" name="Google Shape;20105;p3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6" name="Google Shape;20106;p3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7" name="Google Shape;20107;p3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8" name="Google Shape;20108;p3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9" name="Google Shape;20109;p3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0" name="Google Shape;20110;p3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1" name="Google Shape;20111;p3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2" name="Google Shape;20112;p3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3" name="Google Shape;20113;p3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4" name="Google Shape;20114;p3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5" name="Google Shape;20115;p3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6" name="Google Shape;20116;p3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7" name="Google Shape;20117;p3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8" name="Google Shape;20118;p3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9" name="Google Shape;20119;p3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0" name="Google Shape;20120;p3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1" name="Google Shape;20121;p3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2" name="Google Shape;20122;p3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3" name="Google Shape;20123;p3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4" name="Google Shape;20124;p3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5" name="Google Shape;20125;p3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6" name="Google Shape;20126;p3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7" name="Google Shape;20127;p3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8" name="Google Shape;20128;p3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9" name="Google Shape;20129;p3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0" name="Google Shape;20130;p3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1" name="Google Shape;20131;p3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2" name="Google Shape;20132;p3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3" name="Google Shape;20133;p3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4" name="Google Shape;20134;p3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5" name="Google Shape;20135;p3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6" name="Google Shape;20136;p3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7" name="Google Shape;20137;p3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8" name="Google Shape;20138;p3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9" name="Google Shape;20139;p3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0" name="Google Shape;20140;p3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1" name="Google Shape;20141;p3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2" name="Google Shape;20142;p3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3" name="Google Shape;20143;p3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4" name="Google Shape;20144;p3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5" name="Google Shape;20145;p3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6" name="Google Shape;20146;p3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7" name="Google Shape;20147;p3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8" name="Google Shape;20148;p3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9" name="Google Shape;20149;p3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0" name="Google Shape;20150;p3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1" name="Google Shape;20151;p3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2" name="Google Shape;20152;p3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3" name="Google Shape;20153;p3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4" name="Google Shape;20154;p3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5" name="Google Shape;20155;p3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6" name="Google Shape;20156;p3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7" name="Google Shape;20157;p3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8" name="Google Shape;20158;p3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9" name="Google Shape;20159;p3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0" name="Google Shape;20160;p3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1" name="Google Shape;20161;p3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2" name="Google Shape;20162;p3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3" name="Google Shape;20163;p3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4" name="Google Shape;20164;p3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5" name="Google Shape;20165;p3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6" name="Google Shape;20166;p3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7" name="Google Shape;20167;p3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8" name="Google Shape;20168;p3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9" name="Google Shape;20169;p3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0" name="Google Shape;20170;p3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1" name="Google Shape;20171;p3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2" name="Google Shape;20172;p3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3" name="Google Shape;20173;p3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4" name="Google Shape;20174;p3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5" name="Google Shape;20175;p3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6" name="Google Shape;20176;p3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7" name="Google Shape;20177;p3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8" name="Google Shape;20178;p3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9" name="Google Shape;20179;p3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0" name="Google Shape;20180;p3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1" name="Google Shape;20181;p3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2" name="Google Shape;20182;p3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3" name="Google Shape;20183;p3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4" name="Google Shape;20184;p3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5" name="Google Shape;20185;p3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6" name="Google Shape;20186;p3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7" name="Google Shape;20187;p3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8" name="Google Shape;20188;p3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9" name="Google Shape;20189;p3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0" name="Google Shape;20190;p3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1" name="Google Shape;20191;p3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2" name="Google Shape;20192;p3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3" name="Google Shape;20193;p3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4" name="Google Shape;20194;p3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5" name="Google Shape;20195;p3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6" name="Google Shape;20196;p3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7" name="Google Shape;20197;p3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8" name="Google Shape;20198;p3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9" name="Google Shape;20199;p3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0" name="Google Shape;20200;p3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1" name="Google Shape;20201;p3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2" name="Google Shape;20202;p3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3" name="Google Shape;20203;p3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4" name="Google Shape;20204;p3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5" name="Google Shape;20205;p3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6" name="Google Shape;20206;p3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7" name="Google Shape;20207;p3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8" name="Google Shape;20208;p3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9" name="Google Shape;20209;p3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0" name="Google Shape;20210;p3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1" name="Google Shape;20211;p3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2" name="Google Shape;20212;p3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3" name="Google Shape;20213;p3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4" name="Google Shape;20214;p3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5" name="Google Shape;20215;p3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6" name="Google Shape;20216;p3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7" name="Google Shape;20217;p3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8" name="Google Shape;20218;p3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9" name="Google Shape;20219;p3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0" name="Google Shape;20220;p3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1" name="Google Shape;20221;p3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2" name="Google Shape;20222;p3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3" name="Google Shape;20223;p3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4" name="Google Shape;20224;p3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5" name="Google Shape;20225;p3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6" name="Google Shape;20226;p3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7" name="Google Shape;20227;p3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8" name="Google Shape;20228;p3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9" name="Google Shape;20229;p3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0" name="Google Shape;20230;p3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1" name="Google Shape;20231;p3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2" name="Google Shape;20232;p3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3" name="Google Shape;20233;p3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4" name="Google Shape;20234;p3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5" name="Google Shape;20235;p3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6" name="Google Shape;20236;p3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7" name="Google Shape;20237;p3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8" name="Google Shape;20238;p3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9" name="Google Shape;20239;p3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0" name="Google Shape;20240;p3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1" name="Google Shape;20241;p3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2" name="Google Shape;20242;p3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3" name="Google Shape;20243;p3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4" name="Google Shape;20244;p3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5" name="Google Shape;20245;p3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6" name="Google Shape;20246;p3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7" name="Google Shape;20247;p3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8" name="Google Shape;20248;p3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9" name="Google Shape;20249;p3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0" name="Google Shape;20250;p3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1" name="Google Shape;20251;p3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2" name="Google Shape;20252;p3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3" name="Google Shape;20253;p3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4" name="Google Shape;20254;p3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5" name="Google Shape;20255;p3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6" name="Google Shape;20256;p3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7" name="Google Shape;20257;p3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8" name="Google Shape;20258;p3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9" name="Google Shape;20259;p3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0" name="Google Shape;20260;p3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1" name="Google Shape;20261;p3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2" name="Google Shape;20262;p3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3" name="Google Shape;20263;p3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4" name="Google Shape;20264;p3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5" name="Google Shape;20265;p3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6" name="Google Shape;20266;p3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7" name="Google Shape;20267;p3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8" name="Google Shape;20268;p3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9" name="Google Shape;20269;p3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0" name="Google Shape;20270;p3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1" name="Google Shape;20271;p3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2" name="Google Shape;20272;p3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3" name="Google Shape;20273;p3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4" name="Google Shape;20274;p3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5" name="Google Shape;20275;p3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6" name="Google Shape;20276;p3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7" name="Google Shape;20277;p3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8" name="Google Shape;20278;p3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9" name="Google Shape;20279;p3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0" name="Google Shape;20280;p3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1" name="Google Shape;20281;p3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2" name="Google Shape;20282;p3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3" name="Google Shape;20283;p3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4" name="Google Shape;20284;p3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5" name="Google Shape;20285;p3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6" name="Google Shape;20286;p3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7" name="Google Shape;20287;p3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8" name="Google Shape;20288;p3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9" name="Google Shape;20289;p3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0" name="Google Shape;20290;p3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1" name="Google Shape;20291;p3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2" name="Google Shape;20292;p3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3" name="Google Shape;20293;p3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4" name="Google Shape;20294;p3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5" name="Google Shape;20295;p3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6" name="Google Shape;20296;p3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7" name="Google Shape;20297;p3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8" name="Google Shape;20298;p3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9" name="Google Shape;20299;p3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0" name="Google Shape;20300;p3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1" name="Google Shape;20301;p3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2" name="Google Shape;20302;p3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3" name="Google Shape;20303;p3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4" name="Google Shape;20304;p3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5" name="Google Shape;20305;p3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6" name="Google Shape;20306;p3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7" name="Google Shape;20307;p3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8" name="Google Shape;20308;p3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9" name="Google Shape;20309;p3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0" name="Google Shape;20310;p3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1" name="Google Shape;20311;p3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2" name="Google Shape;20312;p3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3" name="Google Shape;20313;p3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4" name="Google Shape;20314;p3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5" name="Google Shape;20315;p3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6" name="Google Shape;20316;p3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7" name="Google Shape;20317;p3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8" name="Google Shape;20318;p3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9" name="Google Shape;20319;p3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0" name="Google Shape;20320;p3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1" name="Google Shape;20321;p3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2" name="Google Shape;20322;p3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3" name="Google Shape;20323;p3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4" name="Google Shape;20324;p3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5" name="Google Shape;20325;p3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6" name="Google Shape;20326;p3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7" name="Google Shape;20327;p3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8" name="Google Shape;20328;p3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9" name="Google Shape;20329;p3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0" name="Google Shape;20330;p3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1" name="Google Shape;20331;p3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2" name="Google Shape;20332;p3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3" name="Google Shape;20333;p3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4" name="Google Shape;20334;p3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5" name="Google Shape;20335;p3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6" name="Google Shape;20336;p3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7" name="Google Shape;20337;p3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8" name="Google Shape;20338;p3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9" name="Google Shape;20339;p3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0" name="Google Shape;20340;p3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1" name="Google Shape;20341;p3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2" name="Google Shape;20342;p3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3" name="Google Shape;20343;p3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4" name="Google Shape;20344;p3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5" name="Google Shape;20345;p3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6" name="Google Shape;20346;p3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7" name="Google Shape;20347;p3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8" name="Google Shape;20348;p3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9" name="Google Shape;20349;p3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0" name="Google Shape;20350;p3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1" name="Google Shape;20351;p3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2" name="Google Shape;20352;p3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3" name="Google Shape;20353;p3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4" name="Google Shape;20354;p3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5" name="Google Shape;20355;p3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6" name="Google Shape;20356;p3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7" name="Google Shape;20357;p3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8" name="Google Shape;20358;p3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9" name="Google Shape;20359;p3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0" name="Google Shape;20360;p3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1" name="Google Shape;20361;p3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2" name="Google Shape;20362;p3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3" name="Google Shape;20363;p3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4" name="Google Shape;20364;p3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5" name="Google Shape;20365;p3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6" name="Google Shape;20366;p3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7" name="Google Shape;20367;p3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8" name="Google Shape;20368;p3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9" name="Google Shape;20369;p3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0" name="Google Shape;20370;p3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1" name="Google Shape;20371;p3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2" name="Google Shape;20372;p3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3" name="Google Shape;20373;p3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4" name="Google Shape;20374;p3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5" name="Google Shape;20375;p3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6" name="Google Shape;20376;p3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7" name="Google Shape;20377;p3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8" name="Google Shape;20378;p3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9" name="Google Shape;20379;p3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0" name="Google Shape;20380;p3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1" name="Google Shape;20381;p3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2" name="Google Shape;20382;p3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3" name="Google Shape;20383;p3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4" name="Google Shape;20384;p3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5" name="Google Shape;20385;p3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6" name="Google Shape;20386;p3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7" name="Google Shape;20387;p3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8" name="Google Shape;20388;p3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9" name="Google Shape;20389;p3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0" name="Google Shape;20390;p3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1" name="Google Shape;20391;p3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2" name="Google Shape;20392;p3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3" name="Google Shape;20393;p3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4" name="Google Shape;20394;p3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5" name="Google Shape;20395;p3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6" name="Google Shape;20396;p3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7" name="Google Shape;20397;p3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8" name="Google Shape;20398;p3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9" name="Google Shape;20399;p3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0" name="Google Shape;20400;p3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1" name="Google Shape;20401;p3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2" name="Google Shape;20402;p3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3" name="Google Shape;20403;p3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4" name="Google Shape;20404;p3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5" name="Google Shape;20405;p3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6" name="Google Shape;20406;p3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7" name="Google Shape;20407;p3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8" name="Google Shape;20408;p3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9" name="Google Shape;20409;p3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0" name="Google Shape;20410;p3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1" name="Google Shape;20411;p3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2" name="Google Shape;20412;p3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3" name="Google Shape;20413;p3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4" name="Google Shape;20414;p3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5" name="Google Shape;20415;p3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6" name="Google Shape;20416;p3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7" name="Google Shape;20417;p3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8" name="Google Shape;20418;p3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9" name="Google Shape;20419;p3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0" name="Google Shape;20420;p3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1" name="Google Shape;20421;p3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2" name="Google Shape;20422;p3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3" name="Google Shape;20423;p3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4" name="Google Shape;20424;p3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5" name="Google Shape;20425;p3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6" name="Google Shape;20426;p3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7" name="Google Shape;20427;p3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8" name="Google Shape;20428;p3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9" name="Google Shape;20429;p3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0" name="Google Shape;20430;p3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1" name="Google Shape;20431;p3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2" name="Google Shape;20432;p3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3" name="Google Shape;20433;p3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4" name="Google Shape;20434;p3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5" name="Google Shape;20435;p3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6" name="Google Shape;20436;p3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7" name="Google Shape;20437;p3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8" name="Google Shape;20438;p3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9" name="Google Shape;20439;p3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0" name="Google Shape;20440;p3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1" name="Google Shape;20441;p3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2" name="Google Shape;20442;p3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3" name="Google Shape;20443;p3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4" name="Google Shape;20444;p3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5" name="Google Shape;20445;p3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6" name="Google Shape;20446;p3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7" name="Google Shape;20447;p3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8" name="Google Shape;20448;p3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9" name="Google Shape;20449;p3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0" name="Google Shape;20450;p3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1" name="Google Shape;20451;p3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2" name="Google Shape;20452;p3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3" name="Google Shape;20453;p3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4" name="Google Shape;20454;p3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5" name="Google Shape;20455;p3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6" name="Google Shape;20456;p3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7" name="Google Shape;20457;p3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8" name="Google Shape;20458;p3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9" name="Google Shape;20459;p3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0" name="Google Shape;20460;p3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1" name="Google Shape;20461;p3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2" name="Google Shape;20462;p3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3" name="Google Shape;20463;p3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4" name="Google Shape;20464;p3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5" name="Google Shape;20465;p3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6" name="Google Shape;20466;p3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7" name="Google Shape;20467;p3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8" name="Google Shape;20468;p3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9" name="Google Shape;20469;p3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0" name="Google Shape;20470;p3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1" name="Google Shape;20471;p3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2" name="Google Shape;20472;p3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3" name="Google Shape;20473;p3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4" name="Google Shape;20474;p3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5" name="Google Shape;20475;p3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6" name="Google Shape;20476;p3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7" name="Google Shape;20477;p3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8" name="Google Shape;20478;p3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9" name="Google Shape;20479;p3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0" name="Google Shape;20480;p3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1" name="Google Shape;20481;p3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2" name="Google Shape;20482;p3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3" name="Google Shape;20483;p3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4" name="Google Shape;20484;p3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5" name="Google Shape;20485;p3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6" name="Google Shape;20486;p3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7" name="Google Shape;20487;p3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8" name="Google Shape;20488;p3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9" name="Google Shape;20489;p3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0" name="Google Shape;20490;p3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1" name="Google Shape;20491;p3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2" name="Google Shape;20492;p3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3" name="Google Shape;20493;p3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4" name="Google Shape;20494;p3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5" name="Google Shape;20495;p3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6" name="Google Shape;20496;p3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7" name="Google Shape;20497;p3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8" name="Google Shape;20498;p3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9" name="Google Shape;20499;p3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0" name="Google Shape;20500;p3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1" name="Google Shape;20501;p3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2" name="Google Shape;20502;p3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3" name="Google Shape;20503;p3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4" name="Google Shape;20504;p3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5" name="Google Shape;20505;p3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6" name="Google Shape;20506;p3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7" name="Google Shape;20507;p3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8" name="Google Shape;20508;p3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9" name="Google Shape;20509;p3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0" name="Google Shape;20510;p3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1" name="Google Shape;20511;p3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2" name="Google Shape;20512;p3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3" name="Google Shape;20513;p3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4" name="Google Shape;20514;p3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5" name="Google Shape;20515;p3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6" name="Google Shape;20516;p3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7" name="Google Shape;20517;p3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8" name="Google Shape;20518;p3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9" name="Google Shape;20519;p3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0" name="Google Shape;20520;p3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1" name="Google Shape;20521;p3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2" name="Google Shape;20522;p3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3" name="Google Shape;20523;p3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4" name="Google Shape;20524;p3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5" name="Google Shape;20525;p3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6" name="Google Shape;20526;p3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7" name="Google Shape;20527;p3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8" name="Google Shape;20528;p3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9" name="Google Shape;20529;p3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0" name="Google Shape;20530;p3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1" name="Google Shape;20531;p3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2" name="Google Shape;20532;p3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3" name="Google Shape;20533;p3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4" name="Google Shape;20534;p3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5" name="Google Shape;20535;p3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6" name="Google Shape;20536;p3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7" name="Google Shape;20537;p3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8" name="Google Shape;20538;p3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9" name="Google Shape;20539;p3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0" name="Google Shape;20540;p3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1" name="Google Shape;20541;p3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2" name="Google Shape;20542;p3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3" name="Google Shape;20543;p3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4" name="Google Shape;20544;p3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5" name="Google Shape;20545;p3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6" name="Google Shape;20546;p3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7" name="Google Shape;20547;p3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8" name="Google Shape;20548;p3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9" name="Google Shape;20549;p3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0" name="Google Shape;20550;p3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1" name="Google Shape;20551;p3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2" name="Google Shape;20552;p3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3" name="Google Shape;20553;p3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4" name="Google Shape;20554;p3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5" name="Google Shape;20555;p3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6" name="Google Shape;20556;p3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7" name="Google Shape;20557;p3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8" name="Google Shape;20558;p3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9" name="Google Shape;20559;p3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0" name="Google Shape;20560;p3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1" name="Google Shape;20561;p3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2" name="Google Shape;20562;p3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3" name="Google Shape;20563;p3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4" name="Google Shape;20564;p3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5" name="Google Shape;20565;p3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6" name="Google Shape;20566;p3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7" name="Google Shape;20567;p3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8" name="Google Shape;20568;p3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9" name="Google Shape;20569;p3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0" name="Google Shape;20570;p3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1" name="Google Shape;20571;p3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2" name="Google Shape;20572;p3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3" name="Google Shape;20573;p3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4" name="Google Shape;20574;p3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5" name="Google Shape;20575;p3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6" name="Google Shape;20576;p3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7" name="Google Shape;20577;p3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8" name="Google Shape;20578;p3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9" name="Google Shape;20579;p3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0" name="Google Shape;20580;p3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1" name="Google Shape;20581;p3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2" name="Google Shape;20582;p3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3" name="Google Shape;20583;p3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4" name="Google Shape;20584;p3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5" name="Google Shape;20585;p3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6" name="Google Shape;20586;p3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7" name="Google Shape;20587;p3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8" name="Google Shape;20588;p3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9" name="Google Shape;20589;p3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0" name="Google Shape;20590;p3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1" name="Google Shape;20591;p3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2" name="Google Shape;20592;p3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3" name="Google Shape;20593;p3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4" name="Google Shape;20594;p3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5" name="Google Shape;20595;p3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6" name="Google Shape;20596;p3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7" name="Google Shape;20597;p3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8" name="Google Shape;20598;p3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9" name="Google Shape;20599;p3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0" name="Google Shape;20600;p3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1" name="Google Shape;20601;p3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2" name="Google Shape;20602;p3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3" name="Google Shape;20603;p3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4" name="Google Shape;20604;p3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5" name="Google Shape;20605;p3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6" name="Google Shape;20606;p3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7" name="Google Shape;20607;p3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8" name="Google Shape;20608;p3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9" name="Google Shape;20609;p3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0" name="Google Shape;20610;p3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1" name="Google Shape;20611;p3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2" name="Google Shape;20612;p3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3" name="Google Shape;20613;p3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4" name="Google Shape;20614;p3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5" name="Google Shape;20615;p3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6" name="Google Shape;20616;p3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7" name="Google Shape;20617;p3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8" name="Google Shape;20618;p3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19" name="Google Shape;20619;p33"/>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0620" name="Google Shape;20620;p33"/>
          <p:cNvGrpSpPr/>
          <p:nvPr/>
        </p:nvGrpSpPr>
        <p:grpSpPr>
          <a:xfrm>
            <a:off x="250726" y="-507175"/>
            <a:ext cx="343093" cy="2138992"/>
            <a:chOff x="4842737" y="1623629"/>
            <a:chExt cx="472971" cy="2948300"/>
          </a:xfrm>
        </p:grpSpPr>
        <p:sp>
          <p:nvSpPr>
            <p:cNvPr id="20621" name="Google Shape;20621;p33"/>
            <p:cNvSpPr/>
            <p:nvPr/>
          </p:nvSpPr>
          <p:spPr>
            <a:xfrm>
              <a:off x="4883126" y="2572091"/>
              <a:ext cx="397401" cy="440419"/>
            </a:xfrm>
            <a:custGeom>
              <a:avLst/>
              <a:gdLst/>
              <a:ahLst/>
              <a:cxnLst/>
              <a:rect l="l" t="t" r="r" b="b"/>
              <a:pathLst>
                <a:path w="8619" h="9552" fill="none" extrusionOk="0">
                  <a:moveTo>
                    <a:pt x="8619" y="9551"/>
                  </a:moveTo>
                  <a:lnTo>
                    <a:pt x="4239" y="0"/>
                  </a:lnTo>
                  <a:lnTo>
                    <a:pt x="1" y="955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2" name="Google Shape;20622;p33"/>
            <p:cNvSpPr/>
            <p:nvPr/>
          </p:nvSpPr>
          <p:spPr>
            <a:xfrm>
              <a:off x="5078573" y="1623629"/>
              <a:ext cx="46" cy="948523"/>
            </a:xfrm>
            <a:custGeom>
              <a:avLst/>
              <a:gdLst/>
              <a:ahLst/>
              <a:cxnLst/>
              <a:rect l="l" t="t" r="r" b="b"/>
              <a:pathLst>
                <a:path w="1" h="20572" fill="none" extrusionOk="0">
                  <a:moveTo>
                    <a:pt x="0" y="20571"/>
                  </a:moveTo>
                  <a:lnTo>
                    <a:pt x="0" y="1"/>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3" name="Google Shape;20623;p33"/>
            <p:cNvSpPr/>
            <p:nvPr/>
          </p:nvSpPr>
          <p:spPr>
            <a:xfrm>
              <a:off x="4871415" y="3030669"/>
              <a:ext cx="415659" cy="932893"/>
            </a:xfrm>
            <a:custGeom>
              <a:avLst/>
              <a:gdLst/>
              <a:ahLst/>
              <a:cxnLst/>
              <a:rect l="l" t="t" r="r" b="b"/>
              <a:pathLst>
                <a:path w="9015" h="20233" extrusionOk="0">
                  <a:moveTo>
                    <a:pt x="0" y="1"/>
                  </a:moveTo>
                  <a:lnTo>
                    <a:pt x="0" y="20232"/>
                  </a:lnTo>
                  <a:lnTo>
                    <a:pt x="9014" y="20232"/>
                  </a:lnTo>
                  <a:lnTo>
                    <a:pt x="9014" y="1"/>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4" name="Google Shape;20624;p33"/>
            <p:cNvSpPr/>
            <p:nvPr/>
          </p:nvSpPr>
          <p:spPr>
            <a:xfrm>
              <a:off x="4950903" y="3209148"/>
              <a:ext cx="256680" cy="575929"/>
            </a:xfrm>
            <a:custGeom>
              <a:avLst/>
              <a:gdLst/>
              <a:ahLst/>
              <a:cxnLst/>
              <a:rect l="l" t="t" r="r" b="b"/>
              <a:pathLst>
                <a:path w="5567" h="12491" extrusionOk="0">
                  <a:moveTo>
                    <a:pt x="0" y="1"/>
                  </a:moveTo>
                  <a:lnTo>
                    <a:pt x="0" y="12490"/>
                  </a:lnTo>
                  <a:lnTo>
                    <a:pt x="5567" y="12490"/>
                  </a:lnTo>
                  <a:lnTo>
                    <a:pt x="5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5" name="Google Shape;20625;p33"/>
            <p:cNvSpPr/>
            <p:nvPr/>
          </p:nvSpPr>
          <p:spPr>
            <a:xfrm>
              <a:off x="4868787" y="3970001"/>
              <a:ext cx="422160" cy="226757"/>
            </a:xfrm>
            <a:custGeom>
              <a:avLst/>
              <a:gdLst/>
              <a:ahLst/>
              <a:cxnLst/>
              <a:rect l="l" t="t" r="r" b="b"/>
              <a:pathLst>
                <a:path w="9156" h="4918" fill="none" extrusionOk="0">
                  <a:moveTo>
                    <a:pt x="4578" y="4917"/>
                  </a:moveTo>
                  <a:lnTo>
                    <a:pt x="1" y="1"/>
                  </a:lnTo>
                  <a:lnTo>
                    <a:pt x="4578" y="1"/>
                  </a:lnTo>
                  <a:lnTo>
                    <a:pt x="9156" y="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6" name="Google Shape;20626;p33"/>
            <p:cNvSpPr/>
            <p:nvPr/>
          </p:nvSpPr>
          <p:spPr>
            <a:xfrm>
              <a:off x="4842737" y="2996780"/>
              <a:ext cx="472971" cy="49566"/>
            </a:xfrm>
            <a:custGeom>
              <a:avLst/>
              <a:gdLst/>
              <a:ahLst/>
              <a:cxnLst/>
              <a:rect l="l" t="t" r="r" b="b"/>
              <a:pathLst>
                <a:path w="10258" h="1075" extrusionOk="0">
                  <a:moveTo>
                    <a:pt x="538" y="1"/>
                  </a:moveTo>
                  <a:cubicBezTo>
                    <a:pt x="255" y="1"/>
                    <a:pt x="1" y="227"/>
                    <a:pt x="1" y="538"/>
                  </a:cubicBezTo>
                  <a:cubicBezTo>
                    <a:pt x="1" y="820"/>
                    <a:pt x="255" y="1075"/>
                    <a:pt x="538" y="1075"/>
                  </a:cubicBezTo>
                  <a:lnTo>
                    <a:pt x="9721" y="1075"/>
                  </a:lnTo>
                  <a:cubicBezTo>
                    <a:pt x="10004" y="1075"/>
                    <a:pt x="10258" y="820"/>
                    <a:pt x="10258" y="538"/>
                  </a:cubicBezTo>
                  <a:cubicBezTo>
                    <a:pt x="10258" y="227"/>
                    <a:pt x="10004" y="1"/>
                    <a:pt x="9721"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7" name="Google Shape;20627;p33"/>
            <p:cNvSpPr/>
            <p:nvPr/>
          </p:nvSpPr>
          <p:spPr>
            <a:xfrm>
              <a:off x="4842737" y="3938741"/>
              <a:ext cx="472971" cy="49566"/>
            </a:xfrm>
            <a:custGeom>
              <a:avLst/>
              <a:gdLst/>
              <a:ahLst/>
              <a:cxnLst/>
              <a:rect l="l" t="t" r="r" b="b"/>
              <a:pathLst>
                <a:path w="10258" h="1075" extrusionOk="0">
                  <a:moveTo>
                    <a:pt x="538" y="0"/>
                  </a:moveTo>
                  <a:cubicBezTo>
                    <a:pt x="255" y="0"/>
                    <a:pt x="1" y="226"/>
                    <a:pt x="1" y="537"/>
                  </a:cubicBezTo>
                  <a:cubicBezTo>
                    <a:pt x="1" y="820"/>
                    <a:pt x="255" y="1074"/>
                    <a:pt x="538" y="1074"/>
                  </a:cubicBezTo>
                  <a:lnTo>
                    <a:pt x="9721" y="1074"/>
                  </a:lnTo>
                  <a:cubicBezTo>
                    <a:pt x="10004" y="1074"/>
                    <a:pt x="10258" y="820"/>
                    <a:pt x="10258" y="537"/>
                  </a:cubicBezTo>
                  <a:cubicBezTo>
                    <a:pt x="10258" y="226"/>
                    <a:pt x="10004" y="0"/>
                    <a:pt x="9721" y="0"/>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8" name="Google Shape;20628;p33"/>
            <p:cNvSpPr/>
            <p:nvPr/>
          </p:nvSpPr>
          <p:spPr>
            <a:xfrm>
              <a:off x="5016006"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9" name="Google Shape;20629;p33"/>
            <p:cNvSpPr/>
            <p:nvPr/>
          </p:nvSpPr>
          <p:spPr>
            <a:xfrm>
              <a:off x="5038183"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0" name="Google Shape;20630;p33"/>
            <p:cNvSpPr/>
            <p:nvPr/>
          </p:nvSpPr>
          <p:spPr>
            <a:xfrm>
              <a:off x="506294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1" name="Google Shape;20631;p33"/>
            <p:cNvSpPr/>
            <p:nvPr/>
          </p:nvSpPr>
          <p:spPr>
            <a:xfrm>
              <a:off x="5141094"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2" name="Google Shape;20632;p33"/>
            <p:cNvSpPr/>
            <p:nvPr/>
          </p:nvSpPr>
          <p:spPr>
            <a:xfrm>
              <a:off x="5118962"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3" name="Google Shape;20633;p33"/>
            <p:cNvSpPr/>
            <p:nvPr/>
          </p:nvSpPr>
          <p:spPr>
            <a:xfrm>
              <a:off x="509420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4" name="Google Shape;20634;p33"/>
            <p:cNvSpPr/>
            <p:nvPr/>
          </p:nvSpPr>
          <p:spPr>
            <a:xfrm>
              <a:off x="4984745" y="4238389"/>
              <a:ext cx="188949" cy="145654"/>
            </a:xfrm>
            <a:custGeom>
              <a:avLst/>
              <a:gdLst/>
              <a:ahLst/>
              <a:cxnLst/>
              <a:rect l="l" t="t" r="r" b="b"/>
              <a:pathLst>
                <a:path w="4098" h="3159" extrusionOk="0">
                  <a:moveTo>
                    <a:pt x="2063" y="0"/>
                  </a:moveTo>
                  <a:cubicBezTo>
                    <a:pt x="905" y="0"/>
                    <a:pt x="1" y="905"/>
                    <a:pt x="1" y="2063"/>
                  </a:cubicBezTo>
                  <a:lnTo>
                    <a:pt x="1" y="2120"/>
                  </a:lnTo>
                  <a:cubicBezTo>
                    <a:pt x="1" y="2812"/>
                    <a:pt x="1025" y="3158"/>
                    <a:pt x="2049" y="3158"/>
                  </a:cubicBezTo>
                  <a:cubicBezTo>
                    <a:pt x="3074" y="3158"/>
                    <a:pt x="4098" y="2812"/>
                    <a:pt x="4098" y="2120"/>
                  </a:cubicBezTo>
                  <a:lnTo>
                    <a:pt x="4098" y="2063"/>
                  </a:lnTo>
                  <a:cubicBezTo>
                    <a:pt x="4098" y="905"/>
                    <a:pt x="3194" y="0"/>
                    <a:pt x="2063"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5" name="Google Shape;20635;p33"/>
            <p:cNvSpPr/>
            <p:nvPr/>
          </p:nvSpPr>
          <p:spPr>
            <a:xfrm>
              <a:off x="5027763" y="4178450"/>
              <a:ext cx="91247" cy="78244"/>
            </a:xfrm>
            <a:custGeom>
              <a:avLst/>
              <a:gdLst/>
              <a:ahLst/>
              <a:cxnLst/>
              <a:rect l="l" t="t" r="r" b="b"/>
              <a:pathLst>
                <a:path w="1979" h="1697" extrusionOk="0">
                  <a:moveTo>
                    <a:pt x="1130" y="1"/>
                  </a:moveTo>
                  <a:cubicBezTo>
                    <a:pt x="368" y="1"/>
                    <a:pt x="0" y="905"/>
                    <a:pt x="509" y="1442"/>
                  </a:cubicBezTo>
                  <a:cubicBezTo>
                    <a:pt x="684" y="1617"/>
                    <a:pt x="902" y="1696"/>
                    <a:pt x="1116" y="1696"/>
                  </a:cubicBezTo>
                  <a:cubicBezTo>
                    <a:pt x="1556" y="1696"/>
                    <a:pt x="1978" y="1362"/>
                    <a:pt x="1978" y="848"/>
                  </a:cubicBezTo>
                  <a:cubicBezTo>
                    <a:pt x="1978" y="368"/>
                    <a:pt x="1583" y="1"/>
                    <a:pt x="1130"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36" name="Google Shape;20636;p33"/>
          <p:cNvGrpSpPr/>
          <p:nvPr/>
        </p:nvGrpSpPr>
        <p:grpSpPr>
          <a:xfrm flipH="1">
            <a:off x="8152306" y="303407"/>
            <a:ext cx="170431" cy="208992"/>
            <a:chOff x="7314226" y="2364570"/>
            <a:chExt cx="170431" cy="208992"/>
          </a:xfrm>
        </p:grpSpPr>
        <p:sp>
          <p:nvSpPr>
            <p:cNvPr id="20637" name="Google Shape;20637;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8" name="Google Shape;20638;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9" name="Google Shape;20639;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0" name="Google Shape;20640;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41" name="Google Shape;20641;p33"/>
          <p:cNvSpPr/>
          <p:nvPr/>
        </p:nvSpPr>
        <p:spPr>
          <a:xfrm flipH="1">
            <a:off x="8691376" y="4346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2" name="Google Shape;20642;p33"/>
          <p:cNvSpPr/>
          <p:nvPr/>
        </p:nvSpPr>
        <p:spPr>
          <a:xfrm flipH="1">
            <a:off x="8725744" y="9310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643" name="Google Shape;20643;p33"/>
          <p:cNvGrpSpPr/>
          <p:nvPr/>
        </p:nvGrpSpPr>
        <p:grpSpPr>
          <a:xfrm flipH="1">
            <a:off x="8428906" y="1431732"/>
            <a:ext cx="170431" cy="208992"/>
            <a:chOff x="7314226" y="2364570"/>
            <a:chExt cx="170431" cy="208992"/>
          </a:xfrm>
        </p:grpSpPr>
        <p:sp>
          <p:nvSpPr>
            <p:cNvPr id="20644" name="Google Shape;20644;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5" name="Google Shape;20645;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6" name="Google Shape;20646;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7" name="Google Shape;20647;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48" name="Google Shape;20648;p33"/>
          <p:cNvGrpSpPr/>
          <p:nvPr/>
        </p:nvGrpSpPr>
        <p:grpSpPr>
          <a:xfrm flipH="1">
            <a:off x="130356" y="1914232"/>
            <a:ext cx="170431" cy="208992"/>
            <a:chOff x="7314226" y="2364570"/>
            <a:chExt cx="170431" cy="208992"/>
          </a:xfrm>
        </p:grpSpPr>
        <p:sp>
          <p:nvSpPr>
            <p:cNvPr id="20649" name="Google Shape;20649;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0" name="Google Shape;20650;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1" name="Google Shape;20651;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2" name="Google Shape;20652;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53" name="Google Shape;20653;p33"/>
          <p:cNvSpPr/>
          <p:nvPr/>
        </p:nvSpPr>
        <p:spPr>
          <a:xfrm flipH="1">
            <a:off x="406976" y="230034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4" name="Google Shape;20654;p33"/>
          <p:cNvSpPr/>
          <p:nvPr/>
        </p:nvSpPr>
        <p:spPr>
          <a:xfrm flipH="1">
            <a:off x="8897426" y="206324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_ONLY_1_1_1_1_1_1">
    <p:spTree>
      <p:nvGrpSpPr>
        <p:cNvPr id="1" name="Shape 21325"/>
        <p:cNvGrpSpPr/>
        <p:nvPr/>
      </p:nvGrpSpPr>
      <p:grpSpPr>
        <a:xfrm>
          <a:off x="0" y="0"/>
          <a:ext cx="0" cy="0"/>
          <a:chOff x="0" y="0"/>
          <a:chExt cx="0" cy="0"/>
        </a:xfrm>
      </p:grpSpPr>
      <p:grpSp>
        <p:nvGrpSpPr>
          <p:cNvPr id="21326" name="Google Shape;21326;p35"/>
          <p:cNvGrpSpPr/>
          <p:nvPr/>
        </p:nvGrpSpPr>
        <p:grpSpPr>
          <a:xfrm>
            <a:off x="-44372" y="-112096"/>
            <a:ext cx="9232744" cy="5367692"/>
            <a:chOff x="-36097" y="-112100"/>
            <a:chExt cx="9232744" cy="5367692"/>
          </a:xfrm>
        </p:grpSpPr>
        <p:sp>
          <p:nvSpPr>
            <p:cNvPr id="21327" name="Google Shape;21327;p3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8" name="Google Shape;21328;p3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9" name="Google Shape;21329;p3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0" name="Google Shape;21330;p3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1" name="Google Shape;21331;p3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2" name="Google Shape;21332;p3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3" name="Google Shape;21333;p3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4" name="Google Shape;21334;p3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5" name="Google Shape;21335;p3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6" name="Google Shape;21336;p3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7" name="Google Shape;21337;p3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8" name="Google Shape;21338;p3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9" name="Google Shape;21339;p3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0" name="Google Shape;21340;p3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1" name="Google Shape;21341;p3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2" name="Google Shape;21342;p3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3" name="Google Shape;21343;p3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4" name="Google Shape;21344;p3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5" name="Google Shape;21345;p3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6" name="Google Shape;21346;p3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7" name="Google Shape;21347;p3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8" name="Google Shape;21348;p3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9" name="Google Shape;21349;p3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0" name="Google Shape;21350;p3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1" name="Google Shape;21351;p3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2" name="Google Shape;21352;p3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3" name="Google Shape;21353;p3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4" name="Google Shape;21354;p3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5" name="Google Shape;21355;p3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6" name="Google Shape;21356;p3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7" name="Google Shape;21357;p3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8" name="Google Shape;21358;p3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9" name="Google Shape;21359;p3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0" name="Google Shape;21360;p3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1" name="Google Shape;21361;p3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2" name="Google Shape;21362;p3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3" name="Google Shape;21363;p3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4" name="Google Shape;21364;p3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5" name="Google Shape;21365;p3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6" name="Google Shape;21366;p3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7" name="Google Shape;21367;p3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8" name="Google Shape;21368;p3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9" name="Google Shape;21369;p3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0" name="Google Shape;21370;p3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1" name="Google Shape;21371;p3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2" name="Google Shape;21372;p3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3" name="Google Shape;21373;p3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4" name="Google Shape;21374;p3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5" name="Google Shape;21375;p3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6" name="Google Shape;21376;p3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7" name="Google Shape;21377;p3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8" name="Google Shape;21378;p3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9" name="Google Shape;21379;p3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0" name="Google Shape;21380;p3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1" name="Google Shape;21381;p3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2" name="Google Shape;21382;p3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3" name="Google Shape;21383;p3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4" name="Google Shape;21384;p3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5" name="Google Shape;21385;p3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6" name="Google Shape;21386;p3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7" name="Google Shape;21387;p3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8" name="Google Shape;21388;p3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9" name="Google Shape;21389;p3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0" name="Google Shape;21390;p3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1" name="Google Shape;21391;p3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2" name="Google Shape;21392;p3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3" name="Google Shape;21393;p3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4" name="Google Shape;21394;p3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5" name="Google Shape;21395;p3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6" name="Google Shape;21396;p3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7" name="Google Shape;21397;p3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8" name="Google Shape;21398;p3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9" name="Google Shape;21399;p3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0" name="Google Shape;21400;p3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1" name="Google Shape;21401;p3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2" name="Google Shape;21402;p3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3" name="Google Shape;21403;p3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4" name="Google Shape;21404;p3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5" name="Google Shape;21405;p3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6" name="Google Shape;21406;p3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7" name="Google Shape;21407;p3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8" name="Google Shape;21408;p3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9" name="Google Shape;21409;p3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0" name="Google Shape;21410;p3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1" name="Google Shape;21411;p3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2" name="Google Shape;21412;p3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3" name="Google Shape;21413;p3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4" name="Google Shape;21414;p3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5" name="Google Shape;21415;p3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6" name="Google Shape;21416;p3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7" name="Google Shape;21417;p3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8" name="Google Shape;21418;p3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9" name="Google Shape;21419;p3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0" name="Google Shape;21420;p3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1" name="Google Shape;21421;p3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2" name="Google Shape;21422;p3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3" name="Google Shape;21423;p3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4" name="Google Shape;21424;p3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5" name="Google Shape;21425;p3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6" name="Google Shape;21426;p3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7" name="Google Shape;21427;p3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8" name="Google Shape;21428;p3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9" name="Google Shape;21429;p3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0" name="Google Shape;21430;p3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1" name="Google Shape;21431;p3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2" name="Google Shape;21432;p3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3" name="Google Shape;21433;p3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4" name="Google Shape;21434;p3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5" name="Google Shape;21435;p3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6" name="Google Shape;21436;p3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7" name="Google Shape;21437;p3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8" name="Google Shape;21438;p3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9" name="Google Shape;21439;p3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0" name="Google Shape;21440;p3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1" name="Google Shape;21441;p3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2" name="Google Shape;21442;p3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3" name="Google Shape;21443;p3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4" name="Google Shape;21444;p3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5" name="Google Shape;21445;p3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6" name="Google Shape;21446;p3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7" name="Google Shape;21447;p3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8" name="Google Shape;21448;p3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9" name="Google Shape;21449;p3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0" name="Google Shape;21450;p3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1" name="Google Shape;21451;p3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2" name="Google Shape;21452;p3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3" name="Google Shape;21453;p3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4" name="Google Shape;21454;p3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5" name="Google Shape;21455;p3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6" name="Google Shape;21456;p3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7" name="Google Shape;21457;p3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8" name="Google Shape;21458;p3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9" name="Google Shape;21459;p3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0" name="Google Shape;21460;p3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1" name="Google Shape;21461;p3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2" name="Google Shape;21462;p3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3" name="Google Shape;21463;p3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4" name="Google Shape;21464;p3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5" name="Google Shape;21465;p3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6" name="Google Shape;21466;p3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7" name="Google Shape;21467;p3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8" name="Google Shape;21468;p3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9" name="Google Shape;21469;p3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0" name="Google Shape;21470;p3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1" name="Google Shape;21471;p3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2" name="Google Shape;21472;p3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3" name="Google Shape;21473;p3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4" name="Google Shape;21474;p3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5" name="Google Shape;21475;p3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6" name="Google Shape;21476;p3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7" name="Google Shape;21477;p3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8" name="Google Shape;21478;p3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9" name="Google Shape;21479;p3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0" name="Google Shape;21480;p3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1" name="Google Shape;21481;p3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2" name="Google Shape;21482;p3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3" name="Google Shape;21483;p3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4" name="Google Shape;21484;p3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5" name="Google Shape;21485;p3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6" name="Google Shape;21486;p3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7" name="Google Shape;21487;p3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8" name="Google Shape;21488;p3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9" name="Google Shape;21489;p3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0" name="Google Shape;21490;p3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1" name="Google Shape;21491;p3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2" name="Google Shape;21492;p3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3" name="Google Shape;21493;p3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4" name="Google Shape;21494;p3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5" name="Google Shape;21495;p3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6" name="Google Shape;21496;p3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7" name="Google Shape;21497;p3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8" name="Google Shape;21498;p3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9" name="Google Shape;21499;p3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0" name="Google Shape;21500;p3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1" name="Google Shape;21501;p3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2" name="Google Shape;21502;p3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3" name="Google Shape;21503;p3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4" name="Google Shape;21504;p3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5" name="Google Shape;21505;p3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6" name="Google Shape;21506;p3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7" name="Google Shape;21507;p3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8" name="Google Shape;21508;p3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9" name="Google Shape;21509;p3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0" name="Google Shape;21510;p3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1" name="Google Shape;21511;p3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2" name="Google Shape;21512;p3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3" name="Google Shape;21513;p3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4" name="Google Shape;21514;p3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5" name="Google Shape;21515;p3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6" name="Google Shape;21516;p3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7" name="Google Shape;21517;p3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8" name="Google Shape;21518;p3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9" name="Google Shape;21519;p3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0" name="Google Shape;21520;p3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1" name="Google Shape;21521;p3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2" name="Google Shape;21522;p3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3" name="Google Shape;21523;p3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4" name="Google Shape;21524;p3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5" name="Google Shape;21525;p3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6" name="Google Shape;21526;p3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7" name="Google Shape;21527;p3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8" name="Google Shape;21528;p3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9" name="Google Shape;21529;p3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0" name="Google Shape;21530;p3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1" name="Google Shape;21531;p3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2" name="Google Shape;21532;p3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3" name="Google Shape;21533;p3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4" name="Google Shape;21534;p3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5" name="Google Shape;21535;p3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6" name="Google Shape;21536;p3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7" name="Google Shape;21537;p3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8" name="Google Shape;21538;p3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9" name="Google Shape;21539;p3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0" name="Google Shape;21540;p3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1" name="Google Shape;21541;p3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2" name="Google Shape;21542;p3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3" name="Google Shape;21543;p3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4" name="Google Shape;21544;p3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5" name="Google Shape;21545;p3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6" name="Google Shape;21546;p3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7" name="Google Shape;21547;p3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8" name="Google Shape;21548;p3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9" name="Google Shape;21549;p3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0" name="Google Shape;21550;p3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1" name="Google Shape;21551;p3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2" name="Google Shape;21552;p3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3" name="Google Shape;21553;p3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4" name="Google Shape;21554;p3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5" name="Google Shape;21555;p3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6" name="Google Shape;21556;p3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7" name="Google Shape;21557;p3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8" name="Google Shape;21558;p3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9" name="Google Shape;21559;p3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0" name="Google Shape;21560;p3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1" name="Google Shape;21561;p3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2" name="Google Shape;21562;p3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3" name="Google Shape;21563;p3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4" name="Google Shape;21564;p3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5" name="Google Shape;21565;p3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6" name="Google Shape;21566;p3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7" name="Google Shape;21567;p3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8" name="Google Shape;21568;p3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9" name="Google Shape;21569;p3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0" name="Google Shape;21570;p3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1" name="Google Shape;21571;p3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2" name="Google Shape;21572;p3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3" name="Google Shape;21573;p3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4" name="Google Shape;21574;p3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5" name="Google Shape;21575;p3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6" name="Google Shape;21576;p3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7" name="Google Shape;21577;p3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8" name="Google Shape;21578;p3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9" name="Google Shape;21579;p3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0" name="Google Shape;21580;p3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1" name="Google Shape;21581;p3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2" name="Google Shape;21582;p3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3" name="Google Shape;21583;p3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4" name="Google Shape;21584;p3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5" name="Google Shape;21585;p3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6" name="Google Shape;21586;p3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7" name="Google Shape;21587;p3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8" name="Google Shape;21588;p3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9" name="Google Shape;21589;p3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0" name="Google Shape;21590;p3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1" name="Google Shape;21591;p3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2" name="Google Shape;21592;p3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3" name="Google Shape;21593;p3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4" name="Google Shape;21594;p3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5" name="Google Shape;21595;p3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6" name="Google Shape;21596;p3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7" name="Google Shape;21597;p3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8" name="Google Shape;21598;p3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9" name="Google Shape;21599;p3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0" name="Google Shape;21600;p3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1" name="Google Shape;21601;p3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2" name="Google Shape;21602;p3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3" name="Google Shape;21603;p3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4" name="Google Shape;21604;p3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5" name="Google Shape;21605;p3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6" name="Google Shape;21606;p3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7" name="Google Shape;21607;p3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8" name="Google Shape;21608;p3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9" name="Google Shape;21609;p3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0" name="Google Shape;21610;p3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1" name="Google Shape;21611;p3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2" name="Google Shape;21612;p3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3" name="Google Shape;21613;p3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4" name="Google Shape;21614;p3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5" name="Google Shape;21615;p3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6" name="Google Shape;21616;p3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7" name="Google Shape;21617;p3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8" name="Google Shape;21618;p3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9" name="Google Shape;21619;p3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0" name="Google Shape;21620;p3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1" name="Google Shape;21621;p3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2" name="Google Shape;21622;p3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3" name="Google Shape;21623;p3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4" name="Google Shape;21624;p3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5" name="Google Shape;21625;p3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6" name="Google Shape;21626;p3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7" name="Google Shape;21627;p3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8" name="Google Shape;21628;p3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9" name="Google Shape;21629;p3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0" name="Google Shape;21630;p3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1" name="Google Shape;21631;p3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2" name="Google Shape;21632;p3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3" name="Google Shape;21633;p3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4" name="Google Shape;21634;p3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5" name="Google Shape;21635;p3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6" name="Google Shape;21636;p3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7" name="Google Shape;21637;p3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8" name="Google Shape;21638;p3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9" name="Google Shape;21639;p3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0" name="Google Shape;21640;p3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1" name="Google Shape;21641;p3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2" name="Google Shape;21642;p3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3" name="Google Shape;21643;p3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4" name="Google Shape;21644;p3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5" name="Google Shape;21645;p3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6" name="Google Shape;21646;p3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7" name="Google Shape;21647;p3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8" name="Google Shape;21648;p3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9" name="Google Shape;21649;p3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0" name="Google Shape;21650;p3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1" name="Google Shape;21651;p3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2" name="Google Shape;21652;p3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3" name="Google Shape;21653;p3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4" name="Google Shape;21654;p3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5" name="Google Shape;21655;p3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6" name="Google Shape;21656;p3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7" name="Google Shape;21657;p3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8" name="Google Shape;21658;p3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9" name="Google Shape;21659;p3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0" name="Google Shape;21660;p3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1" name="Google Shape;21661;p3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2" name="Google Shape;21662;p3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3" name="Google Shape;21663;p3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4" name="Google Shape;21664;p3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5" name="Google Shape;21665;p3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6" name="Google Shape;21666;p3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7" name="Google Shape;21667;p3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8" name="Google Shape;21668;p3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9" name="Google Shape;21669;p3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0" name="Google Shape;21670;p3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1" name="Google Shape;21671;p3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2" name="Google Shape;21672;p3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3" name="Google Shape;21673;p3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4" name="Google Shape;21674;p3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5" name="Google Shape;21675;p3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6" name="Google Shape;21676;p3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7" name="Google Shape;21677;p3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8" name="Google Shape;21678;p3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9" name="Google Shape;21679;p3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0" name="Google Shape;21680;p3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1" name="Google Shape;21681;p3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2" name="Google Shape;21682;p3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3" name="Google Shape;21683;p3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4" name="Google Shape;21684;p3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5" name="Google Shape;21685;p3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6" name="Google Shape;21686;p3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7" name="Google Shape;21687;p3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8" name="Google Shape;21688;p3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9" name="Google Shape;21689;p3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0" name="Google Shape;21690;p3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1" name="Google Shape;21691;p3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2" name="Google Shape;21692;p3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3" name="Google Shape;21693;p3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4" name="Google Shape;21694;p3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5" name="Google Shape;21695;p3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6" name="Google Shape;21696;p3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7" name="Google Shape;21697;p3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8" name="Google Shape;21698;p3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9" name="Google Shape;21699;p3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0" name="Google Shape;21700;p3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1" name="Google Shape;21701;p3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2" name="Google Shape;21702;p3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3" name="Google Shape;21703;p3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4" name="Google Shape;21704;p3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5" name="Google Shape;21705;p3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6" name="Google Shape;21706;p3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7" name="Google Shape;21707;p3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8" name="Google Shape;21708;p3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9" name="Google Shape;21709;p3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0" name="Google Shape;21710;p3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1" name="Google Shape;21711;p3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2" name="Google Shape;21712;p3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3" name="Google Shape;21713;p3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4" name="Google Shape;21714;p3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5" name="Google Shape;21715;p3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6" name="Google Shape;21716;p3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7" name="Google Shape;21717;p3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8" name="Google Shape;21718;p3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9" name="Google Shape;21719;p3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0" name="Google Shape;21720;p3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1" name="Google Shape;21721;p3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2" name="Google Shape;21722;p3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3" name="Google Shape;21723;p3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4" name="Google Shape;21724;p3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5" name="Google Shape;21725;p3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6" name="Google Shape;21726;p3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7" name="Google Shape;21727;p3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8" name="Google Shape;21728;p3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9" name="Google Shape;21729;p3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0" name="Google Shape;21730;p3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1" name="Google Shape;21731;p3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2" name="Google Shape;21732;p3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3" name="Google Shape;21733;p3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4" name="Google Shape;21734;p3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5" name="Google Shape;21735;p3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6" name="Google Shape;21736;p3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7" name="Google Shape;21737;p3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8" name="Google Shape;21738;p3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9" name="Google Shape;21739;p3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0" name="Google Shape;21740;p3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1" name="Google Shape;21741;p3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2" name="Google Shape;21742;p3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3" name="Google Shape;21743;p3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4" name="Google Shape;21744;p3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5" name="Google Shape;21745;p3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6" name="Google Shape;21746;p3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7" name="Google Shape;21747;p3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8" name="Google Shape;21748;p3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9" name="Google Shape;21749;p3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0" name="Google Shape;21750;p3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1" name="Google Shape;21751;p3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2" name="Google Shape;21752;p3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3" name="Google Shape;21753;p3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4" name="Google Shape;21754;p3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5" name="Google Shape;21755;p3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6" name="Google Shape;21756;p3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7" name="Google Shape;21757;p3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8" name="Google Shape;21758;p3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9" name="Google Shape;21759;p3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0" name="Google Shape;21760;p3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1" name="Google Shape;21761;p3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2" name="Google Shape;21762;p3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3" name="Google Shape;21763;p3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4" name="Google Shape;21764;p3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5" name="Google Shape;21765;p3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6" name="Google Shape;21766;p3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7" name="Google Shape;21767;p3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8" name="Google Shape;21768;p3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9" name="Google Shape;21769;p3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0" name="Google Shape;21770;p3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1" name="Google Shape;21771;p3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2" name="Google Shape;21772;p3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3" name="Google Shape;21773;p3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4" name="Google Shape;21774;p3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5" name="Google Shape;21775;p3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6" name="Google Shape;21776;p3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7" name="Google Shape;21777;p3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8" name="Google Shape;21778;p3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9" name="Google Shape;21779;p3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0" name="Google Shape;21780;p3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1" name="Google Shape;21781;p3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2" name="Google Shape;21782;p3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3" name="Google Shape;21783;p3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4" name="Google Shape;21784;p3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5" name="Google Shape;21785;p3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6" name="Google Shape;21786;p3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7" name="Google Shape;21787;p3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8" name="Google Shape;21788;p3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9" name="Google Shape;21789;p3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0" name="Google Shape;21790;p3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1" name="Google Shape;21791;p3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2" name="Google Shape;21792;p3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3" name="Google Shape;21793;p3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4" name="Google Shape;21794;p3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5" name="Google Shape;21795;p3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6" name="Google Shape;21796;p3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7" name="Google Shape;21797;p3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8" name="Google Shape;21798;p3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9" name="Google Shape;21799;p3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0" name="Google Shape;21800;p3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1" name="Google Shape;21801;p3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2" name="Google Shape;21802;p3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3" name="Google Shape;21803;p3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4" name="Google Shape;21804;p3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5" name="Google Shape;21805;p3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6" name="Google Shape;21806;p3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7" name="Google Shape;21807;p3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8" name="Google Shape;21808;p3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9" name="Google Shape;21809;p3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0" name="Google Shape;21810;p3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1" name="Google Shape;21811;p3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2" name="Google Shape;21812;p3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3" name="Google Shape;21813;p3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4" name="Google Shape;21814;p3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5" name="Google Shape;21815;p3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6" name="Google Shape;21816;p3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7" name="Google Shape;21817;p3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8" name="Google Shape;21818;p3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9" name="Google Shape;21819;p3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0" name="Google Shape;21820;p3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1" name="Google Shape;21821;p3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2" name="Google Shape;21822;p3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3" name="Google Shape;21823;p3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4" name="Google Shape;21824;p3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5" name="Google Shape;21825;p3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6" name="Google Shape;21826;p3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7" name="Google Shape;21827;p3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8" name="Google Shape;21828;p3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9" name="Google Shape;21829;p3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0" name="Google Shape;21830;p3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1" name="Google Shape;21831;p3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2" name="Google Shape;21832;p3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3" name="Google Shape;21833;p3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4" name="Google Shape;21834;p3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5" name="Google Shape;21835;p3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6" name="Google Shape;21836;p3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7" name="Google Shape;21837;p3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8" name="Google Shape;21838;p3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9" name="Google Shape;21839;p3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0" name="Google Shape;21840;p3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1" name="Google Shape;21841;p3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2" name="Google Shape;21842;p3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3" name="Google Shape;21843;p3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4" name="Google Shape;21844;p3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5" name="Google Shape;21845;p3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6" name="Google Shape;21846;p3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7" name="Google Shape;21847;p3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8" name="Google Shape;21848;p3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9" name="Google Shape;21849;p3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0" name="Google Shape;21850;p3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1" name="Google Shape;21851;p3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2" name="Google Shape;21852;p3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3" name="Google Shape;21853;p3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4" name="Google Shape;21854;p3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5" name="Google Shape;21855;p3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6" name="Google Shape;21856;p3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7" name="Google Shape;21857;p3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8" name="Google Shape;21858;p3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9" name="Google Shape;21859;p3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0" name="Google Shape;21860;p3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1" name="Google Shape;21861;p3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2" name="Google Shape;21862;p3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3" name="Google Shape;21863;p3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4" name="Google Shape;21864;p3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5" name="Google Shape;21865;p3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6" name="Google Shape;21866;p3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7" name="Google Shape;21867;p3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8" name="Google Shape;21868;p3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9" name="Google Shape;21869;p3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0" name="Google Shape;21870;p3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1" name="Google Shape;21871;p3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2" name="Google Shape;21872;p3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3" name="Google Shape;21873;p3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4" name="Google Shape;21874;p3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5" name="Google Shape;21875;p3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6" name="Google Shape;21876;p3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7" name="Google Shape;21877;p3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8" name="Google Shape;21878;p3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9" name="Google Shape;21879;p3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0" name="Google Shape;21880;p3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1" name="Google Shape;21881;p3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2" name="Google Shape;21882;p3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3" name="Google Shape;21883;p3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4" name="Google Shape;21884;p3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5" name="Google Shape;21885;p3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6" name="Google Shape;21886;p3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7" name="Google Shape;21887;p3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8" name="Google Shape;21888;p3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9" name="Google Shape;21889;p3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0" name="Google Shape;21890;p3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1" name="Google Shape;21891;p3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2" name="Google Shape;21892;p3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3" name="Google Shape;21893;p3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4" name="Google Shape;21894;p3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5" name="Google Shape;21895;p3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6" name="Google Shape;21896;p3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7" name="Google Shape;21897;p3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8" name="Google Shape;21898;p3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9" name="Google Shape;21899;p3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0" name="Google Shape;21900;p3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1" name="Google Shape;21901;p3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2" name="Google Shape;21902;p3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3" name="Google Shape;21903;p3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4" name="Google Shape;21904;p3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5" name="Google Shape;21905;p3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6" name="Google Shape;21906;p3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7" name="Google Shape;21907;p3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8" name="Google Shape;21908;p3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9" name="Google Shape;21909;p3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0" name="Google Shape;21910;p3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1" name="Google Shape;21911;p3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2" name="Google Shape;21912;p3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3" name="Google Shape;21913;p3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4" name="Google Shape;21914;p3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5" name="Google Shape;21915;p3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6" name="Google Shape;21916;p3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7" name="Google Shape;21917;p3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8" name="Google Shape;21918;p3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9" name="Google Shape;21919;p3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0" name="Google Shape;21920;p3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1" name="Google Shape;21921;p3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2" name="Google Shape;21922;p3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3" name="Google Shape;21923;p3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4" name="Google Shape;21924;p3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5" name="Google Shape;21925;p3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6" name="Google Shape;21926;p3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7" name="Google Shape;21927;p3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8" name="Google Shape;21928;p3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9" name="Google Shape;21929;p3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0" name="Google Shape;21930;p3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1" name="Google Shape;21931;p3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2" name="Google Shape;21932;p3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3" name="Google Shape;21933;p3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4" name="Google Shape;21934;p3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5" name="Google Shape;21935;p3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6" name="Google Shape;21936;p3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7" name="Google Shape;21937;p3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8" name="Google Shape;21938;p3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9" name="Google Shape;21939;p3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0" name="Google Shape;21940;p3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1" name="Google Shape;21941;p3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2" name="Google Shape;21942;p3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3" name="Google Shape;21943;p3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4" name="Google Shape;21944;p3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5" name="Google Shape;21945;p3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6" name="Google Shape;21946;p3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7" name="Google Shape;21947;p3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8" name="Google Shape;21948;p3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9" name="Google Shape;21949;p3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0" name="Google Shape;21950;p3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1" name="Google Shape;21951;p3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2" name="Google Shape;21952;p3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3" name="Google Shape;21953;p3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4" name="Google Shape;21954;p3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5" name="Google Shape;21955;p3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6" name="Google Shape;21956;p3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7" name="Google Shape;21957;p3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8" name="Google Shape;21958;p3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9" name="Google Shape;21959;p3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0" name="Google Shape;21960;p3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1" name="Google Shape;21961;p3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62" name="Google Shape;21962;p35"/>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1963" name="Google Shape;21963;p35"/>
          <p:cNvGrpSpPr/>
          <p:nvPr/>
        </p:nvGrpSpPr>
        <p:grpSpPr>
          <a:xfrm rot="6119681" flipH="1">
            <a:off x="8427832" y="4236066"/>
            <a:ext cx="1016653" cy="867617"/>
            <a:chOff x="6844761" y="3813808"/>
            <a:chExt cx="948728" cy="809649"/>
          </a:xfrm>
        </p:grpSpPr>
        <p:sp>
          <p:nvSpPr>
            <p:cNvPr id="21964" name="Google Shape;21964;p35"/>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5" name="Google Shape;21965;p35"/>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6" name="Google Shape;21966;p35"/>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7" name="Google Shape;21967;p35"/>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68" name="Google Shape;21968;p35"/>
          <p:cNvSpPr/>
          <p:nvPr/>
        </p:nvSpPr>
        <p:spPr>
          <a:xfrm>
            <a:off x="8498443" y="8443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969" name="Google Shape;21969;p35"/>
          <p:cNvGrpSpPr/>
          <p:nvPr/>
        </p:nvGrpSpPr>
        <p:grpSpPr>
          <a:xfrm>
            <a:off x="8716076" y="1141057"/>
            <a:ext cx="170431" cy="208992"/>
            <a:chOff x="7314226" y="2364570"/>
            <a:chExt cx="170431" cy="208992"/>
          </a:xfrm>
        </p:grpSpPr>
        <p:sp>
          <p:nvSpPr>
            <p:cNvPr id="21970" name="Google Shape;21970;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1" name="Google Shape;21971;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2" name="Google Shape;21972;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3" name="Google Shape;21973;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74" name="Google Shape;21974;p35"/>
          <p:cNvSpPr/>
          <p:nvPr/>
        </p:nvSpPr>
        <p:spPr>
          <a:xfrm>
            <a:off x="8778125" y="3046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5" name="Google Shape;21975;p35"/>
          <p:cNvSpPr/>
          <p:nvPr/>
        </p:nvSpPr>
        <p:spPr>
          <a:xfrm>
            <a:off x="8475825" y="21182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6" name="Google Shape;21976;p35"/>
          <p:cNvSpPr/>
          <p:nvPr/>
        </p:nvSpPr>
        <p:spPr>
          <a:xfrm>
            <a:off x="8767800" y="33317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977" name="Google Shape;21977;p35"/>
          <p:cNvGrpSpPr/>
          <p:nvPr/>
        </p:nvGrpSpPr>
        <p:grpSpPr>
          <a:xfrm>
            <a:off x="8760101" y="2580607"/>
            <a:ext cx="170431" cy="208992"/>
            <a:chOff x="7314226" y="2364570"/>
            <a:chExt cx="170431" cy="208992"/>
          </a:xfrm>
        </p:grpSpPr>
        <p:sp>
          <p:nvSpPr>
            <p:cNvPr id="21978" name="Google Shape;21978;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9" name="Google Shape;21979;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0" name="Google Shape;21980;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1" name="Google Shape;21981;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982" name="Google Shape;21982;p35"/>
          <p:cNvGrpSpPr/>
          <p:nvPr/>
        </p:nvGrpSpPr>
        <p:grpSpPr>
          <a:xfrm>
            <a:off x="159580" y="156004"/>
            <a:ext cx="806569" cy="817291"/>
            <a:chOff x="159580" y="156004"/>
            <a:chExt cx="806569" cy="817291"/>
          </a:xfrm>
        </p:grpSpPr>
        <p:sp>
          <p:nvSpPr>
            <p:cNvPr id="21983" name="Google Shape;21983;p35"/>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4" name="Google Shape;21984;p35"/>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5" name="Google Shape;21985;p35"/>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6" name="Google Shape;21986;p35"/>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7" name="Google Shape;21987;p35"/>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8" name="Google Shape;21988;p35"/>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89" name="Google Shape;21989;p35"/>
          <p:cNvSpPr/>
          <p:nvPr/>
        </p:nvSpPr>
        <p:spPr>
          <a:xfrm flipH="1">
            <a:off x="494125" y="10366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0" name="Google Shape;21990;p35"/>
          <p:cNvSpPr/>
          <p:nvPr/>
        </p:nvSpPr>
        <p:spPr>
          <a:xfrm flipH="1">
            <a:off x="202150" y="23263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991" name="Google Shape;21991;p35"/>
          <p:cNvGrpSpPr/>
          <p:nvPr/>
        </p:nvGrpSpPr>
        <p:grpSpPr>
          <a:xfrm flipH="1">
            <a:off x="214862" y="1499007"/>
            <a:ext cx="170431" cy="208992"/>
            <a:chOff x="7314226" y="2364570"/>
            <a:chExt cx="170431" cy="208992"/>
          </a:xfrm>
        </p:grpSpPr>
        <p:sp>
          <p:nvSpPr>
            <p:cNvPr id="21992" name="Google Shape;21992;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3" name="Google Shape;21993;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4" name="Google Shape;21994;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5" name="Google Shape;21995;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96" name="Google Shape;21996;p35"/>
          <p:cNvSpPr/>
          <p:nvPr/>
        </p:nvSpPr>
        <p:spPr>
          <a:xfrm>
            <a:off x="385293" y="20771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346"/>
        <p:cNvGrpSpPr/>
        <p:nvPr/>
      </p:nvGrpSpPr>
      <p:grpSpPr>
        <a:xfrm>
          <a:off x="0" y="0"/>
          <a:ext cx="0" cy="0"/>
          <a:chOff x="0" y="0"/>
          <a:chExt cx="0" cy="0"/>
        </a:xfrm>
      </p:grpSpPr>
      <p:grpSp>
        <p:nvGrpSpPr>
          <p:cNvPr id="1347" name="Google Shape;1347;p4"/>
          <p:cNvGrpSpPr/>
          <p:nvPr/>
        </p:nvGrpSpPr>
        <p:grpSpPr>
          <a:xfrm>
            <a:off x="-44372" y="-112096"/>
            <a:ext cx="9232744" cy="5367692"/>
            <a:chOff x="-36097" y="-112100"/>
            <a:chExt cx="9232744" cy="5367692"/>
          </a:xfrm>
        </p:grpSpPr>
        <p:sp>
          <p:nvSpPr>
            <p:cNvPr id="1348" name="Google Shape;1348;p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 name="Google Shape;1432;p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 name="Google Shape;1465;p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 name="Google Shape;1484;p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5" name="Google Shape;1575;p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6" name="Google Shape;1586;p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7" name="Google Shape;1587;p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8" name="Google Shape;1588;p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0" name="Google Shape;1590;p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1" name="Google Shape;1591;p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2" name="Google Shape;1592;p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3" name="Google Shape;1593;p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4" name="Google Shape;1594;p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6" name="Google Shape;1596;p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7" name="Google Shape;1597;p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8" name="Google Shape;1598;p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9" name="Google Shape;1599;p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626;p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633;p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634;p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635;p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639;p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640;p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1" name="Google Shape;1661;p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662;p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663;p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4" name="Google Shape;1664;p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665;p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668;p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669;p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670;p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671;p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672;p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674;p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676;p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677;p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678;p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9" name="Google Shape;1679;p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0" name="Google Shape;1680;p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4" name="Google Shape;1694;p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5" name="Google Shape;1695;p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6" name="Google Shape;1696;p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0" name="Google Shape;1700;p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1" name="Google Shape;1701;p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2" name="Google Shape;1702;p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3" name="Google Shape;1703;p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5" name="Google Shape;1705;p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6" name="Google Shape;1706;p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7" name="Google Shape;1707;p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8" name="Google Shape;1708;p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9" name="Google Shape;1709;p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0" name="Google Shape;1710;p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1" name="Google Shape;1711;p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2" name="Google Shape;1712;p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3" name="Google Shape;1713;p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4" name="Google Shape;1714;p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5" name="Google Shape;1715;p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6" name="Google Shape;1716;p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7" name="Google Shape;1717;p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1" name="Google Shape;1741;p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2" name="Google Shape;1742;p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3" name="Google Shape;1743;p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4" name="Google Shape;1744;p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5" name="Google Shape;1745;p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6" name="Google Shape;1746;p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8" name="Google Shape;1748;p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9" name="Google Shape;1749;p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2" name="Google Shape;1752;p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3" name="Google Shape;1753;p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4" name="Google Shape;1754;p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0" name="Google Shape;1760;p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1" name="Google Shape;1761;p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2" name="Google Shape;1762;p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9" name="Google Shape;1769;p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0" name="Google Shape;1770;p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7" name="Google Shape;1787;p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8" name="Google Shape;1788;p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2" name="Google Shape;1792;p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3" name="Google Shape;1793;p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4" name="Google Shape;1794;p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5" name="Google Shape;1795;p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6" name="Google Shape;1796;p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7" name="Google Shape;1797;p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8" name="Google Shape;1798;p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9" name="Google Shape;1799;p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1" name="Google Shape;1801;p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2" name="Google Shape;1802;p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3" name="Google Shape;1803;p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4" name="Google Shape;1804;p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1" name="Google Shape;1831;p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3" name="Google Shape;1833;p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7" name="Google Shape;1837;p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8" name="Google Shape;1838;p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1" name="Google Shape;1841;p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2" name="Google Shape;1842;p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3" name="Google Shape;1843;p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4" name="Google Shape;1844;p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7" name="Google Shape;1847;p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8" name="Google Shape;1848;p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0" name="Google Shape;1850;p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1" name="Google Shape;1851;p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2" name="Google Shape;1852;p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3" name="Google Shape;1853;p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4" name="Google Shape;1854;p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5" name="Google Shape;1855;p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6" name="Google Shape;1856;p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7" name="Google Shape;1857;p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8" name="Google Shape;1858;p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9" name="Google Shape;1859;p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0" name="Google Shape;1860;p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1" name="Google Shape;1861;p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2" name="Google Shape;1862;p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3" name="Google Shape;1863;p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4" name="Google Shape;1864;p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5" name="Google Shape;1865;p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6" name="Google Shape;1866;p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8" name="Google Shape;1868;p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9" name="Google Shape;1869;p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0" name="Google Shape;1870;p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1" name="Google Shape;1871;p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7" name="Google Shape;1887;p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3" name="Google Shape;1903;p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4" name="Google Shape;1904;p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1" name="Google Shape;1911;p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4" name="Google Shape;1944;p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5" name="Google Shape;1945;p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6" name="Google Shape;1956;p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7" name="Google Shape;1957;p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0" name="Google Shape;1960;p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1" name="Google Shape;1961;p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2" name="Google Shape;1962;p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3" name="Google Shape;1963;p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4" name="Google Shape;1964;p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5" name="Google Shape;1965;p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6" name="Google Shape;1966;p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7" name="Google Shape;1967;p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8" name="Google Shape;1968;p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83" name="Google Shape;1983;p4"/>
          <p:cNvSpPr txBox="1">
            <a:spLocks noGrp="1"/>
          </p:cNvSpPr>
          <p:nvPr>
            <p:ph type="body" idx="1"/>
          </p:nvPr>
        </p:nvSpPr>
        <p:spPr>
          <a:xfrm>
            <a:off x="715100" y="2818600"/>
            <a:ext cx="3110400" cy="95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p:txBody>
      </p:sp>
      <p:sp>
        <p:nvSpPr>
          <p:cNvPr id="1984" name="Google Shape;1984;p4"/>
          <p:cNvSpPr txBox="1">
            <a:spLocks noGrp="1"/>
          </p:cNvSpPr>
          <p:nvPr>
            <p:ph type="title"/>
          </p:nvPr>
        </p:nvSpPr>
        <p:spPr>
          <a:xfrm>
            <a:off x="715100" y="1370900"/>
            <a:ext cx="3110400" cy="1383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985" name="Google Shape;1985;p4"/>
          <p:cNvGrpSpPr/>
          <p:nvPr/>
        </p:nvGrpSpPr>
        <p:grpSpPr>
          <a:xfrm rot="10800000" flipH="1">
            <a:off x="850983" y="4010962"/>
            <a:ext cx="1299542" cy="1242440"/>
            <a:chOff x="5960783" y="635087"/>
            <a:chExt cx="1299542" cy="1242440"/>
          </a:xfrm>
        </p:grpSpPr>
        <p:sp>
          <p:nvSpPr>
            <p:cNvPr id="1986" name="Google Shape;1986;p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91" name="Google Shape;1991;p4"/>
          <p:cNvGrpSpPr/>
          <p:nvPr/>
        </p:nvGrpSpPr>
        <p:grpSpPr>
          <a:xfrm rot="-10038048">
            <a:off x="8106657" y="4056102"/>
            <a:ext cx="909625" cy="910298"/>
            <a:chOff x="7654583" y="1341698"/>
            <a:chExt cx="1103561" cy="1104377"/>
          </a:xfrm>
        </p:grpSpPr>
        <p:sp>
          <p:nvSpPr>
            <p:cNvPr id="1992" name="Google Shape;1992;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3" name="Google Shape;1993;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98" name="Google Shape;1998;p4"/>
          <p:cNvGrpSpPr/>
          <p:nvPr/>
        </p:nvGrpSpPr>
        <p:grpSpPr>
          <a:xfrm rot="-5012877">
            <a:off x="202253" y="3819365"/>
            <a:ext cx="823951" cy="824560"/>
            <a:chOff x="7654583" y="1341698"/>
            <a:chExt cx="1103561" cy="1104377"/>
          </a:xfrm>
        </p:grpSpPr>
        <p:sp>
          <p:nvSpPr>
            <p:cNvPr id="1999" name="Google Shape;1999;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 name="Google Shape;2000;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05" name="Google Shape;2005;p4"/>
          <p:cNvGrpSpPr/>
          <p:nvPr/>
        </p:nvGrpSpPr>
        <p:grpSpPr>
          <a:xfrm>
            <a:off x="2877951" y="4127157"/>
            <a:ext cx="170431" cy="208992"/>
            <a:chOff x="7314226" y="2364570"/>
            <a:chExt cx="170431" cy="208992"/>
          </a:xfrm>
        </p:grpSpPr>
        <p:sp>
          <p:nvSpPr>
            <p:cNvPr id="2006" name="Google Shape;2006;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 name="Google Shape;2007;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 name="Google Shape;2008;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 name="Google Shape;2009;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10" name="Google Shape;2010;p4"/>
          <p:cNvSpPr/>
          <p:nvPr/>
        </p:nvSpPr>
        <p:spPr>
          <a:xfrm>
            <a:off x="3470493" y="44387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 name="Google Shape;2011;p4"/>
          <p:cNvSpPr/>
          <p:nvPr/>
        </p:nvSpPr>
        <p:spPr>
          <a:xfrm>
            <a:off x="4165175" y="465387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2" name="Google Shape;2012;p4"/>
          <p:cNvGrpSpPr/>
          <p:nvPr/>
        </p:nvGrpSpPr>
        <p:grpSpPr>
          <a:xfrm>
            <a:off x="4856626" y="4379032"/>
            <a:ext cx="170431" cy="208992"/>
            <a:chOff x="7314226" y="2364570"/>
            <a:chExt cx="170431" cy="208992"/>
          </a:xfrm>
        </p:grpSpPr>
        <p:sp>
          <p:nvSpPr>
            <p:cNvPr id="2013" name="Google Shape;2013;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 name="Google Shape;2014;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 name="Google Shape;2015;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17" name="Google Shape;2017;p4"/>
          <p:cNvGrpSpPr/>
          <p:nvPr/>
        </p:nvGrpSpPr>
        <p:grpSpPr>
          <a:xfrm>
            <a:off x="8807051" y="2504270"/>
            <a:ext cx="170431" cy="208992"/>
            <a:chOff x="7314226" y="2364570"/>
            <a:chExt cx="170431" cy="208992"/>
          </a:xfrm>
        </p:grpSpPr>
        <p:sp>
          <p:nvSpPr>
            <p:cNvPr id="2018" name="Google Shape;2018;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22" name="Google Shape;2022;p4"/>
          <p:cNvSpPr/>
          <p:nvPr/>
        </p:nvSpPr>
        <p:spPr>
          <a:xfrm>
            <a:off x="8473750" y="19405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4"/>
          <p:cNvSpPr/>
          <p:nvPr/>
        </p:nvSpPr>
        <p:spPr>
          <a:xfrm>
            <a:off x="2327875" y="44816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24" name="Google Shape;2024;p4"/>
          <p:cNvGrpSpPr/>
          <p:nvPr/>
        </p:nvGrpSpPr>
        <p:grpSpPr>
          <a:xfrm>
            <a:off x="158276" y="1517182"/>
            <a:ext cx="170431" cy="208992"/>
            <a:chOff x="7314226" y="2364570"/>
            <a:chExt cx="170431" cy="208992"/>
          </a:xfrm>
        </p:grpSpPr>
        <p:sp>
          <p:nvSpPr>
            <p:cNvPr id="2025" name="Google Shape;2025;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29" name="Google Shape;2029;p4"/>
          <p:cNvSpPr/>
          <p:nvPr/>
        </p:nvSpPr>
        <p:spPr>
          <a:xfrm>
            <a:off x="569430" y="20891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4"/>
          <p:cNvSpPr/>
          <p:nvPr/>
        </p:nvSpPr>
        <p:spPr>
          <a:xfrm>
            <a:off x="155763" y="23162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31" name="Google Shape;2031;p4"/>
          <p:cNvGrpSpPr/>
          <p:nvPr/>
        </p:nvGrpSpPr>
        <p:grpSpPr>
          <a:xfrm rot="6858664">
            <a:off x="-506979" y="762874"/>
            <a:ext cx="1539462" cy="833114"/>
            <a:chOff x="6837853" y="4004081"/>
            <a:chExt cx="2125358" cy="1150184"/>
          </a:xfrm>
        </p:grpSpPr>
        <p:sp>
          <p:nvSpPr>
            <p:cNvPr id="2032" name="Google Shape;2032;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40" name="Google Shape;2040;p4"/>
          <p:cNvGrpSpPr/>
          <p:nvPr/>
        </p:nvGrpSpPr>
        <p:grpSpPr>
          <a:xfrm>
            <a:off x="328701" y="2941857"/>
            <a:ext cx="170431" cy="208992"/>
            <a:chOff x="7314226" y="2364570"/>
            <a:chExt cx="170431" cy="208992"/>
          </a:xfrm>
        </p:grpSpPr>
        <p:sp>
          <p:nvSpPr>
            <p:cNvPr id="2041" name="Google Shape;2041;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45" name="Google Shape;2045;p4"/>
          <p:cNvGrpSpPr/>
          <p:nvPr/>
        </p:nvGrpSpPr>
        <p:grpSpPr>
          <a:xfrm rot="-1613481">
            <a:off x="8318266" y="-25727"/>
            <a:ext cx="1385265" cy="749667"/>
            <a:chOff x="6837853" y="4004081"/>
            <a:chExt cx="2125358" cy="1150184"/>
          </a:xfrm>
        </p:grpSpPr>
        <p:sp>
          <p:nvSpPr>
            <p:cNvPr id="2046" name="Google Shape;2046;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 name="Google Shape;2049;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 name="Google Shape;2050;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54" name="Google Shape;2054;p4"/>
          <p:cNvSpPr/>
          <p:nvPr/>
        </p:nvSpPr>
        <p:spPr>
          <a:xfrm flipH="1">
            <a:off x="2726057" y="5066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4"/>
          <p:cNvSpPr/>
          <p:nvPr/>
        </p:nvSpPr>
        <p:spPr>
          <a:xfrm flipH="1">
            <a:off x="1945538" y="7218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56" name="Google Shape;2056;p4"/>
          <p:cNvGrpSpPr/>
          <p:nvPr/>
        </p:nvGrpSpPr>
        <p:grpSpPr>
          <a:xfrm flipH="1">
            <a:off x="1259100" y="446982"/>
            <a:ext cx="170431" cy="208992"/>
            <a:chOff x="7314226" y="2364570"/>
            <a:chExt cx="170431" cy="208992"/>
          </a:xfrm>
        </p:grpSpPr>
        <p:sp>
          <p:nvSpPr>
            <p:cNvPr id="2057" name="Google Shape;2057;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1" name="Google Shape;2061;p4"/>
          <p:cNvSpPr/>
          <p:nvPr/>
        </p:nvSpPr>
        <p:spPr>
          <a:xfrm flipH="1">
            <a:off x="3782838" y="5495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4"/>
          <p:cNvSpPr/>
          <p:nvPr/>
        </p:nvSpPr>
        <p:spPr>
          <a:xfrm flipH="1">
            <a:off x="5983457" y="50667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63" name="Google Shape;2063;p4"/>
          <p:cNvGrpSpPr/>
          <p:nvPr/>
        </p:nvGrpSpPr>
        <p:grpSpPr>
          <a:xfrm flipH="1">
            <a:off x="4516500" y="294582"/>
            <a:ext cx="170431" cy="208992"/>
            <a:chOff x="7314226" y="2364570"/>
            <a:chExt cx="170431" cy="208992"/>
          </a:xfrm>
        </p:grpSpPr>
        <p:sp>
          <p:nvSpPr>
            <p:cNvPr id="2064" name="Google Shape;2064;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 name="Google Shape;2065;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6" name="Google Shape;2066;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68" name="Google Shape;2068;p4"/>
          <p:cNvSpPr/>
          <p:nvPr/>
        </p:nvSpPr>
        <p:spPr>
          <a:xfrm flipH="1">
            <a:off x="7192638" y="7019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4"/>
          <p:cNvSpPr/>
          <p:nvPr/>
        </p:nvSpPr>
        <p:spPr>
          <a:xfrm flipH="1">
            <a:off x="5040682" y="631633"/>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070"/>
        <p:cNvGrpSpPr/>
        <p:nvPr/>
      </p:nvGrpSpPr>
      <p:grpSpPr>
        <a:xfrm>
          <a:off x="0" y="0"/>
          <a:ext cx="0" cy="0"/>
          <a:chOff x="0" y="0"/>
          <a:chExt cx="0" cy="0"/>
        </a:xfrm>
      </p:grpSpPr>
      <p:grpSp>
        <p:nvGrpSpPr>
          <p:cNvPr id="2071" name="Google Shape;2071;p5"/>
          <p:cNvGrpSpPr/>
          <p:nvPr/>
        </p:nvGrpSpPr>
        <p:grpSpPr>
          <a:xfrm>
            <a:off x="-44372" y="-112096"/>
            <a:ext cx="9232744" cy="5367692"/>
            <a:chOff x="-36097" y="-112100"/>
            <a:chExt cx="9232744" cy="5367692"/>
          </a:xfrm>
        </p:grpSpPr>
        <p:sp>
          <p:nvSpPr>
            <p:cNvPr id="2072" name="Google Shape;2072;p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3" name="Google Shape;2073;p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4" name="Google Shape;2074;p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5" name="Google Shape;2075;p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6" name="Google Shape;2076;p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7" name="Google Shape;2077;p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8" name="Google Shape;2078;p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9" name="Google Shape;2079;p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0" name="Google Shape;2080;p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1" name="Google Shape;2081;p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2" name="Google Shape;2082;p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3" name="Google Shape;2083;p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4" name="Google Shape;2084;p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5" name="Google Shape;2085;p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6" name="Google Shape;2086;p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7" name="Google Shape;2087;p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8" name="Google Shape;2088;p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0" name="Google Shape;2090;p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1" name="Google Shape;2091;p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2" name="Google Shape;2092;p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3" name="Google Shape;2093;p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4" name="Google Shape;2094;p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5" name="Google Shape;2095;p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6" name="Google Shape;2096;p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7" name="Google Shape;2097;p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8" name="Google Shape;2098;p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9" name="Google Shape;2099;p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0" name="Google Shape;2100;p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1" name="Google Shape;2101;p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2" name="Google Shape;2102;p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4" name="Google Shape;2104;p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5" name="Google Shape;2105;p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7" name="Google Shape;2107;p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8" name="Google Shape;2108;p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9" name="Google Shape;2109;p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0" name="Google Shape;2110;p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1" name="Google Shape;2111;p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2" name="Google Shape;2112;p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3" name="Google Shape;2113;p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4" name="Google Shape;2114;p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5" name="Google Shape;2115;p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6" name="Google Shape;2116;p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7" name="Google Shape;2117;p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8" name="Google Shape;2118;p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9" name="Google Shape;2119;p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0" name="Google Shape;2120;p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1" name="Google Shape;2121;p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2" name="Google Shape;2122;p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3" name="Google Shape;2123;p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4" name="Google Shape;2124;p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5" name="Google Shape;2125;p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6" name="Google Shape;2126;p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7" name="Google Shape;2127;p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8" name="Google Shape;2128;p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9" name="Google Shape;2129;p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0" name="Google Shape;2130;p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1" name="Google Shape;2131;p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 name="Google Shape;2132;p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 name="Google Shape;2133;p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 name="Google Shape;2134;p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 name="Google Shape;2135;p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 name="Google Shape;2136;p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 name="Google Shape;2137;p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 name="Google Shape;2138;p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 name="Google Shape;2139;p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 name="Google Shape;2140;p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 name="Google Shape;2141;p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 name="Google Shape;2142;p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 name="Google Shape;2143;p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 name="Google Shape;2144;p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 name="Google Shape;2145;p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 name="Google Shape;2146;p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 name="Google Shape;2147;p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 name="Google Shape;2148;p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 name="Google Shape;2149;p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 name="Google Shape;2150;p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 name="Google Shape;2151;p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 name="Google Shape;2152;p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 name="Google Shape;2153;p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 name="Google Shape;2154;p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 name="Google Shape;2166;p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 name="Google Shape;2167;p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 name="Google Shape;2171;p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 name="Google Shape;2175;p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 name="Google Shape;2176;p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 name="Google Shape;2187;p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 name="Google Shape;2188;p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 name="Google Shape;2189;p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 name="Google Shape;2190;p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 name="Google Shape;2191;p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 name="Google Shape;2192;p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 name="Google Shape;2193;p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1" name="Google Shape;2201;p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2" name="Google Shape;2202;p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3" name="Google Shape;2203;p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4" name="Google Shape;2204;p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5" name="Google Shape;2205;p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6" name="Google Shape;2206;p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6" name="Google Shape;2216;p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7" name="Google Shape;2217;p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8" name="Google Shape;2218;p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9" name="Google Shape;2219;p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0" name="Google Shape;2220;p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1" name="Google Shape;2221;p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2" name="Google Shape;2222;p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3" name="Google Shape;2223;p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4" name="Google Shape;2224;p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5" name="Google Shape;2225;p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6" name="Google Shape;2226;p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7" name="Google Shape;2227;p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8" name="Google Shape;2228;p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9" name="Google Shape;2229;p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0" name="Google Shape;2230;p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1" name="Google Shape;2231;p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2" name="Google Shape;2232;p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3" name="Google Shape;2233;p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4" name="Google Shape;2234;p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5" name="Google Shape;2235;p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6" name="Google Shape;2236;p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7" name="Google Shape;2237;p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8" name="Google Shape;2238;p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9" name="Google Shape;2239;p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0" name="Google Shape;2240;p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1" name="Google Shape;2241;p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2" name="Google Shape;2242;p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3" name="Google Shape;2243;p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4" name="Google Shape;2244;p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5" name="Google Shape;2245;p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6" name="Google Shape;2246;p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7" name="Google Shape;2247;p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8" name="Google Shape;2248;p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249;p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250;p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251;p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2256;p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2258;p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2259;p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2260;p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2262;p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2263;p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2264;p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2265;p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6" name="Google Shape;2266;p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7" name="Google Shape;2267;p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8" name="Google Shape;2268;p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9" name="Google Shape;2269;p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0" name="Google Shape;2270;p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1" name="Google Shape;2271;p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2" name="Google Shape;2272;p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2273;p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2274;p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2275;p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1" name="Google Shape;2281;p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2" name="Google Shape;2282;p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3" name="Google Shape;2283;p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4" name="Google Shape;2284;p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5" name="Google Shape;2285;p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6" name="Google Shape;2286;p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7" name="Google Shape;2287;p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8" name="Google Shape;2288;p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0" name="Google Shape;2290;p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1" name="Google Shape;2291;p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2" name="Google Shape;2292;p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3" name="Google Shape;2293;p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4" name="Google Shape;2294;p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9" name="Google Shape;2299;p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0" name="Google Shape;2300;p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1" name="Google Shape;2301;p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7" name="Google Shape;2307;p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8" name="Google Shape;2308;p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9" name="Google Shape;2309;p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1" name="Google Shape;2311;p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2" name="Google Shape;2312;p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3" name="Google Shape;2313;p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4" name="Google Shape;2314;p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5" name="Google Shape;2315;p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6" name="Google Shape;2316;p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8" name="Google Shape;2318;p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9" name="Google Shape;2319;p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0" name="Google Shape;2320;p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1" name="Google Shape;2321;p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2" name="Google Shape;2322;p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3" name="Google Shape;2323;p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4" name="Google Shape;2324;p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5" name="Google Shape;2325;p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6" name="Google Shape;2326;p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7" name="Google Shape;2327;p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8" name="Google Shape;2328;p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9" name="Google Shape;2329;p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0" name="Google Shape;2330;p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2" name="Google Shape;2332;p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3" name="Google Shape;2333;p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4" name="Google Shape;2334;p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5" name="Google Shape;2335;p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6" name="Google Shape;2336;p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7" name="Google Shape;2337;p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8" name="Google Shape;2338;p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9" name="Google Shape;2339;p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0" name="Google Shape;2340;p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1" name="Google Shape;2341;p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2" name="Google Shape;2342;p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3" name="Google Shape;2343;p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8" name="Google Shape;2348;p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1" name="Google Shape;2351;p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2" name="Google Shape;2352;p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3" name="Google Shape;2353;p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4" name="Google Shape;2354;p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5" name="Google Shape;2355;p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6" name="Google Shape;2356;p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1" name="Google Shape;2361;p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2" name="Google Shape;2362;p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7" name="Google Shape;2367;p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8" name="Google Shape;2368;p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9" name="Google Shape;2369;p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0" name="Google Shape;2370;p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1" name="Google Shape;2371;p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2" name="Google Shape;2372;p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8" name="Google Shape;2388;p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9" name="Google Shape;2389;p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1" name="Google Shape;2391;p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2" name="Google Shape;2392;p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6" name="Google Shape;2396;p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5" name="Google Shape;2405;p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6" name="Google Shape;2406;p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7" name="Google Shape;2407;p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1" name="Google Shape;2411;p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5" name="Google Shape;2415;p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9" name="Google Shape;2429;p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0" name="Google Shape;2430;p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3" name="Google Shape;2443;p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6" name="Google Shape;2476;p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7" name="Google Shape;2477;p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0" name="Google Shape;2480;p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2" name="Google Shape;2492;p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7" name="Google Shape;2497;p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1" name="Google Shape;2501;p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4" name="Google Shape;2504;p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5" name="Google Shape;2505;p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0" name="Google Shape;2560;p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1" name="Google Shape;2561;p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5" name="Google Shape;2575;p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4" name="Google Shape;2584;p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2" name="Google Shape;2612;p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7" name="Google Shape;2627;p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4" name="Google Shape;2634;p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5" name="Google Shape;2635;p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5" name="Google Shape;2645;p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6" name="Google Shape;2646;p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9" name="Google Shape;2649;p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0" name="Google Shape;2650;p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9" name="Google Shape;2659;p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0" name="Google Shape;2660;p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3" name="Google Shape;2673;p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9" name="Google Shape;2679;p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0" name="Google Shape;2680;p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6" name="Google Shape;2686;p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2" name="Google Shape;2692;p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3" name="Google Shape;2693;p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4" name="Google Shape;2694;p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 name="Google Shape;2695;p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 name="Google Shape;2702;p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 name="Google Shape;2703;p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 name="Google Shape;2704;p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 name="Google Shape;2705;p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 name="Google Shape;2706;p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07" name="Google Shape;2707;p5"/>
          <p:cNvSpPr txBox="1">
            <a:spLocks noGrp="1"/>
          </p:cNvSpPr>
          <p:nvPr>
            <p:ph type="subTitle" idx="1"/>
          </p:nvPr>
        </p:nvSpPr>
        <p:spPr>
          <a:xfrm>
            <a:off x="1516663" y="2834050"/>
            <a:ext cx="2455800" cy="352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2708" name="Google Shape;2708;p5"/>
          <p:cNvSpPr txBox="1">
            <a:spLocks noGrp="1"/>
          </p:cNvSpPr>
          <p:nvPr>
            <p:ph type="subTitle" idx="2"/>
          </p:nvPr>
        </p:nvSpPr>
        <p:spPr>
          <a:xfrm>
            <a:off x="5171538" y="2834100"/>
            <a:ext cx="2455800" cy="358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2400"/>
              <a:buFont typeface="RocknRoll One" panose="02020900000000000000" charset="-120"/>
              <a:buNone/>
              <a:defRPr sz="24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p:txBody>
      </p:sp>
      <p:sp>
        <p:nvSpPr>
          <p:cNvPr id="2709" name="Google Shape;2709;p5"/>
          <p:cNvSpPr txBox="1">
            <a:spLocks noGrp="1"/>
          </p:cNvSpPr>
          <p:nvPr>
            <p:ph type="subTitle" idx="3"/>
          </p:nvPr>
        </p:nvSpPr>
        <p:spPr>
          <a:xfrm>
            <a:off x="1516663" y="3140177"/>
            <a:ext cx="2455800" cy="89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710" name="Google Shape;2710;p5"/>
          <p:cNvSpPr txBox="1">
            <a:spLocks noGrp="1"/>
          </p:cNvSpPr>
          <p:nvPr>
            <p:ph type="subTitle" idx="4"/>
          </p:nvPr>
        </p:nvSpPr>
        <p:spPr>
          <a:xfrm>
            <a:off x="5171538" y="3145225"/>
            <a:ext cx="2455800" cy="88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2711" name="Google Shape;2711;p5"/>
          <p:cNvGrpSpPr/>
          <p:nvPr/>
        </p:nvGrpSpPr>
        <p:grpSpPr>
          <a:xfrm rot="-1512879">
            <a:off x="7736269" y="3655871"/>
            <a:ext cx="1424192" cy="1625245"/>
            <a:chOff x="3302100" y="2045388"/>
            <a:chExt cx="743075" cy="847975"/>
          </a:xfrm>
        </p:grpSpPr>
        <p:sp>
          <p:nvSpPr>
            <p:cNvPr id="2712" name="Google Shape;2712;p5"/>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 name="Google Shape;2713;p5"/>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 name="Google Shape;2714;p5"/>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 name="Google Shape;2715;p5"/>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 name="Google Shape;2716;p5"/>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 name="Google Shape;2717;p5"/>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 name="Google Shape;2718;p5"/>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9" name="Google Shape;2719;p5"/>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20" name="Google Shape;2720;p5"/>
          <p:cNvSpPr/>
          <p:nvPr/>
        </p:nvSpPr>
        <p:spPr>
          <a:xfrm>
            <a:off x="8762200" y="252047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21" name="Google Shape;2721;p5"/>
          <p:cNvGrpSpPr/>
          <p:nvPr/>
        </p:nvGrpSpPr>
        <p:grpSpPr>
          <a:xfrm>
            <a:off x="8727026" y="1506145"/>
            <a:ext cx="170431" cy="208992"/>
            <a:chOff x="7314226" y="2364570"/>
            <a:chExt cx="170431" cy="208992"/>
          </a:xfrm>
        </p:grpSpPr>
        <p:sp>
          <p:nvSpPr>
            <p:cNvPr id="2722" name="Google Shape;2722;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2724;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2725;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26" name="Google Shape;2726;p5"/>
          <p:cNvSpPr/>
          <p:nvPr/>
        </p:nvSpPr>
        <p:spPr>
          <a:xfrm>
            <a:off x="8589021" y="192191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27" name="Google Shape;2727;p5"/>
          <p:cNvGrpSpPr/>
          <p:nvPr/>
        </p:nvGrpSpPr>
        <p:grpSpPr>
          <a:xfrm>
            <a:off x="8418601" y="1014182"/>
            <a:ext cx="170431" cy="208992"/>
            <a:chOff x="7314226" y="2364570"/>
            <a:chExt cx="170431" cy="208992"/>
          </a:xfrm>
        </p:grpSpPr>
        <p:sp>
          <p:nvSpPr>
            <p:cNvPr id="2728" name="Google Shape;272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32" name="Google Shape;2732;p5"/>
          <p:cNvSpPr/>
          <p:nvPr/>
        </p:nvSpPr>
        <p:spPr>
          <a:xfrm>
            <a:off x="8727018" y="6873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2733;p5"/>
          <p:cNvSpPr/>
          <p:nvPr/>
        </p:nvSpPr>
        <p:spPr>
          <a:xfrm>
            <a:off x="8512525" y="2190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5"/>
          <p:cNvSpPr/>
          <p:nvPr/>
        </p:nvSpPr>
        <p:spPr>
          <a:xfrm>
            <a:off x="8637421" y="31042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2735;p5"/>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36" name="Google Shape;2736;p5"/>
          <p:cNvSpPr/>
          <p:nvPr/>
        </p:nvSpPr>
        <p:spPr>
          <a:xfrm>
            <a:off x="230825" y="4095925"/>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37" name="Google Shape;2737;p5"/>
          <p:cNvGrpSpPr/>
          <p:nvPr/>
        </p:nvGrpSpPr>
        <p:grpSpPr>
          <a:xfrm>
            <a:off x="544676" y="4563232"/>
            <a:ext cx="170431" cy="208992"/>
            <a:chOff x="7314226" y="2364570"/>
            <a:chExt cx="170431" cy="208992"/>
          </a:xfrm>
        </p:grpSpPr>
        <p:sp>
          <p:nvSpPr>
            <p:cNvPr id="2738" name="Google Shape;273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 name="Google Shape;273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 name="Google Shape;274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 name="Google Shape;274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742"/>
        <p:cNvGrpSpPr/>
        <p:nvPr/>
      </p:nvGrpSpPr>
      <p:grpSpPr>
        <a:xfrm>
          <a:off x="0" y="0"/>
          <a:ext cx="0" cy="0"/>
          <a:chOff x="0" y="0"/>
          <a:chExt cx="0" cy="0"/>
        </a:xfrm>
      </p:grpSpPr>
      <p:grpSp>
        <p:nvGrpSpPr>
          <p:cNvPr id="2743" name="Google Shape;2743;p6"/>
          <p:cNvGrpSpPr/>
          <p:nvPr/>
        </p:nvGrpSpPr>
        <p:grpSpPr>
          <a:xfrm>
            <a:off x="-44372" y="-112096"/>
            <a:ext cx="9232744" cy="5367692"/>
            <a:chOff x="-36097" y="-112100"/>
            <a:chExt cx="9232744" cy="5367692"/>
          </a:xfrm>
        </p:grpSpPr>
        <p:sp>
          <p:nvSpPr>
            <p:cNvPr id="2744" name="Google Shape;2744;p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5" name="Google Shape;2745;p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4" name="Google Shape;2754;p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2760;p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1" name="Google Shape;2761;p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2" name="Google Shape;2762;p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3" name="Google Shape;2763;p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2766;p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2768;p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2769;p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2782;p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2783;p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2" name="Google Shape;2802;p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2803;p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2804;p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2805;p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2806;p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2807;p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2808;p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 name="Google Shape;2810;p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 name="Google Shape;2811;p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2813;p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2814;p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2816;p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2817;p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9" name="Google Shape;2819;p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0" name="Google Shape;2820;p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2824;p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5" name="Google Shape;2825;p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6" name="Google Shape;2826;p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2827;p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2830;p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2831;p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7" name="Google Shape;2867;p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8" name="Google Shape;2868;p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9" name="Google Shape;2869;p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0" name="Google Shape;2870;p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1" name="Google Shape;2871;p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2" name="Google Shape;2872;p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3" name="Google Shape;2873;p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4" name="Google Shape;2874;p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5" name="Google Shape;2875;p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6" name="Google Shape;2876;p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7" name="Google Shape;2877;p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8" name="Google Shape;2878;p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9" name="Google Shape;2879;p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0" name="Google Shape;2880;p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1" name="Google Shape;2881;p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2" name="Google Shape;2882;p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3" name="Google Shape;2883;p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4" name="Google Shape;2884;p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5" name="Google Shape;2885;p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6" name="Google Shape;2886;p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7" name="Google Shape;2887;p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8" name="Google Shape;2888;p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9" name="Google Shape;2889;p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0" name="Google Shape;2890;p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1" name="Google Shape;2891;p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2" name="Google Shape;2892;p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3" name="Google Shape;2893;p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4" name="Google Shape;2894;p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5" name="Google Shape;2895;p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6" name="Google Shape;2896;p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7" name="Google Shape;2897;p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8" name="Google Shape;2898;p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9" name="Google Shape;2899;p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0" name="Google Shape;2900;p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1" name="Google Shape;2901;p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2" name="Google Shape;2902;p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2903;p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2904;p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5" name="Google Shape;2905;p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6" name="Google Shape;2906;p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2907;p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8" name="Google Shape;2908;p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9" name="Google Shape;2909;p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2910;p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2911;p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2912;p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2913;p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2914;p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2915;p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2916;p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2917;p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2918;p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2919;p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0" name="Google Shape;2920;p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1" name="Google Shape;2921;p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2" name="Google Shape;2922;p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3" name="Google Shape;2923;p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4" name="Google Shape;2924;p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5" name="Google Shape;2925;p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6" name="Google Shape;2926;p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7" name="Google Shape;2927;p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8" name="Google Shape;2928;p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9" name="Google Shape;2929;p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0" name="Google Shape;2930;p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1" name="Google Shape;2931;p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2" name="Google Shape;2932;p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3" name="Google Shape;2933;p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4" name="Google Shape;2934;p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5" name="Google Shape;2935;p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6" name="Google Shape;2936;p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7" name="Google Shape;2937;p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8" name="Google Shape;2938;p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9" name="Google Shape;2939;p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0" name="Google Shape;2940;p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1" name="Google Shape;2941;p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2" name="Google Shape;2942;p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3" name="Google Shape;2943;p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2944;p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2945;p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2946;p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2947;p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2948;p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2949;p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2950;p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2951;p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2952;p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2953;p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2954;p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2955;p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2956;p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2957;p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2958;p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2959;p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2960;p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1" name="Google Shape;2961;p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2" name="Google Shape;2962;p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3" name="Google Shape;2963;p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4" name="Google Shape;2964;p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5" name="Google Shape;2965;p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6" name="Google Shape;2966;p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2967;p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8" name="Google Shape;2968;p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9" name="Google Shape;2969;p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0" name="Google Shape;2970;p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2971;p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2972;p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2973;p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4" name="Google Shape;2974;p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5" name="Google Shape;2975;p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2976;p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2977;p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2978;p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2979;p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0" name="Google Shape;2980;p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1" name="Google Shape;2981;p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2" name="Google Shape;2982;p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3" name="Google Shape;2983;p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4" name="Google Shape;2984;p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5" name="Google Shape;2985;p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6" name="Google Shape;2986;p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7" name="Google Shape;2987;p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8" name="Google Shape;2988;p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9" name="Google Shape;2989;p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0" name="Google Shape;2990;p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1" name="Google Shape;2991;p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2" name="Google Shape;2992;p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3" name="Google Shape;2993;p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4" name="Google Shape;2994;p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5" name="Google Shape;2995;p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6" name="Google Shape;2996;p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7" name="Google Shape;2997;p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8" name="Google Shape;2998;p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9" name="Google Shape;2999;p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1" name="Google Shape;3051;p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2" name="Google Shape;3052;p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3" name="Google Shape;3053;p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4" name="Google Shape;3054;p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8" name="Google Shape;3098;p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2" name="Google Shape;3122;p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3" name="Google Shape;3123;p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5" name="Google Shape;3125;p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6" name="Google Shape;3126;p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7" name="Google Shape;3127;p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8" name="Google Shape;3128;p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9" name="Google Shape;3129;p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0" name="Google Shape;3130;p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1" name="Google Shape;3131;p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2" name="Google Shape;3132;p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3" name="Google Shape;3133;p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4" name="Google Shape;3134;p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5" name="Google Shape;3135;p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6" name="Google Shape;3136;p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7" name="Google Shape;3137;p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8" name="Google Shape;3138;p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9" name="Google Shape;3139;p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0" name="Google Shape;3140;p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1" name="Google Shape;3141;p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2" name="Google Shape;3142;p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3" name="Google Shape;3143;p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4" name="Google Shape;3144;p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5" name="Google Shape;3145;p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6" name="Google Shape;3146;p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7" name="Google Shape;3147;p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8" name="Google Shape;3148;p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9" name="Google Shape;3149;p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0" name="Google Shape;3150;p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1" name="Google Shape;3151;p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2" name="Google Shape;3152;p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3" name="Google Shape;3153;p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4" name="Google Shape;3154;p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5" name="Google Shape;3155;p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6" name="Google Shape;3156;p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7" name="Google Shape;3157;p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8" name="Google Shape;3158;p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9" name="Google Shape;3159;p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0" name="Google Shape;3160;p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1" name="Google Shape;3161;p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2" name="Google Shape;3162;p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3" name="Google Shape;3163;p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4" name="Google Shape;3164;p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5" name="Google Shape;3165;p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6" name="Google Shape;3166;p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7" name="Google Shape;3167;p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8" name="Google Shape;3168;p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9" name="Google Shape;3169;p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0" name="Google Shape;3170;p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1" name="Google Shape;3171;p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2" name="Google Shape;3172;p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3" name="Google Shape;3173;p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4" name="Google Shape;3174;p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5" name="Google Shape;3175;p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6" name="Google Shape;3176;p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7" name="Google Shape;3177;p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8" name="Google Shape;3178;p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9" name="Google Shape;3179;p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0" name="Google Shape;3180;p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1" name="Google Shape;3181;p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2" name="Google Shape;3182;p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3" name="Google Shape;3183;p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4" name="Google Shape;3184;p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5" name="Google Shape;3185;p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6" name="Google Shape;3186;p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7" name="Google Shape;3187;p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8" name="Google Shape;3188;p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9" name="Google Shape;3189;p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0" name="Google Shape;3190;p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1" name="Google Shape;3191;p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2" name="Google Shape;3192;p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3" name="Google Shape;3193;p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4" name="Google Shape;3194;p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5" name="Google Shape;3195;p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6" name="Google Shape;3196;p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7" name="Google Shape;3197;p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8" name="Google Shape;3198;p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9" name="Google Shape;3199;p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0" name="Google Shape;3200;p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1" name="Google Shape;3201;p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2" name="Google Shape;3202;p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3" name="Google Shape;3203;p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4" name="Google Shape;3204;p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5" name="Google Shape;3205;p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6" name="Google Shape;3206;p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7" name="Google Shape;3207;p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8" name="Google Shape;3208;p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9" name="Google Shape;3209;p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0" name="Google Shape;3210;p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1" name="Google Shape;3211;p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2" name="Google Shape;3212;p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3" name="Google Shape;3213;p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4" name="Google Shape;3214;p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5" name="Google Shape;3215;p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6" name="Google Shape;3216;p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7" name="Google Shape;3217;p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8" name="Google Shape;3218;p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9" name="Google Shape;3219;p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0" name="Google Shape;3220;p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1" name="Google Shape;3221;p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2" name="Google Shape;3222;p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3" name="Google Shape;3223;p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4" name="Google Shape;3224;p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5" name="Google Shape;3225;p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6" name="Google Shape;3226;p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7" name="Google Shape;3227;p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8" name="Google Shape;3228;p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9" name="Google Shape;3229;p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0" name="Google Shape;3230;p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1" name="Google Shape;3231;p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2" name="Google Shape;3232;p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3" name="Google Shape;3233;p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4" name="Google Shape;3234;p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5" name="Google Shape;3235;p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6" name="Google Shape;3236;p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7" name="Google Shape;3237;p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8" name="Google Shape;3238;p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9" name="Google Shape;3239;p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0" name="Google Shape;3240;p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1" name="Google Shape;3241;p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2" name="Google Shape;3242;p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3" name="Google Shape;3243;p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4" name="Google Shape;3244;p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5" name="Google Shape;3245;p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6" name="Google Shape;3246;p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7" name="Google Shape;3247;p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8" name="Google Shape;3248;p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9" name="Google Shape;3249;p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0" name="Google Shape;3250;p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1" name="Google Shape;3251;p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2" name="Google Shape;3252;p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3" name="Google Shape;3253;p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4" name="Google Shape;3254;p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5" name="Google Shape;3255;p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6" name="Google Shape;3256;p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7" name="Google Shape;3257;p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8" name="Google Shape;3258;p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9" name="Google Shape;3259;p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0" name="Google Shape;3260;p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1" name="Google Shape;3261;p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2" name="Google Shape;3262;p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3" name="Google Shape;3263;p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4" name="Google Shape;3264;p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5" name="Google Shape;3265;p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0" name="Google Shape;3270;p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1" name="Google Shape;3271;p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9" name="Google Shape;3279;p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1" name="Google Shape;3281;p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2" name="Google Shape;3282;p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3" name="Google Shape;3283;p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4" name="Google Shape;3284;p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5" name="Google Shape;3285;p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6" name="Google Shape;3286;p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7" name="Google Shape;3287;p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8" name="Google Shape;3288;p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9" name="Google Shape;3289;p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0" name="Google Shape;3290;p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1" name="Google Shape;3291;p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2" name="Google Shape;3292;p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3" name="Google Shape;3293;p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4" name="Google Shape;3294;p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5" name="Google Shape;3295;p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6" name="Google Shape;3296;p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7" name="Google Shape;3297;p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8" name="Google Shape;3298;p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9" name="Google Shape;3299;p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0" name="Google Shape;3300;p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1" name="Google Shape;3301;p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2" name="Google Shape;3302;p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3" name="Google Shape;3303;p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4" name="Google Shape;3304;p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5" name="Google Shape;3305;p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6" name="Google Shape;3306;p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7" name="Google Shape;3307;p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8" name="Google Shape;3308;p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9" name="Google Shape;3309;p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0" name="Google Shape;3310;p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1" name="Google Shape;3311;p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2" name="Google Shape;3312;p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3" name="Google Shape;3313;p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4" name="Google Shape;3314;p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5" name="Google Shape;3315;p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6" name="Google Shape;3316;p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7" name="Google Shape;3317;p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8" name="Google Shape;3318;p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9" name="Google Shape;3319;p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0" name="Google Shape;3320;p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1" name="Google Shape;3321;p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2" name="Google Shape;3322;p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3" name="Google Shape;3323;p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4" name="Google Shape;3324;p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5" name="Google Shape;3325;p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6" name="Google Shape;3326;p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7" name="Google Shape;3327;p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8" name="Google Shape;3328;p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9" name="Google Shape;3329;p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0" name="Google Shape;3330;p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1" name="Google Shape;3331;p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2" name="Google Shape;3332;p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3" name="Google Shape;3333;p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4" name="Google Shape;3334;p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5" name="Google Shape;3335;p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6" name="Google Shape;3336;p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7" name="Google Shape;3337;p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8" name="Google Shape;3338;p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9" name="Google Shape;3339;p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0" name="Google Shape;3340;p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1" name="Google Shape;3341;p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2" name="Google Shape;3342;p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3" name="Google Shape;3343;p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4" name="Google Shape;3344;p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5" name="Google Shape;3345;p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6" name="Google Shape;3346;p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7" name="Google Shape;3347;p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8" name="Google Shape;3348;p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9" name="Google Shape;3349;p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0" name="Google Shape;3350;p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1" name="Google Shape;3351;p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2" name="Google Shape;3352;p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3" name="Google Shape;3353;p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4" name="Google Shape;3354;p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5" name="Google Shape;3355;p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6" name="Google Shape;3356;p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7" name="Google Shape;3357;p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8" name="Google Shape;3358;p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9" name="Google Shape;3359;p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0" name="Google Shape;3360;p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1" name="Google Shape;3361;p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2" name="Google Shape;3362;p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3" name="Google Shape;3363;p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4" name="Google Shape;3364;p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5" name="Google Shape;3365;p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6" name="Google Shape;3366;p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7" name="Google Shape;3367;p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8" name="Google Shape;3368;p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9" name="Google Shape;3369;p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0" name="Google Shape;3370;p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1" name="Google Shape;3371;p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2" name="Google Shape;3372;p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3" name="Google Shape;3373;p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4" name="Google Shape;3374;p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5" name="Google Shape;3375;p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6" name="Google Shape;3376;p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7" name="Google Shape;3377;p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8" name="Google Shape;3378;p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79" name="Google Shape;3379;p6"/>
          <p:cNvSpPr txBox="1">
            <a:spLocks noGrp="1"/>
          </p:cNvSpPr>
          <p:nvPr>
            <p:ph type="title"/>
          </p:nvPr>
        </p:nvSpPr>
        <p:spPr>
          <a:xfrm>
            <a:off x="715100" y="445025"/>
            <a:ext cx="7713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380" name="Google Shape;3380;p6"/>
          <p:cNvGrpSpPr/>
          <p:nvPr/>
        </p:nvGrpSpPr>
        <p:grpSpPr>
          <a:xfrm rot="-1512845">
            <a:off x="8158710" y="4112338"/>
            <a:ext cx="996519" cy="1137198"/>
            <a:chOff x="3302100" y="2045388"/>
            <a:chExt cx="743075" cy="847975"/>
          </a:xfrm>
        </p:grpSpPr>
        <p:sp>
          <p:nvSpPr>
            <p:cNvPr id="3381" name="Google Shape;3381;p6"/>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2" name="Google Shape;3382;p6"/>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3" name="Google Shape;3383;p6"/>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4" name="Google Shape;3384;p6"/>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5" name="Google Shape;3385;p6"/>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6" name="Google Shape;3386;p6"/>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7" name="Google Shape;3387;p6"/>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8" name="Google Shape;3388;p6"/>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89" name="Google Shape;3389;p6"/>
          <p:cNvGrpSpPr/>
          <p:nvPr/>
        </p:nvGrpSpPr>
        <p:grpSpPr>
          <a:xfrm>
            <a:off x="8831583" y="2228544"/>
            <a:ext cx="140686" cy="172547"/>
            <a:chOff x="1034783" y="1329944"/>
            <a:chExt cx="140686" cy="172547"/>
          </a:xfrm>
        </p:grpSpPr>
        <p:sp>
          <p:nvSpPr>
            <p:cNvPr id="3390" name="Google Shape;339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1" name="Google Shape;339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2" name="Google Shape;339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3" name="Google Shape;339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94" name="Google Shape;3394;p6"/>
          <p:cNvSpPr/>
          <p:nvPr/>
        </p:nvSpPr>
        <p:spPr>
          <a:xfrm>
            <a:off x="8620971" y="1709912"/>
            <a:ext cx="145827" cy="20949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5" name="Google Shape;3395;p6"/>
          <p:cNvSpPr/>
          <p:nvPr/>
        </p:nvSpPr>
        <p:spPr>
          <a:xfrm>
            <a:off x="7963948" y="150583"/>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6" name="Google Shape;3396;p6"/>
          <p:cNvSpPr/>
          <p:nvPr/>
        </p:nvSpPr>
        <p:spPr>
          <a:xfrm>
            <a:off x="8680948" y="1169133"/>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397" name="Google Shape;3397;p6"/>
          <p:cNvGrpSpPr/>
          <p:nvPr/>
        </p:nvGrpSpPr>
        <p:grpSpPr>
          <a:xfrm>
            <a:off x="8823633" y="195669"/>
            <a:ext cx="140686" cy="172547"/>
            <a:chOff x="1034783" y="1329944"/>
            <a:chExt cx="140686" cy="172547"/>
          </a:xfrm>
        </p:grpSpPr>
        <p:sp>
          <p:nvSpPr>
            <p:cNvPr id="3398" name="Google Shape;339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9" name="Google Shape;339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0" name="Google Shape;340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1" name="Google Shape;340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02" name="Google Shape;3402;p6"/>
          <p:cNvGrpSpPr/>
          <p:nvPr/>
        </p:nvGrpSpPr>
        <p:grpSpPr>
          <a:xfrm>
            <a:off x="8682933" y="2996619"/>
            <a:ext cx="140686" cy="172547"/>
            <a:chOff x="1034783" y="1329944"/>
            <a:chExt cx="140686" cy="172547"/>
          </a:xfrm>
        </p:grpSpPr>
        <p:sp>
          <p:nvSpPr>
            <p:cNvPr id="3403" name="Google Shape;3403;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4" name="Google Shape;3404;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5" name="Google Shape;3405;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6" name="Google Shape;3406;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07" name="Google Shape;3407;p6"/>
          <p:cNvGrpSpPr/>
          <p:nvPr/>
        </p:nvGrpSpPr>
        <p:grpSpPr>
          <a:xfrm flipH="1">
            <a:off x="119296" y="2559169"/>
            <a:ext cx="140686" cy="172547"/>
            <a:chOff x="1034783" y="1329944"/>
            <a:chExt cx="140686" cy="172547"/>
          </a:xfrm>
        </p:grpSpPr>
        <p:sp>
          <p:nvSpPr>
            <p:cNvPr id="3408" name="Google Shape;340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9" name="Google Shape;340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0" name="Google Shape;341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1" name="Google Shape;341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12" name="Google Shape;3412;p6"/>
          <p:cNvSpPr/>
          <p:nvPr/>
        </p:nvSpPr>
        <p:spPr>
          <a:xfrm flipH="1">
            <a:off x="400967" y="2040537"/>
            <a:ext cx="145827" cy="20949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3" name="Google Shape;3413;p6"/>
          <p:cNvSpPr/>
          <p:nvPr/>
        </p:nvSpPr>
        <p:spPr>
          <a:xfrm flipH="1">
            <a:off x="412847" y="1499758"/>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14" name="Google Shape;3414;p6"/>
          <p:cNvGrpSpPr/>
          <p:nvPr/>
        </p:nvGrpSpPr>
        <p:grpSpPr>
          <a:xfrm flipH="1">
            <a:off x="379496" y="3248744"/>
            <a:ext cx="140686" cy="172547"/>
            <a:chOff x="1034783" y="1329944"/>
            <a:chExt cx="140686" cy="172547"/>
          </a:xfrm>
        </p:grpSpPr>
        <p:sp>
          <p:nvSpPr>
            <p:cNvPr id="3415" name="Google Shape;3415;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6" name="Google Shape;3416;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7" name="Google Shape;3417;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8" name="Google Shape;3418;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19" name="Google Shape;3419;p6"/>
          <p:cNvGrpSpPr/>
          <p:nvPr/>
        </p:nvGrpSpPr>
        <p:grpSpPr>
          <a:xfrm>
            <a:off x="8907783" y="3586994"/>
            <a:ext cx="140686" cy="172547"/>
            <a:chOff x="1034783" y="1329944"/>
            <a:chExt cx="140686" cy="172547"/>
          </a:xfrm>
        </p:grpSpPr>
        <p:sp>
          <p:nvSpPr>
            <p:cNvPr id="3420" name="Google Shape;342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1" name="Google Shape;342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2" name="Google Shape;342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3" name="Google Shape;342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24" name="Google Shape;3424;p6"/>
          <p:cNvSpPr/>
          <p:nvPr/>
        </p:nvSpPr>
        <p:spPr>
          <a:xfrm>
            <a:off x="8754923" y="3954258"/>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25" name="Google Shape;3425;p6"/>
          <p:cNvGrpSpPr/>
          <p:nvPr/>
        </p:nvGrpSpPr>
        <p:grpSpPr>
          <a:xfrm>
            <a:off x="8540258" y="512119"/>
            <a:ext cx="140686" cy="172547"/>
            <a:chOff x="1034783" y="1329944"/>
            <a:chExt cx="140686" cy="172547"/>
          </a:xfrm>
        </p:grpSpPr>
        <p:sp>
          <p:nvSpPr>
            <p:cNvPr id="3426" name="Google Shape;3426;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7" name="Google Shape;3427;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8" name="Google Shape;3428;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9" name="Google Shape;3429;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30"/>
        <p:cNvGrpSpPr/>
        <p:nvPr/>
      </p:nvGrpSpPr>
      <p:grpSpPr>
        <a:xfrm>
          <a:off x="0" y="0"/>
          <a:ext cx="0" cy="0"/>
          <a:chOff x="0" y="0"/>
          <a:chExt cx="0" cy="0"/>
        </a:xfrm>
      </p:grpSpPr>
      <p:grpSp>
        <p:nvGrpSpPr>
          <p:cNvPr id="3431" name="Google Shape;3431;p7"/>
          <p:cNvGrpSpPr/>
          <p:nvPr/>
        </p:nvGrpSpPr>
        <p:grpSpPr>
          <a:xfrm>
            <a:off x="-44372" y="-112096"/>
            <a:ext cx="9232744" cy="5367692"/>
            <a:chOff x="-36097" y="-112100"/>
            <a:chExt cx="9232744" cy="5367692"/>
          </a:xfrm>
        </p:grpSpPr>
        <p:sp>
          <p:nvSpPr>
            <p:cNvPr id="3432" name="Google Shape;3432;p7"/>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3" name="Google Shape;3433;p7"/>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4" name="Google Shape;3434;p7"/>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5" name="Google Shape;3435;p7"/>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6" name="Google Shape;3436;p7"/>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7" name="Google Shape;3437;p7"/>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8" name="Google Shape;3438;p7"/>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9" name="Google Shape;3439;p7"/>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0" name="Google Shape;3440;p7"/>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1" name="Google Shape;3441;p7"/>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2" name="Google Shape;3442;p7"/>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3" name="Google Shape;3443;p7"/>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4" name="Google Shape;3444;p7"/>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5" name="Google Shape;3445;p7"/>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6" name="Google Shape;3446;p7"/>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7" name="Google Shape;3447;p7"/>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8" name="Google Shape;3448;p7"/>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9" name="Google Shape;3449;p7"/>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0" name="Google Shape;3450;p7"/>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1" name="Google Shape;3451;p7"/>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2" name="Google Shape;3452;p7"/>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3" name="Google Shape;3453;p7"/>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4" name="Google Shape;3454;p7"/>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5" name="Google Shape;3455;p7"/>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6" name="Google Shape;3456;p7"/>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7" name="Google Shape;3457;p7"/>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8" name="Google Shape;3458;p7"/>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9" name="Google Shape;3459;p7"/>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0" name="Google Shape;3460;p7"/>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1" name="Google Shape;3461;p7"/>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2" name="Google Shape;3462;p7"/>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3" name="Google Shape;3463;p7"/>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4" name="Google Shape;3464;p7"/>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5" name="Google Shape;3465;p7"/>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6" name="Google Shape;3466;p7"/>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7" name="Google Shape;3467;p7"/>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8" name="Google Shape;3468;p7"/>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9" name="Google Shape;3469;p7"/>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0" name="Google Shape;3470;p7"/>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1" name="Google Shape;3471;p7"/>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2" name="Google Shape;3472;p7"/>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3" name="Google Shape;3473;p7"/>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4" name="Google Shape;3474;p7"/>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5" name="Google Shape;3475;p7"/>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6" name="Google Shape;3476;p7"/>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7" name="Google Shape;3477;p7"/>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8" name="Google Shape;3478;p7"/>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9" name="Google Shape;3479;p7"/>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0" name="Google Shape;3480;p7"/>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1" name="Google Shape;3481;p7"/>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2" name="Google Shape;3482;p7"/>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3" name="Google Shape;3483;p7"/>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4" name="Google Shape;3484;p7"/>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5" name="Google Shape;3485;p7"/>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6" name="Google Shape;3486;p7"/>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7" name="Google Shape;3487;p7"/>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8" name="Google Shape;3488;p7"/>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9" name="Google Shape;3489;p7"/>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0" name="Google Shape;3490;p7"/>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1" name="Google Shape;3491;p7"/>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2" name="Google Shape;3492;p7"/>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3" name="Google Shape;3493;p7"/>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4" name="Google Shape;3494;p7"/>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5" name="Google Shape;3495;p7"/>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6" name="Google Shape;3496;p7"/>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7" name="Google Shape;3497;p7"/>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8" name="Google Shape;3498;p7"/>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9" name="Google Shape;3499;p7"/>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0" name="Google Shape;3500;p7"/>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1" name="Google Shape;3501;p7"/>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2" name="Google Shape;3502;p7"/>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3" name="Google Shape;3503;p7"/>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4" name="Google Shape;3504;p7"/>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5" name="Google Shape;3505;p7"/>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6" name="Google Shape;3506;p7"/>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7" name="Google Shape;3507;p7"/>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8" name="Google Shape;3508;p7"/>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9" name="Google Shape;3509;p7"/>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0" name="Google Shape;3510;p7"/>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1" name="Google Shape;3511;p7"/>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2" name="Google Shape;3512;p7"/>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3" name="Google Shape;3513;p7"/>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4" name="Google Shape;3514;p7"/>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5" name="Google Shape;3515;p7"/>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6" name="Google Shape;3516;p7"/>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7" name="Google Shape;3517;p7"/>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8" name="Google Shape;3518;p7"/>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9" name="Google Shape;3519;p7"/>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0" name="Google Shape;3520;p7"/>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1" name="Google Shape;3521;p7"/>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2" name="Google Shape;3522;p7"/>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3" name="Google Shape;3523;p7"/>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4" name="Google Shape;3524;p7"/>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5" name="Google Shape;3525;p7"/>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6" name="Google Shape;3526;p7"/>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7" name="Google Shape;3527;p7"/>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8" name="Google Shape;3528;p7"/>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9" name="Google Shape;3529;p7"/>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0" name="Google Shape;3530;p7"/>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1" name="Google Shape;3531;p7"/>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2" name="Google Shape;3532;p7"/>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3" name="Google Shape;3533;p7"/>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4" name="Google Shape;3534;p7"/>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5" name="Google Shape;3535;p7"/>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6" name="Google Shape;3536;p7"/>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7" name="Google Shape;3537;p7"/>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8" name="Google Shape;3538;p7"/>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9" name="Google Shape;3539;p7"/>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0" name="Google Shape;3540;p7"/>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1" name="Google Shape;3541;p7"/>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2" name="Google Shape;3542;p7"/>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3" name="Google Shape;3543;p7"/>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4" name="Google Shape;3544;p7"/>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5" name="Google Shape;3545;p7"/>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6" name="Google Shape;3546;p7"/>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7" name="Google Shape;3547;p7"/>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8" name="Google Shape;3548;p7"/>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9" name="Google Shape;3549;p7"/>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0" name="Google Shape;3550;p7"/>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1" name="Google Shape;3551;p7"/>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2" name="Google Shape;3552;p7"/>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3" name="Google Shape;3553;p7"/>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4" name="Google Shape;3554;p7"/>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5" name="Google Shape;3555;p7"/>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6" name="Google Shape;3556;p7"/>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7" name="Google Shape;3557;p7"/>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8" name="Google Shape;3558;p7"/>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9" name="Google Shape;3559;p7"/>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0" name="Google Shape;3560;p7"/>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1" name="Google Shape;3561;p7"/>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2" name="Google Shape;3562;p7"/>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3" name="Google Shape;3563;p7"/>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4" name="Google Shape;3564;p7"/>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5" name="Google Shape;3565;p7"/>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6" name="Google Shape;3566;p7"/>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7" name="Google Shape;3567;p7"/>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8" name="Google Shape;3568;p7"/>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9" name="Google Shape;3569;p7"/>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0" name="Google Shape;3570;p7"/>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1" name="Google Shape;3571;p7"/>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2" name="Google Shape;3572;p7"/>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3" name="Google Shape;3573;p7"/>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4" name="Google Shape;3574;p7"/>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5" name="Google Shape;3575;p7"/>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6" name="Google Shape;3576;p7"/>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7" name="Google Shape;3577;p7"/>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8" name="Google Shape;3578;p7"/>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9" name="Google Shape;3579;p7"/>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0" name="Google Shape;3580;p7"/>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1" name="Google Shape;3581;p7"/>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2" name="Google Shape;3582;p7"/>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3" name="Google Shape;3583;p7"/>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4" name="Google Shape;3584;p7"/>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5" name="Google Shape;3585;p7"/>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6" name="Google Shape;3586;p7"/>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7" name="Google Shape;3587;p7"/>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8" name="Google Shape;3588;p7"/>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9" name="Google Shape;3589;p7"/>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0" name="Google Shape;3590;p7"/>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1" name="Google Shape;3591;p7"/>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2" name="Google Shape;3592;p7"/>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3" name="Google Shape;3593;p7"/>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4" name="Google Shape;3594;p7"/>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5" name="Google Shape;3595;p7"/>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6" name="Google Shape;3596;p7"/>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7" name="Google Shape;3597;p7"/>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8" name="Google Shape;3598;p7"/>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9" name="Google Shape;3599;p7"/>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0" name="Google Shape;3600;p7"/>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1" name="Google Shape;3601;p7"/>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2" name="Google Shape;3602;p7"/>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3" name="Google Shape;3603;p7"/>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4" name="Google Shape;3604;p7"/>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5" name="Google Shape;3605;p7"/>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6" name="Google Shape;3606;p7"/>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7" name="Google Shape;3607;p7"/>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8" name="Google Shape;3608;p7"/>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9" name="Google Shape;3609;p7"/>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0" name="Google Shape;3610;p7"/>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1" name="Google Shape;3611;p7"/>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2" name="Google Shape;3612;p7"/>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3" name="Google Shape;3613;p7"/>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4" name="Google Shape;3614;p7"/>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5" name="Google Shape;3615;p7"/>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6" name="Google Shape;3616;p7"/>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7" name="Google Shape;3617;p7"/>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8" name="Google Shape;3618;p7"/>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9" name="Google Shape;3619;p7"/>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0" name="Google Shape;3620;p7"/>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1" name="Google Shape;3621;p7"/>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2" name="Google Shape;3622;p7"/>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3" name="Google Shape;3623;p7"/>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4" name="Google Shape;3624;p7"/>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5" name="Google Shape;3625;p7"/>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6" name="Google Shape;3626;p7"/>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7" name="Google Shape;3627;p7"/>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8" name="Google Shape;3628;p7"/>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9" name="Google Shape;3629;p7"/>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0" name="Google Shape;3630;p7"/>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1" name="Google Shape;3631;p7"/>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2" name="Google Shape;3632;p7"/>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3" name="Google Shape;3633;p7"/>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4" name="Google Shape;3634;p7"/>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5" name="Google Shape;3635;p7"/>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6" name="Google Shape;3636;p7"/>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7" name="Google Shape;3637;p7"/>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8" name="Google Shape;3638;p7"/>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9" name="Google Shape;3639;p7"/>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0" name="Google Shape;3640;p7"/>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1" name="Google Shape;3641;p7"/>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2" name="Google Shape;3642;p7"/>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3" name="Google Shape;3643;p7"/>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4" name="Google Shape;3644;p7"/>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5" name="Google Shape;3645;p7"/>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6" name="Google Shape;3646;p7"/>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7" name="Google Shape;3647;p7"/>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8" name="Google Shape;3648;p7"/>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9" name="Google Shape;3649;p7"/>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0" name="Google Shape;3650;p7"/>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1" name="Google Shape;3651;p7"/>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2" name="Google Shape;3652;p7"/>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3" name="Google Shape;3653;p7"/>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4" name="Google Shape;3654;p7"/>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5" name="Google Shape;3655;p7"/>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6" name="Google Shape;3656;p7"/>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7" name="Google Shape;3657;p7"/>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8" name="Google Shape;3658;p7"/>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9" name="Google Shape;3659;p7"/>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0" name="Google Shape;3660;p7"/>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1" name="Google Shape;3661;p7"/>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2" name="Google Shape;3662;p7"/>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3" name="Google Shape;3663;p7"/>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4" name="Google Shape;3664;p7"/>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5" name="Google Shape;3665;p7"/>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6" name="Google Shape;3666;p7"/>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7" name="Google Shape;3667;p7"/>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8" name="Google Shape;3668;p7"/>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9" name="Google Shape;3669;p7"/>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0" name="Google Shape;3670;p7"/>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1" name="Google Shape;3671;p7"/>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2" name="Google Shape;3672;p7"/>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3" name="Google Shape;3673;p7"/>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4" name="Google Shape;3674;p7"/>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5" name="Google Shape;3675;p7"/>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6" name="Google Shape;3676;p7"/>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7" name="Google Shape;3677;p7"/>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8" name="Google Shape;3678;p7"/>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9" name="Google Shape;3679;p7"/>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0" name="Google Shape;3680;p7"/>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1" name="Google Shape;3681;p7"/>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2" name="Google Shape;3682;p7"/>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3" name="Google Shape;3683;p7"/>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4" name="Google Shape;3684;p7"/>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5" name="Google Shape;3685;p7"/>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6" name="Google Shape;3686;p7"/>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7" name="Google Shape;3687;p7"/>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8" name="Google Shape;3688;p7"/>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9" name="Google Shape;3689;p7"/>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0" name="Google Shape;3690;p7"/>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1" name="Google Shape;3691;p7"/>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2" name="Google Shape;3692;p7"/>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3" name="Google Shape;3693;p7"/>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4" name="Google Shape;3694;p7"/>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5" name="Google Shape;3695;p7"/>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6" name="Google Shape;3696;p7"/>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7" name="Google Shape;3697;p7"/>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8" name="Google Shape;3698;p7"/>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9" name="Google Shape;3699;p7"/>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0" name="Google Shape;3700;p7"/>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1" name="Google Shape;3701;p7"/>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2" name="Google Shape;3702;p7"/>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3" name="Google Shape;3703;p7"/>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4" name="Google Shape;3704;p7"/>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5" name="Google Shape;3705;p7"/>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6" name="Google Shape;3706;p7"/>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7" name="Google Shape;3707;p7"/>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8" name="Google Shape;3708;p7"/>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9" name="Google Shape;3709;p7"/>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0" name="Google Shape;3710;p7"/>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1" name="Google Shape;3711;p7"/>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2" name="Google Shape;3712;p7"/>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3" name="Google Shape;3713;p7"/>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4" name="Google Shape;3714;p7"/>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5" name="Google Shape;3715;p7"/>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6" name="Google Shape;3716;p7"/>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7" name="Google Shape;3717;p7"/>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8" name="Google Shape;3718;p7"/>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9" name="Google Shape;3719;p7"/>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0" name="Google Shape;3720;p7"/>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1" name="Google Shape;3721;p7"/>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2" name="Google Shape;3722;p7"/>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3" name="Google Shape;3723;p7"/>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4" name="Google Shape;3724;p7"/>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5" name="Google Shape;3725;p7"/>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6" name="Google Shape;3726;p7"/>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7" name="Google Shape;3727;p7"/>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8" name="Google Shape;3728;p7"/>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9" name="Google Shape;3729;p7"/>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0" name="Google Shape;3730;p7"/>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1" name="Google Shape;3731;p7"/>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2" name="Google Shape;3732;p7"/>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3" name="Google Shape;3733;p7"/>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4" name="Google Shape;3734;p7"/>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5" name="Google Shape;3735;p7"/>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6" name="Google Shape;3736;p7"/>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7" name="Google Shape;3737;p7"/>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8" name="Google Shape;3738;p7"/>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9" name="Google Shape;3739;p7"/>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0" name="Google Shape;3740;p7"/>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1" name="Google Shape;3741;p7"/>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2" name="Google Shape;3742;p7"/>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3" name="Google Shape;3743;p7"/>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4" name="Google Shape;3744;p7"/>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5" name="Google Shape;3745;p7"/>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6" name="Google Shape;3746;p7"/>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7" name="Google Shape;3747;p7"/>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8" name="Google Shape;3748;p7"/>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9" name="Google Shape;3749;p7"/>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0" name="Google Shape;3750;p7"/>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1" name="Google Shape;3751;p7"/>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2" name="Google Shape;3752;p7"/>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3" name="Google Shape;3753;p7"/>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4" name="Google Shape;3754;p7"/>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5" name="Google Shape;3755;p7"/>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6" name="Google Shape;3756;p7"/>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7" name="Google Shape;3757;p7"/>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8" name="Google Shape;3758;p7"/>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9" name="Google Shape;3759;p7"/>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0" name="Google Shape;3760;p7"/>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1" name="Google Shape;3761;p7"/>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2" name="Google Shape;3762;p7"/>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3" name="Google Shape;3763;p7"/>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4" name="Google Shape;3764;p7"/>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5" name="Google Shape;3765;p7"/>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6" name="Google Shape;3766;p7"/>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7" name="Google Shape;3767;p7"/>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8" name="Google Shape;3768;p7"/>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9" name="Google Shape;3769;p7"/>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0" name="Google Shape;3770;p7"/>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1" name="Google Shape;3771;p7"/>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2" name="Google Shape;3772;p7"/>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3" name="Google Shape;3773;p7"/>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4" name="Google Shape;3774;p7"/>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5" name="Google Shape;3775;p7"/>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6" name="Google Shape;3776;p7"/>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7" name="Google Shape;3777;p7"/>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8" name="Google Shape;3778;p7"/>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9" name="Google Shape;3779;p7"/>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0" name="Google Shape;3780;p7"/>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1" name="Google Shape;3781;p7"/>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2" name="Google Shape;3782;p7"/>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3" name="Google Shape;3783;p7"/>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4" name="Google Shape;3784;p7"/>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5" name="Google Shape;3785;p7"/>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6" name="Google Shape;3786;p7"/>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7" name="Google Shape;3787;p7"/>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8" name="Google Shape;3788;p7"/>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9" name="Google Shape;3789;p7"/>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0" name="Google Shape;3790;p7"/>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1" name="Google Shape;3791;p7"/>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2" name="Google Shape;3792;p7"/>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3" name="Google Shape;3793;p7"/>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4" name="Google Shape;3794;p7"/>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5" name="Google Shape;3795;p7"/>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6" name="Google Shape;3796;p7"/>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7" name="Google Shape;3797;p7"/>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8" name="Google Shape;3798;p7"/>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9" name="Google Shape;3799;p7"/>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0" name="Google Shape;3800;p7"/>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1" name="Google Shape;3801;p7"/>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2" name="Google Shape;3802;p7"/>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3" name="Google Shape;3803;p7"/>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4" name="Google Shape;3804;p7"/>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5" name="Google Shape;3805;p7"/>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6" name="Google Shape;3806;p7"/>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7" name="Google Shape;3807;p7"/>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8" name="Google Shape;3808;p7"/>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9" name="Google Shape;3809;p7"/>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0" name="Google Shape;3810;p7"/>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1" name="Google Shape;3811;p7"/>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2" name="Google Shape;3812;p7"/>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3" name="Google Shape;3813;p7"/>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4" name="Google Shape;3814;p7"/>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5" name="Google Shape;3815;p7"/>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6" name="Google Shape;3816;p7"/>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7" name="Google Shape;3817;p7"/>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8" name="Google Shape;3818;p7"/>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9" name="Google Shape;3819;p7"/>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0" name="Google Shape;3820;p7"/>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1" name="Google Shape;3821;p7"/>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2" name="Google Shape;3822;p7"/>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3" name="Google Shape;3823;p7"/>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4" name="Google Shape;3824;p7"/>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5" name="Google Shape;3825;p7"/>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6" name="Google Shape;3826;p7"/>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7" name="Google Shape;3827;p7"/>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8" name="Google Shape;3828;p7"/>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9" name="Google Shape;3829;p7"/>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0" name="Google Shape;3830;p7"/>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1" name="Google Shape;3831;p7"/>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2" name="Google Shape;3832;p7"/>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3" name="Google Shape;3833;p7"/>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4" name="Google Shape;3834;p7"/>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5" name="Google Shape;3835;p7"/>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6" name="Google Shape;3836;p7"/>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7" name="Google Shape;3837;p7"/>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8" name="Google Shape;3838;p7"/>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9" name="Google Shape;3839;p7"/>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0" name="Google Shape;3840;p7"/>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1" name="Google Shape;3841;p7"/>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2" name="Google Shape;3842;p7"/>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3" name="Google Shape;3843;p7"/>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4" name="Google Shape;3844;p7"/>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5" name="Google Shape;3845;p7"/>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6" name="Google Shape;3846;p7"/>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7" name="Google Shape;3847;p7"/>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8" name="Google Shape;3848;p7"/>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9" name="Google Shape;3849;p7"/>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0" name="Google Shape;3850;p7"/>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1" name="Google Shape;3851;p7"/>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2" name="Google Shape;3852;p7"/>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3" name="Google Shape;3853;p7"/>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4" name="Google Shape;3854;p7"/>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5" name="Google Shape;3855;p7"/>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6" name="Google Shape;3856;p7"/>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7" name="Google Shape;3857;p7"/>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8" name="Google Shape;3858;p7"/>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9" name="Google Shape;3859;p7"/>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0" name="Google Shape;3860;p7"/>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1" name="Google Shape;3861;p7"/>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2" name="Google Shape;3862;p7"/>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3" name="Google Shape;3863;p7"/>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4" name="Google Shape;3864;p7"/>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5" name="Google Shape;3865;p7"/>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6" name="Google Shape;3866;p7"/>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7" name="Google Shape;3867;p7"/>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8" name="Google Shape;3868;p7"/>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9" name="Google Shape;3869;p7"/>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0" name="Google Shape;3870;p7"/>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1" name="Google Shape;3871;p7"/>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2" name="Google Shape;3872;p7"/>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3" name="Google Shape;3873;p7"/>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4" name="Google Shape;3874;p7"/>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5" name="Google Shape;3875;p7"/>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6" name="Google Shape;3876;p7"/>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7" name="Google Shape;3877;p7"/>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8" name="Google Shape;3878;p7"/>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9" name="Google Shape;3879;p7"/>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0" name="Google Shape;3880;p7"/>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1" name="Google Shape;3881;p7"/>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2" name="Google Shape;3882;p7"/>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3" name="Google Shape;3883;p7"/>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4" name="Google Shape;3884;p7"/>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5" name="Google Shape;3885;p7"/>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6" name="Google Shape;3886;p7"/>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7" name="Google Shape;3887;p7"/>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8" name="Google Shape;3888;p7"/>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9" name="Google Shape;3889;p7"/>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0" name="Google Shape;3890;p7"/>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1" name="Google Shape;3891;p7"/>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2" name="Google Shape;3892;p7"/>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3" name="Google Shape;3893;p7"/>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4" name="Google Shape;3894;p7"/>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5" name="Google Shape;3895;p7"/>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6" name="Google Shape;3896;p7"/>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7" name="Google Shape;3897;p7"/>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8" name="Google Shape;3898;p7"/>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9" name="Google Shape;3899;p7"/>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0" name="Google Shape;3900;p7"/>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1" name="Google Shape;3901;p7"/>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2" name="Google Shape;3902;p7"/>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3" name="Google Shape;3903;p7"/>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4" name="Google Shape;3904;p7"/>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5" name="Google Shape;3905;p7"/>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6" name="Google Shape;3906;p7"/>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7" name="Google Shape;3907;p7"/>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8" name="Google Shape;3908;p7"/>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9" name="Google Shape;3909;p7"/>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0" name="Google Shape;3910;p7"/>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1" name="Google Shape;3911;p7"/>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2" name="Google Shape;3912;p7"/>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3" name="Google Shape;3913;p7"/>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4" name="Google Shape;3914;p7"/>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5" name="Google Shape;3915;p7"/>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6" name="Google Shape;3916;p7"/>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7"/>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7"/>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9" name="Google Shape;3919;p7"/>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0" name="Google Shape;3920;p7"/>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1" name="Google Shape;3921;p7"/>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7"/>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7"/>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7"/>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7"/>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7"/>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7"/>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7"/>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7"/>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7"/>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7"/>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2" name="Google Shape;3932;p7"/>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3" name="Google Shape;3933;p7"/>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4" name="Google Shape;3934;p7"/>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5" name="Google Shape;3935;p7"/>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6" name="Google Shape;3936;p7"/>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7" name="Google Shape;3937;p7"/>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8" name="Google Shape;3938;p7"/>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9" name="Google Shape;3939;p7"/>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0" name="Google Shape;3940;p7"/>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1" name="Google Shape;3941;p7"/>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2" name="Google Shape;3942;p7"/>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3" name="Google Shape;3943;p7"/>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4" name="Google Shape;3944;p7"/>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5" name="Google Shape;3945;p7"/>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6" name="Google Shape;3946;p7"/>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7" name="Google Shape;3947;p7"/>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8" name="Google Shape;3948;p7"/>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9" name="Google Shape;3949;p7"/>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0" name="Google Shape;3950;p7"/>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1" name="Google Shape;3951;p7"/>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2" name="Google Shape;3952;p7"/>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3" name="Google Shape;3953;p7"/>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4" name="Google Shape;3954;p7"/>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5" name="Google Shape;3955;p7"/>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6" name="Google Shape;3956;p7"/>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7" name="Google Shape;3957;p7"/>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8" name="Google Shape;3958;p7"/>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9" name="Google Shape;3959;p7"/>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0" name="Google Shape;3960;p7"/>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1" name="Google Shape;3961;p7"/>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2" name="Google Shape;3962;p7"/>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3" name="Google Shape;3963;p7"/>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4" name="Google Shape;3964;p7"/>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5" name="Google Shape;3965;p7"/>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6" name="Google Shape;3966;p7"/>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7" name="Google Shape;3967;p7"/>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8" name="Google Shape;3968;p7"/>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9" name="Google Shape;3969;p7"/>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0" name="Google Shape;3970;p7"/>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1" name="Google Shape;3971;p7"/>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2" name="Google Shape;3972;p7"/>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3" name="Google Shape;3973;p7"/>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4" name="Google Shape;3974;p7"/>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5" name="Google Shape;3975;p7"/>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6" name="Google Shape;3976;p7"/>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7" name="Google Shape;3977;p7"/>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8" name="Google Shape;3978;p7"/>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9" name="Google Shape;3979;p7"/>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0" name="Google Shape;3980;p7"/>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1" name="Google Shape;3981;p7"/>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2" name="Google Shape;3982;p7"/>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3" name="Google Shape;3983;p7"/>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4" name="Google Shape;3984;p7"/>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5" name="Google Shape;3985;p7"/>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6" name="Google Shape;3986;p7"/>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7" name="Google Shape;3987;p7"/>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8" name="Google Shape;3988;p7"/>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9" name="Google Shape;3989;p7"/>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0" name="Google Shape;3990;p7"/>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1" name="Google Shape;3991;p7"/>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2" name="Google Shape;3992;p7"/>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3" name="Google Shape;3993;p7"/>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4" name="Google Shape;3994;p7"/>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5" name="Google Shape;3995;p7"/>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6" name="Google Shape;3996;p7"/>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7" name="Google Shape;3997;p7"/>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8" name="Google Shape;3998;p7"/>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9" name="Google Shape;3999;p7"/>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0" name="Google Shape;4000;p7"/>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1" name="Google Shape;4001;p7"/>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2" name="Google Shape;4002;p7"/>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3" name="Google Shape;4003;p7"/>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4" name="Google Shape;4004;p7"/>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5" name="Google Shape;4005;p7"/>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6" name="Google Shape;4006;p7"/>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7" name="Google Shape;4007;p7"/>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8" name="Google Shape;4008;p7"/>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9" name="Google Shape;4009;p7"/>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0" name="Google Shape;4010;p7"/>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1" name="Google Shape;4011;p7"/>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2" name="Google Shape;4012;p7"/>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3" name="Google Shape;4013;p7"/>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4" name="Google Shape;4014;p7"/>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5" name="Google Shape;4015;p7"/>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6" name="Google Shape;4016;p7"/>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7" name="Google Shape;4017;p7"/>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8" name="Google Shape;4018;p7"/>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9" name="Google Shape;4019;p7"/>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0" name="Google Shape;4020;p7"/>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1" name="Google Shape;4021;p7"/>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2" name="Google Shape;4022;p7"/>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3" name="Google Shape;4023;p7"/>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4" name="Google Shape;4024;p7"/>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5" name="Google Shape;4025;p7"/>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6" name="Google Shape;4026;p7"/>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7" name="Google Shape;4027;p7"/>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8" name="Google Shape;4028;p7"/>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9" name="Google Shape;4029;p7"/>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0" name="Google Shape;4030;p7"/>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1" name="Google Shape;4031;p7"/>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2" name="Google Shape;4032;p7"/>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3" name="Google Shape;4033;p7"/>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4" name="Google Shape;4034;p7"/>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5" name="Google Shape;4035;p7"/>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6" name="Google Shape;4036;p7"/>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7" name="Google Shape;4037;p7"/>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8" name="Google Shape;4038;p7"/>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9" name="Google Shape;4039;p7"/>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0" name="Google Shape;4040;p7"/>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1" name="Google Shape;4041;p7"/>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2" name="Google Shape;4042;p7"/>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3" name="Google Shape;4043;p7"/>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4" name="Google Shape;4044;p7"/>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5" name="Google Shape;4045;p7"/>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6" name="Google Shape;4046;p7"/>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7" name="Google Shape;4047;p7"/>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8" name="Google Shape;4048;p7"/>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9" name="Google Shape;4049;p7"/>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0" name="Google Shape;4050;p7"/>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1" name="Google Shape;4051;p7"/>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2" name="Google Shape;4052;p7"/>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3" name="Google Shape;4053;p7"/>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4" name="Google Shape;4054;p7"/>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5" name="Google Shape;4055;p7"/>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6" name="Google Shape;4056;p7"/>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7" name="Google Shape;4057;p7"/>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8" name="Google Shape;4058;p7"/>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9" name="Google Shape;4059;p7"/>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0" name="Google Shape;4060;p7"/>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1" name="Google Shape;4061;p7"/>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2" name="Google Shape;4062;p7"/>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3" name="Google Shape;4063;p7"/>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4" name="Google Shape;4064;p7"/>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5" name="Google Shape;4065;p7"/>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6" name="Google Shape;4066;p7"/>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67" name="Google Shape;4067;p7"/>
          <p:cNvSpPr txBox="1">
            <a:spLocks noGrp="1"/>
          </p:cNvSpPr>
          <p:nvPr>
            <p:ph type="body" idx="1"/>
          </p:nvPr>
        </p:nvSpPr>
        <p:spPr>
          <a:xfrm>
            <a:off x="720000" y="1937025"/>
            <a:ext cx="4200300" cy="210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p:txBody>
      </p:sp>
      <p:sp>
        <p:nvSpPr>
          <p:cNvPr id="4068" name="Google Shape;4068;p7"/>
          <p:cNvSpPr txBox="1">
            <a:spLocks noGrp="1"/>
          </p:cNvSpPr>
          <p:nvPr>
            <p:ph type="title"/>
          </p:nvPr>
        </p:nvSpPr>
        <p:spPr>
          <a:xfrm>
            <a:off x="715100" y="445025"/>
            <a:ext cx="7713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069" name="Google Shape;4069;p7"/>
          <p:cNvSpPr/>
          <p:nvPr/>
        </p:nvSpPr>
        <p:spPr>
          <a:xfrm>
            <a:off x="254423" y="445033"/>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70" name="Google Shape;4070;p7"/>
          <p:cNvGrpSpPr/>
          <p:nvPr/>
        </p:nvGrpSpPr>
        <p:grpSpPr>
          <a:xfrm>
            <a:off x="373626" y="-64425"/>
            <a:ext cx="490836" cy="1481231"/>
            <a:chOff x="373626" y="-64425"/>
            <a:chExt cx="490836" cy="1481231"/>
          </a:xfrm>
        </p:grpSpPr>
        <p:sp>
          <p:nvSpPr>
            <p:cNvPr id="4071" name="Google Shape;4071;p7"/>
            <p:cNvSpPr/>
            <p:nvPr/>
          </p:nvSpPr>
          <p:spPr>
            <a:xfrm>
              <a:off x="544090" y="1317699"/>
              <a:ext cx="149938" cy="99107"/>
            </a:xfrm>
            <a:custGeom>
              <a:avLst/>
              <a:gdLst/>
              <a:ahLst/>
              <a:cxnLst/>
              <a:rect l="l" t="t" r="r" b="b"/>
              <a:pathLst>
                <a:path w="5106" h="3375" extrusionOk="0">
                  <a:moveTo>
                    <a:pt x="0" y="0"/>
                  </a:moveTo>
                  <a:lnTo>
                    <a:pt x="0" y="3112"/>
                  </a:lnTo>
                  <a:cubicBezTo>
                    <a:pt x="839" y="3287"/>
                    <a:pt x="1696" y="3375"/>
                    <a:pt x="2553" y="3375"/>
                  </a:cubicBezTo>
                  <a:cubicBezTo>
                    <a:pt x="3409" y="3375"/>
                    <a:pt x="4266" y="3287"/>
                    <a:pt x="5105" y="3112"/>
                  </a:cubicBezTo>
                  <a:lnTo>
                    <a:pt x="5105"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2" name="Google Shape;4072;p7"/>
            <p:cNvSpPr/>
            <p:nvPr/>
          </p:nvSpPr>
          <p:spPr>
            <a:xfrm>
              <a:off x="373626" y="935720"/>
              <a:ext cx="490836" cy="402535"/>
            </a:xfrm>
            <a:custGeom>
              <a:avLst/>
              <a:gdLst/>
              <a:ahLst/>
              <a:cxnLst/>
              <a:rect l="l" t="t" r="r" b="b"/>
              <a:pathLst>
                <a:path w="16715" h="13708" extrusionOk="0">
                  <a:moveTo>
                    <a:pt x="8358" y="1"/>
                  </a:moveTo>
                  <a:cubicBezTo>
                    <a:pt x="3742" y="1"/>
                    <a:pt x="1" y="3043"/>
                    <a:pt x="1" y="6854"/>
                  </a:cubicBezTo>
                  <a:cubicBezTo>
                    <a:pt x="1" y="10631"/>
                    <a:pt x="3742" y="13708"/>
                    <a:pt x="8358" y="13708"/>
                  </a:cubicBezTo>
                  <a:cubicBezTo>
                    <a:pt x="12973" y="13708"/>
                    <a:pt x="16715" y="10631"/>
                    <a:pt x="16715" y="6854"/>
                  </a:cubicBezTo>
                  <a:cubicBezTo>
                    <a:pt x="16715" y="3043"/>
                    <a:pt x="12973" y="1"/>
                    <a:pt x="8358"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3" name="Google Shape;4073;p7"/>
            <p:cNvSpPr/>
            <p:nvPr/>
          </p:nvSpPr>
          <p:spPr>
            <a:xfrm>
              <a:off x="435234" y="935720"/>
              <a:ext cx="367620" cy="402535"/>
            </a:xfrm>
            <a:custGeom>
              <a:avLst/>
              <a:gdLst/>
              <a:ahLst/>
              <a:cxnLst/>
              <a:rect l="l" t="t" r="r" b="b"/>
              <a:pathLst>
                <a:path w="12519" h="13708" fill="none" extrusionOk="0">
                  <a:moveTo>
                    <a:pt x="12519" y="6854"/>
                  </a:moveTo>
                  <a:cubicBezTo>
                    <a:pt x="12519" y="10631"/>
                    <a:pt x="9721" y="13708"/>
                    <a:pt x="6260" y="13708"/>
                  </a:cubicBezTo>
                  <a:cubicBezTo>
                    <a:pt x="2798" y="13708"/>
                    <a:pt x="1" y="10631"/>
                    <a:pt x="1" y="6854"/>
                  </a:cubicBezTo>
                  <a:cubicBezTo>
                    <a:pt x="1" y="3043"/>
                    <a:pt x="2798" y="1"/>
                    <a:pt x="6260" y="1"/>
                  </a:cubicBezTo>
                  <a:cubicBezTo>
                    <a:pt x="9721" y="1"/>
                    <a:pt x="12519" y="3043"/>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4" name="Google Shape;4074;p7"/>
            <p:cNvSpPr/>
            <p:nvPr/>
          </p:nvSpPr>
          <p:spPr>
            <a:xfrm>
              <a:off x="520451" y="935720"/>
              <a:ext cx="197186" cy="402535"/>
            </a:xfrm>
            <a:custGeom>
              <a:avLst/>
              <a:gdLst/>
              <a:ahLst/>
              <a:cxnLst/>
              <a:rect l="l" t="t" r="r" b="b"/>
              <a:pathLst>
                <a:path w="6715" h="13708" fill="none" extrusionOk="0">
                  <a:moveTo>
                    <a:pt x="6714" y="6854"/>
                  </a:moveTo>
                  <a:cubicBezTo>
                    <a:pt x="6714" y="10631"/>
                    <a:pt x="5211" y="13708"/>
                    <a:pt x="3358" y="13708"/>
                  </a:cubicBezTo>
                  <a:cubicBezTo>
                    <a:pt x="1504" y="13708"/>
                    <a:pt x="1" y="10631"/>
                    <a:pt x="1" y="6854"/>
                  </a:cubicBezTo>
                  <a:cubicBezTo>
                    <a:pt x="1" y="3043"/>
                    <a:pt x="1504" y="1"/>
                    <a:pt x="3358" y="1"/>
                  </a:cubicBezTo>
                  <a:cubicBezTo>
                    <a:pt x="5211" y="1"/>
                    <a:pt x="6714" y="3043"/>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075" name="Google Shape;4075;p7"/>
            <p:cNvCxnSpPr/>
            <p:nvPr/>
          </p:nvCxnSpPr>
          <p:spPr>
            <a:xfrm rot="10800000">
              <a:off x="623750" y="-64425"/>
              <a:ext cx="0" cy="1005000"/>
            </a:xfrm>
            <a:prstGeom prst="straightConnector1">
              <a:avLst/>
            </a:prstGeom>
            <a:noFill/>
            <a:ln w="9525" cap="flat" cmpd="sng">
              <a:solidFill>
                <a:schemeClr val="accent2"/>
              </a:solidFill>
              <a:prstDash val="solid"/>
              <a:round/>
              <a:headEnd type="none" w="med" len="med"/>
              <a:tailEnd type="none" w="med" len="med"/>
            </a:ln>
          </p:spPr>
        </p:cxnSp>
      </p:grpSp>
      <p:grpSp>
        <p:nvGrpSpPr>
          <p:cNvPr id="4076" name="Google Shape;4076;p7"/>
          <p:cNvGrpSpPr/>
          <p:nvPr/>
        </p:nvGrpSpPr>
        <p:grpSpPr>
          <a:xfrm>
            <a:off x="7776208" y="202319"/>
            <a:ext cx="140686" cy="172547"/>
            <a:chOff x="1034783" y="1329944"/>
            <a:chExt cx="140686" cy="172547"/>
          </a:xfrm>
        </p:grpSpPr>
        <p:sp>
          <p:nvSpPr>
            <p:cNvPr id="4077" name="Google Shape;4077;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8" name="Google Shape;4078;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9" name="Google Shape;4079;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0" name="Google Shape;4080;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81" name="Google Shape;4081;p7"/>
          <p:cNvGrpSpPr/>
          <p:nvPr/>
        </p:nvGrpSpPr>
        <p:grpSpPr>
          <a:xfrm>
            <a:off x="8766808" y="735719"/>
            <a:ext cx="140686" cy="172547"/>
            <a:chOff x="1034783" y="1329944"/>
            <a:chExt cx="140686" cy="172547"/>
          </a:xfrm>
        </p:grpSpPr>
        <p:sp>
          <p:nvSpPr>
            <p:cNvPr id="4082" name="Google Shape;4082;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3" name="Google Shape;4083;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4" name="Google Shape;4084;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5" name="Google Shape;4085;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86" name="Google Shape;4086;p7"/>
          <p:cNvSpPr/>
          <p:nvPr/>
        </p:nvSpPr>
        <p:spPr>
          <a:xfrm>
            <a:off x="8341896" y="298687"/>
            <a:ext cx="145827" cy="20949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7" name="Google Shape;4087;p7"/>
          <p:cNvSpPr/>
          <p:nvPr/>
        </p:nvSpPr>
        <p:spPr>
          <a:xfrm>
            <a:off x="8907773" y="216708"/>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8" name="Google Shape;4088;p7"/>
          <p:cNvSpPr/>
          <p:nvPr/>
        </p:nvSpPr>
        <p:spPr>
          <a:xfrm>
            <a:off x="8680948" y="1169133"/>
            <a:ext cx="73970" cy="73970"/>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89"/>
        <p:cNvGrpSpPr/>
        <p:nvPr/>
      </p:nvGrpSpPr>
      <p:grpSpPr>
        <a:xfrm>
          <a:off x="0" y="0"/>
          <a:ext cx="0" cy="0"/>
          <a:chOff x="0" y="0"/>
          <a:chExt cx="0" cy="0"/>
        </a:xfrm>
      </p:grpSpPr>
      <p:grpSp>
        <p:nvGrpSpPr>
          <p:cNvPr id="4090" name="Google Shape;4090;p8"/>
          <p:cNvGrpSpPr/>
          <p:nvPr/>
        </p:nvGrpSpPr>
        <p:grpSpPr>
          <a:xfrm>
            <a:off x="-44372" y="-112096"/>
            <a:ext cx="9232744" cy="5367692"/>
            <a:chOff x="-36097" y="-112100"/>
            <a:chExt cx="9232744" cy="5367692"/>
          </a:xfrm>
        </p:grpSpPr>
        <p:sp>
          <p:nvSpPr>
            <p:cNvPr id="4091" name="Google Shape;4091;p8"/>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2" name="Google Shape;4092;p8"/>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3" name="Google Shape;4093;p8"/>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4" name="Google Shape;4094;p8"/>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5" name="Google Shape;4095;p8"/>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6" name="Google Shape;4096;p8"/>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7" name="Google Shape;4097;p8"/>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8" name="Google Shape;4098;p8"/>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9" name="Google Shape;4099;p8"/>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0" name="Google Shape;4100;p8"/>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1" name="Google Shape;4101;p8"/>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2" name="Google Shape;4102;p8"/>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3" name="Google Shape;4103;p8"/>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4" name="Google Shape;4104;p8"/>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5" name="Google Shape;4105;p8"/>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6" name="Google Shape;4106;p8"/>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7" name="Google Shape;4107;p8"/>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8" name="Google Shape;4108;p8"/>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9" name="Google Shape;4109;p8"/>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0" name="Google Shape;4110;p8"/>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1" name="Google Shape;4111;p8"/>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2" name="Google Shape;4112;p8"/>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3" name="Google Shape;4113;p8"/>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4" name="Google Shape;4114;p8"/>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5" name="Google Shape;4115;p8"/>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6" name="Google Shape;4116;p8"/>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7" name="Google Shape;4117;p8"/>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8" name="Google Shape;4118;p8"/>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9" name="Google Shape;4119;p8"/>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0" name="Google Shape;4120;p8"/>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1" name="Google Shape;4121;p8"/>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2" name="Google Shape;4122;p8"/>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3" name="Google Shape;4123;p8"/>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4" name="Google Shape;4124;p8"/>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5" name="Google Shape;4125;p8"/>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6" name="Google Shape;4126;p8"/>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7" name="Google Shape;4127;p8"/>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8" name="Google Shape;4128;p8"/>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9" name="Google Shape;4129;p8"/>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0" name="Google Shape;4130;p8"/>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1" name="Google Shape;4131;p8"/>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2" name="Google Shape;4132;p8"/>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3" name="Google Shape;4133;p8"/>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4" name="Google Shape;4134;p8"/>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5" name="Google Shape;4135;p8"/>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6" name="Google Shape;4136;p8"/>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7" name="Google Shape;4137;p8"/>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8" name="Google Shape;4138;p8"/>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9" name="Google Shape;4139;p8"/>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0" name="Google Shape;4140;p8"/>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1" name="Google Shape;4141;p8"/>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2" name="Google Shape;4142;p8"/>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3" name="Google Shape;4143;p8"/>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4" name="Google Shape;4144;p8"/>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5" name="Google Shape;4145;p8"/>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6" name="Google Shape;4146;p8"/>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7" name="Google Shape;4147;p8"/>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8" name="Google Shape;4148;p8"/>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9" name="Google Shape;4149;p8"/>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0" name="Google Shape;4150;p8"/>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1" name="Google Shape;4151;p8"/>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2" name="Google Shape;4152;p8"/>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3" name="Google Shape;4153;p8"/>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4" name="Google Shape;4154;p8"/>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5" name="Google Shape;4155;p8"/>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6" name="Google Shape;4156;p8"/>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7" name="Google Shape;4157;p8"/>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8" name="Google Shape;4158;p8"/>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9" name="Google Shape;4159;p8"/>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0" name="Google Shape;4160;p8"/>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1" name="Google Shape;4161;p8"/>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2" name="Google Shape;4162;p8"/>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3" name="Google Shape;4163;p8"/>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4" name="Google Shape;4164;p8"/>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5" name="Google Shape;4165;p8"/>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6" name="Google Shape;4166;p8"/>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7" name="Google Shape;4167;p8"/>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8" name="Google Shape;4168;p8"/>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9" name="Google Shape;4169;p8"/>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0" name="Google Shape;4170;p8"/>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1" name="Google Shape;4171;p8"/>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2" name="Google Shape;4172;p8"/>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3" name="Google Shape;4173;p8"/>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4" name="Google Shape;4174;p8"/>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5" name="Google Shape;4175;p8"/>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6" name="Google Shape;4176;p8"/>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7" name="Google Shape;4177;p8"/>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8" name="Google Shape;4178;p8"/>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9" name="Google Shape;4179;p8"/>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0" name="Google Shape;4180;p8"/>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1" name="Google Shape;4181;p8"/>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2" name="Google Shape;4182;p8"/>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3" name="Google Shape;4183;p8"/>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4" name="Google Shape;4184;p8"/>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5" name="Google Shape;4185;p8"/>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6" name="Google Shape;4186;p8"/>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7" name="Google Shape;4187;p8"/>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8" name="Google Shape;4188;p8"/>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9" name="Google Shape;4189;p8"/>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0" name="Google Shape;4190;p8"/>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1" name="Google Shape;4191;p8"/>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2" name="Google Shape;4192;p8"/>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3" name="Google Shape;4193;p8"/>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4" name="Google Shape;4194;p8"/>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5" name="Google Shape;4195;p8"/>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6" name="Google Shape;4196;p8"/>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7" name="Google Shape;4197;p8"/>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8" name="Google Shape;4198;p8"/>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9" name="Google Shape;4199;p8"/>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0" name="Google Shape;4200;p8"/>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1" name="Google Shape;4201;p8"/>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2" name="Google Shape;4202;p8"/>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3" name="Google Shape;4203;p8"/>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4" name="Google Shape;4204;p8"/>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5" name="Google Shape;4205;p8"/>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6" name="Google Shape;4206;p8"/>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7" name="Google Shape;4207;p8"/>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8" name="Google Shape;4208;p8"/>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9" name="Google Shape;4209;p8"/>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0" name="Google Shape;4210;p8"/>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1" name="Google Shape;4211;p8"/>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2" name="Google Shape;4212;p8"/>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3" name="Google Shape;4213;p8"/>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4" name="Google Shape;4214;p8"/>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5" name="Google Shape;4215;p8"/>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6" name="Google Shape;4216;p8"/>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7" name="Google Shape;4217;p8"/>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8" name="Google Shape;4218;p8"/>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9" name="Google Shape;4219;p8"/>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0" name="Google Shape;4220;p8"/>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1" name="Google Shape;4221;p8"/>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2" name="Google Shape;4222;p8"/>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3" name="Google Shape;4223;p8"/>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4" name="Google Shape;4224;p8"/>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5" name="Google Shape;4225;p8"/>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6" name="Google Shape;4226;p8"/>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7" name="Google Shape;4227;p8"/>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8" name="Google Shape;4228;p8"/>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9" name="Google Shape;4229;p8"/>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0" name="Google Shape;4230;p8"/>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1" name="Google Shape;4231;p8"/>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2" name="Google Shape;4232;p8"/>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3" name="Google Shape;4233;p8"/>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4" name="Google Shape;4234;p8"/>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5" name="Google Shape;4235;p8"/>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6" name="Google Shape;4236;p8"/>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7" name="Google Shape;4237;p8"/>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8" name="Google Shape;4238;p8"/>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9" name="Google Shape;4239;p8"/>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0" name="Google Shape;4240;p8"/>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1" name="Google Shape;4241;p8"/>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2" name="Google Shape;4242;p8"/>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3" name="Google Shape;4243;p8"/>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4" name="Google Shape;4244;p8"/>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5" name="Google Shape;4245;p8"/>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6" name="Google Shape;4246;p8"/>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7" name="Google Shape;4247;p8"/>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8" name="Google Shape;4248;p8"/>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9" name="Google Shape;4249;p8"/>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0" name="Google Shape;4250;p8"/>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1" name="Google Shape;4251;p8"/>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2" name="Google Shape;4252;p8"/>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3" name="Google Shape;4253;p8"/>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4" name="Google Shape;4254;p8"/>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5" name="Google Shape;4255;p8"/>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6" name="Google Shape;4256;p8"/>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7" name="Google Shape;4257;p8"/>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8" name="Google Shape;4258;p8"/>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9" name="Google Shape;4259;p8"/>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0" name="Google Shape;4260;p8"/>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1" name="Google Shape;4261;p8"/>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2" name="Google Shape;4262;p8"/>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3" name="Google Shape;4263;p8"/>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4" name="Google Shape;4264;p8"/>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5" name="Google Shape;4265;p8"/>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6" name="Google Shape;4266;p8"/>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7" name="Google Shape;4267;p8"/>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8" name="Google Shape;4268;p8"/>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9" name="Google Shape;4269;p8"/>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0" name="Google Shape;4270;p8"/>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1" name="Google Shape;4271;p8"/>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2" name="Google Shape;4272;p8"/>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3" name="Google Shape;4273;p8"/>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4" name="Google Shape;4274;p8"/>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5" name="Google Shape;4275;p8"/>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6" name="Google Shape;4276;p8"/>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7" name="Google Shape;4277;p8"/>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8" name="Google Shape;4278;p8"/>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9" name="Google Shape;4279;p8"/>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0" name="Google Shape;4280;p8"/>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1" name="Google Shape;4281;p8"/>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2" name="Google Shape;4282;p8"/>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3" name="Google Shape;4283;p8"/>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4" name="Google Shape;4284;p8"/>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5" name="Google Shape;4285;p8"/>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6" name="Google Shape;4286;p8"/>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7" name="Google Shape;4287;p8"/>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8" name="Google Shape;4288;p8"/>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9" name="Google Shape;4289;p8"/>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0" name="Google Shape;4290;p8"/>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1" name="Google Shape;4291;p8"/>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2" name="Google Shape;4292;p8"/>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3" name="Google Shape;4293;p8"/>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4" name="Google Shape;4294;p8"/>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5" name="Google Shape;4295;p8"/>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6" name="Google Shape;4296;p8"/>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7" name="Google Shape;4297;p8"/>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8" name="Google Shape;4298;p8"/>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9" name="Google Shape;4299;p8"/>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0" name="Google Shape;4300;p8"/>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1" name="Google Shape;4301;p8"/>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2" name="Google Shape;4302;p8"/>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3" name="Google Shape;4303;p8"/>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4" name="Google Shape;4304;p8"/>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5" name="Google Shape;4305;p8"/>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6" name="Google Shape;4306;p8"/>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7" name="Google Shape;4307;p8"/>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8" name="Google Shape;4308;p8"/>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9" name="Google Shape;4309;p8"/>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0" name="Google Shape;4310;p8"/>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1" name="Google Shape;4311;p8"/>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2" name="Google Shape;4312;p8"/>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3" name="Google Shape;4313;p8"/>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4" name="Google Shape;4314;p8"/>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5" name="Google Shape;4315;p8"/>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6" name="Google Shape;4316;p8"/>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7" name="Google Shape;4317;p8"/>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8" name="Google Shape;4318;p8"/>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9" name="Google Shape;4319;p8"/>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0" name="Google Shape;4320;p8"/>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1" name="Google Shape;4321;p8"/>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2" name="Google Shape;4322;p8"/>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3" name="Google Shape;4323;p8"/>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4" name="Google Shape;4324;p8"/>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5" name="Google Shape;4325;p8"/>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6" name="Google Shape;4326;p8"/>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7" name="Google Shape;4327;p8"/>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8" name="Google Shape;4328;p8"/>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9" name="Google Shape;4329;p8"/>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0" name="Google Shape;4330;p8"/>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1" name="Google Shape;4331;p8"/>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2" name="Google Shape;4332;p8"/>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3" name="Google Shape;4333;p8"/>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4" name="Google Shape;4334;p8"/>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5" name="Google Shape;4335;p8"/>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6" name="Google Shape;4336;p8"/>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7" name="Google Shape;4337;p8"/>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8" name="Google Shape;4338;p8"/>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9" name="Google Shape;4339;p8"/>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0" name="Google Shape;4340;p8"/>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1" name="Google Shape;4341;p8"/>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2" name="Google Shape;4342;p8"/>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3" name="Google Shape;4343;p8"/>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4" name="Google Shape;4344;p8"/>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5" name="Google Shape;4345;p8"/>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6" name="Google Shape;4346;p8"/>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7" name="Google Shape;4347;p8"/>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8" name="Google Shape;4348;p8"/>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9" name="Google Shape;4349;p8"/>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0" name="Google Shape;4350;p8"/>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1" name="Google Shape;4351;p8"/>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2" name="Google Shape;4352;p8"/>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3" name="Google Shape;4353;p8"/>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4" name="Google Shape;4354;p8"/>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5" name="Google Shape;4355;p8"/>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6" name="Google Shape;4356;p8"/>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7" name="Google Shape;4357;p8"/>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8" name="Google Shape;4358;p8"/>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9" name="Google Shape;4359;p8"/>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0" name="Google Shape;4360;p8"/>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1" name="Google Shape;4361;p8"/>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2" name="Google Shape;4362;p8"/>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3" name="Google Shape;4363;p8"/>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4" name="Google Shape;4364;p8"/>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5" name="Google Shape;4365;p8"/>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6" name="Google Shape;4366;p8"/>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7" name="Google Shape;4367;p8"/>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8" name="Google Shape;4368;p8"/>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9" name="Google Shape;4369;p8"/>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0" name="Google Shape;4370;p8"/>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1" name="Google Shape;4371;p8"/>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2" name="Google Shape;4372;p8"/>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3" name="Google Shape;4373;p8"/>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4" name="Google Shape;4374;p8"/>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5" name="Google Shape;4375;p8"/>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6" name="Google Shape;4376;p8"/>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7" name="Google Shape;4377;p8"/>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8" name="Google Shape;4378;p8"/>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9" name="Google Shape;4379;p8"/>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0" name="Google Shape;4380;p8"/>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1" name="Google Shape;4381;p8"/>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2" name="Google Shape;4382;p8"/>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3" name="Google Shape;4383;p8"/>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4" name="Google Shape;4384;p8"/>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5" name="Google Shape;4385;p8"/>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6" name="Google Shape;4386;p8"/>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7" name="Google Shape;4387;p8"/>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8" name="Google Shape;4388;p8"/>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9" name="Google Shape;4389;p8"/>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0" name="Google Shape;4390;p8"/>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1" name="Google Shape;4391;p8"/>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2" name="Google Shape;4392;p8"/>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3" name="Google Shape;4393;p8"/>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4" name="Google Shape;4394;p8"/>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5" name="Google Shape;4395;p8"/>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6" name="Google Shape;4396;p8"/>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7" name="Google Shape;4397;p8"/>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8" name="Google Shape;4398;p8"/>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9" name="Google Shape;4399;p8"/>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0" name="Google Shape;4400;p8"/>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1" name="Google Shape;4401;p8"/>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2" name="Google Shape;4402;p8"/>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3" name="Google Shape;4403;p8"/>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4" name="Google Shape;4404;p8"/>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5" name="Google Shape;4405;p8"/>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6" name="Google Shape;4406;p8"/>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7" name="Google Shape;4407;p8"/>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8" name="Google Shape;4408;p8"/>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9" name="Google Shape;4409;p8"/>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0" name="Google Shape;4410;p8"/>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1" name="Google Shape;4411;p8"/>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2" name="Google Shape;4412;p8"/>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3" name="Google Shape;4413;p8"/>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4" name="Google Shape;4414;p8"/>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5" name="Google Shape;4415;p8"/>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6" name="Google Shape;4416;p8"/>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7" name="Google Shape;4417;p8"/>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8" name="Google Shape;4418;p8"/>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9" name="Google Shape;4419;p8"/>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0" name="Google Shape;4420;p8"/>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1" name="Google Shape;4421;p8"/>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2" name="Google Shape;4422;p8"/>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3" name="Google Shape;4423;p8"/>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4" name="Google Shape;4424;p8"/>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5" name="Google Shape;4425;p8"/>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6" name="Google Shape;4426;p8"/>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7" name="Google Shape;4427;p8"/>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8" name="Google Shape;4428;p8"/>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9" name="Google Shape;4429;p8"/>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0" name="Google Shape;4430;p8"/>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1" name="Google Shape;4431;p8"/>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2" name="Google Shape;4432;p8"/>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3" name="Google Shape;4433;p8"/>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4" name="Google Shape;4434;p8"/>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5" name="Google Shape;4435;p8"/>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6" name="Google Shape;4436;p8"/>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7" name="Google Shape;4437;p8"/>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8" name="Google Shape;4438;p8"/>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9" name="Google Shape;4439;p8"/>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0" name="Google Shape;4440;p8"/>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1" name="Google Shape;4441;p8"/>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2" name="Google Shape;4442;p8"/>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3" name="Google Shape;4443;p8"/>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4" name="Google Shape;4444;p8"/>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5" name="Google Shape;4445;p8"/>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6" name="Google Shape;4446;p8"/>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7" name="Google Shape;4447;p8"/>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8" name="Google Shape;4448;p8"/>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9" name="Google Shape;4449;p8"/>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0" name="Google Shape;4450;p8"/>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1" name="Google Shape;4451;p8"/>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2" name="Google Shape;4452;p8"/>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3" name="Google Shape;4453;p8"/>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4" name="Google Shape;4454;p8"/>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5" name="Google Shape;4455;p8"/>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6" name="Google Shape;4456;p8"/>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7" name="Google Shape;4457;p8"/>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8" name="Google Shape;4458;p8"/>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9" name="Google Shape;4459;p8"/>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0" name="Google Shape;4460;p8"/>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1" name="Google Shape;4461;p8"/>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2" name="Google Shape;4462;p8"/>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3" name="Google Shape;4463;p8"/>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4" name="Google Shape;4464;p8"/>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5" name="Google Shape;4465;p8"/>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6" name="Google Shape;4466;p8"/>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7" name="Google Shape;4467;p8"/>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8" name="Google Shape;4468;p8"/>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9" name="Google Shape;4469;p8"/>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0" name="Google Shape;4470;p8"/>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1" name="Google Shape;4471;p8"/>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2" name="Google Shape;4472;p8"/>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3" name="Google Shape;4473;p8"/>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4" name="Google Shape;4474;p8"/>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5" name="Google Shape;4475;p8"/>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6" name="Google Shape;4476;p8"/>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7" name="Google Shape;4477;p8"/>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8" name="Google Shape;4478;p8"/>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9" name="Google Shape;4479;p8"/>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0" name="Google Shape;4480;p8"/>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1" name="Google Shape;4481;p8"/>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2" name="Google Shape;4482;p8"/>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3" name="Google Shape;4483;p8"/>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4" name="Google Shape;4484;p8"/>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5" name="Google Shape;4485;p8"/>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6" name="Google Shape;4486;p8"/>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7" name="Google Shape;4487;p8"/>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8" name="Google Shape;4488;p8"/>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9" name="Google Shape;4489;p8"/>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0" name="Google Shape;4490;p8"/>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1" name="Google Shape;4491;p8"/>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2" name="Google Shape;4492;p8"/>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3" name="Google Shape;4493;p8"/>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4" name="Google Shape;4494;p8"/>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5" name="Google Shape;4495;p8"/>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6" name="Google Shape;4496;p8"/>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7" name="Google Shape;4497;p8"/>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8" name="Google Shape;4498;p8"/>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9" name="Google Shape;4499;p8"/>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0" name="Google Shape;4500;p8"/>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1" name="Google Shape;4501;p8"/>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2" name="Google Shape;4502;p8"/>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3" name="Google Shape;4503;p8"/>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4" name="Google Shape;4504;p8"/>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5" name="Google Shape;4505;p8"/>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6" name="Google Shape;4506;p8"/>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7" name="Google Shape;4507;p8"/>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8" name="Google Shape;4508;p8"/>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9" name="Google Shape;4509;p8"/>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0" name="Google Shape;4510;p8"/>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1" name="Google Shape;4511;p8"/>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2" name="Google Shape;4512;p8"/>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3" name="Google Shape;4513;p8"/>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4" name="Google Shape;4514;p8"/>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5" name="Google Shape;4515;p8"/>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6" name="Google Shape;4516;p8"/>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7" name="Google Shape;4517;p8"/>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8" name="Google Shape;4518;p8"/>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9" name="Google Shape;4519;p8"/>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0" name="Google Shape;4520;p8"/>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1" name="Google Shape;4521;p8"/>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2" name="Google Shape;4522;p8"/>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3" name="Google Shape;4523;p8"/>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4" name="Google Shape;4524;p8"/>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5" name="Google Shape;4525;p8"/>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6" name="Google Shape;4526;p8"/>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7" name="Google Shape;4527;p8"/>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8" name="Google Shape;4528;p8"/>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9" name="Google Shape;4529;p8"/>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0" name="Google Shape;4530;p8"/>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1" name="Google Shape;4531;p8"/>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2" name="Google Shape;4532;p8"/>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3" name="Google Shape;4533;p8"/>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4" name="Google Shape;4534;p8"/>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5" name="Google Shape;4535;p8"/>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6" name="Google Shape;4536;p8"/>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7" name="Google Shape;4537;p8"/>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8" name="Google Shape;4538;p8"/>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9" name="Google Shape;4539;p8"/>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0" name="Google Shape;4540;p8"/>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1" name="Google Shape;4541;p8"/>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2" name="Google Shape;4542;p8"/>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3" name="Google Shape;4543;p8"/>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4" name="Google Shape;4544;p8"/>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5" name="Google Shape;4545;p8"/>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6" name="Google Shape;4546;p8"/>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7" name="Google Shape;4547;p8"/>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8" name="Google Shape;4548;p8"/>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9" name="Google Shape;4549;p8"/>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0" name="Google Shape;4550;p8"/>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1" name="Google Shape;4551;p8"/>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2" name="Google Shape;4552;p8"/>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3" name="Google Shape;4553;p8"/>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4" name="Google Shape;4554;p8"/>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5" name="Google Shape;4555;p8"/>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6" name="Google Shape;4556;p8"/>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7" name="Google Shape;4557;p8"/>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8" name="Google Shape;4558;p8"/>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9" name="Google Shape;4559;p8"/>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0" name="Google Shape;4560;p8"/>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1" name="Google Shape;4561;p8"/>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2" name="Google Shape;4562;p8"/>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3" name="Google Shape;4563;p8"/>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4" name="Google Shape;4564;p8"/>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5" name="Google Shape;4565;p8"/>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6" name="Google Shape;4566;p8"/>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7" name="Google Shape;4567;p8"/>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8" name="Google Shape;4568;p8"/>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9" name="Google Shape;4569;p8"/>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0" name="Google Shape;4570;p8"/>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1" name="Google Shape;4571;p8"/>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2" name="Google Shape;4572;p8"/>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3" name="Google Shape;4573;p8"/>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4" name="Google Shape;4574;p8"/>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5" name="Google Shape;4575;p8"/>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6" name="Google Shape;4576;p8"/>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7" name="Google Shape;4577;p8"/>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8" name="Google Shape;4578;p8"/>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9" name="Google Shape;4579;p8"/>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0" name="Google Shape;4580;p8"/>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1" name="Google Shape;4581;p8"/>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2" name="Google Shape;4582;p8"/>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3" name="Google Shape;4583;p8"/>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4" name="Google Shape;4584;p8"/>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5" name="Google Shape;4585;p8"/>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6" name="Google Shape;4586;p8"/>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7" name="Google Shape;4587;p8"/>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8" name="Google Shape;4588;p8"/>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9" name="Google Shape;4589;p8"/>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0" name="Google Shape;4590;p8"/>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1" name="Google Shape;4591;p8"/>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2" name="Google Shape;4592;p8"/>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3" name="Google Shape;4593;p8"/>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4" name="Google Shape;4594;p8"/>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5" name="Google Shape;4595;p8"/>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6" name="Google Shape;4596;p8"/>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7" name="Google Shape;4597;p8"/>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8" name="Google Shape;4598;p8"/>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9" name="Google Shape;4599;p8"/>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0" name="Google Shape;4600;p8"/>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1" name="Google Shape;4601;p8"/>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2" name="Google Shape;4602;p8"/>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3" name="Google Shape;4603;p8"/>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4" name="Google Shape;4604;p8"/>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5" name="Google Shape;4605;p8"/>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6" name="Google Shape;4606;p8"/>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7" name="Google Shape;4607;p8"/>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8" name="Google Shape;4608;p8"/>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9" name="Google Shape;4609;p8"/>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0" name="Google Shape;4610;p8"/>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1" name="Google Shape;4611;p8"/>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2" name="Google Shape;4612;p8"/>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3" name="Google Shape;4613;p8"/>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4" name="Google Shape;4614;p8"/>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5" name="Google Shape;4615;p8"/>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6" name="Google Shape;4616;p8"/>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7" name="Google Shape;4617;p8"/>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8" name="Google Shape;4618;p8"/>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9" name="Google Shape;4619;p8"/>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0" name="Google Shape;4620;p8"/>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1" name="Google Shape;4621;p8"/>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2" name="Google Shape;4622;p8"/>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3" name="Google Shape;4623;p8"/>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4" name="Google Shape;4624;p8"/>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5" name="Google Shape;4625;p8"/>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6" name="Google Shape;4626;p8"/>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7" name="Google Shape;4627;p8"/>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8" name="Google Shape;4628;p8"/>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9" name="Google Shape;4629;p8"/>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0" name="Google Shape;4630;p8"/>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1" name="Google Shape;4631;p8"/>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2" name="Google Shape;4632;p8"/>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3" name="Google Shape;4633;p8"/>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4" name="Google Shape;4634;p8"/>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5" name="Google Shape;4635;p8"/>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6" name="Google Shape;4636;p8"/>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7" name="Google Shape;4637;p8"/>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8" name="Google Shape;4638;p8"/>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9" name="Google Shape;4639;p8"/>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0" name="Google Shape;4640;p8"/>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1" name="Google Shape;4641;p8"/>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2" name="Google Shape;4642;p8"/>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3" name="Google Shape;4643;p8"/>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4" name="Google Shape;4644;p8"/>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5" name="Google Shape;4645;p8"/>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6" name="Google Shape;4646;p8"/>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7" name="Google Shape;4647;p8"/>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8" name="Google Shape;4648;p8"/>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9" name="Google Shape;4649;p8"/>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0" name="Google Shape;4650;p8"/>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1" name="Google Shape;4651;p8"/>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2" name="Google Shape;4652;p8"/>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3" name="Google Shape;4653;p8"/>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4" name="Google Shape;4654;p8"/>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5" name="Google Shape;4655;p8"/>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6" name="Google Shape;4656;p8"/>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7" name="Google Shape;4657;p8"/>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8" name="Google Shape;4658;p8"/>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9" name="Google Shape;4659;p8"/>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0" name="Google Shape;4660;p8"/>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1" name="Google Shape;4661;p8"/>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2" name="Google Shape;4662;p8"/>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3" name="Google Shape;4663;p8"/>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4" name="Google Shape;4664;p8"/>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5" name="Google Shape;4665;p8"/>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6" name="Google Shape;4666;p8"/>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7" name="Google Shape;4667;p8"/>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8" name="Google Shape;4668;p8"/>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9" name="Google Shape;4669;p8"/>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0" name="Google Shape;4670;p8"/>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1" name="Google Shape;4671;p8"/>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2" name="Google Shape;4672;p8"/>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3" name="Google Shape;4673;p8"/>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4" name="Google Shape;4674;p8"/>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5" name="Google Shape;4675;p8"/>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6" name="Google Shape;4676;p8"/>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7" name="Google Shape;4677;p8"/>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8" name="Google Shape;4678;p8"/>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9" name="Google Shape;4679;p8"/>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0" name="Google Shape;4680;p8"/>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1" name="Google Shape;4681;p8"/>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2" name="Google Shape;4682;p8"/>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3" name="Google Shape;4683;p8"/>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4" name="Google Shape;4684;p8"/>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5" name="Google Shape;4685;p8"/>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6" name="Google Shape;4686;p8"/>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7" name="Google Shape;4687;p8"/>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8" name="Google Shape;4688;p8"/>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9" name="Google Shape;4689;p8"/>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0" name="Google Shape;4690;p8"/>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1" name="Google Shape;4691;p8"/>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2" name="Google Shape;4692;p8"/>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3" name="Google Shape;4693;p8"/>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4" name="Google Shape;4694;p8"/>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5" name="Google Shape;4695;p8"/>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6" name="Google Shape;4696;p8"/>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7" name="Google Shape;4697;p8"/>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8" name="Google Shape;4698;p8"/>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9" name="Google Shape;4699;p8"/>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0" name="Google Shape;4700;p8"/>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1" name="Google Shape;4701;p8"/>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2" name="Google Shape;4702;p8"/>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3" name="Google Shape;4703;p8"/>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4" name="Google Shape;4704;p8"/>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5" name="Google Shape;4705;p8"/>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6" name="Google Shape;4706;p8"/>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7" name="Google Shape;4707;p8"/>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8" name="Google Shape;4708;p8"/>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9" name="Google Shape;4709;p8"/>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0" name="Google Shape;4710;p8"/>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1" name="Google Shape;4711;p8"/>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2" name="Google Shape;4712;p8"/>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3" name="Google Shape;4713;p8"/>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4" name="Google Shape;4714;p8"/>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5" name="Google Shape;4715;p8"/>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6" name="Google Shape;4716;p8"/>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7" name="Google Shape;4717;p8"/>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8" name="Google Shape;4718;p8"/>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9" name="Google Shape;4719;p8"/>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0" name="Google Shape;4720;p8"/>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1" name="Google Shape;4721;p8"/>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2" name="Google Shape;4722;p8"/>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3" name="Google Shape;4723;p8"/>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4" name="Google Shape;4724;p8"/>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5" name="Google Shape;4725;p8"/>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26" name="Google Shape;4726;p8"/>
          <p:cNvSpPr txBox="1">
            <a:spLocks noGrp="1"/>
          </p:cNvSpPr>
          <p:nvPr>
            <p:ph type="title"/>
          </p:nvPr>
        </p:nvSpPr>
        <p:spPr>
          <a:xfrm>
            <a:off x="715050" y="1307100"/>
            <a:ext cx="7713900" cy="25293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8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grpSp>
        <p:nvGrpSpPr>
          <p:cNvPr id="4727" name="Google Shape;4727;p8"/>
          <p:cNvGrpSpPr/>
          <p:nvPr/>
        </p:nvGrpSpPr>
        <p:grpSpPr>
          <a:xfrm>
            <a:off x="7733159" y="3813800"/>
            <a:ext cx="1259236" cy="1234322"/>
            <a:chOff x="7683447" y="2854250"/>
            <a:chExt cx="1259236" cy="1234322"/>
          </a:xfrm>
        </p:grpSpPr>
        <p:sp>
          <p:nvSpPr>
            <p:cNvPr id="4728" name="Google Shape;4728;p8"/>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9" name="Google Shape;4729;p8"/>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0" name="Google Shape;4730;p8"/>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1" name="Google Shape;4731;p8"/>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2" name="Google Shape;4732;p8"/>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3" name="Google Shape;4733;p8"/>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4" name="Google Shape;4734;p8"/>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35" name="Google Shape;4735;p8"/>
          <p:cNvGrpSpPr/>
          <p:nvPr/>
        </p:nvGrpSpPr>
        <p:grpSpPr>
          <a:xfrm rot="4884314">
            <a:off x="8087114" y="-56116"/>
            <a:ext cx="1252684" cy="1424212"/>
            <a:chOff x="7302137" y="3521630"/>
            <a:chExt cx="832404" cy="946383"/>
          </a:xfrm>
        </p:grpSpPr>
        <p:sp>
          <p:nvSpPr>
            <p:cNvPr id="4736" name="Google Shape;4736;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7" name="Google Shape;4737;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8" name="Google Shape;4738;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9" name="Google Shape;4739;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0" name="Google Shape;4740;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1" name="Google Shape;4741;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42" name="Google Shape;4742;p8"/>
          <p:cNvSpPr/>
          <p:nvPr/>
        </p:nvSpPr>
        <p:spPr>
          <a:xfrm>
            <a:off x="8869938" y="153631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43" name="Google Shape;4743;p8"/>
          <p:cNvGrpSpPr/>
          <p:nvPr/>
        </p:nvGrpSpPr>
        <p:grpSpPr>
          <a:xfrm>
            <a:off x="8524961" y="2041312"/>
            <a:ext cx="174925" cy="214535"/>
            <a:chOff x="2067386" y="2215512"/>
            <a:chExt cx="174925" cy="214535"/>
          </a:xfrm>
        </p:grpSpPr>
        <p:sp>
          <p:nvSpPr>
            <p:cNvPr id="4744" name="Google Shape;4744;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5" name="Google Shape;4745;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6" name="Google Shape;4746;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7" name="Google Shape;4747;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48" name="Google Shape;4748;p8"/>
          <p:cNvGrpSpPr/>
          <p:nvPr/>
        </p:nvGrpSpPr>
        <p:grpSpPr>
          <a:xfrm>
            <a:off x="8742236" y="2590462"/>
            <a:ext cx="174925" cy="214535"/>
            <a:chOff x="2067386" y="2215512"/>
            <a:chExt cx="174925" cy="214535"/>
          </a:xfrm>
        </p:grpSpPr>
        <p:sp>
          <p:nvSpPr>
            <p:cNvPr id="4749" name="Google Shape;4749;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0" name="Google Shape;4750;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1" name="Google Shape;4751;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2" name="Google Shape;4752;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53" name="Google Shape;4753;p8"/>
          <p:cNvSpPr/>
          <p:nvPr/>
        </p:nvSpPr>
        <p:spPr>
          <a:xfrm flipH="1">
            <a:off x="8524945" y="321821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4" name="Google Shape;4754;p8"/>
          <p:cNvSpPr/>
          <p:nvPr/>
        </p:nvSpPr>
        <p:spPr>
          <a:xfrm>
            <a:off x="8741963" y="360538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55" name="Google Shape;4755;p8"/>
          <p:cNvGrpSpPr/>
          <p:nvPr/>
        </p:nvGrpSpPr>
        <p:grpSpPr>
          <a:xfrm>
            <a:off x="7297659" y="-142080"/>
            <a:ext cx="953418" cy="1117202"/>
            <a:chOff x="7297659" y="-142080"/>
            <a:chExt cx="953418" cy="1117202"/>
          </a:xfrm>
        </p:grpSpPr>
        <p:sp>
          <p:nvSpPr>
            <p:cNvPr id="4756" name="Google Shape;4756;p8"/>
            <p:cNvSpPr/>
            <p:nvPr/>
          </p:nvSpPr>
          <p:spPr>
            <a:xfrm rot="-7493413" flipH="1">
              <a:off x="7693953" y="-119424"/>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7" name="Google Shape;4757;p8"/>
            <p:cNvSpPr/>
            <p:nvPr/>
          </p:nvSpPr>
          <p:spPr>
            <a:xfrm rot="-7493413" flipH="1">
              <a:off x="7385316" y="438416"/>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8" name="Google Shape;4758;p8"/>
            <p:cNvSpPr/>
            <p:nvPr/>
          </p:nvSpPr>
          <p:spPr>
            <a:xfrm rot="-7493413" flipH="1">
              <a:off x="7433102" y="644034"/>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9" name="Google Shape;4759;p8"/>
            <p:cNvSpPr/>
            <p:nvPr/>
          </p:nvSpPr>
          <p:spPr>
            <a:xfrm rot="-7493413" flipH="1">
              <a:off x="7520081" y="470928"/>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60" name="Google Shape;4760;p8"/>
          <p:cNvSpPr/>
          <p:nvPr/>
        </p:nvSpPr>
        <p:spPr>
          <a:xfrm flipH="1">
            <a:off x="7491295" y="254593"/>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61" name="Google Shape;4761;p8"/>
          <p:cNvGrpSpPr/>
          <p:nvPr/>
        </p:nvGrpSpPr>
        <p:grpSpPr>
          <a:xfrm>
            <a:off x="8155536" y="193312"/>
            <a:ext cx="174925" cy="214535"/>
            <a:chOff x="2067386" y="2215512"/>
            <a:chExt cx="174925" cy="214535"/>
          </a:xfrm>
        </p:grpSpPr>
        <p:sp>
          <p:nvSpPr>
            <p:cNvPr id="4762" name="Google Shape;4762;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3" name="Google Shape;4763;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4" name="Google Shape;4764;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5" name="Google Shape;4765;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66" name="Google Shape;4766;p8"/>
          <p:cNvGrpSpPr/>
          <p:nvPr/>
        </p:nvGrpSpPr>
        <p:grpSpPr>
          <a:xfrm rot="-9733467">
            <a:off x="773522" y="4186886"/>
            <a:ext cx="882001" cy="843246"/>
            <a:chOff x="7746758" y="194662"/>
            <a:chExt cx="1299542" cy="1242440"/>
          </a:xfrm>
        </p:grpSpPr>
        <p:sp>
          <p:nvSpPr>
            <p:cNvPr id="4767" name="Google Shape;4767;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8" name="Google Shape;4768;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9" name="Google Shape;4769;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0" name="Google Shape;4770;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1" name="Google Shape;4771;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72" name="Google Shape;4772;p8"/>
          <p:cNvGrpSpPr/>
          <p:nvPr/>
        </p:nvGrpSpPr>
        <p:grpSpPr>
          <a:xfrm rot="-6576248">
            <a:off x="-252584" y="3788319"/>
            <a:ext cx="1252626" cy="1424145"/>
            <a:chOff x="7302137" y="3521630"/>
            <a:chExt cx="832404" cy="946383"/>
          </a:xfrm>
        </p:grpSpPr>
        <p:sp>
          <p:nvSpPr>
            <p:cNvPr id="4773" name="Google Shape;4773;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4" name="Google Shape;4774;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5" name="Google Shape;4775;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6" name="Google Shape;4776;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7" name="Google Shape;4777;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8" name="Google Shape;4778;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79" name="Google Shape;4779;p8"/>
          <p:cNvGrpSpPr/>
          <p:nvPr/>
        </p:nvGrpSpPr>
        <p:grpSpPr>
          <a:xfrm>
            <a:off x="2073125" y="4645942"/>
            <a:ext cx="223981" cy="274679"/>
            <a:chOff x="7314226" y="2364570"/>
            <a:chExt cx="170431" cy="208992"/>
          </a:xfrm>
        </p:grpSpPr>
        <p:sp>
          <p:nvSpPr>
            <p:cNvPr id="4780" name="Google Shape;4780;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1" name="Google Shape;4781;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2" name="Google Shape;4782;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3" name="Google Shape;4783;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84" name="Google Shape;4784;p8"/>
          <p:cNvGrpSpPr/>
          <p:nvPr/>
        </p:nvGrpSpPr>
        <p:grpSpPr>
          <a:xfrm>
            <a:off x="513486" y="4585837"/>
            <a:ext cx="174925" cy="214535"/>
            <a:chOff x="2067386" y="2215512"/>
            <a:chExt cx="174925" cy="214535"/>
          </a:xfrm>
        </p:grpSpPr>
        <p:sp>
          <p:nvSpPr>
            <p:cNvPr id="4785" name="Google Shape;478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6" name="Google Shape;478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7" name="Google Shape;478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8" name="Google Shape;478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89" name="Google Shape;4789;p8"/>
          <p:cNvSpPr/>
          <p:nvPr/>
        </p:nvSpPr>
        <p:spPr>
          <a:xfrm flipH="1">
            <a:off x="2725645" y="4562518"/>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90" name="Google Shape;4790;p8"/>
          <p:cNvGrpSpPr/>
          <p:nvPr/>
        </p:nvGrpSpPr>
        <p:grpSpPr>
          <a:xfrm>
            <a:off x="3212061" y="4450762"/>
            <a:ext cx="174925" cy="214535"/>
            <a:chOff x="2067386" y="2215512"/>
            <a:chExt cx="174925" cy="214535"/>
          </a:xfrm>
        </p:grpSpPr>
        <p:sp>
          <p:nvSpPr>
            <p:cNvPr id="4791" name="Google Shape;4791;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2" name="Google Shape;4792;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3" name="Google Shape;4793;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4" name="Google Shape;4794;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95" name="Google Shape;4795;p8"/>
          <p:cNvGrpSpPr/>
          <p:nvPr/>
        </p:nvGrpSpPr>
        <p:grpSpPr>
          <a:xfrm rot="-10038048">
            <a:off x="6845582" y="4278102"/>
            <a:ext cx="909625" cy="910298"/>
            <a:chOff x="7654583" y="1341698"/>
            <a:chExt cx="1103561" cy="1104377"/>
          </a:xfrm>
        </p:grpSpPr>
        <p:sp>
          <p:nvSpPr>
            <p:cNvPr id="4796" name="Google Shape;4796;p8"/>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7" name="Google Shape;4797;p8"/>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8" name="Google Shape;4798;p8"/>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9" name="Google Shape;4799;p8"/>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0" name="Google Shape;4800;p8"/>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1" name="Google Shape;4801;p8"/>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02" name="Google Shape;4802;p8"/>
          <p:cNvGrpSpPr/>
          <p:nvPr/>
        </p:nvGrpSpPr>
        <p:grpSpPr>
          <a:xfrm rot="-3416449">
            <a:off x="156850" y="223245"/>
            <a:ext cx="1299530" cy="1242429"/>
            <a:chOff x="7746758" y="194662"/>
            <a:chExt cx="1299542" cy="1242440"/>
          </a:xfrm>
        </p:grpSpPr>
        <p:sp>
          <p:nvSpPr>
            <p:cNvPr id="4803" name="Google Shape;4803;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4" name="Google Shape;4804;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5" name="Google Shape;4805;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6" name="Google Shape;4806;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7" name="Google Shape;4807;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08" name="Google Shape;4808;p8"/>
          <p:cNvGrpSpPr/>
          <p:nvPr/>
        </p:nvGrpSpPr>
        <p:grpSpPr>
          <a:xfrm>
            <a:off x="1567750" y="346542"/>
            <a:ext cx="223981" cy="274679"/>
            <a:chOff x="7314226" y="2364570"/>
            <a:chExt cx="170431" cy="208992"/>
          </a:xfrm>
        </p:grpSpPr>
        <p:sp>
          <p:nvSpPr>
            <p:cNvPr id="4809" name="Google Shape;4809;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0" name="Google Shape;4810;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1" name="Google Shape;4811;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2" name="Google Shape;4812;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813" name="Google Shape;4813;p8"/>
          <p:cNvSpPr/>
          <p:nvPr/>
        </p:nvSpPr>
        <p:spPr>
          <a:xfrm>
            <a:off x="286013" y="1649662"/>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814" name="Google Shape;4814;p8"/>
          <p:cNvGrpSpPr/>
          <p:nvPr/>
        </p:nvGrpSpPr>
        <p:grpSpPr>
          <a:xfrm>
            <a:off x="2512411" y="132012"/>
            <a:ext cx="174925" cy="214535"/>
            <a:chOff x="2067386" y="2215512"/>
            <a:chExt cx="174925" cy="214535"/>
          </a:xfrm>
        </p:grpSpPr>
        <p:sp>
          <p:nvSpPr>
            <p:cNvPr id="4815" name="Google Shape;481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6" name="Google Shape;481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7" name="Google Shape;481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8" name="Google Shape;481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819" name="Google Shape;4819;p8"/>
          <p:cNvSpPr/>
          <p:nvPr/>
        </p:nvSpPr>
        <p:spPr>
          <a:xfrm flipH="1">
            <a:off x="2224995" y="462393"/>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0" name="Google Shape;4820;p8"/>
          <p:cNvSpPr/>
          <p:nvPr/>
        </p:nvSpPr>
        <p:spPr>
          <a:xfrm flipH="1">
            <a:off x="554945" y="212980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21"/>
        <p:cNvGrpSpPr/>
        <p:nvPr/>
      </p:nvGrpSpPr>
      <p:grpSpPr>
        <a:xfrm>
          <a:off x="0" y="0"/>
          <a:ext cx="0" cy="0"/>
          <a:chOff x="0" y="0"/>
          <a:chExt cx="0" cy="0"/>
        </a:xfrm>
      </p:grpSpPr>
      <p:grpSp>
        <p:nvGrpSpPr>
          <p:cNvPr id="4822" name="Google Shape;4822;p9"/>
          <p:cNvGrpSpPr/>
          <p:nvPr/>
        </p:nvGrpSpPr>
        <p:grpSpPr>
          <a:xfrm>
            <a:off x="-44372" y="-112096"/>
            <a:ext cx="9232744" cy="5367692"/>
            <a:chOff x="-36097" y="-112100"/>
            <a:chExt cx="9232744" cy="5367692"/>
          </a:xfrm>
        </p:grpSpPr>
        <p:sp>
          <p:nvSpPr>
            <p:cNvPr id="4823" name="Google Shape;4823;p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4" name="Google Shape;4824;p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5" name="Google Shape;4825;p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6" name="Google Shape;4826;p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7" name="Google Shape;4827;p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8" name="Google Shape;4828;p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9" name="Google Shape;4829;p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0" name="Google Shape;4830;p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1" name="Google Shape;4831;p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2" name="Google Shape;4832;p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3" name="Google Shape;4833;p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4" name="Google Shape;4834;p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5" name="Google Shape;4835;p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6" name="Google Shape;4836;p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7" name="Google Shape;4837;p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8" name="Google Shape;4838;p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9" name="Google Shape;4839;p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0" name="Google Shape;4840;p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1" name="Google Shape;4841;p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2" name="Google Shape;4842;p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3" name="Google Shape;4843;p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4" name="Google Shape;4844;p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5" name="Google Shape;4845;p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6" name="Google Shape;4846;p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7" name="Google Shape;4847;p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8" name="Google Shape;4848;p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9" name="Google Shape;4849;p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0" name="Google Shape;4850;p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1" name="Google Shape;4851;p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2" name="Google Shape;4852;p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3" name="Google Shape;4853;p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4" name="Google Shape;4854;p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5" name="Google Shape;4855;p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6" name="Google Shape;4856;p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7" name="Google Shape;4857;p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8" name="Google Shape;4858;p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9" name="Google Shape;4859;p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0" name="Google Shape;4860;p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1" name="Google Shape;4861;p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2" name="Google Shape;4862;p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3" name="Google Shape;4863;p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4" name="Google Shape;4864;p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5" name="Google Shape;4865;p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6" name="Google Shape;4866;p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7" name="Google Shape;4867;p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8" name="Google Shape;4868;p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9" name="Google Shape;4869;p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0" name="Google Shape;4870;p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1" name="Google Shape;4871;p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2" name="Google Shape;4872;p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3" name="Google Shape;4873;p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4" name="Google Shape;4874;p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5" name="Google Shape;4875;p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6" name="Google Shape;4876;p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7" name="Google Shape;4877;p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8" name="Google Shape;4878;p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9" name="Google Shape;4879;p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0" name="Google Shape;4880;p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1" name="Google Shape;4881;p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2" name="Google Shape;4882;p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3" name="Google Shape;4883;p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4" name="Google Shape;4884;p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5" name="Google Shape;4885;p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6" name="Google Shape;4886;p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7" name="Google Shape;4887;p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8" name="Google Shape;4888;p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9" name="Google Shape;4889;p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0" name="Google Shape;4890;p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1" name="Google Shape;4891;p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2" name="Google Shape;4892;p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3" name="Google Shape;4893;p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4" name="Google Shape;4894;p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5" name="Google Shape;4895;p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6" name="Google Shape;4896;p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7" name="Google Shape;4897;p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8" name="Google Shape;4898;p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9" name="Google Shape;4899;p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0" name="Google Shape;4900;p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1" name="Google Shape;4901;p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2" name="Google Shape;4902;p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3" name="Google Shape;4903;p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4" name="Google Shape;4904;p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5" name="Google Shape;4905;p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6" name="Google Shape;4906;p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7" name="Google Shape;4907;p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8" name="Google Shape;4908;p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9" name="Google Shape;4909;p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0" name="Google Shape;4910;p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1" name="Google Shape;4911;p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2" name="Google Shape;4912;p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3" name="Google Shape;4913;p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4" name="Google Shape;4914;p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5" name="Google Shape;4915;p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6" name="Google Shape;4916;p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7" name="Google Shape;4917;p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8" name="Google Shape;4918;p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9" name="Google Shape;4919;p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0" name="Google Shape;4920;p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1" name="Google Shape;4921;p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2" name="Google Shape;4922;p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3" name="Google Shape;4923;p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4" name="Google Shape;4924;p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5" name="Google Shape;4925;p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6" name="Google Shape;4926;p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7" name="Google Shape;4927;p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8" name="Google Shape;4928;p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9" name="Google Shape;4929;p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0" name="Google Shape;4930;p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1" name="Google Shape;4931;p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2" name="Google Shape;4932;p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3" name="Google Shape;4933;p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4" name="Google Shape;4934;p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5" name="Google Shape;4935;p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6" name="Google Shape;4936;p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7" name="Google Shape;4937;p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8" name="Google Shape;4938;p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9" name="Google Shape;4939;p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0" name="Google Shape;4940;p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1" name="Google Shape;4941;p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2" name="Google Shape;4942;p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3" name="Google Shape;4943;p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4" name="Google Shape;4944;p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5" name="Google Shape;4945;p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6" name="Google Shape;4946;p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7" name="Google Shape;4947;p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8" name="Google Shape;4948;p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9" name="Google Shape;4949;p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0" name="Google Shape;4950;p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1" name="Google Shape;4951;p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2" name="Google Shape;4952;p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3" name="Google Shape;4953;p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4" name="Google Shape;4954;p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5" name="Google Shape;4955;p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6" name="Google Shape;4956;p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7" name="Google Shape;4957;p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8" name="Google Shape;4958;p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9" name="Google Shape;4959;p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0" name="Google Shape;4960;p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1" name="Google Shape;4961;p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2" name="Google Shape;4962;p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3" name="Google Shape;4963;p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4" name="Google Shape;4964;p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5" name="Google Shape;4965;p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6" name="Google Shape;4966;p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7" name="Google Shape;4967;p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8" name="Google Shape;4968;p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9" name="Google Shape;4969;p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0" name="Google Shape;4970;p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1" name="Google Shape;4971;p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2" name="Google Shape;4972;p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3" name="Google Shape;4973;p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4" name="Google Shape;4974;p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5" name="Google Shape;4975;p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6" name="Google Shape;4976;p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7" name="Google Shape;4977;p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8" name="Google Shape;4978;p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9" name="Google Shape;4979;p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0" name="Google Shape;4980;p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1" name="Google Shape;4981;p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2" name="Google Shape;4982;p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3" name="Google Shape;4983;p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4" name="Google Shape;4984;p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5" name="Google Shape;4985;p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6" name="Google Shape;4986;p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7" name="Google Shape;4987;p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8" name="Google Shape;4988;p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9" name="Google Shape;4989;p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0" name="Google Shape;4990;p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1" name="Google Shape;4991;p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2" name="Google Shape;4992;p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3" name="Google Shape;4993;p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4" name="Google Shape;4994;p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5" name="Google Shape;4995;p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6" name="Google Shape;4996;p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7" name="Google Shape;4997;p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8" name="Google Shape;4998;p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9" name="Google Shape;4999;p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0" name="Google Shape;5000;p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1" name="Google Shape;5001;p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2" name="Google Shape;5002;p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3" name="Google Shape;5003;p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4" name="Google Shape;5004;p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5" name="Google Shape;5005;p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6" name="Google Shape;5006;p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7" name="Google Shape;5007;p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8" name="Google Shape;5008;p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9" name="Google Shape;5009;p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0" name="Google Shape;5010;p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1" name="Google Shape;5011;p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2" name="Google Shape;5012;p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3" name="Google Shape;5013;p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4" name="Google Shape;5014;p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5" name="Google Shape;5015;p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6" name="Google Shape;5016;p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7" name="Google Shape;5017;p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8" name="Google Shape;5018;p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9" name="Google Shape;5019;p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0" name="Google Shape;5020;p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1" name="Google Shape;5021;p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2" name="Google Shape;5022;p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3" name="Google Shape;5023;p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4" name="Google Shape;5024;p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5" name="Google Shape;5025;p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6" name="Google Shape;5026;p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7" name="Google Shape;5027;p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8" name="Google Shape;5028;p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9" name="Google Shape;5029;p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0" name="Google Shape;5030;p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1" name="Google Shape;5031;p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2" name="Google Shape;5032;p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3" name="Google Shape;5033;p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4" name="Google Shape;5034;p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5" name="Google Shape;5035;p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6" name="Google Shape;5036;p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7" name="Google Shape;5037;p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8" name="Google Shape;5038;p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9" name="Google Shape;5039;p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0" name="Google Shape;5040;p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1" name="Google Shape;5041;p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2" name="Google Shape;5042;p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3" name="Google Shape;5043;p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4" name="Google Shape;5044;p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5" name="Google Shape;5045;p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6" name="Google Shape;5046;p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7" name="Google Shape;5047;p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8" name="Google Shape;5048;p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9" name="Google Shape;5049;p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0" name="Google Shape;5050;p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1" name="Google Shape;5051;p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2" name="Google Shape;5052;p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3" name="Google Shape;5053;p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4" name="Google Shape;5054;p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5" name="Google Shape;5055;p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6" name="Google Shape;5056;p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7" name="Google Shape;5057;p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8" name="Google Shape;5058;p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9" name="Google Shape;5059;p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0" name="Google Shape;5060;p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1" name="Google Shape;5061;p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2" name="Google Shape;5062;p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3" name="Google Shape;5063;p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4" name="Google Shape;5064;p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5" name="Google Shape;5065;p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6" name="Google Shape;5066;p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7" name="Google Shape;5067;p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8" name="Google Shape;5068;p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9" name="Google Shape;5069;p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0" name="Google Shape;5070;p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1" name="Google Shape;5071;p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2" name="Google Shape;5072;p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3" name="Google Shape;5073;p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4" name="Google Shape;5074;p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5" name="Google Shape;5075;p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6" name="Google Shape;5076;p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7" name="Google Shape;5077;p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8" name="Google Shape;5078;p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9" name="Google Shape;5079;p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0" name="Google Shape;5080;p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1" name="Google Shape;5081;p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2" name="Google Shape;5082;p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3" name="Google Shape;5083;p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4" name="Google Shape;5084;p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5" name="Google Shape;5085;p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6" name="Google Shape;5086;p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7" name="Google Shape;5087;p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8" name="Google Shape;5088;p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9" name="Google Shape;5089;p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0" name="Google Shape;5090;p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1" name="Google Shape;5091;p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2" name="Google Shape;5092;p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3" name="Google Shape;5093;p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4" name="Google Shape;5094;p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5" name="Google Shape;5095;p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6" name="Google Shape;5096;p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7" name="Google Shape;5097;p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8" name="Google Shape;5098;p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9" name="Google Shape;5099;p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0" name="Google Shape;5100;p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1" name="Google Shape;5101;p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2" name="Google Shape;5102;p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3" name="Google Shape;5103;p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4" name="Google Shape;5104;p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5" name="Google Shape;5105;p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6" name="Google Shape;5106;p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7" name="Google Shape;5107;p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8" name="Google Shape;5108;p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9" name="Google Shape;5109;p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0" name="Google Shape;5110;p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1" name="Google Shape;5111;p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2" name="Google Shape;5112;p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3" name="Google Shape;5113;p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4" name="Google Shape;5114;p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5" name="Google Shape;5115;p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6" name="Google Shape;5116;p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7" name="Google Shape;5117;p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8" name="Google Shape;5118;p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9" name="Google Shape;5119;p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0" name="Google Shape;5120;p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1" name="Google Shape;5121;p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2" name="Google Shape;5122;p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3" name="Google Shape;5123;p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4" name="Google Shape;5124;p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5" name="Google Shape;5125;p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6" name="Google Shape;5126;p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7" name="Google Shape;5127;p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8" name="Google Shape;5128;p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9" name="Google Shape;5129;p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0" name="Google Shape;5130;p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1" name="Google Shape;5131;p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2" name="Google Shape;5132;p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3" name="Google Shape;5133;p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4" name="Google Shape;5134;p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5" name="Google Shape;5135;p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6" name="Google Shape;5136;p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7" name="Google Shape;5137;p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8" name="Google Shape;5138;p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9" name="Google Shape;5139;p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0" name="Google Shape;5140;p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1" name="Google Shape;5141;p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2" name="Google Shape;5142;p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3" name="Google Shape;5143;p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4" name="Google Shape;5144;p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5" name="Google Shape;5145;p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6" name="Google Shape;5146;p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7" name="Google Shape;5147;p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8" name="Google Shape;5148;p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9" name="Google Shape;5149;p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0" name="Google Shape;5150;p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1" name="Google Shape;5151;p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2" name="Google Shape;5152;p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3" name="Google Shape;5153;p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4" name="Google Shape;5154;p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5" name="Google Shape;5155;p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6" name="Google Shape;5156;p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7" name="Google Shape;5157;p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8" name="Google Shape;5158;p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9" name="Google Shape;5159;p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0" name="Google Shape;5160;p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1" name="Google Shape;5161;p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2" name="Google Shape;5162;p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3" name="Google Shape;5163;p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4" name="Google Shape;5164;p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5" name="Google Shape;5165;p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6" name="Google Shape;5166;p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7" name="Google Shape;5167;p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8" name="Google Shape;5168;p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9" name="Google Shape;5169;p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0" name="Google Shape;5170;p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1" name="Google Shape;5171;p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2" name="Google Shape;5172;p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3" name="Google Shape;5173;p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4" name="Google Shape;5174;p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5" name="Google Shape;5175;p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6" name="Google Shape;5176;p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7" name="Google Shape;5177;p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8" name="Google Shape;5178;p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9" name="Google Shape;5179;p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0" name="Google Shape;5180;p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1" name="Google Shape;5181;p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2" name="Google Shape;5182;p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3" name="Google Shape;5183;p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4" name="Google Shape;5184;p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5" name="Google Shape;5185;p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6" name="Google Shape;5186;p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7" name="Google Shape;5187;p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8" name="Google Shape;5188;p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9" name="Google Shape;5189;p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0" name="Google Shape;5190;p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1" name="Google Shape;5191;p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2" name="Google Shape;5192;p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3" name="Google Shape;5193;p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4" name="Google Shape;5194;p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5" name="Google Shape;5195;p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6" name="Google Shape;5196;p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7" name="Google Shape;5197;p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8" name="Google Shape;5198;p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9" name="Google Shape;5199;p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0" name="Google Shape;5200;p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1" name="Google Shape;5201;p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2" name="Google Shape;5202;p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3" name="Google Shape;5203;p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4" name="Google Shape;5204;p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5" name="Google Shape;5205;p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6" name="Google Shape;5206;p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7" name="Google Shape;5207;p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8" name="Google Shape;5208;p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9" name="Google Shape;5209;p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0" name="Google Shape;5210;p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1" name="Google Shape;5211;p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2" name="Google Shape;5212;p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3" name="Google Shape;5213;p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4" name="Google Shape;5214;p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5" name="Google Shape;5215;p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6" name="Google Shape;5216;p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7" name="Google Shape;5217;p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8" name="Google Shape;5218;p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9" name="Google Shape;5219;p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0" name="Google Shape;5220;p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1" name="Google Shape;5221;p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2" name="Google Shape;5222;p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3" name="Google Shape;5223;p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4" name="Google Shape;5224;p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5" name="Google Shape;5225;p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6" name="Google Shape;5226;p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7" name="Google Shape;5227;p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8" name="Google Shape;5228;p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9" name="Google Shape;5229;p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0" name="Google Shape;5230;p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1" name="Google Shape;5231;p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2" name="Google Shape;5232;p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3" name="Google Shape;5233;p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4" name="Google Shape;5234;p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5" name="Google Shape;5235;p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6" name="Google Shape;5236;p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7" name="Google Shape;5237;p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8" name="Google Shape;5238;p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9" name="Google Shape;5239;p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0" name="Google Shape;5240;p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1" name="Google Shape;5241;p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2" name="Google Shape;5242;p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3" name="Google Shape;5243;p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4" name="Google Shape;5244;p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5" name="Google Shape;5245;p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6" name="Google Shape;5246;p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7" name="Google Shape;5247;p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8" name="Google Shape;5248;p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9" name="Google Shape;5249;p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0" name="Google Shape;5250;p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1" name="Google Shape;5251;p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2" name="Google Shape;5252;p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3" name="Google Shape;5253;p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4" name="Google Shape;5254;p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5" name="Google Shape;5255;p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6" name="Google Shape;5256;p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7" name="Google Shape;5257;p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8" name="Google Shape;5258;p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9" name="Google Shape;5259;p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0" name="Google Shape;5260;p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1" name="Google Shape;5261;p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2" name="Google Shape;5262;p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3" name="Google Shape;5263;p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4" name="Google Shape;5264;p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5" name="Google Shape;5265;p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6" name="Google Shape;5266;p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7" name="Google Shape;5267;p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8" name="Google Shape;5268;p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9" name="Google Shape;5269;p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0" name="Google Shape;5270;p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1" name="Google Shape;5271;p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2" name="Google Shape;5272;p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3" name="Google Shape;5273;p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4" name="Google Shape;5274;p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5" name="Google Shape;5275;p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6" name="Google Shape;5276;p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7" name="Google Shape;5277;p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8" name="Google Shape;5278;p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9" name="Google Shape;5279;p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0" name="Google Shape;5280;p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1" name="Google Shape;5281;p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2" name="Google Shape;5282;p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3" name="Google Shape;5283;p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4" name="Google Shape;5284;p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5" name="Google Shape;5285;p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6" name="Google Shape;5286;p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7" name="Google Shape;5287;p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8" name="Google Shape;5288;p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9" name="Google Shape;5289;p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0" name="Google Shape;5290;p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1" name="Google Shape;5291;p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2" name="Google Shape;5292;p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3" name="Google Shape;5293;p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4" name="Google Shape;5294;p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5" name="Google Shape;5295;p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6" name="Google Shape;5296;p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7" name="Google Shape;5297;p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8" name="Google Shape;5298;p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9" name="Google Shape;5299;p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0" name="Google Shape;5300;p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1" name="Google Shape;5301;p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2" name="Google Shape;5302;p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3" name="Google Shape;5303;p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4" name="Google Shape;5304;p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5" name="Google Shape;5305;p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6" name="Google Shape;5306;p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7" name="Google Shape;5307;p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8" name="Google Shape;5308;p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9" name="Google Shape;5309;p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0" name="Google Shape;5310;p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1" name="Google Shape;5311;p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2" name="Google Shape;5312;p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3" name="Google Shape;5313;p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4" name="Google Shape;5314;p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5" name="Google Shape;5315;p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6" name="Google Shape;5316;p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7" name="Google Shape;5317;p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8" name="Google Shape;5318;p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9" name="Google Shape;5319;p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0" name="Google Shape;5320;p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1" name="Google Shape;5321;p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2" name="Google Shape;5322;p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3" name="Google Shape;5323;p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4" name="Google Shape;5324;p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5" name="Google Shape;5325;p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6" name="Google Shape;5326;p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7" name="Google Shape;5327;p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8" name="Google Shape;5328;p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9" name="Google Shape;5329;p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0" name="Google Shape;5330;p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1" name="Google Shape;5331;p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2" name="Google Shape;5332;p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3" name="Google Shape;5333;p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4" name="Google Shape;5334;p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5" name="Google Shape;5335;p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6" name="Google Shape;5336;p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7" name="Google Shape;5337;p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8" name="Google Shape;5338;p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9" name="Google Shape;5339;p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0" name="Google Shape;5340;p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1" name="Google Shape;5341;p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2" name="Google Shape;5342;p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3" name="Google Shape;5343;p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4" name="Google Shape;5344;p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5" name="Google Shape;5345;p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6" name="Google Shape;5346;p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7" name="Google Shape;5347;p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8" name="Google Shape;5348;p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9" name="Google Shape;5349;p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0" name="Google Shape;5350;p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1" name="Google Shape;5351;p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2" name="Google Shape;5352;p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3" name="Google Shape;5353;p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4" name="Google Shape;5354;p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5" name="Google Shape;5355;p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6" name="Google Shape;5356;p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7" name="Google Shape;5357;p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8" name="Google Shape;5358;p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9" name="Google Shape;5359;p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0" name="Google Shape;5360;p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1" name="Google Shape;5361;p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2" name="Google Shape;5362;p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3" name="Google Shape;5363;p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4" name="Google Shape;5364;p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5" name="Google Shape;5365;p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6" name="Google Shape;5366;p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7" name="Google Shape;5367;p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8" name="Google Shape;5368;p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9" name="Google Shape;5369;p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0" name="Google Shape;5370;p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1" name="Google Shape;5371;p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2" name="Google Shape;5372;p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3" name="Google Shape;5373;p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4" name="Google Shape;5374;p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5" name="Google Shape;5375;p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6" name="Google Shape;5376;p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7" name="Google Shape;5377;p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8" name="Google Shape;5378;p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9" name="Google Shape;5379;p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0" name="Google Shape;5380;p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1" name="Google Shape;5381;p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2" name="Google Shape;5382;p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3" name="Google Shape;5383;p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4" name="Google Shape;5384;p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5" name="Google Shape;5385;p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6" name="Google Shape;5386;p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7" name="Google Shape;5387;p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8" name="Google Shape;5388;p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9" name="Google Shape;5389;p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0" name="Google Shape;5390;p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1" name="Google Shape;5391;p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2" name="Google Shape;5392;p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3" name="Google Shape;5393;p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4" name="Google Shape;5394;p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5" name="Google Shape;5395;p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6" name="Google Shape;5396;p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7" name="Google Shape;5397;p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8" name="Google Shape;5398;p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9" name="Google Shape;5399;p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0" name="Google Shape;5400;p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1" name="Google Shape;5401;p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2" name="Google Shape;5402;p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3" name="Google Shape;5403;p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4" name="Google Shape;5404;p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5" name="Google Shape;5405;p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6" name="Google Shape;5406;p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7" name="Google Shape;5407;p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8" name="Google Shape;5408;p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9" name="Google Shape;5409;p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0" name="Google Shape;5410;p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1" name="Google Shape;5411;p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2" name="Google Shape;5412;p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3" name="Google Shape;5413;p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4" name="Google Shape;5414;p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5" name="Google Shape;5415;p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6" name="Google Shape;5416;p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7" name="Google Shape;5417;p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8" name="Google Shape;5418;p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9" name="Google Shape;5419;p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0" name="Google Shape;5420;p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1" name="Google Shape;5421;p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2" name="Google Shape;5422;p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3" name="Google Shape;5423;p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4" name="Google Shape;5424;p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5" name="Google Shape;5425;p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6" name="Google Shape;5426;p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7" name="Google Shape;5427;p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8" name="Google Shape;5428;p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9" name="Google Shape;5429;p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0" name="Google Shape;5430;p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1" name="Google Shape;5431;p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2" name="Google Shape;5432;p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3" name="Google Shape;5433;p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4" name="Google Shape;5434;p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5" name="Google Shape;5435;p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6" name="Google Shape;5436;p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7" name="Google Shape;5437;p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8" name="Google Shape;5438;p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9" name="Google Shape;5439;p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0" name="Google Shape;5440;p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1" name="Google Shape;5441;p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2" name="Google Shape;5442;p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3" name="Google Shape;5443;p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4" name="Google Shape;5444;p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5" name="Google Shape;5445;p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6" name="Google Shape;5446;p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7" name="Google Shape;5447;p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8" name="Google Shape;5448;p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9" name="Google Shape;5449;p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0" name="Google Shape;5450;p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1" name="Google Shape;5451;p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2" name="Google Shape;5452;p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3" name="Google Shape;5453;p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4" name="Google Shape;5454;p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5" name="Google Shape;5455;p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6" name="Google Shape;5456;p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7" name="Google Shape;5457;p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58" name="Google Shape;5458;p9"/>
          <p:cNvSpPr txBox="1">
            <a:spLocks noGrp="1"/>
          </p:cNvSpPr>
          <p:nvPr>
            <p:ph type="title"/>
          </p:nvPr>
        </p:nvSpPr>
        <p:spPr>
          <a:xfrm>
            <a:off x="720000" y="1456675"/>
            <a:ext cx="5692800" cy="1437600"/>
          </a:xfrm>
          <a:prstGeom prst="rect">
            <a:avLst/>
          </a:prstGeom>
          <a:ln>
            <a:noFill/>
          </a:ln>
        </p:spPr>
        <p:txBody>
          <a:bodyPr spcFirstLastPara="1" wrap="square" lIns="91425" tIns="91425" rIns="91425" bIns="91425" anchor="ctr" anchorCtr="0">
            <a:noAutofit/>
          </a:bodyPr>
          <a:lstStyle>
            <a:lvl1pPr lvl="0" algn="l" rtl="0">
              <a:spcBef>
                <a:spcPts val="0"/>
              </a:spcBef>
              <a:spcAft>
                <a:spcPts val="0"/>
              </a:spcAft>
              <a:buSzPts val="3600"/>
              <a:buNone/>
              <a:defRPr sz="11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5459" name="Google Shape;5459;p9"/>
          <p:cNvSpPr txBox="1">
            <a:spLocks noGrp="1"/>
          </p:cNvSpPr>
          <p:nvPr>
            <p:ph type="subTitle" idx="1"/>
          </p:nvPr>
        </p:nvSpPr>
        <p:spPr>
          <a:xfrm>
            <a:off x="720000" y="2963225"/>
            <a:ext cx="5692800" cy="723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5460" name="Google Shape;5460;p9"/>
          <p:cNvGrpSpPr/>
          <p:nvPr/>
        </p:nvGrpSpPr>
        <p:grpSpPr>
          <a:xfrm>
            <a:off x="292809" y="-42504"/>
            <a:ext cx="940996" cy="1373488"/>
            <a:chOff x="2423325" y="228725"/>
            <a:chExt cx="682425" cy="996075"/>
          </a:xfrm>
        </p:grpSpPr>
        <p:sp>
          <p:nvSpPr>
            <p:cNvPr id="5461" name="Google Shape;5461;p9"/>
            <p:cNvSpPr/>
            <p:nvPr/>
          </p:nvSpPr>
          <p:spPr>
            <a:xfrm>
              <a:off x="2685425" y="1011425"/>
              <a:ext cx="93975" cy="213375"/>
            </a:xfrm>
            <a:custGeom>
              <a:avLst/>
              <a:gdLst/>
              <a:ahLst/>
              <a:cxnLst/>
              <a:rect l="l" t="t" r="r" b="b"/>
              <a:pathLst>
                <a:path w="3759" h="8535" fill="none" extrusionOk="0">
                  <a:moveTo>
                    <a:pt x="3758" y="1"/>
                  </a:moveTo>
                  <a:cubicBezTo>
                    <a:pt x="3673" y="3787"/>
                    <a:pt x="2515" y="6697"/>
                    <a:pt x="0" y="8534"/>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2" name="Google Shape;5462;p9"/>
            <p:cNvSpPr/>
            <p:nvPr/>
          </p:nvSpPr>
          <p:spPr>
            <a:xfrm>
              <a:off x="2637375" y="1002950"/>
              <a:ext cx="111650" cy="208425"/>
            </a:xfrm>
            <a:custGeom>
              <a:avLst/>
              <a:gdLst/>
              <a:ahLst/>
              <a:cxnLst/>
              <a:rect l="l" t="t" r="r" b="b"/>
              <a:pathLst>
                <a:path w="4466" h="8337" fill="none" extrusionOk="0">
                  <a:moveTo>
                    <a:pt x="4465" y="1"/>
                  </a:moveTo>
                  <a:cubicBezTo>
                    <a:pt x="3928" y="3194"/>
                    <a:pt x="2346" y="6132"/>
                    <a:pt x="1" y="8336"/>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3" name="Google Shape;5463;p9"/>
            <p:cNvSpPr/>
            <p:nvPr/>
          </p:nvSpPr>
          <p:spPr>
            <a:xfrm>
              <a:off x="2582275" y="988125"/>
              <a:ext cx="137075" cy="200650"/>
            </a:xfrm>
            <a:custGeom>
              <a:avLst/>
              <a:gdLst/>
              <a:ahLst/>
              <a:cxnLst/>
              <a:rect l="l" t="t" r="r" b="b"/>
              <a:pathLst>
                <a:path w="5483" h="8026" fill="none" extrusionOk="0">
                  <a:moveTo>
                    <a:pt x="5482" y="0"/>
                  </a:moveTo>
                  <a:cubicBezTo>
                    <a:pt x="4832" y="2967"/>
                    <a:pt x="2515" y="6414"/>
                    <a:pt x="1" y="802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4" name="Google Shape;5464;p9"/>
            <p:cNvSpPr/>
            <p:nvPr/>
          </p:nvSpPr>
          <p:spPr>
            <a:xfrm>
              <a:off x="2423325" y="933025"/>
              <a:ext cx="201375" cy="126475"/>
            </a:xfrm>
            <a:custGeom>
              <a:avLst/>
              <a:gdLst/>
              <a:ahLst/>
              <a:cxnLst/>
              <a:rect l="l" t="t" r="r" b="b"/>
              <a:pathLst>
                <a:path w="8055" h="5059" fill="none" extrusionOk="0">
                  <a:moveTo>
                    <a:pt x="8054" y="0"/>
                  </a:moveTo>
                  <a:cubicBezTo>
                    <a:pt x="6669" y="2967"/>
                    <a:pt x="3109" y="3561"/>
                    <a:pt x="1" y="5058"/>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5" name="Google Shape;5465;p9"/>
            <p:cNvSpPr/>
            <p:nvPr/>
          </p:nvSpPr>
          <p:spPr>
            <a:xfrm>
              <a:off x="2475600" y="953500"/>
              <a:ext cx="173800" cy="176625"/>
            </a:xfrm>
            <a:custGeom>
              <a:avLst/>
              <a:gdLst/>
              <a:ahLst/>
              <a:cxnLst/>
              <a:rect l="l" t="t" r="r" b="b"/>
              <a:pathLst>
                <a:path w="6952" h="7065" fill="none" extrusionOk="0">
                  <a:moveTo>
                    <a:pt x="6952" y="1"/>
                  </a:moveTo>
                  <a:cubicBezTo>
                    <a:pt x="5793" y="4126"/>
                    <a:pt x="2487" y="4748"/>
                    <a:pt x="1" y="706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6" name="Google Shape;5466;p9"/>
            <p:cNvSpPr/>
            <p:nvPr/>
          </p:nvSpPr>
          <p:spPr>
            <a:xfrm>
              <a:off x="2537075" y="968350"/>
              <a:ext cx="142000" cy="194275"/>
            </a:xfrm>
            <a:custGeom>
              <a:avLst/>
              <a:gdLst/>
              <a:ahLst/>
              <a:cxnLst/>
              <a:rect l="l" t="t" r="r" b="b"/>
              <a:pathLst>
                <a:path w="5680" h="7771" fill="none" extrusionOk="0">
                  <a:moveTo>
                    <a:pt x="5680" y="0"/>
                  </a:moveTo>
                  <a:cubicBezTo>
                    <a:pt x="4663" y="3871"/>
                    <a:pt x="2232" y="5990"/>
                    <a:pt x="0" y="777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7" name="Google Shape;5467;p9"/>
            <p:cNvSpPr/>
            <p:nvPr/>
          </p:nvSpPr>
          <p:spPr>
            <a:xfrm>
              <a:off x="2937600" y="228725"/>
              <a:ext cx="86925" cy="276225"/>
            </a:xfrm>
            <a:custGeom>
              <a:avLst/>
              <a:gdLst/>
              <a:ahLst/>
              <a:cxnLst/>
              <a:rect l="l" t="t" r="r" b="b"/>
              <a:pathLst>
                <a:path w="3477" h="11049" fill="none" extrusionOk="0">
                  <a:moveTo>
                    <a:pt x="1" y="11049"/>
                  </a:moveTo>
                  <a:cubicBezTo>
                    <a:pt x="2205" y="7602"/>
                    <a:pt x="3476" y="3730"/>
                    <a:pt x="2318" y="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8" name="Google Shape;5468;p9"/>
            <p:cNvSpPr/>
            <p:nvPr/>
          </p:nvSpPr>
          <p:spPr>
            <a:xfrm>
              <a:off x="2610525" y="887100"/>
              <a:ext cx="196425" cy="143425"/>
            </a:xfrm>
            <a:custGeom>
              <a:avLst/>
              <a:gdLst/>
              <a:ahLst/>
              <a:cxnLst/>
              <a:rect l="l" t="t" r="r" b="b"/>
              <a:pathLst>
                <a:path w="7857" h="5737" extrusionOk="0">
                  <a:moveTo>
                    <a:pt x="1216" y="1"/>
                  </a:moveTo>
                  <a:lnTo>
                    <a:pt x="1" y="2402"/>
                  </a:lnTo>
                  <a:cubicBezTo>
                    <a:pt x="1809" y="4183"/>
                    <a:pt x="4155" y="5369"/>
                    <a:pt x="6669" y="5737"/>
                  </a:cubicBezTo>
                  <a:lnTo>
                    <a:pt x="7856" y="3335"/>
                  </a:lnTo>
                  <a:lnTo>
                    <a:pt x="1216" y="1"/>
                  </a:ln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9" name="Google Shape;5469;p9"/>
            <p:cNvSpPr/>
            <p:nvPr/>
          </p:nvSpPr>
          <p:spPr>
            <a:xfrm>
              <a:off x="2840125" y="480400"/>
              <a:ext cx="157550" cy="124450"/>
            </a:xfrm>
            <a:custGeom>
              <a:avLst/>
              <a:gdLst/>
              <a:ahLst/>
              <a:cxnLst/>
              <a:rect l="l" t="t" r="r" b="b"/>
              <a:pathLst>
                <a:path w="6302" h="4978" extrusionOk="0">
                  <a:moveTo>
                    <a:pt x="2723" y="1"/>
                  </a:moveTo>
                  <a:cubicBezTo>
                    <a:pt x="1796" y="1"/>
                    <a:pt x="964" y="420"/>
                    <a:pt x="594" y="1180"/>
                  </a:cubicBezTo>
                  <a:cubicBezTo>
                    <a:pt x="0" y="2366"/>
                    <a:pt x="650" y="3892"/>
                    <a:pt x="2091" y="4599"/>
                  </a:cubicBezTo>
                  <a:cubicBezTo>
                    <a:pt x="2584" y="4855"/>
                    <a:pt x="3105" y="4977"/>
                    <a:pt x="3598" y="4977"/>
                  </a:cubicBezTo>
                  <a:cubicBezTo>
                    <a:pt x="4517" y="4977"/>
                    <a:pt x="5340" y="4552"/>
                    <a:pt x="5708" y="3779"/>
                  </a:cubicBezTo>
                  <a:cubicBezTo>
                    <a:pt x="6301" y="2621"/>
                    <a:pt x="5651" y="1067"/>
                    <a:pt x="4210" y="360"/>
                  </a:cubicBezTo>
                  <a:cubicBezTo>
                    <a:pt x="3724" y="117"/>
                    <a:pt x="3210" y="1"/>
                    <a:pt x="2723"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0" name="Google Shape;5470;p9"/>
            <p:cNvSpPr/>
            <p:nvPr/>
          </p:nvSpPr>
          <p:spPr>
            <a:xfrm>
              <a:off x="2522225" y="521300"/>
              <a:ext cx="583525" cy="458950"/>
            </a:xfrm>
            <a:custGeom>
              <a:avLst/>
              <a:gdLst/>
              <a:ahLst/>
              <a:cxnLst/>
              <a:rect l="l" t="t" r="r" b="b"/>
              <a:pathLst>
                <a:path w="23341" h="18358" extrusionOk="0">
                  <a:moveTo>
                    <a:pt x="10112" y="1"/>
                  </a:moveTo>
                  <a:cubicBezTo>
                    <a:pt x="6689" y="1"/>
                    <a:pt x="3620" y="1572"/>
                    <a:pt x="2177" y="4404"/>
                  </a:cubicBezTo>
                  <a:cubicBezTo>
                    <a:pt x="1" y="8727"/>
                    <a:pt x="2487" y="14378"/>
                    <a:pt x="7715" y="17006"/>
                  </a:cubicBezTo>
                  <a:cubicBezTo>
                    <a:pt x="9518" y="17922"/>
                    <a:pt x="11415" y="18358"/>
                    <a:pt x="13216" y="18358"/>
                  </a:cubicBezTo>
                  <a:cubicBezTo>
                    <a:pt x="16637" y="18358"/>
                    <a:pt x="19711" y="16787"/>
                    <a:pt x="21137" y="13954"/>
                  </a:cubicBezTo>
                  <a:cubicBezTo>
                    <a:pt x="23341" y="9631"/>
                    <a:pt x="20854" y="3980"/>
                    <a:pt x="15627" y="1352"/>
                  </a:cubicBezTo>
                  <a:cubicBezTo>
                    <a:pt x="13814" y="436"/>
                    <a:pt x="11914" y="1"/>
                    <a:pt x="10112"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1" name="Google Shape;5471;p9"/>
            <p:cNvSpPr/>
            <p:nvPr/>
          </p:nvSpPr>
          <p:spPr>
            <a:xfrm>
              <a:off x="2587925" y="507050"/>
              <a:ext cx="452125" cy="487450"/>
            </a:xfrm>
            <a:custGeom>
              <a:avLst/>
              <a:gdLst/>
              <a:ahLst/>
              <a:cxnLst/>
              <a:rect l="l" t="t" r="r" b="b"/>
              <a:pathLst>
                <a:path w="18085" h="19498" fill="none" extrusionOk="0">
                  <a:moveTo>
                    <a:pt x="12999" y="1922"/>
                  </a:moveTo>
                  <a:cubicBezTo>
                    <a:pt x="16785" y="3843"/>
                    <a:pt x="18085" y="8901"/>
                    <a:pt x="15909" y="13225"/>
                  </a:cubicBezTo>
                  <a:cubicBezTo>
                    <a:pt x="13733" y="17548"/>
                    <a:pt x="8873" y="19498"/>
                    <a:pt x="5087" y="17576"/>
                  </a:cubicBezTo>
                  <a:cubicBezTo>
                    <a:pt x="1300" y="15683"/>
                    <a:pt x="1" y="10625"/>
                    <a:pt x="2176" y="6302"/>
                  </a:cubicBezTo>
                  <a:cubicBezTo>
                    <a:pt x="4352" y="1950"/>
                    <a:pt x="9212" y="1"/>
                    <a:pt x="12999" y="1922"/>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2" name="Google Shape;5472;p9"/>
            <p:cNvSpPr/>
            <p:nvPr/>
          </p:nvSpPr>
          <p:spPr>
            <a:xfrm>
              <a:off x="2672000" y="533200"/>
              <a:ext cx="284000" cy="435175"/>
            </a:xfrm>
            <a:custGeom>
              <a:avLst/>
              <a:gdLst/>
              <a:ahLst/>
              <a:cxnLst/>
              <a:rect l="l" t="t" r="r" b="b"/>
              <a:pathLst>
                <a:path w="11360" h="17407" fill="none" extrusionOk="0">
                  <a:moveTo>
                    <a:pt x="2572" y="7121"/>
                  </a:moveTo>
                  <a:cubicBezTo>
                    <a:pt x="396" y="11472"/>
                    <a:pt x="0" y="15682"/>
                    <a:pt x="1724" y="16530"/>
                  </a:cubicBezTo>
                  <a:cubicBezTo>
                    <a:pt x="3447" y="17406"/>
                    <a:pt x="6612" y="14609"/>
                    <a:pt x="8788" y="10257"/>
                  </a:cubicBezTo>
                  <a:cubicBezTo>
                    <a:pt x="10964" y="5934"/>
                    <a:pt x="11359" y="1724"/>
                    <a:pt x="9636" y="876"/>
                  </a:cubicBezTo>
                  <a:cubicBezTo>
                    <a:pt x="7912" y="0"/>
                    <a:pt x="4747" y="2797"/>
                    <a:pt x="2572" y="7121"/>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3" name="Google Shape;5473;p9"/>
            <p:cNvSpPr/>
            <p:nvPr/>
          </p:nvSpPr>
          <p:spPr>
            <a:xfrm>
              <a:off x="2522225" y="585475"/>
              <a:ext cx="546075" cy="394475"/>
            </a:xfrm>
            <a:custGeom>
              <a:avLst/>
              <a:gdLst/>
              <a:ahLst/>
              <a:cxnLst/>
              <a:rect l="l" t="t" r="r" b="b"/>
              <a:pathLst>
                <a:path w="21843" h="15779" extrusionOk="0">
                  <a:moveTo>
                    <a:pt x="3476" y="0"/>
                  </a:moveTo>
                  <a:cubicBezTo>
                    <a:pt x="2968" y="537"/>
                    <a:pt x="2516" y="1159"/>
                    <a:pt x="2177" y="1808"/>
                  </a:cubicBezTo>
                  <a:cubicBezTo>
                    <a:pt x="1" y="6160"/>
                    <a:pt x="2487" y="11783"/>
                    <a:pt x="7715" y="14439"/>
                  </a:cubicBezTo>
                  <a:cubicBezTo>
                    <a:pt x="9518" y="15346"/>
                    <a:pt x="11416" y="15778"/>
                    <a:pt x="13217" y="15778"/>
                  </a:cubicBezTo>
                  <a:cubicBezTo>
                    <a:pt x="16638" y="15778"/>
                    <a:pt x="19711" y="14219"/>
                    <a:pt x="21137" y="11387"/>
                  </a:cubicBezTo>
                  <a:cubicBezTo>
                    <a:pt x="21476" y="10709"/>
                    <a:pt x="21702" y="10003"/>
                    <a:pt x="21843" y="9268"/>
                  </a:cubicBezTo>
                  <a:lnTo>
                    <a:pt x="21843" y="9268"/>
                  </a:lnTo>
                  <a:cubicBezTo>
                    <a:pt x="20205" y="10940"/>
                    <a:pt x="17805" y="11840"/>
                    <a:pt x="15199" y="11840"/>
                  </a:cubicBezTo>
                  <a:cubicBezTo>
                    <a:pt x="13401" y="11840"/>
                    <a:pt x="11504" y="11411"/>
                    <a:pt x="9693" y="10511"/>
                  </a:cubicBezTo>
                  <a:cubicBezTo>
                    <a:pt x="5285" y="8279"/>
                    <a:pt x="2855" y="3899"/>
                    <a:pt x="3476"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74" name="Google Shape;5474;p9"/>
          <p:cNvSpPr/>
          <p:nvPr/>
        </p:nvSpPr>
        <p:spPr>
          <a:xfrm>
            <a:off x="1373175" y="1962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475" name="Google Shape;5475;p9"/>
          <p:cNvGrpSpPr/>
          <p:nvPr/>
        </p:nvGrpSpPr>
        <p:grpSpPr>
          <a:xfrm>
            <a:off x="1671326" y="534995"/>
            <a:ext cx="170431" cy="208992"/>
            <a:chOff x="7314226" y="2364570"/>
            <a:chExt cx="170431" cy="208992"/>
          </a:xfrm>
        </p:grpSpPr>
        <p:sp>
          <p:nvSpPr>
            <p:cNvPr id="5476" name="Google Shape;5476;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7" name="Google Shape;5477;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8" name="Google Shape;5478;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9" name="Google Shape;5479;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80" name="Google Shape;5480;p9"/>
          <p:cNvSpPr/>
          <p:nvPr/>
        </p:nvSpPr>
        <p:spPr>
          <a:xfrm>
            <a:off x="2100021" y="238943"/>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481" name="Google Shape;5481;p9"/>
          <p:cNvGrpSpPr/>
          <p:nvPr/>
        </p:nvGrpSpPr>
        <p:grpSpPr>
          <a:xfrm>
            <a:off x="2663201" y="178632"/>
            <a:ext cx="170431" cy="208992"/>
            <a:chOff x="7314226" y="2364570"/>
            <a:chExt cx="170431" cy="208992"/>
          </a:xfrm>
        </p:grpSpPr>
        <p:sp>
          <p:nvSpPr>
            <p:cNvPr id="5482" name="Google Shape;5482;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3" name="Google Shape;5483;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4" name="Google Shape;5484;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5" name="Google Shape;5485;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86" name="Google Shape;5486;p9"/>
          <p:cNvSpPr/>
          <p:nvPr/>
        </p:nvSpPr>
        <p:spPr>
          <a:xfrm>
            <a:off x="3179543" y="4901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7" name="Google Shape;5487;p9"/>
          <p:cNvSpPr/>
          <p:nvPr/>
        </p:nvSpPr>
        <p:spPr>
          <a:xfrm>
            <a:off x="3900675" y="13385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488" name="Google Shape;5488;p9"/>
          <p:cNvGrpSpPr/>
          <p:nvPr/>
        </p:nvGrpSpPr>
        <p:grpSpPr>
          <a:xfrm>
            <a:off x="4337076" y="430507"/>
            <a:ext cx="170431" cy="208992"/>
            <a:chOff x="7314226" y="2364570"/>
            <a:chExt cx="170431" cy="208992"/>
          </a:xfrm>
        </p:grpSpPr>
        <p:sp>
          <p:nvSpPr>
            <p:cNvPr id="5489" name="Google Shape;5489;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0" name="Google Shape;5490;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1" name="Google Shape;5491;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2" name="Google Shape;5492;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93" name="Google Shape;5493;p9"/>
          <p:cNvGrpSpPr/>
          <p:nvPr/>
        </p:nvGrpSpPr>
        <p:grpSpPr>
          <a:xfrm>
            <a:off x="4946351" y="156245"/>
            <a:ext cx="170431" cy="208992"/>
            <a:chOff x="7314226" y="2364570"/>
            <a:chExt cx="170431" cy="208992"/>
          </a:xfrm>
        </p:grpSpPr>
        <p:sp>
          <p:nvSpPr>
            <p:cNvPr id="5494" name="Google Shape;5494;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5" name="Google Shape;5495;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6" name="Google Shape;5496;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7" name="Google Shape;5497;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98" name="Google Shape;5498;p9"/>
          <p:cNvSpPr/>
          <p:nvPr/>
        </p:nvSpPr>
        <p:spPr>
          <a:xfrm>
            <a:off x="5656368" y="2383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499" name="Google Shape;5499;p9"/>
          <p:cNvGrpSpPr/>
          <p:nvPr/>
        </p:nvGrpSpPr>
        <p:grpSpPr>
          <a:xfrm flipH="1">
            <a:off x="3103339" y="4130846"/>
            <a:ext cx="1037025" cy="2036746"/>
            <a:chOff x="6146500" y="2878738"/>
            <a:chExt cx="728350" cy="1430500"/>
          </a:xfrm>
        </p:grpSpPr>
        <p:sp>
          <p:nvSpPr>
            <p:cNvPr id="5500" name="Google Shape;5500;p9"/>
            <p:cNvSpPr/>
            <p:nvPr/>
          </p:nvSpPr>
          <p:spPr>
            <a:xfrm>
              <a:off x="6157100" y="3429738"/>
              <a:ext cx="511475" cy="879500"/>
            </a:xfrm>
            <a:custGeom>
              <a:avLst/>
              <a:gdLst/>
              <a:ahLst/>
              <a:cxnLst/>
              <a:rect l="l" t="t" r="r" b="b"/>
              <a:pathLst>
                <a:path w="20459" h="35180" fill="none" extrusionOk="0">
                  <a:moveTo>
                    <a:pt x="1" y="35179"/>
                  </a:moveTo>
                  <a:lnTo>
                    <a:pt x="3504" y="16502"/>
                  </a:lnTo>
                  <a:lnTo>
                    <a:pt x="20458"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1" name="Google Shape;5501;p9"/>
            <p:cNvSpPr/>
            <p:nvPr/>
          </p:nvSpPr>
          <p:spPr>
            <a:xfrm>
              <a:off x="6373275" y="3344963"/>
              <a:ext cx="124350" cy="372300"/>
            </a:xfrm>
            <a:custGeom>
              <a:avLst/>
              <a:gdLst/>
              <a:ahLst/>
              <a:cxnLst/>
              <a:rect l="l" t="t" r="r" b="b"/>
              <a:pathLst>
                <a:path w="4974" h="14892" fill="none" extrusionOk="0">
                  <a:moveTo>
                    <a:pt x="4973" y="0"/>
                  </a:moveTo>
                  <a:lnTo>
                    <a:pt x="0" y="1489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2" name="Google Shape;5502;p9"/>
            <p:cNvSpPr/>
            <p:nvPr/>
          </p:nvSpPr>
          <p:spPr>
            <a:xfrm>
              <a:off x="6244700" y="3222763"/>
              <a:ext cx="84075" cy="619525"/>
            </a:xfrm>
            <a:custGeom>
              <a:avLst/>
              <a:gdLst/>
              <a:ahLst/>
              <a:cxnLst/>
              <a:rect l="l" t="t" r="r" b="b"/>
              <a:pathLst>
                <a:path w="3363" h="24781" fill="none" extrusionOk="0">
                  <a:moveTo>
                    <a:pt x="3363" y="0"/>
                  </a:moveTo>
                  <a:lnTo>
                    <a:pt x="0" y="2478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3" name="Google Shape;5503;p9"/>
            <p:cNvSpPr/>
            <p:nvPr/>
          </p:nvSpPr>
          <p:spPr>
            <a:xfrm>
              <a:off x="6668550" y="3354838"/>
              <a:ext cx="206300" cy="80900"/>
            </a:xfrm>
            <a:custGeom>
              <a:avLst/>
              <a:gdLst/>
              <a:ahLst/>
              <a:cxnLst/>
              <a:rect l="l" t="t" r="r" b="b"/>
              <a:pathLst>
                <a:path w="8252" h="3236" extrusionOk="0">
                  <a:moveTo>
                    <a:pt x="8251" y="1"/>
                  </a:moveTo>
                  <a:lnTo>
                    <a:pt x="0" y="2996"/>
                  </a:lnTo>
                  <a:cubicBezTo>
                    <a:pt x="0" y="2996"/>
                    <a:pt x="656" y="3236"/>
                    <a:pt x="1708" y="3236"/>
                  </a:cubicBezTo>
                  <a:cubicBezTo>
                    <a:pt x="3287" y="3236"/>
                    <a:pt x="5759" y="2697"/>
                    <a:pt x="825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4" name="Google Shape;5504;p9"/>
            <p:cNvSpPr/>
            <p:nvPr/>
          </p:nvSpPr>
          <p:spPr>
            <a:xfrm>
              <a:off x="6248225" y="3838788"/>
              <a:ext cx="190050" cy="86025"/>
            </a:xfrm>
            <a:custGeom>
              <a:avLst/>
              <a:gdLst/>
              <a:ahLst/>
              <a:cxnLst/>
              <a:rect l="l" t="t" r="r" b="b"/>
              <a:pathLst>
                <a:path w="7602" h="3441" extrusionOk="0">
                  <a:moveTo>
                    <a:pt x="833" y="1"/>
                  </a:moveTo>
                  <a:cubicBezTo>
                    <a:pt x="560" y="1"/>
                    <a:pt x="283" y="9"/>
                    <a:pt x="1" y="27"/>
                  </a:cubicBezTo>
                  <a:cubicBezTo>
                    <a:pt x="753" y="1156"/>
                    <a:pt x="3543" y="3441"/>
                    <a:pt x="6103" y="3441"/>
                  </a:cubicBezTo>
                  <a:cubicBezTo>
                    <a:pt x="6618" y="3441"/>
                    <a:pt x="7124" y="3348"/>
                    <a:pt x="7602" y="3135"/>
                  </a:cubicBezTo>
                  <a:cubicBezTo>
                    <a:pt x="5953" y="946"/>
                    <a:pt x="3647" y="1"/>
                    <a:pt x="83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5" name="Google Shape;5505;p9"/>
            <p:cNvSpPr/>
            <p:nvPr/>
          </p:nvSpPr>
          <p:spPr>
            <a:xfrm>
              <a:off x="6497600" y="3152813"/>
              <a:ext cx="204875" cy="192275"/>
            </a:xfrm>
            <a:custGeom>
              <a:avLst/>
              <a:gdLst/>
              <a:ahLst/>
              <a:cxnLst/>
              <a:rect l="l" t="t" r="r" b="b"/>
              <a:pathLst>
                <a:path w="8195" h="7691" extrusionOk="0">
                  <a:moveTo>
                    <a:pt x="8195" y="1"/>
                  </a:moveTo>
                  <a:lnTo>
                    <a:pt x="0" y="7686"/>
                  </a:lnTo>
                  <a:cubicBezTo>
                    <a:pt x="0" y="7686"/>
                    <a:pt x="48" y="7690"/>
                    <a:pt x="136" y="7690"/>
                  </a:cubicBezTo>
                  <a:cubicBezTo>
                    <a:pt x="984" y="7690"/>
                    <a:pt x="5585" y="7343"/>
                    <a:pt x="819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6" name="Google Shape;5506;p9"/>
            <p:cNvSpPr/>
            <p:nvPr/>
          </p:nvSpPr>
          <p:spPr>
            <a:xfrm>
              <a:off x="6239750" y="2878738"/>
              <a:ext cx="138475" cy="351800"/>
            </a:xfrm>
            <a:custGeom>
              <a:avLst/>
              <a:gdLst/>
              <a:ahLst/>
              <a:cxnLst/>
              <a:rect l="l" t="t" r="r" b="b"/>
              <a:pathLst>
                <a:path w="5539" h="14072" extrusionOk="0">
                  <a:moveTo>
                    <a:pt x="2713" y="0"/>
                  </a:moveTo>
                  <a:lnTo>
                    <a:pt x="2713" y="0"/>
                  </a:lnTo>
                  <a:cubicBezTo>
                    <a:pt x="1" y="7855"/>
                    <a:pt x="905" y="10540"/>
                    <a:pt x="3533" y="14072"/>
                  </a:cubicBezTo>
                  <a:cubicBezTo>
                    <a:pt x="4833" y="12235"/>
                    <a:pt x="5539" y="4408"/>
                    <a:pt x="2713"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7" name="Google Shape;5507;p9"/>
            <p:cNvSpPr/>
            <p:nvPr/>
          </p:nvSpPr>
          <p:spPr>
            <a:xfrm>
              <a:off x="6146500" y="3385238"/>
              <a:ext cx="130725" cy="219000"/>
            </a:xfrm>
            <a:custGeom>
              <a:avLst/>
              <a:gdLst/>
              <a:ahLst/>
              <a:cxnLst/>
              <a:rect l="l" t="t" r="r" b="b"/>
              <a:pathLst>
                <a:path w="5229" h="8760" extrusionOk="0">
                  <a:moveTo>
                    <a:pt x="1" y="0"/>
                  </a:moveTo>
                  <a:lnTo>
                    <a:pt x="1" y="0"/>
                  </a:lnTo>
                  <a:cubicBezTo>
                    <a:pt x="29" y="3250"/>
                    <a:pt x="2233" y="6075"/>
                    <a:pt x="5228" y="8760"/>
                  </a:cubicBezTo>
                  <a:cubicBezTo>
                    <a:pt x="5228" y="8760"/>
                    <a:pt x="3674" y="2063"/>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8" name="Google Shape;5508;p9"/>
            <p:cNvSpPr/>
            <p:nvPr/>
          </p:nvSpPr>
          <p:spPr>
            <a:xfrm>
              <a:off x="6668550" y="3109013"/>
              <a:ext cx="187925" cy="320750"/>
            </a:xfrm>
            <a:custGeom>
              <a:avLst/>
              <a:gdLst/>
              <a:ahLst/>
              <a:cxnLst/>
              <a:rect l="l" t="t" r="r" b="b"/>
              <a:pathLst>
                <a:path w="7517" h="12830" extrusionOk="0">
                  <a:moveTo>
                    <a:pt x="7516" y="1"/>
                  </a:moveTo>
                  <a:lnTo>
                    <a:pt x="7516" y="1"/>
                  </a:lnTo>
                  <a:cubicBezTo>
                    <a:pt x="3419" y="3024"/>
                    <a:pt x="1046" y="7404"/>
                    <a:pt x="0" y="12829"/>
                  </a:cubicBezTo>
                  <a:cubicBezTo>
                    <a:pt x="0" y="12829"/>
                    <a:pt x="5878" y="6980"/>
                    <a:pt x="7516"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9" name="Google Shape;5509;p9"/>
            <p:cNvSpPr/>
            <p:nvPr/>
          </p:nvSpPr>
          <p:spPr>
            <a:xfrm>
              <a:off x="6378200" y="3686588"/>
              <a:ext cx="228900" cy="59000"/>
            </a:xfrm>
            <a:custGeom>
              <a:avLst/>
              <a:gdLst/>
              <a:ahLst/>
              <a:cxnLst/>
              <a:rect l="l" t="t" r="r" b="b"/>
              <a:pathLst>
                <a:path w="9156" h="2360" extrusionOk="0">
                  <a:moveTo>
                    <a:pt x="4501" y="1"/>
                  </a:moveTo>
                  <a:cubicBezTo>
                    <a:pt x="2950" y="1"/>
                    <a:pt x="1450" y="354"/>
                    <a:pt x="1" y="1057"/>
                  </a:cubicBezTo>
                  <a:cubicBezTo>
                    <a:pt x="1" y="1057"/>
                    <a:pt x="2245" y="2359"/>
                    <a:pt x="4935" y="2359"/>
                  </a:cubicBezTo>
                  <a:cubicBezTo>
                    <a:pt x="6306" y="2359"/>
                    <a:pt x="7792" y="2021"/>
                    <a:pt x="9156" y="1001"/>
                  </a:cubicBezTo>
                  <a:cubicBezTo>
                    <a:pt x="7556" y="333"/>
                    <a:pt x="6005" y="1"/>
                    <a:pt x="450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0" name="Google Shape;5510;p9"/>
            <p:cNvSpPr/>
            <p:nvPr/>
          </p:nvSpPr>
          <p:spPr>
            <a:xfrm>
              <a:off x="6469325" y="3110438"/>
              <a:ext cx="97525" cy="234550"/>
            </a:xfrm>
            <a:custGeom>
              <a:avLst/>
              <a:gdLst/>
              <a:ahLst/>
              <a:cxnLst/>
              <a:rect l="l" t="t" r="r" b="b"/>
              <a:pathLst>
                <a:path w="3901" h="9382" extrusionOk="0">
                  <a:moveTo>
                    <a:pt x="3081" y="0"/>
                  </a:moveTo>
                  <a:lnTo>
                    <a:pt x="3081" y="0"/>
                  </a:lnTo>
                  <a:cubicBezTo>
                    <a:pt x="538" y="2798"/>
                    <a:pt x="1" y="5934"/>
                    <a:pt x="1103" y="9381"/>
                  </a:cubicBezTo>
                  <a:cubicBezTo>
                    <a:pt x="1103" y="9381"/>
                    <a:pt x="3900" y="4804"/>
                    <a:pt x="308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1" name="Google Shape;5511;p9"/>
            <p:cNvSpPr/>
            <p:nvPr/>
          </p:nvSpPr>
          <p:spPr>
            <a:xfrm>
              <a:off x="6325925" y="2971263"/>
              <a:ext cx="207025" cy="259275"/>
            </a:xfrm>
            <a:custGeom>
              <a:avLst/>
              <a:gdLst/>
              <a:ahLst/>
              <a:cxnLst/>
              <a:rect l="l" t="t" r="r" b="b"/>
              <a:pathLst>
                <a:path w="8281" h="10371" extrusionOk="0">
                  <a:moveTo>
                    <a:pt x="8280" y="1"/>
                  </a:moveTo>
                  <a:lnTo>
                    <a:pt x="8280" y="1"/>
                  </a:lnTo>
                  <a:cubicBezTo>
                    <a:pt x="8280" y="1"/>
                    <a:pt x="1" y="2742"/>
                    <a:pt x="86" y="10371"/>
                  </a:cubicBezTo>
                  <a:lnTo>
                    <a:pt x="8280"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12" name="Google Shape;5512;p9"/>
          <p:cNvGrpSpPr/>
          <p:nvPr/>
        </p:nvGrpSpPr>
        <p:grpSpPr>
          <a:xfrm rot="2699747" flipH="1">
            <a:off x="5170427" y="4125858"/>
            <a:ext cx="1940919" cy="1505170"/>
            <a:chOff x="665975" y="3810425"/>
            <a:chExt cx="2022603" cy="1568400"/>
          </a:xfrm>
        </p:grpSpPr>
        <p:sp>
          <p:nvSpPr>
            <p:cNvPr id="5513" name="Google Shape;5513;p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4" name="Google Shape;5514;p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5" name="Google Shape;5515;p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6" name="Google Shape;5516;p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7" name="Google Shape;5517;p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8" name="Google Shape;5518;p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9" name="Google Shape;5519;p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0" name="Google Shape;5520;p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1" name="Google Shape;5521;p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2" name="Google Shape;5522;p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3" name="Google Shape;5523;p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4" name="Google Shape;5524;p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5" name="Google Shape;5525;p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6" name="Google Shape;5526;p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7" name="Google Shape;5527;p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619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194"/>
        <p:cNvGrpSpPr/>
        <p:nvPr/>
      </p:nvGrpSpPr>
      <p:grpSpPr>
        <a:xfrm>
          <a:off x="0" y="0"/>
          <a:ext cx="0" cy="0"/>
          <a:chOff x="0" y="0"/>
          <a:chExt cx="0" cy="0"/>
        </a:xfrm>
      </p:grpSpPr>
      <p:grpSp>
        <p:nvGrpSpPr>
          <p:cNvPr id="6195" name="Google Shape;6195;p13"/>
          <p:cNvGrpSpPr/>
          <p:nvPr/>
        </p:nvGrpSpPr>
        <p:grpSpPr>
          <a:xfrm>
            <a:off x="-44372" y="-112096"/>
            <a:ext cx="9232744" cy="5367692"/>
            <a:chOff x="-36097" y="-112100"/>
            <a:chExt cx="9232744" cy="5367692"/>
          </a:xfrm>
        </p:grpSpPr>
        <p:sp>
          <p:nvSpPr>
            <p:cNvPr id="6196" name="Google Shape;6196;p1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7" name="Google Shape;6197;p1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8" name="Google Shape;6198;p1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9" name="Google Shape;6199;p1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0" name="Google Shape;6200;p1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1" name="Google Shape;6201;p1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2" name="Google Shape;6202;p1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3" name="Google Shape;6203;p1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4" name="Google Shape;6204;p1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5" name="Google Shape;6205;p1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6" name="Google Shape;6206;p1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7" name="Google Shape;6207;p1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8" name="Google Shape;6208;p1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9" name="Google Shape;6209;p1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0" name="Google Shape;6210;p1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1" name="Google Shape;6211;p1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2" name="Google Shape;6212;p1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3" name="Google Shape;6213;p1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4" name="Google Shape;6214;p1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5" name="Google Shape;6215;p1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6" name="Google Shape;6216;p1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7" name="Google Shape;6217;p1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8" name="Google Shape;6218;p1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9" name="Google Shape;6219;p1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0" name="Google Shape;6220;p1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1" name="Google Shape;6221;p1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2" name="Google Shape;6222;p1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3" name="Google Shape;6223;p1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4" name="Google Shape;6224;p1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5" name="Google Shape;6225;p1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6" name="Google Shape;6226;p1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7" name="Google Shape;6227;p1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8" name="Google Shape;6228;p1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9" name="Google Shape;6229;p1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0" name="Google Shape;6230;p1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1" name="Google Shape;6231;p1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2" name="Google Shape;6232;p1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3" name="Google Shape;6233;p1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4" name="Google Shape;6234;p1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5" name="Google Shape;6235;p1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6" name="Google Shape;6236;p1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7" name="Google Shape;6237;p1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8" name="Google Shape;6238;p1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9" name="Google Shape;6239;p1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0" name="Google Shape;6240;p1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1" name="Google Shape;6241;p1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2" name="Google Shape;6242;p1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3" name="Google Shape;6243;p1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4" name="Google Shape;6244;p1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5" name="Google Shape;6245;p1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6" name="Google Shape;6246;p1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7" name="Google Shape;6247;p1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8" name="Google Shape;6248;p1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9" name="Google Shape;6249;p1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0" name="Google Shape;6250;p1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1" name="Google Shape;6251;p1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2" name="Google Shape;6252;p1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3" name="Google Shape;6253;p1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4" name="Google Shape;6254;p1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5" name="Google Shape;6255;p1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6" name="Google Shape;6256;p1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7" name="Google Shape;6257;p1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8" name="Google Shape;6258;p1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9" name="Google Shape;6259;p1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0" name="Google Shape;6260;p1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1" name="Google Shape;6261;p1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2" name="Google Shape;6262;p1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3" name="Google Shape;6263;p1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4" name="Google Shape;6264;p1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5" name="Google Shape;6265;p1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6" name="Google Shape;6266;p1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7" name="Google Shape;6267;p1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8" name="Google Shape;6268;p1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9" name="Google Shape;6269;p1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0" name="Google Shape;6270;p1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1" name="Google Shape;6271;p1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2" name="Google Shape;6272;p1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3" name="Google Shape;6273;p1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4" name="Google Shape;6274;p1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5" name="Google Shape;6275;p1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6" name="Google Shape;6276;p1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7" name="Google Shape;6277;p1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8" name="Google Shape;6278;p1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9" name="Google Shape;6279;p1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0" name="Google Shape;6280;p1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1" name="Google Shape;6281;p1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2" name="Google Shape;6282;p1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3" name="Google Shape;6283;p1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4" name="Google Shape;6284;p1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5" name="Google Shape;6285;p1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6" name="Google Shape;6286;p1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7" name="Google Shape;6287;p1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8" name="Google Shape;6288;p1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9" name="Google Shape;6289;p1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0" name="Google Shape;6290;p1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1" name="Google Shape;6291;p1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2" name="Google Shape;6292;p1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3" name="Google Shape;6293;p1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4" name="Google Shape;6294;p1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5" name="Google Shape;6295;p1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6" name="Google Shape;6296;p1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7" name="Google Shape;6297;p1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8" name="Google Shape;6298;p1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9" name="Google Shape;6299;p1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0" name="Google Shape;6300;p1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1" name="Google Shape;6301;p1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2" name="Google Shape;6302;p1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3" name="Google Shape;6303;p1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4" name="Google Shape;6304;p1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5" name="Google Shape;6305;p1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6" name="Google Shape;6306;p1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7" name="Google Shape;6307;p1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8" name="Google Shape;6308;p1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9" name="Google Shape;6309;p1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0" name="Google Shape;6310;p1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1" name="Google Shape;6311;p1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2" name="Google Shape;6312;p1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3" name="Google Shape;6313;p1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4" name="Google Shape;6314;p1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5" name="Google Shape;6315;p1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6" name="Google Shape;6316;p1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7" name="Google Shape;6317;p1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8" name="Google Shape;6318;p1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9" name="Google Shape;6319;p1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0" name="Google Shape;6320;p1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1" name="Google Shape;6321;p1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2" name="Google Shape;6322;p1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3" name="Google Shape;6323;p1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4" name="Google Shape;6324;p1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5" name="Google Shape;6325;p1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6" name="Google Shape;6326;p1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7" name="Google Shape;6327;p1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8" name="Google Shape;6328;p1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9" name="Google Shape;6329;p1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0" name="Google Shape;6330;p1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1" name="Google Shape;6331;p1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2" name="Google Shape;6332;p1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3" name="Google Shape;6333;p1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4" name="Google Shape;6334;p1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5" name="Google Shape;6335;p1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6" name="Google Shape;6336;p1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7" name="Google Shape;6337;p1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8" name="Google Shape;6338;p1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9" name="Google Shape;6339;p1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0" name="Google Shape;6340;p1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1" name="Google Shape;6341;p1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2" name="Google Shape;6342;p1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3" name="Google Shape;6343;p1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4" name="Google Shape;6344;p1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5" name="Google Shape;6345;p1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6" name="Google Shape;6346;p1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7" name="Google Shape;6347;p1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8" name="Google Shape;6348;p1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9" name="Google Shape;6349;p1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0" name="Google Shape;6350;p1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1" name="Google Shape;6351;p1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2" name="Google Shape;6352;p1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3" name="Google Shape;6353;p1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4" name="Google Shape;6354;p1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5" name="Google Shape;6355;p1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6" name="Google Shape;6356;p1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7" name="Google Shape;6357;p1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8" name="Google Shape;6358;p1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9" name="Google Shape;6359;p1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0" name="Google Shape;6360;p1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1" name="Google Shape;6361;p1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2" name="Google Shape;6362;p1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3" name="Google Shape;6363;p1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4" name="Google Shape;6364;p1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5" name="Google Shape;6365;p1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6" name="Google Shape;6366;p1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7" name="Google Shape;6367;p1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8" name="Google Shape;6368;p1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9" name="Google Shape;6369;p1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0" name="Google Shape;6370;p1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1" name="Google Shape;6371;p1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2" name="Google Shape;6372;p1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3" name="Google Shape;6373;p1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4" name="Google Shape;6374;p1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5" name="Google Shape;6375;p1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6" name="Google Shape;6376;p1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7" name="Google Shape;6377;p1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8" name="Google Shape;6378;p1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9" name="Google Shape;6379;p1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0" name="Google Shape;6380;p1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1" name="Google Shape;6381;p1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2" name="Google Shape;6382;p1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3" name="Google Shape;6383;p1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4" name="Google Shape;6384;p1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5" name="Google Shape;6385;p1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6" name="Google Shape;6386;p1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7" name="Google Shape;6387;p1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8" name="Google Shape;6388;p1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9" name="Google Shape;6389;p1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0" name="Google Shape;6390;p1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1" name="Google Shape;6391;p1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2" name="Google Shape;6392;p1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3" name="Google Shape;6393;p1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4" name="Google Shape;6394;p1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5" name="Google Shape;6395;p1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6" name="Google Shape;6396;p1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7" name="Google Shape;6397;p1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8" name="Google Shape;6398;p1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9" name="Google Shape;6399;p1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0" name="Google Shape;6400;p1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1" name="Google Shape;6401;p1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2" name="Google Shape;6402;p1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3" name="Google Shape;6403;p1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4" name="Google Shape;6404;p1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5" name="Google Shape;6405;p1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6" name="Google Shape;6406;p1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7" name="Google Shape;6407;p1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8" name="Google Shape;6408;p1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9" name="Google Shape;6409;p1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0" name="Google Shape;6410;p1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1" name="Google Shape;6411;p1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2" name="Google Shape;6412;p1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3" name="Google Shape;6413;p1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4" name="Google Shape;6414;p1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5" name="Google Shape;6415;p1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6" name="Google Shape;6416;p1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7" name="Google Shape;6417;p1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8" name="Google Shape;6418;p1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9" name="Google Shape;6419;p1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0" name="Google Shape;6420;p1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1" name="Google Shape;6421;p1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2" name="Google Shape;6422;p1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3" name="Google Shape;6423;p1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4" name="Google Shape;6424;p1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5" name="Google Shape;6425;p1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6" name="Google Shape;6426;p1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7" name="Google Shape;6427;p1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8" name="Google Shape;6428;p1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9" name="Google Shape;6429;p1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0" name="Google Shape;6430;p1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1" name="Google Shape;6431;p1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2" name="Google Shape;6432;p1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3" name="Google Shape;6433;p1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4" name="Google Shape;6434;p1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5" name="Google Shape;6435;p1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6" name="Google Shape;6436;p1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7" name="Google Shape;6437;p1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8" name="Google Shape;6438;p1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9" name="Google Shape;6439;p1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0" name="Google Shape;6440;p1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1" name="Google Shape;6441;p1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2" name="Google Shape;6442;p1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3" name="Google Shape;6443;p1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4" name="Google Shape;6444;p1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5" name="Google Shape;6445;p1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6" name="Google Shape;6446;p1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7" name="Google Shape;6447;p1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8" name="Google Shape;6448;p1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9" name="Google Shape;6449;p1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0" name="Google Shape;6450;p1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1" name="Google Shape;6451;p1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2" name="Google Shape;6452;p1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3" name="Google Shape;6453;p1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4" name="Google Shape;6454;p1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5" name="Google Shape;6455;p1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6" name="Google Shape;6456;p1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7" name="Google Shape;6457;p1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8" name="Google Shape;6458;p1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9" name="Google Shape;6459;p1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0" name="Google Shape;6460;p1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1" name="Google Shape;6461;p1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2" name="Google Shape;6462;p1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3" name="Google Shape;6463;p1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4" name="Google Shape;6464;p1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5" name="Google Shape;6465;p1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6" name="Google Shape;6466;p1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7" name="Google Shape;6467;p1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8" name="Google Shape;6468;p1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9" name="Google Shape;6469;p1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0" name="Google Shape;6470;p1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1" name="Google Shape;6471;p1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2" name="Google Shape;6472;p1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3" name="Google Shape;6473;p1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4" name="Google Shape;6474;p1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5" name="Google Shape;6475;p1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6" name="Google Shape;6476;p1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7" name="Google Shape;6477;p1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8" name="Google Shape;6478;p1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9" name="Google Shape;6479;p1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0" name="Google Shape;6480;p1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1" name="Google Shape;6481;p1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2" name="Google Shape;6482;p1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3" name="Google Shape;6483;p1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4" name="Google Shape;6484;p1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5" name="Google Shape;6485;p1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6" name="Google Shape;6486;p1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7" name="Google Shape;6487;p1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8" name="Google Shape;6488;p1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9" name="Google Shape;6489;p1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0" name="Google Shape;6490;p1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1" name="Google Shape;6491;p1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2" name="Google Shape;6492;p1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3" name="Google Shape;6493;p1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4" name="Google Shape;6494;p1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5" name="Google Shape;6495;p1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6" name="Google Shape;6496;p1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7" name="Google Shape;6497;p1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8" name="Google Shape;6498;p1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9" name="Google Shape;6499;p1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0" name="Google Shape;6500;p1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1" name="Google Shape;6501;p1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2" name="Google Shape;6502;p1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3" name="Google Shape;6503;p1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4" name="Google Shape;6504;p1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5" name="Google Shape;6505;p1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6" name="Google Shape;6506;p1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7" name="Google Shape;6507;p1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8" name="Google Shape;6508;p1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9" name="Google Shape;6509;p1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0" name="Google Shape;6510;p1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1" name="Google Shape;6511;p1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2" name="Google Shape;6512;p1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3" name="Google Shape;6513;p1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4" name="Google Shape;6514;p1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5" name="Google Shape;6515;p1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6" name="Google Shape;6516;p1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7" name="Google Shape;6517;p1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8" name="Google Shape;6518;p1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9" name="Google Shape;6519;p1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0" name="Google Shape;6520;p1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1" name="Google Shape;6521;p1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2" name="Google Shape;6522;p1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3" name="Google Shape;6523;p1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4" name="Google Shape;6524;p1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5" name="Google Shape;6525;p1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6" name="Google Shape;6526;p1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7" name="Google Shape;6527;p1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8" name="Google Shape;6528;p1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9" name="Google Shape;6529;p1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0" name="Google Shape;6530;p1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1" name="Google Shape;6531;p1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2" name="Google Shape;6532;p1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3" name="Google Shape;6533;p1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4" name="Google Shape;6534;p1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5" name="Google Shape;6535;p1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6" name="Google Shape;6536;p1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7" name="Google Shape;6537;p1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8" name="Google Shape;6538;p1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9" name="Google Shape;6539;p1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0" name="Google Shape;6540;p1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1" name="Google Shape;6541;p1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2" name="Google Shape;6542;p1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3" name="Google Shape;6543;p1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4" name="Google Shape;6544;p1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5" name="Google Shape;6545;p1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6" name="Google Shape;6546;p1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7" name="Google Shape;6547;p1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8" name="Google Shape;6548;p1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9" name="Google Shape;6549;p1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0" name="Google Shape;6550;p1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1" name="Google Shape;6551;p1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2" name="Google Shape;6552;p1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3" name="Google Shape;6553;p1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4" name="Google Shape;6554;p1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5" name="Google Shape;6555;p1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6" name="Google Shape;6556;p1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7" name="Google Shape;6557;p1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8" name="Google Shape;6558;p1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9" name="Google Shape;6559;p1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0" name="Google Shape;6560;p1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1" name="Google Shape;6561;p1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2" name="Google Shape;6562;p1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3" name="Google Shape;6563;p1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4" name="Google Shape;6564;p1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5" name="Google Shape;6565;p1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6" name="Google Shape;6566;p1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7" name="Google Shape;6567;p1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8" name="Google Shape;6568;p1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9" name="Google Shape;6569;p1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0" name="Google Shape;6570;p1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1" name="Google Shape;6571;p1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2" name="Google Shape;6572;p1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3" name="Google Shape;6573;p1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4" name="Google Shape;6574;p1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5" name="Google Shape;6575;p1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6" name="Google Shape;6576;p1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7" name="Google Shape;6577;p1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8" name="Google Shape;6578;p1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9" name="Google Shape;6579;p1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0" name="Google Shape;6580;p1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1" name="Google Shape;6581;p1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2" name="Google Shape;6582;p1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3" name="Google Shape;6583;p1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4" name="Google Shape;6584;p1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5" name="Google Shape;6585;p1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6" name="Google Shape;6586;p1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7" name="Google Shape;6587;p1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8" name="Google Shape;6588;p1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9" name="Google Shape;6589;p1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0" name="Google Shape;6590;p1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1" name="Google Shape;6591;p1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2" name="Google Shape;6592;p1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3" name="Google Shape;6593;p1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4" name="Google Shape;6594;p1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5" name="Google Shape;6595;p1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6" name="Google Shape;6596;p1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7" name="Google Shape;6597;p1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8" name="Google Shape;6598;p1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9" name="Google Shape;6599;p1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0" name="Google Shape;6600;p1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1" name="Google Shape;6601;p1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2" name="Google Shape;6602;p1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3" name="Google Shape;6603;p1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4" name="Google Shape;6604;p1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5" name="Google Shape;6605;p1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6" name="Google Shape;6606;p1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7" name="Google Shape;6607;p1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8" name="Google Shape;6608;p1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9" name="Google Shape;6609;p1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0" name="Google Shape;6610;p1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1" name="Google Shape;6611;p1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2" name="Google Shape;6612;p1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3" name="Google Shape;6613;p1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4" name="Google Shape;6614;p1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5" name="Google Shape;6615;p1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6" name="Google Shape;6616;p1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7" name="Google Shape;6617;p1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8" name="Google Shape;6618;p1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9" name="Google Shape;6619;p1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0" name="Google Shape;6620;p1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1" name="Google Shape;6621;p1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2" name="Google Shape;6622;p1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3" name="Google Shape;6623;p1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4" name="Google Shape;6624;p1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5" name="Google Shape;6625;p1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6" name="Google Shape;6626;p1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7" name="Google Shape;6627;p1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8" name="Google Shape;6628;p1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9" name="Google Shape;6629;p1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0" name="Google Shape;6630;p1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1" name="Google Shape;6631;p1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2" name="Google Shape;6632;p1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3" name="Google Shape;6633;p1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4" name="Google Shape;6634;p1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5" name="Google Shape;6635;p1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6" name="Google Shape;6636;p1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7" name="Google Shape;6637;p1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8" name="Google Shape;6638;p1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9" name="Google Shape;6639;p1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0" name="Google Shape;6640;p1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1" name="Google Shape;6641;p1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2" name="Google Shape;6642;p1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3" name="Google Shape;6643;p1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4" name="Google Shape;6644;p1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5" name="Google Shape;6645;p1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6" name="Google Shape;6646;p1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7" name="Google Shape;6647;p1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8" name="Google Shape;6648;p1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9" name="Google Shape;6649;p1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0" name="Google Shape;6650;p1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1" name="Google Shape;6651;p1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2" name="Google Shape;6652;p1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3" name="Google Shape;6653;p1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4" name="Google Shape;6654;p1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5" name="Google Shape;6655;p1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6" name="Google Shape;6656;p1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7" name="Google Shape;6657;p1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8" name="Google Shape;6658;p1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9" name="Google Shape;6659;p1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0" name="Google Shape;6660;p1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1" name="Google Shape;6661;p1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2" name="Google Shape;6662;p1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3" name="Google Shape;6663;p1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4" name="Google Shape;6664;p1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5" name="Google Shape;6665;p1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6" name="Google Shape;6666;p1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7" name="Google Shape;6667;p1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8" name="Google Shape;6668;p1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9" name="Google Shape;6669;p1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0" name="Google Shape;6670;p1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1" name="Google Shape;6671;p1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2" name="Google Shape;6672;p1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3" name="Google Shape;6673;p1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4" name="Google Shape;6674;p1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5" name="Google Shape;6675;p1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6" name="Google Shape;6676;p1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7" name="Google Shape;6677;p1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8" name="Google Shape;6678;p1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9" name="Google Shape;6679;p1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0" name="Google Shape;6680;p1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1" name="Google Shape;6681;p1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2" name="Google Shape;6682;p1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3" name="Google Shape;6683;p1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4" name="Google Shape;6684;p1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5" name="Google Shape;6685;p1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6" name="Google Shape;6686;p1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7" name="Google Shape;6687;p1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8" name="Google Shape;6688;p1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9" name="Google Shape;6689;p1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0" name="Google Shape;6690;p1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1" name="Google Shape;6691;p1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2" name="Google Shape;6692;p1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3" name="Google Shape;6693;p1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4" name="Google Shape;6694;p1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5" name="Google Shape;6695;p1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6" name="Google Shape;6696;p1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7" name="Google Shape;6697;p1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8" name="Google Shape;6698;p1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9" name="Google Shape;6699;p1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0" name="Google Shape;6700;p1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1" name="Google Shape;6701;p1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2" name="Google Shape;6702;p1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3" name="Google Shape;6703;p1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4" name="Google Shape;6704;p1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5" name="Google Shape;6705;p1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6" name="Google Shape;6706;p1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7" name="Google Shape;6707;p1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8" name="Google Shape;6708;p1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9" name="Google Shape;6709;p1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0" name="Google Shape;6710;p1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1" name="Google Shape;6711;p1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2" name="Google Shape;6712;p1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3" name="Google Shape;6713;p1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4" name="Google Shape;6714;p1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5" name="Google Shape;6715;p1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6" name="Google Shape;6716;p1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7" name="Google Shape;6717;p1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8" name="Google Shape;6718;p1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9" name="Google Shape;6719;p1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0" name="Google Shape;6720;p1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1" name="Google Shape;6721;p1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2" name="Google Shape;6722;p1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3" name="Google Shape;6723;p1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4" name="Google Shape;6724;p1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5" name="Google Shape;6725;p1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6" name="Google Shape;6726;p1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7" name="Google Shape;6727;p1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8" name="Google Shape;6728;p1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9" name="Google Shape;6729;p1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0" name="Google Shape;6730;p1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1" name="Google Shape;6731;p1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2" name="Google Shape;6732;p1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3" name="Google Shape;6733;p1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4" name="Google Shape;6734;p1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5" name="Google Shape;6735;p1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6" name="Google Shape;6736;p1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7" name="Google Shape;6737;p1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8" name="Google Shape;6738;p1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9" name="Google Shape;6739;p1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0" name="Google Shape;6740;p1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1" name="Google Shape;6741;p1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2" name="Google Shape;6742;p1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3" name="Google Shape;6743;p1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4" name="Google Shape;6744;p1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5" name="Google Shape;6745;p1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6" name="Google Shape;6746;p1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7" name="Google Shape;6747;p1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8" name="Google Shape;6748;p1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9" name="Google Shape;6749;p1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0" name="Google Shape;6750;p1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1" name="Google Shape;6751;p1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2" name="Google Shape;6752;p1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3" name="Google Shape;6753;p1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4" name="Google Shape;6754;p1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5" name="Google Shape;6755;p1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6" name="Google Shape;6756;p1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7" name="Google Shape;6757;p1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8" name="Google Shape;6758;p1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9" name="Google Shape;6759;p1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0" name="Google Shape;6760;p1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1" name="Google Shape;6761;p1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2" name="Google Shape;6762;p1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3" name="Google Shape;6763;p1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4" name="Google Shape;6764;p1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5" name="Google Shape;6765;p1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6" name="Google Shape;6766;p1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7" name="Google Shape;6767;p1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8" name="Google Shape;6768;p1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9" name="Google Shape;6769;p1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0" name="Google Shape;6770;p1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1" name="Google Shape;6771;p1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2" name="Google Shape;6772;p1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3" name="Google Shape;6773;p1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4" name="Google Shape;6774;p1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5" name="Google Shape;6775;p1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6" name="Google Shape;6776;p1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7" name="Google Shape;6777;p1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8" name="Google Shape;6778;p1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9" name="Google Shape;6779;p1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0" name="Google Shape;6780;p1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1" name="Google Shape;6781;p1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2" name="Google Shape;6782;p1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3" name="Google Shape;6783;p1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4" name="Google Shape;6784;p1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5" name="Google Shape;6785;p1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6" name="Google Shape;6786;p1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7" name="Google Shape;6787;p1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8" name="Google Shape;6788;p1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9" name="Google Shape;6789;p1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0" name="Google Shape;6790;p1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1" name="Google Shape;6791;p1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2" name="Google Shape;6792;p1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3" name="Google Shape;6793;p1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4" name="Google Shape;6794;p1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5" name="Google Shape;6795;p1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6" name="Google Shape;6796;p1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7" name="Google Shape;6797;p1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8" name="Google Shape;6798;p1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9" name="Google Shape;6799;p1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0" name="Google Shape;6800;p1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1" name="Google Shape;6801;p1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2" name="Google Shape;6802;p1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3" name="Google Shape;6803;p1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4" name="Google Shape;6804;p1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5" name="Google Shape;6805;p1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6" name="Google Shape;6806;p1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7" name="Google Shape;6807;p1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8" name="Google Shape;6808;p1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9" name="Google Shape;6809;p1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0" name="Google Shape;6810;p1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1" name="Google Shape;6811;p1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2" name="Google Shape;6812;p1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3" name="Google Shape;6813;p1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4" name="Google Shape;6814;p1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5" name="Google Shape;6815;p1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6" name="Google Shape;6816;p1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7" name="Google Shape;6817;p1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8" name="Google Shape;6818;p1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9" name="Google Shape;6819;p1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0" name="Google Shape;6820;p1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1" name="Google Shape;6821;p1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2" name="Google Shape;6822;p1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3" name="Google Shape;6823;p1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4" name="Google Shape;6824;p1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5" name="Google Shape;6825;p1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6" name="Google Shape;6826;p1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7" name="Google Shape;6827;p1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8" name="Google Shape;6828;p1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9" name="Google Shape;6829;p1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0" name="Google Shape;6830;p1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31" name="Google Shape;6831;p13"/>
          <p:cNvSpPr txBox="1">
            <a:spLocks noGrp="1"/>
          </p:cNvSpPr>
          <p:nvPr>
            <p:ph type="title"/>
          </p:nvPr>
        </p:nvSpPr>
        <p:spPr>
          <a:xfrm>
            <a:off x="715100" y="2098100"/>
            <a:ext cx="6069000" cy="939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6832" name="Google Shape;6832;p13"/>
          <p:cNvSpPr txBox="1">
            <a:spLocks noGrp="1"/>
          </p:cNvSpPr>
          <p:nvPr>
            <p:ph type="title" idx="2" hasCustomPrompt="1"/>
          </p:nvPr>
        </p:nvSpPr>
        <p:spPr>
          <a:xfrm>
            <a:off x="862937" y="800950"/>
            <a:ext cx="1258500" cy="72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500" b="1">
                <a:latin typeface="Inria Sans"/>
                <a:ea typeface="Inria Sans"/>
                <a:cs typeface="Inria Sans"/>
                <a:sym typeface="Inria San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33" name="Google Shape;6833;p13"/>
          <p:cNvSpPr txBox="1">
            <a:spLocks noGrp="1"/>
          </p:cNvSpPr>
          <p:nvPr>
            <p:ph type="subTitle" idx="1"/>
          </p:nvPr>
        </p:nvSpPr>
        <p:spPr>
          <a:xfrm>
            <a:off x="715100" y="2936025"/>
            <a:ext cx="6069000" cy="4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834" name="Google Shape;6834;p13"/>
          <p:cNvSpPr/>
          <p:nvPr/>
        </p:nvSpPr>
        <p:spPr>
          <a:xfrm flipH="1">
            <a:off x="5313920" y="5097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835" name="Google Shape;6835;p13"/>
          <p:cNvGrpSpPr/>
          <p:nvPr/>
        </p:nvGrpSpPr>
        <p:grpSpPr>
          <a:xfrm>
            <a:off x="8341448" y="4340212"/>
            <a:ext cx="174925" cy="214535"/>
            <a:chOff x="2067386" y="2215512"/>
            <a:chExt cx="174925" cy="214535"/>
          </a:xfrm>
        </p:grpSpPr>
        <p:sp>
          <p:nvSpPr>
            <p:cNvPr id="6836" name="Google Shape;6836;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7" name="Google Shape;6837;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8" name="Google Shape;6838;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9" name="Google Shape;6839;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40" name="Google Shape;6840;p13"/>
          <p:cNvGrpSpPr/>
          <p:nvPr/>
        </p:nvGrpSpPr>
        <p:grpSpPr>
          <a:xfrm>
            <a:off x="4373300" y="725742"/>
            <a:ext cx="223981" cy="274679"/>
            <a:chOff x="7314226" y="2364570"/>
            <a:chExt cx="170431" cy="208992"/>
          </a:xfrm>
        </p:grpSpPr>
        <p:sp>
          <p:nvSpPr>
            <p:cNvPr id="6841" name="Google Shape;6841;p1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2" name="Google Shape;6842;p1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3" name="Google Shape;6843;p1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4" name="Google Shape;6844;p1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45" name="Google Shape;6845;p13"/>
          <p:cNvSpPr/>
          <p:nvPr/>
        </p:nvSpPr>
        <p:spPr>
          <a:xfrm flipH="1">
            <a:off x="8715245" y="369440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6" name="Google Shape;6846;p13"/>
          <p:cNvSpPr/>
          <p:nvPr/>
        </p:nvSpPr>
        <p:spPr>
          <a:xfrm>
            <a:off x="8848563" y="4658337"/>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847" name="Google Shape;6847;p13"/>
          <p:cNvGrpSpPr/>
          <p:nvPr/>
        </p:nvGrpSpPr>
        <p:grpSpPr>
          <a:xfrm>
            <a:off x="8368061" y="3277512"/>
            <a:ext cx="174925" cy="214535"/>
            <a:chOff x="2067386" y="2215512"/>
            <a:chExt cx="174925" cy="214535"/>
          </a:xfrm>
        </p:grpSpPr>
        <p:sp>
          <p:nvSpPr>
            <p:cNvPr id="6848" name="Google Shape;6848;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9" name="Google Shape;6849;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0" name="Google Shape;6850;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1" name="Google Shape;6851;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52" name="Google Shape;6852;p13"/>
          <p:cNvGrpSpPr/>
          <p:nvPr/>
        </p:nvGrpSpPr>
        <p:grpSpPr>
          <a:xfrm>
            <a:off x="6097261" y="251237"/>
            <a:ext cx="174925" cy="214535"/>
            <a:chOff x="2067386" y="2215512"/>
            <a:chExt cx="174925" cy="214535"/>
          </a:xfrm>
        </p:grpSpPr>
        <p:sp>
          <p:nvSpPr>
            <p:cNvPr id="6853" name="Google Shape;6853;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4" name="Google Shape;6854;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5" name="Google Shape;6855;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6" name="Google Shape;6856;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57" name="Google Shape;6857;p13"/>
          <p:cNvSpPr/>
          <p:nvPr/>
        </p:nvSpPr>
        <p:spPr>
          <a:xfrm>
            <a:off x="2378178" y="1964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8" name="Google Shape;6858;p13"/>
          <p:cNvSpPr/>
          <p:nvPr/>
        </p:nvSpPr>
        <p:spPr>
          <a:xfrm flipH="1">
            <a:off x="2792445" y="5818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859" name="Google Shape;6859;p13"/>
          <p:cNvGrpSpPr/>
          <p:nvPr/>
        </p:nvGrpSpPr>
        <p:grpSpPr>
          <a:xfrm>
            <a:off x="3324786" y="346337"/>
            <a:ext cx="174925" cy="214535"/>
            <a:chOff x="2067386" y="2215512"/>
            <a:chExt cx="174925" cy="214535"/>
          </a:xfrm>
        </p:grpSpPr>
        <p:sp>
          <p:nvSpPr>
            <p:cNvPr id="6860" name="Google Shape;6860;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1" name="Google Shape;6861;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2" name="Google Shape;6862;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3" name="Google Shape;6863;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64" name="Google Shape;6864;p13"/>
          <p:cNvGrpSpPr/>
          <p:nvPr/>
        </p:nvGrpSpPr>
        <p:grpSpPr>
          <a:xfrm>
            <a:off x="7660611" y="-1143907"/>
            <a:ext cx="1363395" cy="4139629"/>
            <a:chOff x="7660611" y="-1143907"/>
            <a:chExt cx="1363395" cy="4139629"/>
          </a:xfrm>
        </p:grpSpPr>
        <p:sp>
          <p:nvSpPr>
            <p:cNvPr id="6865" name="Google Shape;6865;p13"/>
            <p:cNvSpPr/>
            <p:nvPr/>
          </p:nvSpPr>
          <p:spPr>
            <a:xfrm flipH="1">
              <a:off x="8539763" y="-430773"/>
              <a:ext cx="484243" cy="3426494"/>
            </a:xfrm>
            <a:custGeom>
              <a:avLst/>
              <a:gdLst/>
              <a:ahLst/>
              <a:cxnLst/>
              <a:rect l="l" t="t" r="r" b="b"/>
              <a:pathLst>
                <a:path w="9608" h="67986" extrusionOk="0">
                  <a:moveTo>
                    <a:pt x="5426" y="0"/>
                  </a:moveTo>
                  <a:lnTo>
                    <a:pt x="4182" y="1159"/>
                  </a:lnTo>
                  <a:cubicBezTo>
                    <a:pt x="4182" y="1159"/>
                    <a:pt x="4166" y="1143"/>
                    <a:pt x="4139" y="1143"/>
                  </a:cubicBezTo>
                  <a:cubicBezTo>
                    <a:pt x="3893" y="1143"/>
                    <a:pt x="2724" y="2404"/>
                    <a:pt x="4098" y="27748"/>
                  </a:cubicBezTo>
                  <a:cubicBezTo>
                    <a:pt x="5115" y="46228"/>
                    <a:pt x="0" y="60639"/>
                    <a:pt x="0" y="60639"/>
                  </a:cubicBezTo>
                  <a:lnTo>
                    <a:pt x="5115" y="67985"/>
                  </a:lnTo>
                  <a:cubicBezTo>
                    <a:pt x="5115" y="67985"/>
                    <a:pt x="7008" y="64934"/>
                    <a:pt x="8308" y="47669"/>
                  </a:cubicBezTo>
                  <a:cubicBezTo>
                    <a:pt x="9608" y="30432"/>
                    <a:pt x="5115" y="12207"/>
                    <a:pt x="5426"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6" name="Google Shape;6866;p13"/>
            <p:cNvSpPr/>
            <p:nvPr/>
          </p:nvSpPr>
          <p:spPr>
            <a:xfrm flipH="1">
              <a:off x="8217554" y="-104252"/>
              <a:ext cx="387425" cy="1569406"/>
            </a:xfrm>
            <a:custGeom>
              <a:avLst/>
              <a:gdLst/>
              <a:ahLst/>
              <a:cxnLst/>
              <a:rect l="l" t="t" r="r" b="b"/>
              <a:pathLst>
                <a:path w="7687" h="31139" fill="none" extrusionOk="0">
                  <a:moveTo>
                    <a:pt x="1" y="0"/>
                  </a:moveTo>
                  <a:cubicBezTo>
                    <a:pt x="2233" y="7121"/>
                    <a:pt x="5765" y="18819"/>
                    <a:pt x="7687" y="31139"/>
                  </a:cubicBezTo>
                </a:path>
              </a:pathLst>
            </a:custGeom>
            <a:solidFill>
              <a:schemeClr val="dk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7" name="Google Shape;6867;p13"/>
            <p:cNvSpPr/>
            <p:nvPr/>
          </p:nvSpPr>
          <p:spPr>
            <a:xfrm flipH="1">
              <a:off x="8231816" y="327584"/>
              <a:ext cx="343224" cy="648749"/>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8" name="Google Shape;6868;p13"/>
            <p:cNvSpPr/>
            <p:nvPr/>
          </p:nvSpPr>
          <p:spPr>
            <a:xfrm flipH="1">
              <a:off x="8092202" y="1143678"/>
              <a:ext cx="269237" cy="650110"/>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9" name="Google Shape;6869;p13"/>
            <p:cNvSpPr/>
            <p:nvPr/>
          </p:nvSpPr>
          <p:spPr>
            <a:xfrm flipH="1">
              <a:off x="7660611" y="-1143907"/>
              <a:ext cx="517457" cy="3410820"/>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RocknRoll One" panose="02020900000000000000" charset="-120"/>
              <a:buNone/>
              <a:defRPr sz="30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2"/>
              </a:buClr>
              <a:buSzPts val="3500"/>
              <a:buFont typeface="Bebas Neue" panose="020B0606020202050201"/>
              <a:buNone/>
              <a:defRPr sz="3500">
                <a:solidFill>
                  <a:schemeClr val="dk2"/>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1pPr>
            <a:lvl2pPr marL="914400" lvl="1"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2pPr>
            <a:lvl3pPr marL="1371600" lvl="2"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3pPr>
            <a:lvl4pPr marL="1828800" lvl="3"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4pPr>
            <a:lvl5pPr marL="2286000" lvl="4"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5pPr>
            <a:lvl6pPr marL="2743200" lvl="5"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6pPr>
            <a:lvl7pPr marL="3200400" lvl="6"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7pPr>
            <a:lvl8pPr marL="3657600" lvl="7"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8pPr>
            <a:lvl9pPr marL="4114800" lvl="8" indent="-317500">
              <a:lnSpc>
                <a:spcPct val="100000"/>
              </a:lnSpc>
              <a:spcBef>
                <a:spcPts val="1600"/>
              </a:spcBef>
              <a:spcAft>
                <a:spcPts val="1600"/>
              </a:spcAft>
              <a:buClr>
                <a:schemeClr val="lt2"/>
              </a:buClr>
              <a:buSzPts val="1400"/>
              <a:buFont typeface="Inria Sans"/>
              <a:buChar char="■"/>
              <a:defRPr>
                <a:solidFill>
                  <a:schemeClr val="lt2"/>
                </a:solidFill>
                <a:latin typeface="Inria Sans"/>
                <a:ea typeface="Inria Sans"/>
                <a:cs typeface="Inria Sans"/>
                <a:sym typeface="Inria Sans"/>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6.wdp"/><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89"/>
        <p:cNvGrpSpPr/>
        <p:nvPr/>
      </p:nvGrpSpPr>
      <p:grpSpPr>
        <a:xfrm>
          <a:off x="0" y="0"/>
          <a:ext cx="0" cy="0"/>
          <a:chOff x="0" y="0"/>
          <a:chExt cx="0" cy="0"/>
        </a:xfrm>
      </p:grpSpPr>
      <p:sp>
        <p:nvSpPr>
          <p:cNvPr id="26892" name="Google Shape;26892;p49"/>
          <p:cNvSpPr/>
          <p:nvPr/>
        </p:nvSpPr>
        <p:spPr>
          <a:xfrm>
            <a:off x="7687392" y="2379475"/>
            <a:ext cx="175408" cy="252529"/>
          </a:xfrm>
          <a:custGeom>
            <a:avLst/>
            <a:gdLst/>
            <a:ahLst/>
            <a:cxnLst/>
            <a:rect l="l" t="t" r="r" b="b"/>
            <a:pathLst>
              <a:path w="4931" h="7099" fill="none" extrusionOk="0">
                <a:moveTo>
                  <a:pt x="2448" y="7099"/>
                </a:moveTo>
                <a:lnTo>
                  <a:pt x="0" y="3532"/>
                </a:lnTo>
                <a:lnTo>
                  <a:pt x="2448" y="1"/>
                </a:lnTo>
                <a:lnTo>
                  <a:pt x="4930" y="3532"/>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3" name="Google Shape;26893;p49"/>
          <p:cNvSpPr/>
          <p:nvPr/>
        </p:nvSpPr>
        <p:spPr>
          <a:xfrm>
            <a:off x="6304150" y="541000"/>
            <a:ext cx="175444" cy="253774"/>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4" name="Google Shape;26894;p49"/>
          <p:cNvSpPr/>
          <p:nvPr/>
        </p:nvSpPr>
        <p:spPr>
          <a:xfrm>
            <a:off x="7591593" y="2908133"/>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5" name="Google Shape;26895;p49"/>
          <p:cNvSpPr/>
          <p:nvPr/>
        </p:nvSpPr>
        <p:spPr>
          <a:xfrm>
            <a:off x="8457346" y="4059968"/>
            <a:ext cx="89607" cy="88362"/>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6" name="Google Shape;26896;p49"/>
          <p:cNvSpPr/>
          <p:nvPr/>
        </p:nvSpPr>
        <p:spPr>
          <a:xfrm>
            <a:off x="8469797" y="4420719"/>
            <a:ext cx="36" cy="73422"/>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7" name="Google Shape;26897;p49"/>
          <p:cNvSpPr/>
          <p:nvPr/>
        </p:nvSpPr>
        <p:spPr>
          <a:xfrm>
            <a:off x="8469797" y="4555045"/>
            <a:ext cx="36" cy="73422"/>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8" name="Google Shape;26898;p49"/>
          <p:cNvSpPr/>
          <p:nvPr/>
        </p:nvSpPr>
        <p:spPr>
          <a:xfrm>
            <a:off x="8385203" y="4525199"/>
            <a:ext cx="54782" cy="36"/>
          </a:xfrm>
          <a:custGeom>
            <a:avLst/>
            <a:gdLst/>
            <a:ahLst/>
            <a:cxnLst/>
            <a:rect l="l" t="t" r="r" b="b"/>
            <a:pathLst>
              <a:path w="1540" h="1" fill="none" extrusionOk="0">
                <a:moveTo>
                  <a:pt x="1" y="1"/>
                </a:moveTo>
                <a:lnTo>
                  <a:pt x="1539" y="1"/>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9" name="Google Shape;26899;p49"/>
          <p:cNvSpPr/>
          <p:nvPr/>
        </p:nvSpPr>
        <p:spPr>
          <a:xfrm>
            <a:off x="8500888" y="4525199"/>
            <a:ext cx="54782" cy="36"/>
          </a:xfrm>
          <a:custGeom>
            <a:avLst/>
            <a:gdLst/>
            <a:ahLst/>
            <a:cxnLst/>
            <a:rect l="l" t="t" r="r" b="b"/>
            <a:pathLst>
              <a:path w="1540" h="1" fill="none" extrusionOk="0">
                <a:moveTo>
                  <a:pt x="1" y="1"/>
                </a:moveTo>
                <a:lnTo>
                  <a:pt x="1539" y="1"/>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900" name="Google Shape;26900;p49"/>
          <p:cNvGrpSpPr/>
          <p:nvPr/>
        </p:nvGrpSpPr>
        <p:grpSpPr>
          <a:xfrm>
            <a:off x="7314226" y="2364570"/>
            <a:ext cx="170431" cy="208992"/>
            <a:chOff x="7314226" y="2364570"/>
            <a:chExt cx="170431" cy="208992"/>
          </a:xfrm>
        </p:grpSpPr>
        <p:sp>
          <p:nvSpPr>
            <p:cNvPr id="26901" name="Google Shape;26901;p4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2" name="Google Shape;26902;p4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3" name="Google Shape;26903;p4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4" name="Google Shape;26904;p4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948" name="Google Shape;26948;p49"/>
          <p:cNvGrpSpPr/>
          <p:nvPr/>
        </p:nvGrpSpPr>
        <p:grpSpPr>
          <a:xfrm rot="-1391835">
            <a:off x="-130168" y="3802895"/>
            <a:ext cx="2277302" cy="1765965"/>
            <a:chOff x="665975" y="3810425"/>
            <a:chExt cx="2022603" cy="1568400"/>
          </a:xfrm>
        </p:grpSpPr>
        <p:sp>
          <p:nvSpPr>
            <p:cNvPr id="26949" name="Google Shape;26949;p4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0" name="Google Shape;26950;p4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1" name="Google Shape;26951;p4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2" name="Google Shape;26952;p4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3" name="Google Shape;26953;p4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4" name="Google Shape;26954;p4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5" name="Google Shape;26955;p4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6" name="Google Shape;26956;p4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7" name="Google Shape;26957;p4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8" name="Google Shape;26958;p4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9" name="Google Shape;26959;p4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0" name="Google Shape;26960;p4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1" name="Google Shape;26961;p4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2" name="Google Shape;26962;p4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3" name="Google Shape;26963;p4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964" name="Google Shape;26964;p49"/>
          <p:cNvSpPr/>
          <p:nvPr/>
        </p:nvSpPr>
        <p:spPr>
          <a:xfrm>
            <a:off x="7256717" y="3341475"/>
            <a:ext cx="175408" cy="252529"/>
          </a:xfrm>
          <a:custGeom>
            <a:avLst/>
            <a:gdLst/>
            <a:ahLst/>
            <a:cxnLst/>
            <a:rect l="l" t="t" r="r" b="b"/>
            <a:pathLst>
              <a:path w="4931" h="7099" fill="none" extrusionOk="0">
                <a:moveTo>
                  <a:pt x="2448" y="7099"/>
                </a:moveTo>
                <a:lnTo>
                  <a:pt x="0" y="3532"/>
                </a:lnTo>
                <a:lnTo>
                  <a:pt x="2448" y="1"/>
                </a:lnTo>
                <a:lnTo>
                  <a:pt x="4930" y="3532"/>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965" name="Google Shape;26965;p49"/>
          <p:cNvGrpSpPr/>
          <p:nvPr/>
        </p:nvGrpSpPr>
        <p:grpSpPr>
          <a:xfrm>
            <a:off x="7591601" y="3983770"/>
            <a:ext cx="170431" cy="208992"/>
            <a:chOff x="7314226" y="2364570"/>
            <a:chExt cx="170431" cy="208992"/>
          </a:xfrm>
        </p:grpSpPr>
        <p:sp>
          <p:nvSpPr>
            <p:cNvPr id="26966" name="Google Shape;26966;p4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7" name="Google Shape;26967;p4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8" name="Google Shape;26968;p4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9" name="Google Shape;26969;p4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970" name="Google Shape;26970;p49"/>
          <p:cNvSpPr/>
          <p:nvPr/>
        </p:nvSpPr>
        <p:spPr>
          <a:xfrm>
            <a:off x="7345817" y="4331175"/>
            <a:ext cx="175408" cy="252529"/>
          </a:xfrm>
          <a:custGeom>
            <a:avLst/>
            <a:gdLst/>
            <a:ahLst/>
            <a:cxnLst/>
            <a:rect l="l" t="t" r="r" b="b"/>
            <a:pathLst>
              <a:path w="4931" h="7099" fill="none" extrusionOk="0">
                <a:moveTo>
                  <a:pt x="2448" y="7099"/>
                </a:moveTo>
                <a:lnTo>
                  <a:pt x="0" y="3532"/>
                </a:lnTo>
                <a:lnTo>
                  <a:pt x="2448" y="1"/>
                </a:lnTo>
                <a:lnTo>
                  <a:pt x="4930" y="3532"/>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文本框 15"/>
          <p:cNvSpPr txBox="1"/>
          <p:nvPr/>
        </p:nvSpPr>
        <p:spPr>
          <a:xfrm>
            <a:off x="2463358" y="936655"/>
            <a:ext cx="4360545" cy="829945"/>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Tiết 4: 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2:</a:t>
            </a:r>
            <a:endPar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endParaRPr>
          </a:p>
        </p:txBody>
      </p:sp>
      <p:sp>
        <p:nvSpPr>
          <p:cNvPr id="9" name="文本框 15"/>
          <p:cNvSpPr txBox="1"/>
          <p:nvPr/>
        </p:nvSpPr>
        <p:spPr>
          <a:xfrm>
            <a:off x="883920" y="1766570"/>
            <a:ext cx="7927340" cy="1445260"/>
          </a:xfrm>
          <a:prstGeom prst="rect">
            <a:avLst/>
          </a:prstGeom>
          <a:noFill/>
        </p:spPr>
        <p:txBody>
          <a:bodyPr wrap="square" rtlCol="0">
            <a:spAutoFit/>
          </a:bodyPr>
          <a:lstStyle/>
          <a:p>
            <a:pPr algn="ctr"/>
            <a:r>
              <a:rPr lang="en-US" sz="4400" dirty="0">
                <a:ln w="19050">
                  <a:solidFill>
                    <a:schemeClr val="bg1">
                      <a:lumMod val="10000"/>
                    </a:schemeClr>
                  </a:solidFill>
                </a:ln>
                <a:solidFill>
                  <a:schemeClr val="accent1"/>
                </a:solidFill>
                <a:effectLst>
                  <a:outerShdw blurRad="38100" dist="25400" dir="5400000" algn="ctr" rotWithShape="0">
                    <a:srgbClr val="6E747A">
                      <a:alpha val="43000"/>
                    </a:srgbClr>
                  </a:outerShdw>
                </a:effectLst>
                <a:latin typeface="SVN-Caprica Script" pitchFamily="2" charset="0"/>
              </a:rPr>
              <a:t>TÔN TRỌNG SỰ ĐA DẠNG </a:t>
            </a:r>
            <a:endParaRPr lang="en-US" sz="4400" dirty="0">
              <a:ln w="19050">
                <a:solidFill>
                  <a:schemeClr val="bg1">
                    <a:lumMod val="10000"/>
                  </a:schemeClr>
                </a:solidFill>
              </a:ln>
              <a:solidFill>
                <a:schemeClr val="accent1"/>
              </a:solidFill>
              <a:effectLst>
                <a:outerShdw blurRad="38100" dist="25400" dir="5400000" algn="ctr" rotWithShape="0">
                  <a:srgbClr val="6E747A">
                    <a:alpha val="43000"/>
                  </a:srgbClr>
                </a:outerShdw>
              </a:effectLst>
              <a:latin typeface="SVN-Caprica Script" pitchFamily="2" charset="0"/>
            </a:endParaRPr>
          </a:p>
          <a:p>
            <a:pPr algn="ctr"/>
            <a:r>
              <a:rPr lang="en-US" sz="4400" dirty="0">
                <a:ln w="19050">
                  <a:solidFill>
                    <a:schemeClr val="bg1">
                      <a:lumMod val="10000"/>
                    </a:schemeClr>
                  </a:solidFill>
                </a:ln>
                <a:solidFill>
                  <a:schemeClr val="accent1"/>
                </a:solidFill>
                <a:effectLst>
                  <a:outerShdw blurRad="38100" dist="25400" dir="5400000" algn="ctr" rotWithShape="0">
                    <a:srgbClr val="6E747A">
                      <a:alpha val="43000"/>
                    </a:srgbClr>
                  </a:outerShdw>
                </a:effectLst>
                <a:latin typeface="SVN-Caprica Script" pitchFamily="2" charset="0"/>
              </a:rPr>
              <a:t>CỦA CÁC DÂN TỘC</a:t>
            </a:r>
            <a:endParaRPr lang="en-US" sz="4400" dirty="0">
              <a:ln w="19050">
                <a:solidFill>
                  <a:schemeClr val="bg1">
                    <a:lumMod val="10000"/>
                  </a:schemeClr>
                </a:solidFill>
              </a:ln>
              <a:solidFill>
                <a:schemeClr val="accent1"/>
              </a:solidFill>
              <a:effectLst>
                <a:outerShdw blurRad="38100" dist="25400" dir="5400000" algn="ctr" rotWithShape="0">
                  <a:srgbClr val="6E747A">
                    <a:alpha val="43000"/>
                  </a:srgbClr>
                </a:outerShdw>
              </a:effectLst>
              <a:latin typeface="SVN-Caprica Script"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45"/>
        <p:cNvGrpSpPr/>
        <p:nvPr/>
      </p:nvGrpSpPr>
      <p:grpSpPr>
        <a:xfrm>
          <a:off x="0" y="0"/>
          <a:ext cx="0" cy="0"/>
          <a:chOff x="0" y="0"/>
          <a:chExt cx="0" cy="0"/>
        </a:xfrm>
      </p:grpSpPr>
      <p:grpSp>
        <p:nvGrpSpPr>
          <p:cNvPr id="27349" name="Google Shape;27349;p59"/>
          <p:cNvGrpSpPr/>
          <p:nvPr/>
        </p:nvGrpSpPr>
        <p:grpSpPr>
          <a:xfrm>
            <a:off x="7594084" y="1136177"/>
            <a:ext cx="911939" cy="893896"/>
            <a:chOff x="7683447" y="2854250"/>
            <a:chExt cx="1259236" cy="1234322"/>
          </a:xfrm>
        </p:grpSpPr>
        <p:sp>
          <p:nvSpPr>
            <p:cNvPr id="27350" name="Google Shape;27350;p59"/>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1" name="Google Shape;27351;p59"/>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2" name="Google Shape;27352;p59"/>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3" name="Google Shape;27353;p59"/>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4" name="Google Shape;27354;p59"/>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5" name="Google Shape;27355;p59"/>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6" name="Google Shape;27356;p59"/>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5326416" y="0"/>
            <a:ext cx="3817584" cy="5078313"/>
          </a:xfrm>
          <a:prstGeom prst="rect">
            <a:avLst/>
          </a:prstGeom>
          <a:solidFill>
            <a:schemeClr val="tx1">
              <a:lumMod val="75000"/>
            </a:schemeClr>
          </a:solidFill>
        </p:spPr>
        <p:txBody>
          <a:bodyPr wrap="square" rtlCol="0">
            <a:spAutoFit/>
          </a:bodyPr>
          <a:lstStyle/>
          <a:p>
            <a:pPr algn="ctr"/>
            <a:r>
              <a:rPr lang="en-US" sz="1800" b="1" dirty="0" smtClean="0"/>
              <a:t>PHÁP</a:t>
            </a:r>
            <a:endParaRPr lang="en-US" sz="1800" b="1" dirty="0" smtClean="0"/>
          </a:p>
          <a:p>
            <a:r>
              <a:rPr lang="en-US" sz="1800" i="1" dirty="0" smtClean="0"/>
              <a:t>+ </a:t>
            </a:r>
            <a:r>
              <a:rPr lang="en-US" sz="1800" i="1" dirty="0" err="1" smtClean="0"/>
              <a:t>Thủ</a:t>
            </a:r>
            <a:r>
              <a:rPr lang="en-US" sz="1800" i="1" dirty="0" smtClean="0"/>
              <a:t> </a:t>
            </a:r>
            <a:r>
              <a:rPr lang="en-US" sz="1800" i="1" dirty="0" err="1" smtClean="0"/>
              <a:t>đô</a:t>
            </a:r>
            <a:r>
              <a:rPr lang="en-US" sz="1800" i="1" dirty="0" smtClean="0"/>
              <a:t> </a:t>
            </a:r>
            <a:r>
              <a:rPr lang="en-US" sz="1800" i="1" dirty="0" err="1" smtClean="0"/>
              <a:t>là</a:t>
            </a:r>
            <a:r>
              <a:rPr lang="en-US" sz="1800" i="1" dirty="0" smtClean="0"/>
              <a:t> </a:t>
            </a:r>
            <a:r>
              <a:rPr lang="en-US" sz="1800" i="1" dirty="0" err="1" smtClean="0"/>
              <a:t>Pari</a:t>
            </a:r>
            <a:r>
              <a:rPr lang="en-US" sz="1800" i="1" dirty="0" smtClean="0"/>
              <a:t>.</a:t>
            </a:r>
            <a:endParaRPr lang="en-US" sz="1800" i="1" dirty="0" smtClean="0"/>
          </a:p>
          <a:p>
            <a:r>
              <a:rPr lang="en-US" sz="1800" i="1" dirty="0"/>
              <a:t>+ </a:t>
            </a:r>
            <a:r>
              <a:rPr lang="en-US" sz="1800" i="1" dirty="0" err="1"/>
              <a:t>Tháp</a:t>
            </a:r>
            <a:r>
              <a:rPr lang="en-US" sz="1800" i="1" dirty="0"/>
              <a:t> Eiffel </a:t>
            </a:r>
            <a:r>
              <a:rPr lang="en-US" sz="1800" i="1" dirty="0" err="1"/>
              <a:t>là</a:t>
            </a:r>
            <a:r>
              <a:rPr lang="en-US" sz="1800" i="1" dirty="0"/>
              <a:t> </a:t>
            </a:r>
            <a:r>
              <a:rPr lang="en-US" sz="1800" i="1" dirty="0" err="1"/>
              <a:t>một</a:t>
            </a:r>
            <a:r>
              <a:rPr lang="en-US" sz="1800" i="1" dirty="0"/>
              <a:t> </a:t>
            </a:r>
            <a:r>
              <a:rPr lang="en-US" sz="1800" i="1" dirty="0" err="1"/>
              <a:t>công</a:t>
            </a:r>
            <a:r>
              <a:rPr lang="en-US" sz="1800" i="1" dirty="0"/>
              <a:t> </a:t>
            </a:r>
            <a:r>
              <a:rPr lang="en-US" sz="1800" i="1" dirty="0" err="1"/>
              <a:t>trình</a:t>
            </a:r>
            <a:r>
              <a:rPr lang="en-US" sz="1800" i="1" dirty="0"/>
              <a:t> </a:t>
            </a:r>
            <a:r>
              <a:rPr lang="en-US" sz="1800" i="1" dirty="0" err="1"/>
              <a:t>kiến</a:t>
            </a:r>
            <a:r>
              <a:rPr lang="en-US" sz="1800" i="1" dirty="0"/>
              <a:t> </a:t>
            </a:r>
            <a:r>
              <a:rPr lang="en-US" sz="1800" i="1" dirty="0" err="1"/>
              <a:t>trúc</a:t>
            </a:r>
            <a:r>
              <a:rPr lang="en-US" sz="1800" i="1" dirty="0"/>
              <a:t> </a:t>
            </a:r>
            <a:r>
              <a:rPr lang="en-US" sz="1800" i="1" dirty="0" err="1"/>
              <a:t>nổi</a:t>
            </a:r>
            <a:r>
              <a:rPr lang="en-US" sz="1800" i="1" dirty="0"/>
              <a:t> </a:t>
            </a:r>
            <a:r>
              <a:rPr lang="en-US" sz="1800" i="1" dirty="0" err="1"/>
              <a:t>tiếng</a:t>
            </a:r>
            <a:r>
              <a:rPr lang="en-US" sz="1800" i="1" dirty="0"/>
              <a:t> </a:t>
            </a:r>
            <a:r>
              <a:rPr lang="en-US" sz="1800" i="1" dirty="0" err="1"/>
              <a:t>thế</a:t>
            </a:r>
            <a:r>
              <a:rPr lang="en-US" sz="1800" i="1" dirty="0"/>
              <a:t> </a:t>
            </a:r>
            <a:r>
              <a:rPr lang="en-US" sz="1800" i="1" dirty="0" err="1"/>
              <a:t>giới</a:t>
            </a:r>
            <a:r>
              <a:rPr lang="en-US" sz="1800" i="1" dirty="0"/>
              <a:t> </a:t>
            </a:r>
            <a:r>
              <a:rPr lang="en-US" sz="1800" i="1" dirty="0" err="1"/>
              <a:t>và</a:t>
            </a:r>
            <a:r>
              <a:rPr lang="en-US" sz="1800" i="1" dirty="0"/>
              <a:t> </a:t>
            </a:r>
            <a:r>
              <a:rPr lang="en-US" sz="1800" i="1" dirty="0" err="1"/>
              <a:t>đồng</a:t>
            </a:r>
            <a:r>
              <a:rPr lang="en-US" sz="1800" i="1" dirty="0"/>
              <a:t> </a:t>
            </a:r>
            <a:r>
              <a:rPr lang="en-US" sz="1800" i="1" dirty="0" err="1"/>
              <a:t>thời</a:t>
            </a:r>
            <a:r>
              <a:rPr lang="en-US" sz="1800" i="1" dirty="0"/>
              <a:t> </a:t>
            </a:r>
            <a:r>
              <a:rPr lang="en-US" sz="1800" i="1" dirty="0" err="1"/>
              <a:t>cũng</a:t>
            </a:r>
            <a:r>
              <a:rPr lang="en-US" sz="1800" i="1" dirty="0"/>
              <a:t> </a:t>
            </a:r>
            <a:r>
              <a:rPr lang="en-US" sz="1800" i="1" dirty="0" err="1"/>
              <a:t>là</a:t>
            </a:r>
            <a:r>
              <a:rPr lang="en-US" sz="1800" i="1" dirty="0"/>
              <a:t> </a:t>
            </a:r>
            <a:r>
              <a:rPr lang="en-US" sz="1800" i="1" dirty="0" err="1"/>
              <a:t>niềm</a:t>
            </a:r>
            <a:r>
              <a:rPr lang="en-US" sz="1800" i="1" dirty="0"/>
              <a:t> </a:t>
            </a:r>
            <a:r>
              <a:rPr lang="en-US" sz="1800" i="1" dirty="0" err="1"/>
              <a:t>tự</a:t>
            </a:r>
            <a:r>
              <a:rPr lang="en-US" sz="1800" i="1" dirty="0"/>
              <a:t> </a:t>
            </a:r>
            <a:r>
              <a:rPr lang="en-US" sz="1800" i="1" dirty="0" err="1"/>
              <a:t>hào</a:t>
            </a:r>
            <a:r>
              <a:rPr lang="en-US" sz="1800" i="1" dirty="0"/>
              <a:t> </a:t>
            </a:r>
            <a:r>
              <a:rPr lang="en-US" sz="1800" i="1" dirty="0" err="1"/>
              <a:t>của</a:t>
            </a:r>
            <a:r>
              <a:rPr lang="en-US" sz="1800" i="1" dirty="0"/>
              <a:t> </a:t>
            </a:r>
            <a:r>
              <a:rPr lang="en-US" sz="1800" i="1" dirty="0" err="1"/>
              <a:t>người</a:t>
            </a:r>
            <a:r>
              <a:rPr lang="en-US" sz="1800" i="1" dirty="0"/>
              <a:t> </a:t>
            </a:r>
            <a:r>
              <a:rPr lang="en-US" sz="1800" i="1" dirty="0" err="1"/>
              <a:t>Pháp</a:t>
            </a:r>
            <a:r>
              <a:rPr lang="en-US" sz="1800" i="1" dirty="0"/>
              <a:t>.</a:t>
            </a:r>
            <a:endParaRPr lang="en-US" sz="1800" dirty="0"/>
          </a:p>
          <a:p>
            <a:r>
              <a:rPr lang="en-US" sz="1800" i="1" dirty="0"/>
              <a:t>+ </a:t>
            </a:r>
            <a:r>
              <a:rPr lang="en-US" sz="1800" i="1" dirty="0" err="1"/>
              <a:t>Đứng</a:t>
            </a:r>
            <a:r>
              <a:rPr lang="en-US" sz="1800" i="1" dirty="0"/>
              <a:t> </a:t>
            </a:r>
            <a:r>
              <a:rPr lang="en-US" sz="1800" i="1" dirty="0" err="1"/>
              <a:t>đầu</a:t>
            </a:r>
            <a:r>
              <a:rPr lang="en-US" sz="1800" i="1" dirty="0"/>
              <a:t> </a:t>
            </a:r>
            <a:r>
              <a:rPr lang="en-US" sz="1800" i="1" dirty="0" err="1"/>
              <a:t>trong</a:t>
            </a:r>
            <a:r>
              <a:rPr lang="en-US" sz="1800" i="1" dirty="0"/>
              <a:t> </a:t>
            </a:r>
            <a:r>
              <a:rPr lang="en-US" sz="1800" i="1" dirty="0" err="1"/>
              <a:t>danh</a:t>
            </a:r>
            <a:r>
              <a:rPr lang="en-US" sz="1800" i="1" dirty="0"/>
              <a:t> </a:t>
            </a:r>
            <a:r>
              <a:rPr lang="en-US" sz="1800" i="1" dirty="0" err="1"/>
              <a:t>sách</a:t>
            </a:r>
            <a:r>
              <a:rPr lang="en-US" sz="1800" i="1" dirty="0"/>
              <a:t> </a:t>
            </a:r>
            <a:r>
              <a:rPr lang="en-US" sz="1800" i="1" dirty="0" err="1"/>
              <a:t>ẩm</a:t>
            </a:r>
            <a:r>
              <a:rPr lang="en-US" sz="1800" i="1" dirty="0"/>
              <a:t> </a:t>
            </a:r>
            <a:r>
              <a:rPr lang="en-US" sz="1800" i="1" dirty="0" err="1"/>
              <a:t>thực</a:t>
            </a:r>
            <a:r>
              <a:rPr lang="en-US" sz="1800" i="1" dirty="0"/>
              <a:t> </a:t>
            </a:r>
            <a:r>
              <a:rPr lang="en-US" sz="1800" i="1" dirty="0" err="1"/>
              <a:t>của</a:t>
            </a:r>
            <a:r>
              <a:rPr lang="en-US" sz="1800" i="1" dirty="0"/>
              <a:t> </a:t>
            </a:r>
            <a:r>
              <a:rPr lang="en-US" sz="1800" i="1" dirty="0" err="1"/>
              <a:t>Pháp</a:t>
            </a:r>
            <a:r>
              <a:rPr lang="en-US" sz="1800" i="1" dirty="0"/>
              <a:t> </a:t>
            </a:r>
            <a:r>
              <a:rPr lang="en-US" sz="1800" i="1" dirty="0" err="1"/>
              <a:t>đó</a:t>
            </a:r>
            <a:r>
              <a:rPr lang="en-US" sz="1800" i="1" dirty="0"/>
              <a:t> </a:t>
            </a:r>
            <a:r>
              <a:rPr lang="en-US" sz="1800" i="1" dirty="0" err="1"/>
              <a:t>chính</a:t>
            </a:r>
            <a:r>
              <a:rPr lang="en-US" sz="1800" i="1" dirty="0"/>
              <a:t> </a:t>
            </a:r>
            <a:r>
              <a:rPr lang="en-US" sz="1800" i="1" dirty="0" err="1"/>
              <a:t>là</a:t>
            </a:r>
            <a:r>
              <a:rPr lang="en-US" sz="1800" i="1" dirty="0"/>
              <a:t> </a:t>
            </a:r>
            <a:r>
              <a:rPr lang="en-US" sz="1800" i="1" dirty="0" err="1"/>
              <a:t>bánh</a:t>
            </a:r>
            <a:r>
              <a:rPr lang="en-US" sz="1800" i="1" dirty="0"/>
              <a:t> </a:t>
            </a:r>
            <a:r>
              <a:rPr lang="en-US" sz="1800" i="1" dirty="0" err="1"/>
              <a:t>mỳ</a:t>
            </a:r>
            <a:r>
              <a:rPr lang="en-US" sz="1800" i="1" dirty="0"/>
              <a:t> </a:t>
            </a:r>
            <a:r>
              <a:rPr lang="en-US" sz="1800" i="1" dirty="0" err="1"/>
              <a:t>Pháp</a:t>
            </a:r>
            <a:r>
              <a:rPr lang="en-US" sz="1800" i="1" dirty="0"/>
              <a:t>.</a:t>
            </a:r>
            <a:endParaRPr lang="en-US" sz="1800" dirty="0"/>
          </a:p>
          <a:p>
            <a:r>
              <a:rPr lang="en-US" sz="1800" i="1" dirty="0"/>
              <a:t>+ </a:t>
            </a:r>
            <a:r>
              <a:rPr lang="en-US" sz="1800" i="1" dirty="0" err="1"/>
              <a:t>Nước</a:t>
            </a:r>
            <a:r>
              <a:rPr lang="en-US" sz="1800" i="1" dirty="0"/>
              <a:t> </a:t>
            </a:r>
            <a:r>
              <a:rPr lang="en-US" sz="1800" i="1" dirty="0" err="1"/>
              <a:t>Pháp</a:t>
            </a:r>
            <a:r>
              <a:rPr lang="en-US" sz="1800" i="1" dirty="0"/>
              <a:t> </a:t>
            </a:r>
            <a:r>
              <a:rPr lang="en-US" sz="1800" i="1" dirty="0" err="1"/>
              <a:t>nổi</a:t>
            </a:r>
            <a:r>
              <a:rPr lang="en-US" sz="1800" i="1" dirty="0"/>
              <a:t> </a:t>
            </a:r>
            <a:r>
              <a:rPr lang="en-US" sz="1800" i="1" dirty="0" err="1"/>
              <a:t>tiếng</a:t>
            </a:r>
            <a:r>
              <a:rPr lang="en-US" sz="1800" i="1" dirty="0"/>
              <a:t> </a:t>
            </a:r>
            <a:r>
              <a:rPr lang="en-US" sz="1800" i="1" dirty="0" err="1"/>
              <a:t>bởi</a:t>
            </a:r>
            <a:r>
              <a:rPr lang="en-US" sz="1800" i="1" dirty="0"/>
              <a:t> </a:t>
            </a:r>
            <a:r>
              <a:rPr lang="en-US" sz="1800" i="1" dirty="0" err="1"/>
              <a:t>những</a:t>
            </a:r>
            <a:r>
              <a:rPr lang="en-US" sz="1800" i="1" dirty="0"/>
              <a:t> chai </a:t>
            </a:r>
            <a:r>
              <a:rPr lang="en-US" sz="1800" i="1" dirty="0" err="1"/>
              <a:t>nước</a:t>
            </a:r>
            <a:r>
              <a:rPr lang="en-US" sz="1800" i="1" dirty="0"/>
              <a:t> </a:t>
            </a:r>
            <a:r>
              <a:rPr lang="en-US" sz="1800" i="1" dirty="0" err="1"/>
              <a:t>hoa</a:t>
            </a:r>
            <a:r>
              <a:rPr lang="en-US" sz="1800" i="1" dirty="0"/>
              <a:t>.</a:t>
            </a:r>
            <a:endParaRPr lang="en-US" sz="1800" dirty="0"/>
          </a:p>
          <a:p>
            <a:r>
              <a:rPr lang="en-US" sz="1800" i="1" dirty="0"/>
              <a:t>+ </a:t>
            </a:r>
            <a:r>
              <a:rPr lang="en-US" sz="1800" i="1" dirty="0" err="1"/>
              <a:t>Trong</a:t>
            </a:r>
            <a:r>
              <a:rPr lang="en-US" sz="1800" i="1" dirty="0"/>
              <a:t> </a:t>
            </a:r>
            <a:r>
              <a:rPr lang="en-US" sz="1800" i="1" dirty="0" err="1"/>
              <a:t>những</a:t>
            </a:r>
            <a:r>
              <a:rPr lang="en-US" sz="1800" i="1" dirty="0"/>
              <a:t> </a:t>
            </a:r>
            <a:r>
              <a:rPr lang="en-US" sz="1800" i="1" dirty="0" err="1"/>
              <a:t>thứ</a:t>
            </a:r>
            <a:r>
              <a:rPr lang="en-US" sz="1800" i="1" dirty="0"/>
              <a:t> </a:t>
            </a:r>
            <a:r>
              <a:rPr lang="en-US" sz="1800" i="1" dirty="0" err="1"/>
              <a:t>nổi</a:t>
            </a:r>
            <a:r>
              <a:rPr lang="en-US" sz="1800" i="1" dirty="0"/>
              <a:t> </a:t>
            </a:r>
            <a:r>
              <a:rPr lang="en-US" sz="1800" i="1" dirty="0" err="1"/>
              <a:t>tiếng</a:t>
            </a:r>
            <a:r>
              <a:rPr lang="en-US" sz="1800" i="1" dirty="0"/>
              <a:t> ở </a:t>
            </a:r>
            <a:r>
              <a:rPr lang="en-US" sz="1800" i="1" dirty="0" err="1"/>
              <a:t>Pháp</a:t>
            </a:r>
            <a:r>
              <a:rPr lang="en-US" sz="1800" i="1" dirty="0"/>
              <a:t> </a:t>
            </a:r>
            <a:r>
              <a:rPr lang="en-US" sz="1800" i="1" dirty="0" err="1"/>
              <a:t>thì</a:t>
            </a:r>
            <a:r>
              <a:rPr lang="en-US" sz="1800" i="1" dirty="0"/>
              <a:t> </a:t>
            </a:r>
            <a:r>
              <a:rPr lang="en-US" sz="1800" i="1" dirty="0" err="1"/>
              <a:t>có</a:t>
            </a:r>
            <a:r>
              <a:rPr lang="en-US" sz="1800" i="1" dirty="0"/>
              <a:t> </a:t>
            </a:r>
            <a:r>
              <a:rPr lang="en-US" sz="1800" i="1" dirty="0" err="1"/>
              <a:t>lẽ</a:t>
            </a:r>
            <a:r>
              <a:rPr lang="en-US" sz="1800" i="1" dirty="0"/>
              <a:t> </a:t>
            </a:r>
            <a:r>
              <a:rPr lang="en-US" sz="1800" i="1" dirty="0" err="1"/>
              <a:t>đồ</a:t>
            </a:r>
            <a:r>
              <a:rPr lang="en-US" sz="1800" i="1" dirty="0"/>
              <a:t> </a:t>
            </a:r>
            <a:r>
              <a:rPr lang="en-US" sz="1800" i="1" dirty="0" err="1"/>
              <a:t>hiệu</a:t>
            </a:r>
            <a:r>
              <a:rPr lang="en-US" sz="1800" i="1" dirty="0"/>
              <a:t> </a:t>
            </a:r>
            <a:r>
              <a:rPr lang="en-US" sz="1800" i="1" dirty="0" err="1"/>
              <a:t>là</a:t>
            </a:r>
            <a:r>
              <a:rPr lang="en-US" sz="1800" i="1" dirty="0"/>
              <a:t> </a:t>
            </a:r>
            <a:r>
              <a:rPr lang="en-US" sz="1800" i="1" dirty="0" err="1"/>
              <a:t>được</a:t>
            </a:r>
            <a:r>
              <a:rPr lang="en-US" sz="1800" i="1" dirty="0"/>
              <a:t> </a:t>
            </a:r>
            <a:r>
              <a:rPr lang="en-US" sz="1800" i="1" dirty="0" err="1"/>
              <a:t>yêu</a:t>
            </a:r>
            <a:r>
              <a:rPr lang="en-US" sz="1800" i="1" dirty="0"/>
              <a:t> </a:t>
            </a:r>
            <a:r>
              <a:rPr lang="en-US" sz="1800" i="1" dirty="0" err="1"/>
              <a:t>thích</a:t>
            </a:r>
            <a:r>
              <a:rPr lang="en-US" sz="1800" i="1" dirty="0"/>
              <a:t> </a:t>
            </a:r>
            <a:r>
              <a:rPr lang="en-US" sz="1800" i="1" dirty="0" err="1"/>
              <a:t>hơn</a:t>
            </a:r>
            <a:r>
              <a:rPr lang="en-US" sz="1800" i="1" dirty="0"/>
              <a:t> </a:t>
            </a:r>
            <a:r>
              <a:rPr lang="en-US" sz="1800" i="1" dirty="0" err="1"/>
              <a:t>cả</a:t>
            </a:r>
            <a:r>
              <a:rPr lang="en-US" sz="1800" i="1" dirty="0"/>
              <a:t> </a:t>
            </a:r>
            <a:r>
              <a:rPr lang="en-US" sz="1800" i="1" dirty="0" err="1"/>
              <a:t>bởi</a:t>
            </a:r>
            <a:r>
              <a:rPr lang="en-US" sz="1800" i="1" dirty="0"/>
              <a:t> </a:t>
            </a:r>
            <a:r>
              <a:rPr lang="en-US" sz="1800" i="1" dirty="0" err="1"/>
              <a:t>những</a:t>
            </a:r>
            <a:r>
              <a:rPr lang="en-US" sz="1800" i="1" dirty="0"/>
              <a:t> </a:t>
            </a:r>
            <a:r>
              <a:rPr lang="en-US" sz="1800" i="1" dirty="0" err="1"/>
              <a:t>tín</a:t>
            </a:r>
            <a:r>
              <a:rPr lang="en-US" sz="1800" i="1" dirty="0"/>
              <a:t> </a:t>
            </a:r>
            <a:r>
              <a:rPr lang="en-US" sz="1800" i="1" dirty="0" err="1"/>
              <a:t>đồ</a:t>
            </a:r>
            <a:r>
              <a:rPr lang="en-US" sz="1800" i="1" dirty="0"/>
              <a:t> </a:t>
            </a:r>
            <a:r>
              <a:rPr lang="en-US" sz="1800" i="1" dirty="0" err="1"/>
              <a:t>thời</a:t>
            </a:r>
            <a:r>
              <a:rPr lang="en-US" sz="1800" i="1" dirty="0"/>
              <a:t>  </a:t>
            </a:r>
            <a:r>
              <a:rPr lang="en-US" sz="1800" i="1" dirty="0" err="1"/>
              <a:t>trang</a:t>
            </a:r>
            <a:r>
              <a:rPr lang="en-US" sz="1800" i="1" dirty="0"/>
              <a:t>.</a:t>
            </a:r>
            <a:endParaRPr lang="en-US" sz="1800" dirty="0"/>
          </a:p>
          <a:p>
            <a:r>
              <a:rPr lang="en-US" sz="1800" i="1" dirty="0"/>
              <a:t>+ </a:t>
            </a:r>
            <a:r>
              <a:rPr lang="en-US" sz="1800" i="1" dirty="0" err="1"/>
              <a:t>Gan</a:t>
            </a:r>
            <a:r>
              <a:rPr lang="en-US" sz="1800" i="1" dirty="0"/>
              <a:t> </a:t>
            </a:r>
            <a:r>
              <a:rPr lang="en-US" sz="1800" i="1" dirty="0" err="1"/>
              <a:t>ngỗng</a:t>
            </a:r>
            <a:r>
              <a:rPr lang="en-US" sz="1800" i="1" dirty="0"/>
              <a:t> </a:t>
            </a:r>
            <a:r>
              <a:rPr lang="en-US" sz="1800" i="1" dirty="0" err="1"/>
              <a:t>béo</a:t>
            </a:r>
            <a:r>
              <a:rPr lang="en-US" sz="1800" i="1" dirty="0"/>
              <a:t> – </a:t>
            </a:r>
            <a:r>
              <a:rPr lang="en-US" sz="1800" i="1" dirty="0" err="1"/>
              <a:t>Món</a:t>
            </a:r>
            <a:r>
              <a:rPr lang="en-US" sz="1800" i="1" dirty="0"/>
              <a:t> </a:t>
            </a:r>
            <a:r>
              <a:rPr lang="en-US" sz="1800" i="1" dirty="0" err="1"/>
              <a:t>ăn</a:t>
            </a:r>
            <a:r>
              <a:rPr lang="en-US" sz="1800" i="1" dirty="0"/>
              <a:t> </a:t>
            </a:r>
            <a:r>
              <a:rPr lang="en-US" sz="1800" i="1" dirty="0" err="1"/>
              <a:t>đắt</a:t>
            </a:r>
            <a:r>
              <a:rPr lang="en-US" sz="1800" i="1" dirty="0"/>
              <a:t> </a:t>
            </a:r>
            <a:r>
              <a:rPr lang="en-US" sz="1800" i="1" dirty="0" err="1"/>
              <a:t>giá</a:t>
            </a:r>
            <a:r>
              <a:rPr lang="en-US" sz="1800" i="1" dirty="0"/>
              <a:t> </a:t>
            </a:r>
            <a:r>
              <a:rPr lang="en-US" sz="1800" i="1" dirty="0" err="1"/>
              <a:t>đến</a:t>
            </a:r>
            <a:r>
              <a:rPr lang="en-US" sz="1800" i="1" dirty="0"/>
              <a:t> </a:t>
            </a:r>
            <a:r>
              <a:rPr lang="en-US" sz="1800" i="1" dirty="0" err="1"/>
              <a:t>từ</a:t>
            </a:r>
            <a:r>
              <a:rPr lang="en-US" sz="1800" i="1" dirty="0"/>
              <a:t> </a:t>
            </a:r>
            <a:r>
              <a:rPr lang="en-US" sz="1800" i="1" dirty="0" err="1"/>
              <a:t>nước</a:t>
            </a:r>
            <a:r>
              <a:rPr lang="en-US" sz="1800" i="1" dirty="0"/>
              <a:t> </a:t>
            </a:r>
            <a:r>
              <a:rPr lang="en-US" sz="1800" i="1" dirty="0" err="1"/>
              <a:t>Pháp</a:t>
            </a:r>
            <a:endParaRPr lang="en-US" sz="1800" dirty="0"/>
          </a:p>
          <a:p>
            <a:r>
              <a:rPr lang="en-US" sz="1800" i="1" dirty="0"/>
              <a:t>+ </a:t>
            </a:r>
            <a:r>
              <a:rPr lang="en-US" sz="1800" i="1" dirty="0" err="1"/>
              <a:t>Nhà</a:t>
            </a:r>
            <a:r>
              <a:rPr lang="en-US" sz="1800" i="1" dirty="0"/>
              <a:t> </a:t>
            </a:r>
            <a:r>
              <a:rPr lang="en-US" sz="1800" i="1" dirty="0" err="1"/>
              <a:t>thờ</a:t>
            </a:r>
            <a:r>
              <a:rPr lang="en-US" sz="1800" i="1" dirty="0"/>
              <a:t> </a:t>
            </a:r>
            <a:r>
              <a:rPr lang="en-US" sz="1800" i="1" dirty="0" err="1"/>
              <a:t>Đức</a:t>
            </a:r>
            <a:r>
              <a:rPr lang="en-US" sz="1800" i="1" dirty="0"/>
              <a:t> </a:t>
            </a:r>
            <a:r>
              <a:rPr lang="en-US" sz="1800" i="1" dirty="0" err="1"/>
              <a:t>Bà</a:t>
            </a:r>
            <a:r>
              <a:rPr lang="en-US" sz="1800" i="1" dirty="0"/>
              <a:t> – </a:t>
            </a:r>
            <a:r>
              <a:rPr lang="en-US" sz="1800" i="1" dirty="0" err="1"/>
              <a:t>Thêm</a:t>
            </a:r>
            <a:r>
              <a:rPr lang="en-US" sz="1800" i="1" dirty="0"/>
              <a:t> </a:t>
            </a:r>
            <a:r>
              <a:rPr lang="en-US" sz="1800" i="1" dirty="0" err="1"/>
              <a:t>một</a:t>
            </a:r>
            <a:r>
              <a:rPr lang="en-US" sz="1800" i="1" dirty="0"/>
              <a:t> </a:t>
            </a:r>
            <a:r>
              <a:rPr lang="en-US" sz="1800" i="1" dirty="0" err="1"/>
              <a:t>địa</a:t>
            </a:r>
            <a:r>
              <a:rPr lang="en-US" sz="1800" i="1" dirty="0"/>
              <a:t> </a:t>
            </a:r>
            <a:r>
              <a:rPr lang="en-US" sz="1800" i="1" dirty="0" err="1"/>
              <a:t>điểm</a:t>
            </a:r>
            <a:r>
              <a:rPr lang="en-US" sz="1800" i="1" dirty="0"/>
              <a:t> </a:t>
            </a:r>
            <a:r>
              <a:rPr lang="en-US" sz="1800" i="1" dirty="0" err="1"/>
              <a:t>nổi</a:t>
            </a:r>
            <a:r>
              <a:rPr lang="en-US" sz="1800" i="1" dirty="0"/>
              <a:t> </a:t>
            </a:r>
            <a:r>
              <a:rPr lang="en-US" sz="1800" i="1" dirty="0" err="1"/>
              <a:t>tiếng</a:t>
            </a:r>
            <a:r>
              <a:rPr lang="en-US" sz="1800" i="1" dirty="0"/>
              <a:t> </a:t>
            </a:r>
            <a:r>
              <a:rPr lang="en-US" sz="1800" i="1" dirty="0" err="1"/>
              <a:t>của</a:t>
            </a:r>
            <a:r>
              <a:rPr lang="en-US" sz="1800" i="1" dirty="0"/>
              <a:t> </a:t>
            </a:r>
            <a:r>
              <a:rPr lang="en-US" sz="1800" i="1" dirty="0" err="1"/>
              <a:t>nước</a:t>
            </a:r>
            <a:r>
              <a:rPr lang="en-US" sz="1800" i="1" dirty="0"/>
              <a:t> </a:t>
            </a:r>
            <a:r>
              <a:rPr lang="en-US" sz="1800" i="1" dirty="0" err="1"/>
              <a:t>Pháp</a:t>
            </a:r>
            <a:endParaRPr lang="en-US" sz="1800" dirty="0"/>
          </a:p>
        </p:txBody>
      </p:sp>
      <p:pic>
        <p:nvPicPr>
          <p:cNvPr id="3074" name="Picture 2" descr="https://todata.vn/view-800/at_kham-pha-nha-tho-duc-ba-paris-noi-tieng-nuoc-phap_cnid-744_33bc4eb8306c989288434ad8184279e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76398" y="2299015"/>
            <a:ext cx="3117044" cy="28444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wa.bestprice.vn/images/destinations/uploads/thap-eiffel-5424caf08c5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62" y="-73999"/>
            <a:ext cx="3150018" cy="23730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45"/>
        <p:cNvGrpSpPr/>
        <p:nvPr/>
      </p:nvGrpSpPr>
      <p:grpSpPr>
        <a:xfrm>
          <a:off x="0" y="0"/>
          <a:ext cx="0" cy="0"/>
          <a:chOff x="0" y="0"/>
          <a:chExt cx="0" cy="0"/>
        </a:xfrm>
      </p:grpSpPr>
      <p:grpSp>
        <p:nvGrpSpPr>
          <p:cNvPr id="27349" name="Google Shape;27349;p59"/>
          <p:cNvGrpSpPr/>
          <p:nvPr/>
        </p:nvGrpSpPr>
        <p:grpSpPr>
          <a:xfrm>
            <a:off x="7594084" y="1136177"/>
            <a:ext cx="911939" cy="893896"/>
            <a:chOff x="7683447" y="2854250"/>
            <a:chExt cx="1259236" cy="1234322"/>
          </a:xfrm>
        </p:grpSpPr>
        <p:sp>
          <p:nvSpPr>
            <p:cNvPr id="27350" name="Google Shape;27350;p59"/>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1" name="Google Shape;27351;p59"/>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2" name="Google Shape;27352;p59"/>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3" name="Google Shape;27353;p59"/>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4" name="Google Shape;27354;p59"/>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5" name="Google Shape;27355;p59"/>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6" name="Google Shape;27356;p59"/>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5326416" y="0"/>
            <a:ext cx="3817584" cy="5078313"/>
          </a:xfrm>
          <a:prstGeom prst="rect">
            <a:avLst/>
          </a:prstGeom>
          <a:solidFill>
            <a:schemeClr val="tx1">
              <a:lumMod val="75000"/>
            </a:schemeClr>
          </a:solidFill>
        </p:spPr>
        <p:txBody>
          <a:bodyPr wrap="square" rtlCol="0">
            <a:spAutoFit/>
          </a:bodyPr>
          <a:lstStyle/>
          <a:p>
            <a:pPr algn="ctr"/>
            <a:r>
              <a:rPr lang="en-US" sz="1800" b="1" dirty="0" smtClean="0"/>
              <a:t>AI CẬP</a:t>
            </a:r>
            <a:endParaRPr lang="en-US" sz="1800" b="1" dirty="0" smtClean="0"/>
          </a:p>
          <a:p>
            <a:pPr fontAlgn="base"/>
            <a:r>
              <a:rPr lang="en-US" sz="1800" i="1" dirty="0" smtClean="0"/>
              <a:t>+ </a:t>
            </a:r>
            <a:r>
              <a:rPr lang="en-US" sz="1800" i="1" dirty="0" err="1"/>
              <a:t>Đất</a:t>
            </a:r>
            <a:r>
              <a:rPr lang="en-US" sz="1800" i="1" dirty="0"/>
              <a:t> </a:t>
            </a:r>
            <a:r>
              <a:rPr lang="en-US" sz="1800" i="1" dirty="0" err="1"/>
              <a:t>nước</a:t>
            </a:r>
            <a:r>
              <a:rPr lang="en-US" sz="1800" i="1" dirty="0"/>
              <a:t> Ai </a:t>
            </a:r>
            <a:r>
              <a:rPr lang="en-US" sz="1800" i="1" dirty="0" err="1"/>
              <a:t>Cập</a:t>
            </a:r>
            <a:r>
              <a:rPr lang="en-US" sz="1800" i="1" dirty="0"/>
              <a:t> – </a:t>
            </a:r>
            <a:r>
              <a:rPr lang="en-US" sz="1800" i="1" dirty="0" err="1"/>
              <a:t>Cưỡi</a:t>
            </a:r>
            <a:r>
              <a:rPr lang="en-US" sz="1800" i="1" dirty="0"/>
              <a:t> </a:t>
            </a:r>
            <a:r>
              <a:rPr lang="en-US" sz="1800" i="1" dirty="0" err="1"/>
              <a:t>lạc</a:t>
            </a:r>
            <a:r>
              <a:rPr lang="en-US" sz="1800" i="1" dirty="0"/>
              <a:t> </a:t>
            </a:r>
            <a:r>
              <a:rPr lang="en-US" sz="1800" i="1" dirty="0" err="1"/>
              <a:t>đà</a:t>
            </a:r>
            <a:r>
              <a:rPr lang="en-US" sz="1800" i="1" dirty="0"/>
              <a:t> </a:t>
            </a:r>
            <a:r>
              <a:rPr lang="en-US" sz="1800" i="1" dirty="0" err="1"/>
              <a:t>trên</a:t>
            </a:r>
            <a:r>
              <a:rPr lang="en-US" sz="1800" i="1" dirty="0"/>
              <a:t> </a:t>
            </a:r>
            <a:r>
              <a:rPr lang="en-US" sz="1800" i="1" dirty="0" err="1"/>
              <a:t>sa</a:t>
            </a:r>
            <a:r>
              <a:rPr lang="en-US" sz="1800" i="1" dirty="0"/>
              <a:t> </a:t>
            </a:r>
            <a:r>
              <a:rPr lang="en-US" sz="1800" i="1" dirty="0" err="1"/>
              <a:t>mạc</a:t>
            </a:r>
            <a:r>
              <a:rPr lang="en-US" sz="1800" i="1" dirty="0"/>
              <a:t> </a:t>
            </a:r>
            <a:r>
              <a:rPr lang="en-US" sz="1800" i="1" dirty="0" err="1"/>
              <a:t>nóng</a:t>
            </a:r>
            <a:r>
              <a:rPr lang="en-US" sz="1800" i="1" dirty="0"/>
              <a:t> </a:t>
            </a:r>
            <a:r>
              <a:rPr lang="en-US" sz="1800" i="1" dirty="0" err="1"/>
              <a:t>bỏng</a:t>
            </a:r>
            <a:r>
              <a:rPr lang="en-US" sz="1800" i="1" dirty="0" smtClean="0"/>
              <a:t>.</a:t>
            </a:r>
            <a:endParaRPr lang="en-US" sz="1800" i="1" dirty="0" smtClean="0"/>
          </a:p>
          <a:p>
            <a:pPr fontAlgn="base"/>
            <a:r>
              <a:rPr lang="en-US" sz="1800" i="1" dirty="0" smtClean="0"/>
              <a:t>+ </a:t>
            </a:r>
            <a:r>
              <a:rPr lang="en-US" sz="1800" i="1" dirty="0" err="1" smtClean="0"/>
              <a:t>Thủ</a:t>
            </a:r>
            <a:r>
              <a:rPr lang="en-US" sz="1800" i="1" dirty="0" smtClean="0"/>
              <a:t> </a:t>
            </a:r>
            <a:r>
              <a:rPr lang="en-US" sz="1800" i="1" dirty="0" err="1" smtClean="0"/>
              <a:t>đô</a:t>
            </a:r>
            <a:r>
              <a:rPr lang="en-US" sz="1800" i="1" dirty="0" smtClean="0"/>
              <a:t> </a:t>
            </a:r>
            <a:r>
              <a:rPr lang="en-US" sz="1800" i="1" dirty="0" err="1" smtClean="0"/>
              <a:t>là</a:t>
            </a:r>
            <a:r>
              <a:rPr lang="en-US" sz="1800" i="1" dirty="0" smtClean="0"/>
              <a:t> Cairo.</a:t>
            </a:r>
            <a:endParaRPr lang="en-US" sz="1800" dirty="0"/>
          </a:p>
          <a:p>
            <a:r>
              <a:rPr lang="en-US" sz="1800" i="1" dirty="0"/>
              <a:t>+ </a:t>
            </a:r>
            <a:r>
              <a:rPr lang="en-US" sz="1800" i="1" dirty="0" err="1"/>
              <a:t>Nền</a:t>
            </a:r>
            <a:r>
              <a:rPr lang="en-US" sz="1800" i="1" dirty="0"/>
              <a:t> </a:t>
            </a:r>
            <a:r>
              <a:rPr lang="en-US" sz="1800" i="1" dirty="0" err="1"/>
              <a:t>văn</a:t>
            </a:r>
            <a:r>
              <a:rPr lang="en-US" sz="1800" i="1" dirty="0"/>
              <a:t> minh Ai </a:t>
            </a:r>
            <a:r>
              <a:rPr lang="en-US" sz="1800" i="1" dirty="0" err="1"/>
              <a:t>Cập</a:t>
            </a:r>
            <a:r>
              <a:rPr lang="en-US" sz="1800" i="1" dirty="0"/>
              <a:t> </a:t>
            </a:r>
            <a:r>
              <a:rPr lang="en-US" sz="1800" i="1" dirty="0" err="1"/>
              <a:t>cổ</a:t>
            </a:r>
            <a:r>
              <a:rPr lang="en-US" sz="1800" i="1" dirty="0"/>
              <a:t> </a:t>
            </a:r>
            <a:r>
              <a:rPr lang="en-US" sz="1800" i="1" dirty="0" err="1"/>
              <a:t>đại</a:t>
            </a:r>
            <a:r>
              <a:rPr lang="en-US" sz="1800" i="1" dirty="0"/>
              <a:t> hay </a:t>
            </a:r>
            <a:r>
              <a:rPr lang="en-US" sz="1800" i="1" dirty="0" err="1"/>
              <a:t>nền</a:t>
            </a:r>
            <a:r>
              <a:rPr lang="en-US" sz="1800" i="1" dirty="0"/>
              <a:t> </a:t>
            </a:r>
            <a:r>
              <a:rPr lang="en-US" sz="1800" i="1" dirty="0" err="1"/>
              <a:t>văn</a:t>
            </a:r>
            <a:r>
              <a:rPr lang="en-US" sz="1800" i="1" dirty="0"/>
              <a:t> minh </a:t>
            </a:r>
            <a:r>
              <a:rPr lang="en-US" sz="1800" i="1" dirty="0" err="1"/>
              <a:t>sông</a:t>
            </a:r>
            <a:r>
              <a:rPr lang="en-US" sz="1800" i="1" dirty="0"/>
              <a:t> Nile </a:t>
            </a:r>
            <a:r>
              <a:rPr lang="en-US" sz="1800" i="1" dirty="0" err="1"/>
              <a:t>là</a:t>
            </a:r>
            <a:r>
              <a:rPr lang="en-US" sz="1800" i="1" dirty="0"/>
              <a:t> </a:t>
            </a:r>
            <a:r>
              <a:rPr lang="en-US" sz="1800" i="1" dirty="0" err="1"/>
              <a:t>một</a:t>
            </a:r>
            <a:r>
              <a:rPr lang="en-US" sz="1800" i="1" dirty="0"/>
              <a:t> </a:t>
            </a:r>
            <a:r>
              <a:rPr lang="en-US" sz="1800" i="1" dirty="0" err="1"/>
              <a:t>trong</a:t>
            </a:r>
            <a:r>
              <a:rPr lang="en-US" sz="1800" i="1" dirty="0"/>
              <a:t> </a:t>
            </a:r>
            <a:r>
              <a:rPr lang="en-US" sz="1800" i="1" dirty="0" err="1"/>
              <a:t>những</a:t>
            </a:r>
            <a:r>
              <a:rPr lang="en-US" sz="1800" i="1" dirty="0"/>
              <a:t> </a:t>
            </a:r>
            <a:r>
              <a:rPr lang="en-US" sz="1800" i="1" dirty="0" err="1"/>
              <a:t>cái</a:t>
            </a:r>
            <a:r>
              <a:rPr lang="en-US" sz="1800" i="1" dirty="0"/>
              <a:t> </a:t>
            </a:r>
            <a:r>
              <a:rPr lang="en-US" sz="1800" i="1" dirty="0" err="1"/>
              <a:t>nôi</a:t>
            </a:r>
            <a:r>
              <a:rPr lang="en-US" sz="1800" i="1" dirty="0"/>
              <a:t> </a:t>
            </a:r>
            <a:r>
              <a:rPr lang="en-US" sz="1800" i="1" dirty="0" err="1"/>
              <a:t>của</a:t>
            </a:r>
            <a:r>
              <a:rPr lang="en-US" sz="1800" i="1" dirty="0"/>
              <a:t> </a:t>
            </a:r>
            <a:r>
              <a:rPr lang="en-US" sz="1800" i="1" dirty="0" err="1"/>
              <a:t>văn</a:t>
            </a:r>
            <a:r>
              <a:rPr lang="en-US" sz="1800" i="1" dirty="0"/>
              <a:t> minh </a:t>
            </a:r>
            <a:r>
              <a:rPr lang="en-US" sz="1800" i="1" dirty="0" err="1"/>
              <a:t>nhân</a:t>
            </a:r>
            <a:r>
              <a:rPr lang="en-US" sz="1800" i="1" dirty="0"/>
              <a:t> </a:t>
            </a:r>
            <a:r>
              <a:rPr lang="en-US" sz="1800" i="1" dirty="0" err="1"/>
              <a:t>loại</a:t>
            </a:r>
            <a:r>
              <a:rPr lang="en-US" sz="1800" i="1" dirty="0"/>
              <a:t>. </a:t>
            </a:r>
            <a:endParaRPr lang="en-US" sz="1800" dirty="0"/>
          </a:p>
          <a:p>
            <a:r>
              <a:rPr lang="en-US" sz="1800" i="1" dirty="0"/>
              <a:t>+</a:t>
            </a:r>
            <a:r>
              <a:rPr lang="en-US" sz="1800" i="1" dirty="0" err="1"/>
              <a:t>Khoảng</a:t>
            </a:r>
            <a:r>
              <a:rPr lang="en-US" sz="1800" i="1" dirty="0"/>
              <a:t> 90% </a:t>
            </a:r>
            <a:r>
              <a:rPr lang="en-US" sz="1800" i="1" dirty="0" err="1"/>
              <a:t>dân</a:t>
            </a:r>
            <a:r>
              <a:rPr lang="en-US" sz="1800" i="1" dirty="0"/>
              <a:t> </a:t>
            </a:r>
            <a:r>
              <a:rPr lang="en-US" sz="1800" i="1" dirty="0" err="1"/>
              <a:t>số</a:t>
            </a:r>
            <a:r>
              <a:rPr lang="en-US" sz="1800" i="1" dirty="0"/>
              <a:t> Ai </a:t>
            </a:r>
            <a:r>
              <a:rPr lang="en-US" sz="1800" i="1" dirty="0" err="1"/>
              <a:t>Cập</a:t>
            </a:r>
            <a:r>
              <a:rPr lang="en-US" sz="1800" i="1" dirty="0"/>
              <a:t> </a:t>
            </a:r>
            <a:r>
              <a:rPr lang="en-US" sz="1800" i="1" dirty="0" err="1"/>
              <a:t>là</a:t>
            </a:r>
            <a:r>
              <a:rPr lang="en-US" sz="1800" i="1" dirty="0"/>
              <a:t> </a:t>
            </a:r>
            <a:r>
              <a:rPr lang="en-US" sz="1800" i="1" dirty="0" err="1"/>
              <a:t>người</a:t>
            </a:r>
            <a:r>
              <a:rPr lang="en-US" sz="1800" i="1" dirty="0"/>
              <a:t> </a:t>
            </a:r>
            <a:r>
              <a:rPr lang="en-US" sz="1800" i="1" dirty="0" err="1"/>
              <a:t>Hồi</a:t>
            </a:r>
            <a:r>
              <a:rPr lang="en-US" sz="1800" i="1" dirty="0"/>
              <a:t> </a:t>
            </a:r>
            <a:r>
              <a:rPr lang="en-US" sz="1800" i="1" dirty="0" err="1"/>
              <a:t>giáo</a:t>
            </a:r>
            <a:r>
              <a:rPr lang="en-US" sz="1800" i="1" dirty="0"/>
              <a:t> Sunni.</a:t>
            </a:r>
            <a:endParaRPr lang="en-US" sz="1800" dirty="0"/>
          </a:p>
          <a:p>
            <a:r>
              <a:rPr lang="en-US" sz="1800" b="1" i="1" dirty="0"/>
              <a:t>+ </a:t>
            </a:r>
            <a:r>
              <a:rPr lang="en-US" sz="1800" i="1" dirty="0"/>
              <a:t>Ai </a:t>
            </a:r>
            <a:r>
              <a:rPr lang="en-US" sz="1800" i="1" dirty="0" err="1"/>
              <a:t>Cập</a:t>
            </a:r>
            <a:r>
              <a:rPr lang="en-US" sz="1800" i="1" dirty="0"/>
              <a:t> </a:t>
            </a:r>
            <a:r>
              <a:rPr lang="en-US" sz="1800" i="1" dirty="0" err="1"/>
              <a:t>là</a:t>
            </a:r>
            <a:r>
              <a:rPr lang="en-US" sz="1800" i="1" dirty="0"/>
              <a:t> </a:t>
            </a:r>
            <a:r>
              <a:rPr lang="en-US" sz="1800" i="1" dirty="0" err="1"/>
              <a:t>quốc</a:t>
            </a:r>
            <a:r>
              <a:rPr lang="en-US" sz="1800" i="1" dirty="0"/>
              <a:t> </a:t>
            </a:r>
            <a:r>
              <a:rPr lang="en-US" sz="1800" i="1" dirty="0" err="1"/>
              <a:t>gia</a:t>
            </a:r>
            <a:r>
              <a:rPr lang="en-US" sz="1800" i="1" dirty="0"/>
              <a:t> </a:t>
            </a:r>
            <a:r>
              <a:rPr lang="en-US" sz="1800" i="1" dirty="0" err="1"/>
              <a:t>tiến</a:t>
            </a:r>
            <a:r>
              <a:rPr lang="en-US" sz="1800" i="1" dirty="0"/>
              <a:t> </a:t>
            </a:r>
            <a:r>
              <a:rPr lang="en-US" sz="1800" i="1" dirty="0" err="1"/>
              <a:t>bộ</a:t>
            </a:r>
            <a:r>
              <a:rPr lang="en-US" sz="1800" i="1" dirty="0"/>
              <a:t> </a:t>
            </a:r>
            <a:r>
              <a:rPr lang="en-US" sz="1800" i="1" dirty="0" err="1"/>
              <a:t>nhất</a:t>
            </a:r>
            <a:r>
              <a:rPr lang="en-US" sz="1800" i="1" dirty="0"/>
              <a:t> ở </a:t>
            </a:r>
            <a:r>
              <a:rPr lang="en-US" sz="1800" i="1" dirty="0" err="1"/>
              <a:t>Trung</a:t>
            </a:r>
            <a:r>
              <a:rPr lang="en-US" sz="1800" i="1" dirty="0"/>
              <a:t> </a:t>
            </a:r>
            <a:r>
              <a:rPr lang="en-US" sz="1800" i="1" dirty="0" err="1"/>
              <a:t>Đông</a:t>
            </a:r>
            <a:r>
              <a:rPr lang="en-US" sz="1800" i="1" dirty="0"/>
              <a:t> </a:t>
            </a:r>
            <a:r>
              <a:rPr lang="en-US" sz="1800" i="1" dirty="0" err="1"/>
              <a:t>nhất</a:t>
            </a:r>
            <a:r>
              <a:rPr lang="en-US" sz="1800" i="1" dirty="0"/>
              <a:t> </a:t>
            </a:r>
            <a:r>
              <a:rPr lang="en-US" sz="1800" i="1" dirty="0" err="1"/>
              <a:t>là</a:t>
            </a:r>
            <a:r>
              <a:rPr lang="en-US" sz="1800" i="1" dirty="0"/>
              <a:t> </a:t>
            </a:r>
            <a:r>
              <a:rPr lang="en-US" sz="1800" i="1" dirty="0" err="1"/>
              <a:t>lĩnh</a:t>
            </a:r>
            <a:r>
              <a:rPr lang="en-US" sz="1800" i="1" dirty="0"/>
              <a:t> </a:t>
            </a:r>
            <a:r>
              <a:rPr lang="en-US" sz="1800" i="1" dirty="0" err="1"/>
              <a:t>vực</a:t>
            </a:r>
            <a:r>
              <a:rPr lang="en-US" sz="1800" i="1" dirty="0"/>
              <a:t> </a:t>
            </a:r>
            <a:r>
              <a:rPr lang="en-US" sz="1800" i="1" dirty="0" err="1"/>
              <a:t>truyền</a:t>
            </a:r>
            <a:r>
              <a:rPr lang="en-US" sz="1800" i="1" dirty="0"/>
              <a:t> </a:t>
            </a:r>
            <a:r>
              <a:rPr lang="en-US" sz="1800" i="1" dirty="0" err="1"/>
              <a:t>thông</a:t>
            </a:r>
            <a:r>
              <a:rPr lang="en-US" sz="1800" i="1" dirty="0"/>
              <a:t>.</a:t>
            </a:r>
            <a:endParaRPr lang="en-US" sz="1800" dirty="0"/>
          </a:p>
          <a:p>
            <a:r>
              <a:rPr lang="en-US" sz="1800" b="1" i="1" dirty="0"/>
              <a:t>+ </a:t>
            </a:r>
            <a:r>
              <a:rPr lang="en-US" sz="1800" i="1" dirty="0" err="1"/>
              <a:t>Thuật</a:t>
            </a:r>
            <a:r>
              <a:rPr lang="en-US" sz="1800" i="1" dirty="0"/>
              <a:t> </a:t>
            </a:r>
            <a:r>
              <a:rPr lang="en-US" sz="1800" i="1" dirty="0" err="1"/>
              <a:t>ướp</a:t>
            </a:r>
            <a:r>
              <a:rPr lang="en-US" sz="1800" i="1" dirty="0"/>
              <a:t> </a:t>
            </a:r>
            <a:r>
              <a:rPr lang="en-US" sz="1800" i="1" dirty="0" err="1"/>
              <a:t>xác</a:t>
            </a:r>
            <a:r>
              <a:rPr lang="en-US" sz="1800" i="1" dirty="0"/>
              <a:t> </a:t>
            </a:r>
            <a:r>
              <a:rPr lang="en-US" sz="1800" i="1" dirty="0" err="1"/>
              <a:t>của</a:t>
            </a:r>
            <a:r>
              <a:rPr lang="en-US" sz="1800" i="1" dirty="0"/>
              <a:t> </a:t>
            </a:r>
            <a:r>
              <a:rPr lang="en-US" sz="1800" i="1" dirty="0" err="1"/>
              <a:t>người</a:t>
            </a:r>
            <a:r>
              <a:rPr lang="en-US" sz="1800" i="1" dirty="0"/>
              <a:t> Ai </a:t>
            </a:r>
            <a:r>
              <a:rPr lang="en-US" sz="1800" i="1" dirty="0" err="1"/>
              <a:t>Cập</a:t>
            </a:r>
            <a:r>
              <a:rPr lang="en-US" sz="1800" i="1" dirty="0"/>
              <a:t> </a:t>
            </a:r>
            <a:r>
              <a:rPr lang="en-US" sz="1800" i="1" dirty="0" err="1"/>
              <a:t>cổ</a:t>
            </a:r>
            <a:r>
              <a:rPr lang="en-US" sz="1800" i="1" dirty="0"/>
              <a:t> </a:t>
            </a:r>
            <a:r>
              <a:rPr lang="en-US" sz="1800" i="1" dirty="0" err="1"/>
              <a:t>xuất</a:t>
            </a:r>
            <a:r>
              <a:rPr lang="en-US" sz="1800" i="1" dirty="0"/>
              <a:t> </a:t>
            </a:r>
            <a:r>
              <a:rPr lang="en-US" sz="1800" i="1" dirty="0" err="1"/>
              <a:t>hiện</a:t>
            </a:r>
            <a:r>
              <a:rPr lang="en-US" sz="1800" i="1" dirty="0"/>
              <a:t> </a:t>
            </a:r>
            <a:r>
              <a:rPr lang="en-US" sz="1800" i="1" dirty="0" err="1"/>
              <a:t>từ</a:t>
            </a:r>
            <a:r>
              <a:rPr lang="en-US" sz="1800" i="1" dirty="0"/>
              <a:t> </a:t>
            </a:r>
            <a:r>
              <a:rPr lang="en-US" sz="1800" i="1" dirty="0" err="1"/>
              <a:t>năm</a:t>
            </a:r>
            <a:r>
              <a:rPr lang="en-US" sz="1800" i="1" dirty="0"/>
              <a:t> 2700 TCN.</a:t>
            </a:r>
            <a:endParaRPr lang="en-US" sz="1800" dirty="0"/>
          </a:p>
          <a:p>
            <a:r>
              <a:rPr lang="en-US" sz="1800" b="1" i="1" dirty="0"/>
              <a:t>+ </a:t>
            </a:r>
            <a:r>
              <a:rPr lang="en-US" sz="1800" i="1" dirty="0" err="1"/>
              <a:t>Đặc</a:t>
            </a:r>
            <a:r>
              <a:rPr lang="en-US" sz="1800" i="1" dirty="0"/>
              <a:t> </a:t>
            </a:r>
            <a:r>
              <a:rPr lang="en-US" sz="1800" i="1" dirty="0" err="1"/>
              <a:t>điểm</a:t>
            </a:r>
            <a:r>
              <a:rPr lang="en-US" sz="1800" i="1" dirty="0"/>
              <a:t> </a:t>
            </a:r>
            <a:r>
              <a:rPr lang="en-US" sz="1800" i="1" dirty="0" err="1"/>
              <a:t>của</a:t>
            </a:r>
            <a:r>
              <a:rPr lang="en-US" sz="1800" i="1" dirty="0"/>
              <a:t> </a:t>
            </a:r>
            <a:r>
              <a:rPr lang="en-US" sz="1800" i="1" dirty="0" err="1"/>
              <a:t>kiến</a:t>
            </a:r>
            <a:r>
              <a:rPr lang="en-US" sz="1800" i="1" dirty="0"/>
              <a:t> </a:t>
            </a:r>
            <a:r>
              <a:rPr lang="en-US" sz="1800" i="1" dirty="0" err="1"/>
              <a:t>trúc</a:t>
            </a:r>
            <a:r>
              <a:rPr lang="en-US" sz="1800" i="1" dirty="0"/>
              <a:t> Ai </a:t>
            </a:r>
            <a:r>
              <a:rPr lang="en-US" sz="1800" i="1" dirty="0" err="1"/>
              <a:t>Cập</a:t>
            </a:r>
            <a:r>
              <a:rPr lang="en-US" sz="1800" i="1" dirty="0"/>
              <a:t> </a:t>
            </a:r>
            <a:r>
              <a:rPr lang="en-US" sz="1800" i="1" dirty="0" err="1"/>
              <a:t>là</a:t>
            </a:r>
            <a:r>
              <a:rPr lang="en-US" sz="1800" i="1" dirty="0"/>
              <a:t> </a:t>
            </a:r>
            <a:r>
              <a:rPr lang="en-US" sz="1800" i="1" dirty="0" err="1"/>
              <a:t>công</a:t>
            </a:r>
            <a:r>
              <a:rPr lang="en-US" sz="1800" i="1" dirty="0"/>
              <a:t> </a:t>
            </a:r>
            <a:r>
              <a:rPr lang="en-US" sz="1800" i="1" dirty="0" err="1"/>
              <a:t>trình</a:t>
            </a:r>
            <a:r>
              <a:rPr lang="en-US" sz="1800" i="1" dirty="0"/>
              <a:t> </a:t>
            </a:r>
            <a:r>
              <a:rPr lang="en-US" sz="1800" i="1" dirty="0" err="1"/>
              <a:t>có</a:t>
            </a:r>
            <a:r>
              <a:rPr lang="en-US" sz="1800" i="1" dirty="0"/>
              <a:t> </a:t>
            </a:r>
            <a:r>
              <a:rPr lang="en-US" sz="1800" i="1" dirty="0" err="1"/>
              <a:t>quy</a:t>
            </a:r>
            <a:r>
              <a:rPr lang="en-US" sz="1800" i="1" dirty="0"/>
              <a:t> </a:t>
            </a:r>
            <a:r>
              <a:rPr lang="en-US" sz="1800" i="1" dirty="0" err="1"/>
              <a:t>mô</a:t>
            </a:r>
            <a:r>
              <a:rPr lang="en-US" sz="1800" i="1" dirty="0"/>
              <a:t> </a:t>
            </a:r>
            <a:r>
              <a:rPr lang="en-US" sz="1800" i="1" dirty="0" err="1"/>
              <a:t>lớn</a:t>
            </a:r>
            <a:r>
              <a:rPr lang="en-US" sz="1800" i="1" dirty="0"/>
              <a:t>, </a:t>
            </a:r>
            <a:r>
              <a:rPr lang="en-US" sz="1800" i="1" dirty="0" err="1"/>
              <a:t>kích</a:t>
            </a:r>
            <a:r>
              <a:rPr lang="en-US" sz="1800" i="1" dirty="0"/>
              <a:t> </a:t>
            </a:r>
            <a:r>
              <a:rPr lang="en-US" sz="1800" i="1" dirty="0" err="1"/>
              <a:t>thước</a:t>
            </a:r>
            <a:r>
              <a:rPr lang="en-US" sz="1800" i="1" dirty="0"/>
              <a:t> </a:t>
            </a:r>
            <a:r>
              <a:rPr lang="en-US" sz="1800" i="1" dirty="0" err="1"/>
              <a:t>đồ</a:t>
            </a:r>
            <a:r>
              <a:rPr lang="en-US" sz="1800" i="1" dirty="0"/>
              <a:t> </a:t>
            </a:r>
            <a:r>
              <a:rPr lang="en-US" sz="1800" i="1" dirty="0" err="1"/>
              <a:t>sộ</a:t>
            </a:r>
            <a:r>
              <a:rPr lang="en-US" sz="1800" i="1" dirty="0"/>
              <a:t>, </a:t>
            </a:r>
            <a:r>
              <a:rPr lang="en-US" sz="1800" i="1" dirty="0" err="1"/>
              <a:t>nặng</a:t>
            </a:r>
            <a:r>
              <a:rPr lang="en-US" sz="1800" i="1" dirty="0"/>
              <a:t> </a:t>
            </a:r>
            <a:r>
              <a:rPr lang="en-US" sz="1800" i="1" dirty="0" err="1"/>
              <a:t>nề</a:t>
            </a:r>
            <a:r>
              <a:rPr lang="en-US" sz="1800" i="1" dirty="0"/>
              <a:t> </a:t>
            </a:r>
            <a:r>
              <a:rPr lang="en-US" sz="1800" i="1" dirty="0" err="1"/>
              <a:t>và</a:t>
            </a:r>
            <a:r>
              <a:rPr lang="en-US" sz="1800" i="1" dirty="0"/>
              <a:t> </a:t>
            </a:r>
            <a:r>
              <a:rPr lang="en-US" sz="1800" i="1" dirty="0" err="1"/>
              <a:t>thần</a:t>
            </a:r>
            <a:r>
              <a:rPr lang="en-US" sz="1800" i="1" dirty="0"/>
              <a:t> </a:t>
            </a:r>
            <a:r>
              <a:rPr lang="en-US" sz="1800" i="1" dirty="0" err="1"/>
              <a:t>bí</a:t>
            </a:r>
            <a:r>
              <a:rPr lang="en-US" sz="1800" i="1" dirty="0"/>
              <a:t>.</a:t>
            </a:r>
            <a:r>
              <a:rPr lang="en-US" sz="1800" b="1" i="1" dirty="0"/>
              <a:t> </a:t>
            </a:r>
            <a:endParaRPr lang="en-US" sz="1800" dirty="0"/>
          </a:p>
        </p:txBody>
      </p:sp>
      <p:pic>
        <p:nvPicPr>
          <p:cNvPr id="4098" name="Picture 2" descr="https://blogchiase.s3.ap-southeast-1.amazonaws.com/wp-content/uploads/2021/03/25193718/kim-tu-thap-ai-cap-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3445830" cy="22990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thiennhien.net/wp-content/uploads/2013/06/200613_TN_nu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433" y="2277962"/>
            <a:ext cx="3626709" cy="2800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45"/>
        <p:cNvGrpSpPr/>
        <p:nvPr/>
      </p:nvGrpSpPr>
      <p:grpSpPr>
        <a:xfrm>
          <a:off x="0" y="0"/>
          <a:ext cx="0" cy="0"/>
          <a:chOff x="0" y="0"/>
          <a:chExt cx="0" cy="0"/>
        </a:xfrm>
      </p:grpSpPr>
      <p:grpSp>
        <p:nvGrpSpPr>
          <p:cNvPr id="27349" name="Google Shape;27349;p59"/>
          <p:cNvGrpSpPr/>
          <p:nvPr/>
        </p:nvGrpSpPr>
        <p:grpSpPr>
          <a:xfrm>
            <a:off x="7594084" y="1136177"/>
            <a:ext cx="911939" cy="893896"/>
            <a:chOff x="7683447" y="2854250"/>
            <a:chExt cx="1259236" cy="1234322"/>
          </a:xfrm>
        </p:grpSpPr>
        <p:sp>
          <p:nvSpPr>
            <p:cNvPr id="27350" name="Google Shape;27350;p59"/>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1" name="Google Shape;27351;p59"/>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2" name="Google Shape;27352;p59"/>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3" name="Google Shape;27353;p59"/>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4" name="Google Shape;27354;p59"/>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5" name="Google Shape;27355;p59"/>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6" name="Google Shape;27356;p59"/>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5326416" y="0"/>
            <a:ext cx="3817584" cy="4955203"/>
          </a:xfrm>
          <a:prstGeom prst="rect">
            <a:avLst/>
          </a:prstGeom>
          <a:solidFill>
            <a:schemeClr val="tx1">
              <a:lumMod val="75000"/>
            </a:schemeClr>
          </a:solidFill>
        </p:spPr>
        <p:txBody>
          <a:bodyPr wrap="square" rtlCol="0">
            <a:spAutoFit/>
          </a:bodyPr>
          <a:lstStyle/>
          <a:p>
            <a:pPr algn="ctr"/>
            <a:r>
              <a:rPr lang="en-US" sz="1800" b="1" dirty="0" smtClean="0"/>
              <a:t>BRAZIL</a:t>
            </a:r>
            <a:endParaRPr lang="en-US" sz="1800" b="1" dirty="0" smtClean="0"/>
          </a:p>
          <a:p>
            <a:endParaRPr lang="en-US" sz="1800" i="1" dirty="0" smtClean="0"/>
          </a:p>
          <a:p>
            <a:r>
              <a:rPr lang="en-US" sz="1800" i="1" dirty="0"/>
              <a:t>+Brazil </a:t>
            </a:r>
            <a:r>
              <a:rPr lang="en-US" sz="1800" i="1" dirty="0" err="1"/>
              <a:t>là</a:t>
            </a:r>
            <a:r>
              <a:rPr lang="en-US" sz="1800" i="1" dirty="0"/>
              <a:t> </a:t>
            </a:r>
            <a:r>
              <a:rPr lang="en-US" sz="1800" i="1" dirty="0" err="1"/>
              <a:t>quốc</a:t>
            </a:r>
            <a:r>
              <a:rPr lang="en-US" sz="1800" i="1" dirty="0"/>
              <a:t> </a:t>
            </a:r>
            <a:r>
              <a:rPr lang="en-US" sz="1800" i="1" dirty="0" err="1"/>
              <a:t>gia</a:t>
            </a:r>
            <a:r>
              <a:rPr lang="en-US" sz="1800" i="1" dirty="0"/>
              <a:t> </a:t>
            </a:r>
            <a:r>
              <a:rPr lang="en-US" sz="1800" i="1" dirty="0" err="1"/>
              <a:t>nói</a:t>
            </a:r>
            <a:r>
              <a:rPr lang="en-US" sz="1800" i="1" dirty="0"/>
              <a:t> </a:t>
            </a:r>
            <a:r>
              <a:rPr lang="en-US" sz="1800" i="1" dirty="0" err="1"/>
              <a:t>tiếng</a:t>
            </a:r>
            <a:r>
              <a:rPr lang="en-US" sz="1800" i="1" dirty="0"/>
              <a:t> </a:t>
            </a:r>
            <a:r>
              <a:rPr lang="en-US" sz="1800" i="1" dirty="0" err="1"/>
              <a:t>Bồ</a:t>
            </a:r>
            <a:r>
              <a:rPr lang="en-US" sz="1800" i="1" dirty="0"/>
              <a:t> </a:t>
            </a:r>
            <a:r>
              <a:rPr lang="en-US" sz="1800" i="1" dirty="0" err="1"/>
              <a:t>Đào</a:t>
            </a:r>
            <a:r>
              <a:rPr lang="en-US" sz="1800" i="1" dirty="0"/>
              <a:t> </a:t>
            </a:r>
            <a:r>
              <a:rPr lang="en-US" sz="1800" i="1" dirty="0" err="1"/>
              <a:t>Nha</a:t>
            </a:r>
            <a:r>
              <a:rPr lang="en-US" sz="1800" i="1" dirty="0"/>
              <a:t> </a:t>
            </a:r>
            <a:r>
              <a:rPr lang="en-US" sz="1800" i="1" dirty="0" err="1"/>
              <a:t>duy</a:t>
            </a:r>
            <a:r>
              <a:rPr lang="en-US" sz="1800" i="1" dirty="0"/>
              <a:t> </a:t>
            </a:r>
            <a:r>
              <a:rPr lang="en-US" sz="1800" i="1" dirty="0" err="1"/>
              <a:t>nhất</a:t>
            </a:r>
            <a:r>
              <a:rPr lang="en-US" sz="1800" i="1" dirty="0"/>
              <a:t> ở </a:t>
            </a:r>
            <a:r>
              <a:rPr lang="en-US" sz="1800" i="1" dirty="0" err="1"/>
              <a:t>châu</a:t>
            </a:r>
            <a:r>
              <a:rPr lang="en-US" sz="1800" i="1" dirty="0"/>
              <a:t> </a:t>
            </a:r>
            <a:r>
              <a:rPr lang="en-US" sz="1800" i="1" dirty="0" err="1"/>
              <a:t>Mỹ</a:t>
            </a:r>
            <a:r>
              <a:rPr lang="en-US" sz="1800" i="1" dirty="0"/>
              <a:t> </a:t>
            </a:r>
            <a:r>
              <a:rPr lang="en-US" sz="1800" dirty="0" err="1"/>
              <a:t>và</a:t>
            </a:r>
            <a:r>
              <a:rPr lang="en-US" sz="1800" dirty="0"/>
              <a:t> </a:t>
            </a:r>
            <a:r>
              <a:rPr lang="en-US" sz="1800" i="1" dirty="0" err="1" smtClean="0"/>
              <a:t>Tiếng</a:t>
            </a:r>
            <a:r>
              <a:rPr lang="en-US" sz="1800" i="1" dirty="0" smtClean="0"/>
              <a:t> </a:t>
            </a:r>
            <a:r>
              <a:rPr lang="en-US" sz="1800" i="1" dirty="0" err="1"/>
              <a:t>Anh</a:t>
            </a:r>
            <a:r>
              <a:rPr lang="en-US" sz="1800" i="1" dirty="0"/>
              <a:t> </a:t>
            </a:r>
            <a:r>
              <a:rPr lang="en-US" sz="1800" i="1" dirty="0" err="1"/>
              <a:t>không</a:t>
            </a:r>
            <a:r>
              <a:rPr lang="en-US" sz="1800" i="1" dirty="0"/>
              <a:t> </a:t>
            </a:r>
            <a:r>
              <a:rPr lang="en-US" sz="1800" i="1" dirty="0" err="1"/>
              <a:t>được</a:t>
            </a:r>
            <a:r>
              <a:rPr lang="en-US" sz="1800" i="1" dirty="0"/>
              <a:t> </a:t>
            </a:r>
            <a:r>
              <a:rPr lang="en-US" sz="1800" i="1" dirty="0" err="1"/>
              <a:t>sử</a:t>
            </a:r>
            <a:r>
              <a:rPr lang="en-US" sz="1800" i="1" dirty="0"/>
              <a:t> </a:t>
            </a:r>
            <a:r>
              <a:rPr lang="en-US" sz="1800" i="1" dirty="0" err="1"/>
              <a:t>dụng</a:t>
            </a:r>
            <a:r>
              <a:rPr lang="en-US" sz="1800" i="1" dirty="0"/>
              <a:t> </a:t>
            </a:r>
            <a:r>
              <a:rPr lang="en-US" sz="1800" i="1" dirty="0" err="1"/>
              <a:t>rộng</a:t>
            </a:r>
            <a:r>
              <a:rPr lang="en-US" sz="1800" i="1" dirty="0"/>
              <a:t> </a:t>
            </a:r>
            <a:r>
              <a:rPr lang="en-US" sz="1800" i="1" dirty="0" err="1"/>
              <a:t>rãi</a:t>
            </a:r>
            <a:r>
              <a:rPr lang="en-US" sz="1800" i="1" dirty="0"/>
              <a:t>. </a:t>
            </a:r>
            <a:endParaRPr lang="en-US" sz="1800" dirty="0"/>
          </a:p>
          <a:p>
            <a:r>
              <a:rPr lang="en-US" sz="1800" i="1" dirty="0"/>
              <a:t>+ </a:t>
            </a:r>
            <a:r>
              <a:rPr lang="en-US" sz="1800" i="1" dirty="0" err="1"/>
              <a:t>Nói</a:t>
            </a:r>
            <a:r>
              <a:rPr lang="en-US" sz="1800" i="1" dirty="0"/>
              <a:t> </a:t>
            </a:r>
            <a:r>
              <a:rPr lang="en-US" sz="1800" i="1" dirty="0" err="1"/>
              <a:t>tới</a:t>
            </a:r>
            <a:r>
              <a:rPr lang="en-US" sz="1800" i="1" dirty="0"/>
              <a:t> Brazil </a:t>
            </a:r>
            <a:r>
              <a:rPr lang="en-US" sz="1800" i="1" dirty="0" err="1"/>
              <a:t>là</a:t>
            </a:r>
            <a:r>
              <a:rPr lang="en-US" sz="1800" i="1" dirty="0"/>
              <a:t> </a:t>
            </a:r>
            <a:r>
              <a:rPr lang="en-US" sz="1800" i="1" dirty="0" err="1"/>
              <a:t>nhắc</a:t>
            </a:r>
            <a:r>
              <a:rPr lang="en-US" sz="1800" i="1" dirty="0"/>
              <a:t> </a:t>
            </a:r>
            <a:r>
              <a:rPr lang="en-US" sz="1800" i="1" dirty="0" err="1"/>
              <a:t>tới</a:t>
            </a:r>
            <a:r>
              <a:rPr lang="en-US" sz="1800" i="1" dirty="0"/>
              <a:t> </a:t>
            </a:r>
            <a:r>
              <a:rPr lang="en-US" sz="1800" i="1" dirty="0" err="1"/>
              <a:t>hai</a:t>
            </a:r>
            <a:r>
              <a:rPr lang="en-US" sz="1800" i="1" dirty="0"/>
              <a:t> </a:t>
            </a:r>
            <a:r>
              <a:rPr lang="en-US" sz="1800" i="1" dirty="0" err="1"/>
              <a:t>lễ</a:t>
            </a:r>
            <a:r>
              <a:rPr lang="en-US" sz="1800" i="1" dirty="0"/>
              <a:t> </a:t>
            </a:r>
            <a:r>
              <a:rPr lang="en-US" sz="1800" i="1" dirty="0" err="1"/>
              <a:t>hội</a:t>
            </a:r>
            <a:r>
              <a:rPr lang="en-US" sz="1800" i="1" dirty="0"/>
              <a:t> </a:t>
            </a:r>
            <a:r>
              <a:rPr lang="en-US" sz="1800" i="1" dirty="0" err="1"/>
              <a:t>lớn</a:t>
            </a:r>
            <a:r>
              <a:rPr lang="en-US" sz="1800" i="1" dirty="0"/>
              <a:t> </a:t>
            </a:r>
            <a:r>
              <a:rPr lang="en-US" sz="1800" i="1" dirty="0" err="1"/>
              <a:t>nhất</a:t>
            </a:r>
            <a:r>
              <a:rPr lang="en-US" sz="1800" i="1" dirty="0"/>
              <a:t> </a:t>
            </a:r>
            <a:r>
              <a:rPr lang="en-US" sz="1800" i="1" dirty="0" err="1"/>
              <a:t>thế</a:t>
            </a:r>
            <a:r>
              <a:rPr lang="en-US" sz="1800" i="1" dirty="0"/>
              <a:t> </a:t>
            </a:r>
            <a:r>
              <a:rPr lang="en-US" sz="1800" i="1" dirty="0" err="1"/>
              <a:t>giới</a:t>
            </a:r>
            <a:r>
              <a:rPr lang="en-US" sz="1800" i="1" dirty="0"/>
              <a:t> </a:t>
            </a:r>
            <a:r>
              <a:rPr lang="en-US" sz="1800" i="1" dirty="0" err="1"/>
              <a:t>gồm</a:t>
            </a:r>
            <a:r>
              <a:rPr lang="en-US" sz="1800" i="1" dirty="0"/>
              <a:t> Carnival </a:t>
            </a:r>
            <a:r>
              <a:rPr lang="en-US" sz="1800" i="1" dirty="0" err="1"/>
              <a:t>và</a:t>
            </a:r>
            <a:r>
              <a:rPr lang="en-US" sz="1800" i="1" dirty="0"/>
              <a:t> </a:t>
            </a:r>
            <a:r>
              <a:rPr lang="en-US" sz="1800" i="1" dirty="0" err="1"/>
              <a:t>lễ</a:t>
            </a:r>
            <a:r>
              <a:rPr lang="en-US" sz="1800" i="1" dirty="0"/>
              <a:t> </a:t>
            </a:r>
            <a:r>
              <a:rPr lang="en-US" sz="1800" i="1" dirty="0" err="1"/>
              <a:t>Reveillon</a:t>
            </a:r>
            <a:r>
              <a:rPr lang="en-US" sz="1800" i="1" dirty="0"/>
              <a:t> </a:t>
            </a:r>
            <a:r>
              <a:rPr lang="en-US" sz="1800" i="1" dirty="0" err="1"/>
              <a:t>chào</a:t>
            </a:r>
            <a:r>
              <a:rPr lang="en-US" sz="1800" i="1" dirty="0"/>
              <a:t> </a:t>
            </a:r>
            <a:r>
              <a:rPr lang="en-US" sz="1800" i="1" dirty="0" err="1"/>
              <a:t>đón</a:t>
            </a:r>
            <a:r>
              <a:rPr lang="en-US" sz="1800" i="1" dirty="0"/>
              <a:t> </a:t>
            </a:r>
            <a:r>
              <a:rPr lang="en-US" sz="1800" i="1" dirty="0" err="1"/>
              <a:t>Năm</a:t>
            </a:r>
            <a:r>
              <a:rPr lang="en-US" sz="1800" i="1" dirty="0"/>
              <a:t> </a:t>
            </a:r>
            <a:r>
              <a:rPr lang="en-US" sz="1800" i="1" dirty="0" err="1"/>
              <a:t>mới</a:t>
            </a:r>
            <a:endParaRPr lang="en-US" sz="1800" dirty="0"/>
          </a:p>
          <a:p>
            <a:r>
              <a:rPr lang="en-US" sz="1800" i="1" dirty="0"/>
              <a:t>+ </a:t>
            </a:r>
            <a:r>
              <a:rPr lang="en-US" sz="1800" i="1" dirty="0" err="1"/>
              <a:t>Người</a:t>
            </a:r>
            <a:r>
              <a:rPr lang="en-US" sz="1800" i="1" dirty="0"/>
              <a:t> </a:t>
            </a:r>
            <a:r>
              <a:rPr lang="en-US" sz="1800" i="1" dirty="0" err="1"/>
              <a:t>Braᴢil</a:t>
            </a:r>
            <a:r>
              <a:rPr lang="en-US" sz="1800" i="1" dirty="0"/>
              <a:t> </a:t>
            </a:r>
            <a:r>
              <a:rPr lang="en-US" sz="1800" i="1" dirty="0" err="1"/>
              <a:t>ai</a:t>
            </a:r>
            <a:r>
              <a:rPr lang="en-US" sz="1800" i="1" dirty="0"/>
              <a:t> </a:t>
            </a:r>
            <a:r>
              <a:rPr lang="en-US" sz="1800" i="1" dirty="0" err="1"/>
              <a:t>cũng</a:t>
            </a:r>
            <a:r>
              <a:rPr lang="en-US" sz="1800" i="1" dirty="0"/>
              <a:t> </a:t>
            </a:r>
            <a:r>
              <a:rPr lang="en-US" sz="1800" i="1" dirty="0" err="1"/>
              <a:t>biết</a:t>
            </a:r>
            <a:r>
              <a:rPr lang="en-US" sz="1800" i="1" dirty="0"/>
              <a:t> </a:t>
            </a:r>
            <a:r>
              <a:rPr lang="en-US" sz="1800" i="1" dirty="0" err="1"/>
              <a:t>nhảу</a:t>
            </a:r>
            <a:r>
              <a:rPr lang="en-US" sz="1800" i="1" dirty="0"/>
              <a:t> </a:t>
            </a:r>
            <a:r>
              <a:rPr lang="en-US" sz="1800" i="1" dirty="0" err="1"/>
              <a:t>ѕamba</a:t>
            </a:r>
            <a:r>
              <a:rPr lang="en-US" sz="1800" i="1" dirty="0"/>
              <a:t> ᴠà </a:t>
            </a:r>
            <a:r>
              <a:rPr lang="en-US" sz="1800" i="1" dirty="0" err="1"/>
              <a:t>nghe</a:t>
            </a:r>
            <a:r>
              <a:rPr lang="en-US" sz="1800" i="1" dirty="0"/>
              <a:t> </a:t>
            </a:r>
            <a:r>
              <a:rPr lang="en-US" sz="1800" i="1" dirty="0" err="1"/>
              <a:t>nhạc</a:t>
            </a:r>
            <a:r>
              <a:rPr lang="en-US" sz="1800" i="1" dirty="0"/>
              <a:t> </a:t>
            </a:r>
            <a:r>
              <a:rPr lang="en-US" sz="1800" i="1" dirty="0" err="1"/>
              <a:t>ѕamba</a:t>
            </a:r>
            <a:r>
              <a:rPr lang="en-US" sz="1800" i="1" dirty="0"/>
              <a:t>.</a:t>
            </a:r>
            <a:endParaRPr lang="en-US" sz="1800" dirty="0"/>
          </a:p>
          <a:p>
            <a:r>
              <a:rPr lang="en-US" sz="1800" i="1" dirty="0"/>
              <a:t>+ </a:t>
            </a:r>
            <a:r>
              <a:rPr lang="en-US" sz="1800" i="1" dirty="0" err="1"/>
              <a:t>Người</a:t>
            </a:r>
            <a:r>
              <a:rPr lang="en-US" sz="1800" i="1" dirty="0"/>
              <a:t> </a:t>
            </a:r>
            <a:r>
              <a:rPr lang="en-US" sz="1800" i="1" dirty="0" err="1"/>
              <a:t>Braᴢil</a:t>
            </a:r>
            <a:r>
              <a:rPr lang="en-US" sz="1800" i="1" dirty="0"/>
              <a:t> </a:t>
            </a:r>
            <a:r>
              <a:rPr lang="en-US" sz="1800" i="1" dirty="0" err="1"/>
              <a:t>đều</a:t>
            </a:r>
            <a:r>
              <a:rPr lang="en-US" sz="1800" i="1" dirty="0"/>
              <a:t> </a:t>
            </a:r>
            <a:r>
              <a:rPr lang="en-US" sz="1800" i="1" dirty="0" err="1"/>
              <a:t>theo</a:t>
            </a:r>
            <a:r>
              <a:rPr lang="en-US" sz="1800" i="1" dirty="0"/>
              <a:t> </a:t>
            </a:r>
            <a:r>
              <a:rPr lang="en-US" sz="1800" i="1" dirty="0" err="1"/>
              <a:t>đạo</a:t>
            </a:r>
            <a:r>
              <a:rPr lang="en-US" sz="1800" i="1" dirty="0"/>
              <a:t> </a:t>
            </a:r>
            <a:r>
              <a:rPr lang="en-US" sz="1800" i="1" dirty="0" err="1"/>
              <a:t>thiên</a:t>
            </a:r>
            <a:r>
              <a:rPr lang="en-US" sz="1800" i="1" dirty="0"/>
              <a:t> </a:t>
            </a:r>
            <a:r>
              <a:rPr lang="en-US" sz="1800" i="1" dirty="0" err="1" smtClean="0"/>
              <a:t>chúa</a:t>
            </a:r>
            <a:r>
              <a:rPr lang="en-US" sz="1800" i="1" dirty="0" smtClean="0"/>
              <a:t>.</a:t>
            </a:r>
            <a:endParaRPr lang="en-US" sz="1800" dirty="0"/>
          </a:p>
          <a:p>
            <a:r>
              <a:rPr lang="en-US" sz="1800" i="1" dirty="0"/>
              <a:t>+ </a:t>
            </a:r>
            <a:r>
              <a:rPr lang="en-US" sz="1800" i="1" dirty="0" err="1" smtClean="0"/>
              <a:t>Thủ</a:t>
            </a:r>
            <a:r>
              <a:rPr lang="en-US" sz="1800" i="1" dirty="0" smtClean="0"/>
              <a:t> </a:t>
            </a:r>
            <a:r>
              <a:rPr lang="en-US" sz="1800" i="1" dirty="0" err="1" smtClean="0"/>
              <a:t>đô</a:t>
            </a:r>
            <a:r>
              <a:rPr lang="en-US" sz="1800" i="1" dirty="0" smtClean="0"/>
              <a:t> </a:t>
            </a:r>
            <a:r>
              <a:rPr lang="en-US" sz="1800" i="1" dirty="0" err="1" smtClean="0"/>
              <a:t>của</a:t>
            </a:r>
            <a:r>
              <a:rPr lang="en-US" sz="1800" i="1" dirty="0" smtClean="0"/>
              <a:t> Brazil </a:t>
            </a:r>
            <a:r>
              <a:rPr lang="en-US" sz="1800" i="1" dirty="0" err="1" smtClean="0"/>
              <a:t>là</a:t>
            </a:r>
            <a:r>
              <a:rPr lang="en-US" sz="1800" i="1" dirty="0" smtClean="0"/>
              <a:t> </a:t>
            </a:r>
            <a:r>
              <a:rPr lang="en-US" sz="1800" i="1" dirty="0" err="1" smtClean="0"/>
              <a:t>thành</a:t>
            </a:r>
            <a:r>
              <a:rPr lang="en-US" sz="1800" i="1" dirty="0" smtClean="0"/>
              <a:t> </a:t>
            </a:r>
            <a:r>
              <a:rPr lang="en-US" sz="1800" i="1" dirty="0" err="1" smtClean="0"/>
              <a:t>phố</a:t>
            </a:r>
            <a:r>
              <a:rPr lang="en-US" sz="1800" i="1" dirty="0" smtClean="0"/>
              <a:t> Brasilia</a:t>
            </a:r>
            <a:endParaRPr lang="en-US" sz="1800" dirty="0"/>
          </a:p>
          <a:p>
            <a:r>
              <a:rPr lang="en-US" sz="1800" i="1" dirty="0"/>
              <a:t>+ </a:t>
            </a:r>
            <a:r>
              <a:rPr lang="en-US" sz="1800" i="1" dirty="0" err="1"/>
              <a:t>Caipirinha</a:t>
            </a:r>
            <a:r>
              <a:rPr lang="en-US" sz="1800" i="1" dirty="0"/>
              <a:t> </a:t>
            </a:r>
            <a:r>
              <a:rPr lang="en-US" sz="1800" i="1" dirty="0" err="1"/>
              <a:t>là</a:t>
            </a:r>
            <a:r>
              <a:rPr lang="en-US" sz="1800" i="1" dirty="0"/>
              <a:t> </a:t>
            </a:r>
            <a:r>
              <a:rPr lang="en-US" sz="1800" i="1" dirty="0" err="1"/>
              <a:t>thức</a:t>
            </a:r>
            <a:r>
              <a:rPr lang="en-US" sz="1800" i="1" dirty="0"/>
              <a:t> </a:t>
            </a:r>
            <a:r>
              <a:rPr lang="en-US" sz="1800" i="1" dirty="0" err="1"/>
              <a:t>uống</a:t>
            </a:r>
            <a:r>
              <a:rPr lang="en-US" sz="1800" i="1" dirty="0"/>
              <a:t> </a:t>
            </a:r>
            <a:r>
              <a:rPr lang="en-US" sz="1800" i="1" dirty="0" err="1"/>
              <a:t>nổi</a:t>
            </a:r>
            <a:r>
              <a:rPr lang="en-US" sz="1800" i="1" dirty="0"/>
              <a:t> </a:t>
            </a:r>
            <a:r>
              <a:rPr lang="en-US" sz="1800" i="1" dirty="0" err="1"/>
              <a:t>tiếng</a:t>
            </a:r>
            <a:r>
              <a:rPr lang="en-US" sz="1800" i="1" dirty="0"/>
              <a:t> ở Brazil</a:t>
            </a:r>
            <a:r>
              <a:rPr lang="en-US" i="1" dirty="0" smtClean="0"/>
              <a:t>.</a:t>
            </a:r>
            <a:endParaRPr lang="en-US" i="1" dirty="0" smtClean="0"/>
          </a:p>
          <a:p>
            <a:endParaRPr lang="en-US" dirty="0"/>
          </a:p>
          <a:p>
            <a:r>
              <a:rPr lang="en-US" i="1" dirty="0"/>
              <a:t>…</a:t>
            </a:r>
            <a:endParaRPr lang="en-US" dirty="0"/>
          </a:p>
        </p:txBody>
      </p:sp>
      <p:pic>
        <p:nvPicPr>
          <p:cNvPr id="5122" name="Picture 2" descr="https://idsb.tmgrup.com.tr/ly/uploads/images/2020/09/25/606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785"/>
            <a:ext cx="3709619" cy="25559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pacificairline.net/includes/uploads/2020/08/L%E1%BB%85-h%E1%BB%99i-Carnival2-e15984358981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38" y="2568713"/>
            <a:ext cx="3765177" cy="250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51"/>
        <p:cNvGrpSpPr/>
        <p:nvPr/>
      </p:nvGrpSpPr>
      <p:grpSpPr>
        <a:xfrm>
          <a:off x="0" y="0"/>
          <a:ext cx="0" cy="0"/>
          <a:chOff x="0" y="0"/>
          <a:chExt cx="0" cy="0"/>
        </a:xfrm>
      </p:grpSpPr>
      <p:sp>
        <p:nvSpPr>
          <p:cNvPr id="27253" name="Google Shape;27253;p56"/>
          <p:cNvSpPr/>
          <p:nvPr/>
        </p:nvSpPr>
        <p:spPr>
          <a:xfrm>
            <a:off x="852578" y="31021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4" name="Google Shape;27254;p56"/>
          <p:cNvSpPr/>
          <p:nvPr/>
        </p:nvSpPr>
        <p:spPr>
          <a:xfrm flipH="1">
            <a:off x="1218995" y="3513680"/>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 name="Google Shape;28552;p81"/>
          <p:cNvGrpSpPr/>
          <p:nvPr/>
        </p:nvGrpSpPr>
        <p:grpSpPr>
          <a:xfrm>
            <a:off x="577375" y="1287322"/>
            <a:ext cx="680049" cy="804145"/>
            <a:chOff x="1463487" y="2461485"/>
            <a:chExt cx="322239" cy="423026"/>
          </a:xfrm>
          <a:solidFill>
            <a:schemeClr val="accent4">
              <a:lumMod val="75000"/>
            </a:schemeClr>
          </a:solidFill>
        </p:grpSpPr>
        <p:sp>
          <p:nvSpPr>
            <p:cNvPr id="27" name="Google Shape;28553;p81"/>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554;p81"/>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8555;p81"/>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8556;p81"/>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8557;p81"/>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2" name="Google Shape;28558;p81"/>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240" name="Google Shape;28552;p81"/>
          <p:cNvGrpSpPr/>
          <p:nvPr/>
        </p:nvGrpSpPr>
        <p:grpSpPr>
          <a:xfrm>
            <a:off x="603572" y="3264201"/>
            <a:ext cx="680049" cy="804145"/>
            <a:chOff x="1463487" y="2461485"/>
            <a:chExt cx="322239" cy="423026"/>
          </a:xfrm>
          <a:solidFill>
            <a:schemeClr val="accent4">
              <a:lumMod val="75000"/>
            </a:schemeClr>
          </a:solidFill>
        </p:grpSpPr>
        <p:sp>
          <p:nvSpPr>
            <p:cNvPr id="27241" name="Google Shape;28553;p81"/>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2" name="Google Shape;28554;p81"/>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3" name="Google Shape;28555;p81"/>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4" name="Google Shape;28556;p81"/>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5" name="Google Shape;28557;p81"/>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6" name="Google Shape;28558;p81"/>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nvSpPr>
        <p:spPr>
          <a:xfrm>
            <a:off x="1231326" y="386055"/>
            <a:ext cx="7188794" cy="410882"/>
          </a:xfrm>
          <a:prstGeom prst="rect">
            <a:avLst/>
          </a:prstGeom>
        </p:spPr>
        <p:txBody>
          <a:bodyPr wrap="square">
            <a:spAutoFit/>
          </a:bodyPr>
          <a:lstStyle/>
          <a:p>
            <a:pPr algn="just">
              <a:lnSpc>
                <a:spcPct val="115000"/>
              </a:lnSpc>
            </a:pPr>
            <a:r>
              <a:rPr lang="en-US" sz="1800" b="1" i="1" dirty="0">
                <a:latin typeface="Times New Roman" panose="02020603050405020304" pitchFamily="18" charset="0"/>
                <a:ea typeface="Calibri" panose="020F0502020204030204" pitchFamily="34" charset="0"/>
                <a:cs typeface="Times New Roman" panose="02020603050405020304" pitchFamily="18" charset="0"/>
              </a:rPr>
              <a:t>1.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đa</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nền</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hóa</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3682" y="1034265"/>
            <a:ext cx="8427027" cy="2041447"/>
          </a:xfrm>
          <a:prstGeom prst="rect">
            <a:avLst/>
          </a:prstGeom>
          <a:solidFill>
            <a:schemeClr val="tx1">
              <a:lumMod val="90000"/>
            </a:schemeClr>
          </a:solid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 y="593198"/>
            <a:ext cx="7780020" cy="646331"/>
          </a:xfrm>
          <a:prstGeom prst="rect">
            <a:avLst/>
          </a:prstGeom>
          <a:noFill/>
        </p:spPr>
        <p:txBody>
          <a:bodyPr wrap="square">
            <a:spAutoFit/>
          </a:bodyPr>
          <a:lstStyle/>
          <a:p>
            <a:r>
              <a:rPr lang="en-US" sz="1800" b="1" dirty="0" err="1">
                <a:solidFill>
                  <a:schemeClr val="tx2">
                    <a:lumMod val="50000"/>
                  </a:schemeClr>
                </a:solidFill>
              </a:rPr>
              <a:t>Em</a:t>
            </a:r>
            <a:r>
              <a:rPr lang="en-US" sz="1800" b="1" dirty="0">
                <a:solidFill>
                  <a:schemeClr val="tx2">
                    <a:lumMod val="50000"/>
                  </a:schemeClr>
                </a:solidFill>
              </a:rPr>
              <a:t> </a:t>
            </a:r>
            <a:r>
              <a:rPr lang="en-US" sz="1800" b="1" dirty="0" err="1">
                <a:solidFill>
                  <a:schemeClr val="tx2">
                    <a:lumMod val="50000"/>
                  </a:schemeClr>
                </a:solidFill>
              </a:rPr>
              <a:t>hãy</a:t>
            </a:r>
            <a:r>
              <a:rPr lang="en-US" sz="1800" b="1" dirty="0">
                <a:solidFill>
                  <a:schemeClr val="tx2">
                    <a:lumMod val="50000"/>
                  </a:schemeClr>
                </a:solidFill>
              </a:rPr>
              <a:t> </a:t>
            </a:r>
            <a:r>
              <a:rPr lang="en-US" sz="1800" b="1" dirty="0" err="1">
                <a:solidFill>
                  <a:schemeClr val="tx2">
                    <a:lumMod val="50000"/>
                  </a:schemeClr>
                </a:solidFill>
              </a:rPr>
              <a:t>đọc</a:t>
            </a:r>
            <a:r>
              <a:rPr lang="en-US" sz="1800" b="1" dirty="0">
                <a:solidFill>
                  <a:schemeClr val="tx2">
                    <a:lumMod val="50000"/>
                  </a:schemeClr>
                </a:solidFill>
              </a:rPr>
              <a:t> </a:t>
            </a:r>
            <a:r>
              <a:rPr lang="en-US" sz="1800" b="1" dirty="0" err="1">
                <a:solidFill>
                  <a:schemeClr val="tx2">
                    <a:lumMod val="50000"/>
                  </a:schemeClr>
                </a:solidFill>
              </a:rPr>
              <a:t>thông</a:t>
            </a:r>
            <a:r>
              <a:rPr lang="en-US" sz="1800" b="1" dirty="0">
                <a:solidFill>
                  <a:schemeClr val="tx2">
                    <a:lumMod val="50000"/>
                  </a:schemeClr>
                </a:solidFill>
              </a:rPr>
              <a:t> tin </a:t>
            </a:r>
            <a:r>
              <a:rPr lang="en-US" sz="1800" b="1" dirty="0" err="1">
                <a:solidFill>
                  <a:schemeClr val="tx2">
                    <a:lumMod val="50000"/>
                  </a:schemeClr>
                </a:solidFill>
              </a:rPr>
              <a:t>và</a:t>
            </a:r>
            <a:r>
              <a:rPr lang="en-US" sz="1800" b="1" dirty="0">
                <a:solidFill>
                  <a:schemeClr val="tx2">
                    <a:lumMod val="50000"/>
                  </a:schemeClr>
                </a:solidFill>
              </a:rPr>
              <a:t> </a:t>
            </a:r>
            <a:r>
              <a:rPr lang="en-US" sz="1800" b="1" dirty="0" err="1">
                <a:solidFill>
                  <a:schemeClr val="tx2">
                    <a:lumMod val="50000"/>
                  </a:schemeClr>
                </a:solidFill>
              </a:rPr>
              <a:t>chỉ</a:t>
            </a:r>
            <a:r>
              <a:rPr lang="en-US" sz="1800" b="1" dirty="0">
                <a:solidFill>
                  <a:schemeClr val="tx2">
                    <a:lumMod val="50000"/>
                  </a:schemeClr>
                </a:solidFill>
              </a:rPr>
              <a:t> </a:t>
            </a:r>
            <a:r>
              <a:rPr lang="en-US" sz="1800" b="1" dirty="0" err="1">
                <a:solidFill>
                  <a:schemeClr val="tx2">
                    <a:lumMod val="50000"/>
                  </a:schemeClr>
                </a:solidFill>
              </a:rPr>
              <a:t>ra</a:t>
            </a:r>
            <a:r>
              <a:rPr lang="en-US" sz="1800" b="1" dirty="0">
                <a:solidFill>
                  <a:schemeClr val="tx2">
                    <a:lumMod val="50000"/>
                  </a:schemeClr>
                </a:solidFill>
              </a:rPr>
              <a:t> ý </a:t>
            </a:r>
            <a:r>
              <a:rPr lang="en-US" sz="1800" b="1" dirty="0" err="1">
                <a:solidFill>
                  <a:schemeClr val="tx2">
                    <a:lumMod val="50000"/>
                  </a:schemeClr>
                </a:solidFill>
              </a:rPr>
              <a:t>nghĩa</a:t>
            </a:r>
            <a:r>
              <a:rPr lang="en-US" sz="1800" b="1" dirty="0">
                <a:solidFill>
                  <a:schemeClr val="tx2">
                    <a:lumMod val="50000"/>
                  </a:schemeClr>
                </a:solidFill>
              </a:rPr>
              <a:t> </a:t>
            </a:r>
            <a:r>
              <a:rPr lang="en-US" sz="1800" b="1" dirty="0" err="1">
                <a:solidFill>
                  <a:schemeClr val="tx2">
                    <a:lumMod val="50000"/>
                  </a:schemeClr>
                </a:solidFill>
              </a:rPr>
              <a:t>của</a:t>
            </a:r>
            <a:r>
              <a:rPr lang="en-US" sz="1800" b="1" dirty="0">
                <a:solidFill>
                  <a:schemeClr val="tx2">
                    <a:lumMod val="50000"/>
                  </a:schemeClr>
                </a:solidFill>
              </a:rPr>
              <a:t> </a:t>
            </a:r>
            <a:r>
              <a:rPr lang="en-US" sz="1800" b="1" dirty="0" err="1">
                <a:solidFill>
                  <a:schemeClr val="tx2">
                    <a:lumMod val="50000"/>
                  </a:schemeClr>
                </a:solidFill>
              </a:rPr>
              <a:t>việc</a:t>
            </a:r>
            <a:r>
              <a:rPr lang="en-US" sz="1800" b="1" dirty="0">
                <a:solidFill>
                  <a:schemeClr val="tx2">
                    <a:lumMod val="50000"/>
                  </a:schemeClr>
                </a:solidFill>
              </a:rPr>
              <a:t> </a:t>
            </a:r>
            <a:r>
              <a:rPr lang="en-US" sz="1800" b="1" dirty="0" err="1">
                <a:solidFill>
                  <a:schemeClr val="tx2">
                    <a:lumMod val="50000"/>
                  </a:schemeClr>
                </a:solidFill>
              </a:rPr>
              <a:t>tôn</a:t>
            </a:r>
            <a:r>
              <a:rPr lang="en-US" sz="1800" b="1" dirty="0">
                <a:solidFill>
                  <a:schemeClr val="tx2">
                    <a:lumMod val="50000"/>
                  </a:schemeClr>
                </a:solidFill>
              </a:rPr>
              <a:t> </a:t>
            </a:r>
            <a:r>
              <a:rPr lang="en-US" sz="1800" b="1" dirty="0" err="1">
                <a:solidFill>
                  <a:schemeClr val="tx2">
                    <a:lumMod val="50000"/>
                  </a:schemeClr>
                </a:solidFill>
              </a:rPr>
              <a:t>trọng</a:t>
            </a:r>
            <a:r>
              <a:rPr lang="en-US" sz="1800" b="1" dirty="0">
                <a:solidFill>
                  <a:schemeClr val="tx2">
                    <a:lumMod val="50000"/>
                  </a:schemeClr>
                </a:solidFill>
              </a:rPr>
              <a:t> </a:t>
            </a:r>
            <a:r>
              <a:rPr lang="en-US" sz="1800" b="1" dirty="0" err="1">
                <a:solidFill>
                  <a:schemeClr val="tx2">
                    <a:lumMod val="50000"/>
                  </a:schemeClr>
                </a:solidFill>
              </a:rPr>
              <a:t>sự</a:t>
            </a:r>
            <a:r>
              <a:rPr lang="en-US" sz="1800" b="1" dirty="0">
                <a:solidFill>
                  <a:schemeClr val="tx2">
                    <a:lumMod val="50000"/>
                  </a:schemeClr>
                </a:solidFill>
              </a:rPr>
              <a:t> </a:t>
            </a:r>
            <a:r>
              <a:rPr lang="en-US" sz="1800" b="1" dirty="0" err="1">
                <a:solidFill>
                  <a:schemeClr val="tx2">
                    <a:lumMod val="50000"/>
                  </a:schemeClr>
                </a:solidFill>
              </a:rPr>
              <a:t>đa</a:t>
            </a:r>
            <a:r>
              <a:rPr lang="en-US" sz="1800" b="1" dirty="0">
                <a:solidFill>
                  <a:schemeClr val="tx2">
                    <a:lumMod val="50000"/>
                  </a:schemeClr>
                </a:solidFill>
              </a:rPr>
              <a:t> </a:t>
            </a:r>
            <a:r>
              <a:rPr lang="en-US" sz="1800" b="1" dirty="0" err="1">
                <a:solidFill>
                  <a:schemeClr val="tx2">
                    <a:lumMod val="50000"/>
                  </a:schemeClr>
                </a:solidFill>
              </a:rPr>
              <a:t>dạng</a:t>
            </a:r>
            <a:r>
              <a:rPr lang="en-US" sz="1800" b="1" dirty="0">
                <a:solidFill>
                  <a:schemeClr val="tx2">
                    <a:lumMod val="50000"/>
                  </a:schemeClr>
                </a:solidFill>
              </a:rPr>
              <a:t> </a:t>
            </a:r>
            <a:r>
              <a:rPr lang="en-US" sz="1800" b="1" dirty="0" err="1">
                <a:solidFill>
                  <a:schemeClr val="tx2">
                    <a:lumMod val="50000"/>
                  </a:schemeClr>
                </a:solidFill>
              </a:rPr>
              <a:t>của</a:t>
            </a:r>
            <a:r>
              <a:rPr lang="en-US" sz="1800" b="1" dirty="0">
                <a:solidFill>
                  <a:schemeClr val="tx2">
                    <a:lumMod val="50000"/>
                  </a:schemeClr>
                </a:solidFill>
              </a:rPr>
              <a:t> </a:t>
            </a:r>
            <a:r>
              <a:rPr lang="en-US" sz="1800" b="1" dirty="0" err="1">
                <a:solidFill>
                  <a:schemeClr val="tx2">
                    <a:lumMod val="50000"/>
                  </a:schemeClr>
                </a:solidFill>
              </a:rPr>
              <a:t>các</a:t>
            </a:r>
            <a:r>
              <a:rPr lang="en-US" sz="1800" b="1" dirty="0">
                <a:solidFill>
                  <a:schemeClr val="tx2">
                    <a:lumMod val="50000"/>
                  </a:schemeClr>
                </a:solidFill>
              </a:rPr>
              <a:t> </a:t>
            </a:r>
            <a:r>
              <a:rPr lang="en-US" sz="1800" b="1" dirty="0" err="1">
                <a:solidFill>
                  <a:schemeClr val="tx2">
                    <a:lumMod val="50000"/>
                  </a:schemeClr>
                </a:solidFill>
              </a:rPr>
              <a:t>dân</a:t>
            </a:r>
            <a:r>
              <a:rPr lang="en-US" sz="1800" b="1" dirty="0">
                <a:solidFill>
                  <a:schemeClr val="tx2">
                    <a:lumMod val="50000"/>
                  </a:schemeClr>
                </a:solidFill>
              </a:rPr>
              <a:t> </a:t>
            </a:r>
            <a:r>
              <a:rPr lang="en-US" sz="1800" b="1" dirty="0" err="1">
                <a:solidFill>
                  <a:schemeClr val="tx2">
                    <a:lumMod val="50000"/>
                  </a:schemeClr>
                </a:solidFill>
              </a:rPr>
              <a:t>tộc</a:t>
            </a:r>
            <a:r>
              <a:rPr lang="en-US" sz="1800" b="1" dirty="0">
                <a:solidFill>
                  <a:schemeClr val="tx2">
                    <a:lumMod val="50000"/>
                  </a:schemeClr>
                </a:solidFill>
              </a:rPr>
              <a:t> </a:t>
            </a:r>
            <a:r>
              <a:rPr lang="en-US" sz="1800" b="1" dirty="0" err="1">
                <a:solidFill>
                  <a:schemeClr val="tx2">
                    <a:lumMod val="50000"/>
                  </a:schemeClr>
                </a:solidFill>
              </a:rPr>
              <a:t>và</a:t>
            </a:r>
            <a:r>
              <a:rPr lang="en-US" sz="1800" b="1" dirty="0">
                <a:solidFill>
                  <a:schemeClr val="tx2">
                    <a:lumMod val="50000"/>
                  </a:schemeClr>
                </a:solidFill>
              </a:rPr>
              <a:t> </a:t>
            </a:r>
            <a:r>
              <a:rPr lang="en-US" sz="1800" b="1" dirty="0" err="1">
                <a:solidFill>
                  <a:schemeClr val="tx2">
                    <a:lumMod val="50000"/>
                  </a:schemeClr>
                </a:solidFill>
              </a:rPr>
              <a:t>các</a:t>
            </a:r>
            <a:r>
              <a:rPr lang="en-US" sz="1800" b="1" dirty="0">
                <a:solidFill>
                  <a:schemeClr val="tx2">
                    <a:lumMod val="50000"/>
                  </a:schemeClr>
                </a:solidFill>
              </a:rPr>
              <a:t> </a:t>
            </a:r>
            <a:r>
              <a:rPr lang="en-US" sz="1800" b="1" dirty="0" err="1">
                <a:solidFill>
                  <a:schemeClr val="tx2">
                    <a:lumMod val="50000"/>
                  </a:schemeClr>
                </a:solidFill>
              </a:rPr>
              <a:t>nền</a:t>
            </a:r>
            <a:r>
              <a:rPr lang="en-US" sz="1800" b="1" dirty="0">
                <a:solidFill>
                  <a:schemeClr val="tx2">
                    <a:lumMod val="50000"/>
                  </a:schemeClr>
                </a:solidFill>
              </a:rPr>
              <a:t> </a:t>
            </a:r>
            <a:r>
              <a:rPr lang="en-US" sz="1800" b="1" dirty="0" err="1" smtClean="0">
                <a:solidFill>
                  <a:schemeClr val="tx2">
                    <a:lumMod val="50000"/>
                  </a:schemeClr>
                </a:solidFill>
              </a:rPr>
              <a:t>văn</a:t>
            </a:r>
            <a:r>
              <a:rPr lang="en-US" sz="1800" b="1" dirty="0" smtClean="0">
                <a:solidFill>
                  <a:schemeClr val="tx2">
                    <a:lumMod val="50000"/>
                  </a:schemeClr>
                </a:solidFill>
              </a:rPr>
              <a:t> </a:t>
            </a:r>
            <a:r>
              <a:rPr lang="en-US" sz="1800" b="1" dirty="0" err="1">
                <a:solidFill>
                  <a:schemeClr val="tx2">
                    <a:lumMod val="50000"/>
                  </a:schemeClr>
                </a:solidFill>
              </a:rPr>
              <a:t>hoá</a:t>
            </a:r>
            <a:r>
              <a:rPr lang="en-US" sz="1800" b="1" dirty="0">
                <a:solidFill>
                  <a:schemeClr val="tx2">
                    <a:lumMod val="50000"/>
                  </a:schemeClr>
                </a:solidFill>
              </a:rPr>
              <a:t> </a:t>
            </a:r>
            <a:r>
              <a:rPr lang="en-US" sz="1800" b="1" dirty="0" err="1">
                <a:solidFill>
                  <a:schemeClr val="tx2">
                    <a:lumMod val="50000"/>
                  </a:schemeClr>
                </a:solidFill>
              </a:rPr>
              <a:t>trên</a:t>
            </a:r>
            <a:r>
              <a:rPr lang="en-US" sz="1800" b="1" dirty="0">
                <a:solidFill>
                  <a:schemeClr val="tx2">
                    <a:lumMod val="50000"/>
                  </a:schemeClr>
                </a:solidFill>
              </a:rPr>
              <a:t> </a:t>
            </a:r>
            <a:r>
              <a:rPr lang="en-US" sz="1800" b="1" dirty="0" err="1">
                <a:solidFill>
                  <a:schemeClr val="tx2">
                    <a:lumMod val="50000"/>
                  </a:schemeClr>
                </a:solidFill>
              </a:rPr>
              <a:t>thế</a:t>
            </a:r>
            <a:r>
              <a:rPr lang="en-US" sz="1800" b="1" dirty="0">
                <a:solidFill>
                  <a:schemeClr val="tx2">
                    <a:lumMod val="50000"/>
                  </a:schemeClr>
                </a:solidFill>
              </a:rPr>
              <a:t> </a:t>
            </a:r>
            <a:r>
              <a:rPr lang="en-US" sz="1800" b="1" dirty="0" err="1">
                <a:solidFill>
                  <a:schemeClr val="tx2">
                    <a:lumMod val="50000"/>
                  </a:schemeClr>
                </a:solidFill>
              </a:rPr>
              <a:t>giới</a:t>
            </a:r>
            <a:r>
              <a:rPr lang="en-US" sz="1800" b="1" dirty="0">
                <a:solidFill>
                  <a:schemeClr val="tx2">
                    <a:lumMod val="50000"/>
                  </a:schemeClr>
                </a:solidFill>
              </a:rPr>
              <a:t>. </a:t>
            </a:r>
            <a:endParaRPr lang="en-US" sz="1800" b="1" dirty="0">
              <a:solidFill>
                <a:schemeClr val="tx2">
                  <a:lumMod val="50000"/>
                </a:schemeClr>
              </a:solidFill>
            </a:endParaRPr>
          </a:p>
        </p:txBody>
      </p:sp>
      <p:sp>
        <p:nvSpPr>
          <p:cNvPr id="11" name="TextBox 105"/>
          <p:cNvSpPr txBox="1"/>
          <p:nvPr/>
        </p:nvSpPr>
        <p:spPr>
          <a:xfrm>
            <a:off x="1128079" y="0"/>
            <a:ext cx="6515099" cy="584775"/>
          </a:xfrm>
          <a:prstGeom prst="rect">
            <a:avLst/>
          </a:prstGeom>
          <a:solidFill>
            <a:schemeClr val="accent5">
              <a:lumMod val="10000"/>
              <a:lumOff val="90000"/>
            </a:schemeClr>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ln w="0"/>
                <a:solidFill>
                  <a:srgbClr val="002060"/>
                </a:solidFill>
                <a:effectLst>
                  <a:outerShdw blurRad="38100" dist="25400" dir="5400000" algn="ctr" rotWithShape="0">
                    <a:srgbClr val="6E747A">
                      <a:alpha val="43000"/>
                    </a:srgbClr>
                  </a:outerShdw>
                </a:effectLst>
                <a:latin typeface="SVN-Caprica Script" pitchFamily="2" charset="0"/>
              </a:rPr>
              <a:t>Nhiệm</a:t>
            </a:r>
            <a:r>
              <a:rPr lang="en-US" sz="3200" dirty="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200" dirty="0" err="1">
                <a:ln w="0"/>
                <a:solidFill>
                  <a:srgbClr val="002060"/>
                </a:solidFill>
                <a:effectLst>
                  <a:outerShdw blurRad="38100" dist="25400" dir="5400000" algn="ctr" rotWithShape="0">
                    <a:srgbClr val="6E747A">
                      <a:alpha val="43000"/>
                    </a:srgbClr>
                  </a:outerShdw>
                </a:effectLst>
                <a:latin typeface="SVN-Caprica Script" pitchFamily="2" charset="0"/>
              </a:rPr>
              <a:t>vụ</a:t>
            </a:r>
            <a:r>
              <a:rPr lang="en-US" sz="3200" dirty="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200" dirty="0" smtClean="0">
                <a:ln w="0"/>
                <a:solidFill>
                  <a:srgbClr val="002060"/>
                </a:solidFill>
                <a:effectLst>
                  <a:outerShdw blurRad="38100" dist="25400" dir="5400000" algn="ctr" rotWithShape="0">
                    <a:srgbClr val="6E747A">
                      <a:alpha val="43000"/>
                    </a:srgbClr>
                  </a:outerShdw>
                </a:effectLst>
                <a:latin typeface="SVN-Caprica Script" pitchFamily="2" charset="0"/>
              </a:rPr>
              <a:t>3: </a:t>
            </a:r>
            <a:r>
              <a:rPr lang="en-US" sz="3200" dirty="0" err="1" smtClean="0">
                <a:ln w="0"/>
                <a:solidFill>
                  <a:srgbClr val="002060"/>
                </a:solidFill>
                <a:effectLst>
                  <a:outerShdw blurRad="38100" dist="25400" dir="5400000" algn="ctr" rotWithShape="0">
                    <a:srgbClr val="6E747A">
                      <a:alpha val="43000"/>
                    </a:srgbClr>
                  </a:outerShdw>
                </a:effectLst>
                <a:latin typeface="SVN-Caprica Script" pitchFamily="2" charset="0"/>
              </a:rPr>
              <a:t>Thảo</a:t>
            </a:r>
            <a:r>
              <a:rPr lang="en-US" sz="3200" dirty="0" smtClean="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200" dirty="0" err="1" smtClean="0">
                <a:ln w="0"/>
                <a:solidFill>
                  <a:srgbClr val="002060"/>
                </a:solidFill>
                <a:effectLst>
                  <a:outerShdw blurRad="38100" dist="25400" dir="5400000" algn="ctr" rotWithShape="0">
                    <a:srgbClr val="6E747A">
                      <a:alpha val="43000"/>
                    </a:srgbClr>
                  </a:outerShdw>
                </a:effectLst>
                <a:latin typeface="SVN-Caprica Script" pitchFamily="2" charset="0"/>
              </a:rPr>
              <a:t>luận</a:t>
            </a:r>
            <a:r>
              <a:rPr lang="en-US" sz="3200" dirty="0" smtClean="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200" dirty="0" err="1" smtClean="0">
                <a:ln w="0"/>
                <a:solidFill>
                  <a:srgbClr val="002060"/>
                </a:solidFill>
                <a:effectLst>
                  <a:outerShdw blurRad="38100" dist="25400" dir="5400000" algn="ctr" rotWithShape="0">
                    <a:srgbClr val="6E747A">
                      <a:alpha val="43000"/>
                    </a:srgbClr>
                  </a:outerShdw>
                </a:effectLst>
                <a:latin typeface="SVN-Caprica Script" pitchFamily="2" charset="0"/>
              </a:rPr>
              <a:t>nhóm</a:t>
            </a:r>
            <a:r>
              <a:rPr lang="en-US" sz="3200" dirty="0" smtClean="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200" dirty="0" err="1" smtClean="0">
                <a:ln w="0"/>
                <a:solidFill>
                  <a:srgbClr val="002060"/>
                </a:solidFill>
                <a:effectLst>
                  <a:outerShdw blurRad="38100" dist="25400" dir="5400000" algn="ctr" rotWithShape="0">
                    <a:srgbClr val="6E747A">
                      <a:alpha val="43000"/>
                    </a:srgbClr>
                  </a:outerShdw>
                </a:effectLst>
                <a:latin typeface="SVN-Caprica Script" pitchFamily="2" charset="0"/>
              </a:rPr>
              <a:t>bàn</a:t>
            </a:r>
            <a:endParaRPr lang="en-US" sz="3200" dirty="0">
              <a:ln w="0"/>
              <a:solidFill>
                <a:srgbClr val="002060"/>
              </a:solidFill>
              <a:effectLst>
                <a:outerShdw blurRad="38100" dist="25400" dir="5400000" algn="ctr" rotWithShape="0">
                  <a:srgbClr val="6E747A">
                    <a:alpha val="43000"/>
                  </a:srgbClr>
                </a:outerShdw>
              </a:effectLst>
              <a:latin typeface="SVN-Caprica Script" pitchFamily="2"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7796" y="1239529"/>
            <a:ext cx="4670040" cy="488071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51"/>
        <p:cNvGrpSpPr/>
        <p:nvPr/>
      </p:nvGrpSpPr>
      <p:grpSpPr>
        <a:xfrm>
          <a:off x="0" y="0"/>
          <a:ext cx="0" cy="0"/>
          <a:chOff x="0" y="0"/>
          <a:chExt cx="0" cy="0"/>
        </a:xfrm>
      </p:grpSpPr>
      <p:sp>
        <p:nvSpPr>
          <p:cNvPr id="27253" name="Google Shape;27253;p56"/>
          <p:cNvSpPr/>
          <p:nvPr/>
        </p:nvSpPr>
        <p:spPr>
          <a:xfrm>
            <a:off x="852578" y="31021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4" name="Google Shape;27254;p56"/>
          <p:cNvSpPr/>
          <p:nvPr/>
        </p:nvSpPr>
        <p:spPr>
          <a:xfrm flipH="1">
            <a:off x="1218995" y="3513680"/>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 name="Google Shape;28552;p81"/>
          <p:cNvGrpSpPr/>
          <p:nvPr/>
        </p:nvGrpSpPr>
        <p:grpSpPr>
          <a:xfrm>
            <a:off x="577375" y="1287322"/>
            <a:ext cx="680049" cy="804145"/>
            <a:chOff x="1463487" y="2461485"/>
            <a:chExt cx="322239" cy="423026"/>
          </a:xfrm>
          <a:solidFill>
            <a:schemeClr val="accent4">
              <a:lumMod val="75000"/>
            </a:schemeClr>
          </a:solidFill>
        </p:grpSpPr>
        <p:sp>
          <p:nvSpPr>
            <p:cNvPr id="27" name="Google Shape;28553;p81"/>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554;p81"/>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8555;p81"/>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8556;p81"/>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8557;p81"/>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2" name="Google Shape;28558;p81"/>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240" name="Google Shape;28552;p81"/>
          <p:cNvGrpSpPr/>
          <p:nvPr/>
        </p:nvGrpSpPr>
        <p:grpSpPr>
          <a:xfrm>
            <a:off x="603572" y="3264201"/>
            <a:ext cx="680049" cy="804145"/>
            <a:chOff x="1463487" y="2461485"/>
            <a:chExt cx="322239" cy="423026"/>
          </a:xfrm>
          <a:solidFill>
            <a:schemeClr val="accent4">
              <a:lumMod val="75000"/>
            </a:schemeClr>
          </a:solidFill>
        </p:grpSpPr>
        <p:sp>
          <p:nvSpPr>
            <p:cNvPr id="27241" name="Google Shape;28553;p81"/>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2" name="Google Shape;28554;p81"/>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3" name="Google Shape;28555;p81"/>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4" name="Google Shape;28556;p81"/>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5" name="Google Shape;28557;p81"/>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6" name="Google Shape;28558;p81"/>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nvSpPr>
        <p:spPr>
          <a:xfrm>
            <a:off x="1310970" y="770155"/>
            <a:ext cx="6939412" cy="703911"/>
          </a:xfrm>
          <a:prstGeom prst="rect">
            <a:avLst/>
          </a:prstGeom>
        </p:spPr>
        <p:txBody>
          <a:bodyPr wrap="square">
            <a:spAutoFit/>
          </a:bodyPr>
          <a:lstStyle/>
          <a:p>
            <a:pPr algn="just">
              <a:lnSpc>
                <a:spcPct val="115000"/>
              </a:lnSpc>
              <a:tabLst>
                <a:tab pos="170815" algn="l"/>
              </a:tabLst>
            </a:pPr>
            <a:r>
              <a:rPr lang="en-US" sz="1800" b="1" dirty="0">
                <a:latin typeface="Times New Roman" panose="02020603050405020304" pitchFamily="18" charset="0"/>
                <a:ea typeface="Calibri" panose="020F0502020204030204" pitchFamily="34" charset="0"/>
                <a:cs typeface="Times New Roman" panose="02020603050405020304" pitchFamily="18" charset="0"/>
              </a:rPr>
              <a:t>2. Ý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tôn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nền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hóa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87699"/>
            <a:ext cx="9144000" cy="2209666"/>
          </a:xfrm>
          <a:prstGeom prst="rect">
            <a:avLst/>
          </a:prstGeom>
        </p:spPr>
      </p:pic>
      <p:sp>
        <p:nvSpPr>
          <p:cNvPr id="4" name="Rectangle 3"/>
          <p:cNvSpPr/>
          <p:nvPr/>
        </p:nvSpPr>
        <p:spPr>
          <a:xfrm>
            <a:off x="1995052" y="3882630"/>
            <a:ext cx="5174673" cy="307777"/>
          </a:xfrm>
          <a:prstGeom prst="rect">
            <a:avLst/>
          </a:prstGeom>
        </p:spPr>
        <p:txBody>
          <a:bodyPr wrap="square">
            <a:spAutoFit/>
          </a:bodyPr>
          <a:lstStyle/>
          <a:p>
            <a:r>
              <a:rPr lang="en-US" dirty="0"/>
              <a:t>https://www.youtube.com/watch?v=WYxW-DuMl0k</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37"/>
        <p:cNvGrpSpPr/>
        <p:nvPr/>
      </p:nvGrpSpPr>
      <p:grpSpPr>
        <a:xfrm>
          <a:off x="0" y="0"/>
          <a:ext cx="0" cy="0"/>
          <a:chOff x="0" y="0"/>
          <a:chExt cx="0" cy="0"/>
        </a:xfrm>
      </p:grpSpPr>
      <p:grpSp>
        <p:nvGrpSpPr>
          <p:cNvPr id="26843" name="Google Shape;26843;p47"/>
          <p:cNvGrpSpPr/>
          <p:nvPr/>
        </p:nvGrpSpPr>
        <p:grpSpPr>
          <a:xfrm>
            <a:off x="159580" y="156004"/>
            <a:ext cx="806569" cy="817291"/>
            <a:chOff x="159580" y="156004"/>
            <a:chExt cx="806569" cy="817291"/>
          </a:xfrm>
        </p:grpSpPr>
        <p:sp>
          <p:nvSpPr>
            <p:cNvPr id="26844" name="Google Shape;26844;p47"/>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5" name="Google Shape;26845;p47"/>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6" name="Google Shape;26846;p47"/>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7" name="Google Shape;26847;p47"/>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8" name="Google Shape;26848;p47"/>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9" name="Google Shape;26849;p47"/>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TextBox 105"/>
          <p:cNvSpPr txBox="1"/>
          <p:nvPr/>
        </p:nvSpPr>
        <p:spPr>
          <a:xfrm>
            <a:off x="774549" y="0"/>
            <a:ext cx="7820729"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2800" b="1"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2800" b="1"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4: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Đọc</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tình</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huống</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và</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trả</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lời</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câu</a:t>
            </a:r>
            <a:r>
              <a:rPr lang="en-US" sz="2800" b="1" dirty="0" smtClean="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b="1" dirty="0" err="1" smtClean="0">
                <a:ln w="0"/>
                <a:solidFill>
                  <a:schemeClr val="accent1"/>
                </a:solidFill>
                <a:effectLst>
                  <a:outerShdw blurRad="38100" dist="25400" dir="5400000" algn="ctr" rotWithShape="0">
                    <a:srgbClr val="6E747A">
                      <a:alpha val="43000"/>
                    </a:srgbClr>
                  </a:outerShdw>
                </a:effectLst>
                <a:latin typeface="SVN-Caprica Script" pitchFamily="2" charset="0"/>
              </a:rPr>
              <a:t>hỏi</a:t>
            </a:r>
            <a:endParaRPr lang="en-US" sz="2800" b="1" dirty="0">
              <a:ln w="0"/>
              <a:solidFill>
                <a:schemeClr val="accent1"/>
              </a:solidFill>
              <a:effectLst>
                <a:outerShdw blurRad="38100" dist="25400" dir="5400000" algn="ctr" rotWithShape="0">
                  <a:srgbClr val="6E747A">
                    <a:alpha val="43000"/>
                  </a:srgbClr>
                </a:outerShdw>
              </a:effectLst>
              <a:latin typeface="SVN-Caprica Script" pitchFamily="2" charset="0"/>
            </a:endParaRPr>
          </a:p>
        </p:txBody>
      </p:sp>
      <p:sp>
        <p:nvSpPr>
          <p:cNvPr id="13" name="TextBox 12"/>
          <p:cNvSpPr txBox="1"/>
          <p:nvPr/>
        </p:nvSpPr>
        <p:spPr>
          <a:xfrm>
            <a:off x="392856" y="61850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endParaRPr lang="en-US" sz="4800" dirty="0">
              <a:solidFill>
                <a:schemeClr val="bg1">
                  <a:lumMod val="50000"/>
                </a:schemeClr>
              </a:solidFill>
              <a:latin typeface="SVN-FFF Tusj" panose="02040802050405020203"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6030" y="517171"/>
            <a:ext cx="7485042" cy="4751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90714" y="1864968"/>
            <a:ext cx="5122144" cy="2632003"/>
          </a:xfrm>
          <a:prstGeom prst="rect">
            <a:avLst/>
          </a:prstGeom>
          <a:solidFill>
            <a:schemeClr val="accent1">
              <a:lumMod val="20000"/>
              <a:lumOff val="80000"/>
            </a:schemeClr>
          </a:solidFill>
          <a:ln w="28575">
            <a:solidFill>
              <a:schemeClr val="accent5">
                <a:lumMod val="90000"/>
                <a:lumOff val="10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1600" dirty="0">
                <a:solidFill>
                  <a:schemeClr val="bg2"/>
                </a:solidFill>
              </a:rPr>
              <a:t>Đoàn làm phim đến gần Trường Trung học cơ sở A để quay hình cho bộ phim truyền hình sắp ra mắt. Trong đoàn làm phim, có một diễn viên người da màu.  Khi diễn viên đang thực hiện vai diễn của mình thì có một nhóm học sinh tò mò đến xem. Trong lúc xem, bạn T vừa cười, vừa chỉ tay nói rằng: “Diễn viên gì mà da đen quá, nhìn là không muốn xem phim này rồi”. </a:t>
            </a:r>
            <a:endParaRPr lang="en-US" sz="1600" dirty="0">
              <a:solidFill>
                <a:schemeClr val="bg2"/>
              </a:solidFill>
            </a:endParaRPr>
          </a:p>
        </p:txBody>
      </p:sp>
      <p:sp>
        <p:nvSpPr>
          <p:cNvPr id="15" name="TextBox 14"/>
          <p:cNvSpPr txBox="1"/>
          <p:nvPr/>
        </p:nvSpPr>
        <p:spPr>
          <a:xfrm>
            <a:off x="1505498" y="621037"/>
            <a:ext cx="6769822" cy="872034"/>
          </a:xfrm>
          <a:prstGeom prst="rect">
            <a:avLst/>
          </a:prstGeom>
          <a:noFill/>
        </p:spPr>
        <p:txBody>
          <a:bodyPr wrap="square">
            <a:spAutoFit/>
          </a:bodyPr>
          <a:lstStyle/>
          <a:p>
            <a:pPr algn="just">
              <a:lnSpc>
                <a:spcPct val="150000"/>
              </a:lnSpc>
            </a:pPr>
            <a:r>
              <a:rPr lang="vi-VN" sz="1800" b="1" dirty="0">
                <a:solidFill>
                  <a:schemeClr val="tx2"/>
                </a:solidFill>
              </a:rPr>
              <a:t> Em có suy nghĩ như thế nào về lời nói và hành vi của bạn T trong tình huống </a:t>
            </a:r>
            <a:r>
              <a:rPr lang="en-US" sz="1800" b="1" dirty="0" err="1">
                <a:solidFill>
                  <a:schemeClr val="tx2"/>
                </a:solidFill>
              </a:rPr>
              <a:t>sau</a:t>
            </a:r>
            <a:r>
              <a:rPr lang="vi-VN" sz="1800" b="1" dirty="0">
                <a:solidFill>
                  <a:schemeClr val="tx2"/>
                </a:solidFill>
              </a:rPr>
              <a:t>? </a:t>
            </a:r>
            <a:endParaRPr lang="en-US" sz="1800" b="1" dirty="0">
              <a:solidFill>
                <a:schemeClr val="tx2"/>
              </a:solidFill>
            </a:endParaRPr>
          </a:p>
        </p:txBody>
      </p:sp>
      <p:sp>
        <p:nvSpPr>
          <p:cNvPr id="16" name="TextBox 15"/>
          <p:cNvSpPr txBox="1"/>
          <p:nvPr/>
        </p:nvSpPr>
        <p:spPr>
          <a:xfrm>
            <a:off x="5876084" y="1121174"/>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endParaRPr lang="en-US" sz="4800" dirty="0">
              <a:solidFill>
                <a:schemeClr val="bg1">
                  <a:lumMod val="50000"/>
                </a:schemeClr>
              </a:solidFill>
              <a:latin typeface="SVN-FFF Tusj" panose="02040802050405020203" pitchFamily="18" charset="0"/>
            </a:endParaRPr>
          </a:p>
        </p:txBody>
      </p:sp>
      <p:pic>
        <p:nvPicPr>
          <p:cNvPr id="2050" name="Picture 2" descr="The Little Mermaid Live Action Remake: Cast, Release Date And All The  Details - Capita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680" y="1864968"/>
            <a:ext cx="3454400" cy="20726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51"/>
        <p:cNvGrpSpPr/>
        <p:nvPr/>
      </p:nvGrpSpPr>
      <p:grpSpPr>
        <a:xfrm>
          <a:off x="0" y="0"/>
          <a:ext cx="0" cy="0"/>
          <a:chOff x="0" y="0"/>
          <a:chExt cx="0" cy="0"/>
        </a:xfrm>
      </p:grpSpPr>
      <p:sp>
        <p:nvSpPr>
          <p:cNvPr id="27253" name="Google Shape;27253;p56"/>
          <p:cNvSpPr/>
          <p:nvPr/>
        </p:nvSpPr>
        <p:spPr>
          <a:xfrm>
            <a:off x="852578" y="31021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4" name="Google Shape;27254;p56"/>
          <p:cNvSpPr/>
          <p:nvPr/>
        </p:nvSpPr>
        <p:spPr>
          <a:xfrm flipH="1">
            <a:off x="1218995" y="3513680"/>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 name="Google Shape;28552;p81"/>
          <p:cNvGrpSpPr/>
          <p:nvPr/>
        </p:nvGrpSpPr>
        <p:grpSpPr>
          <a:xfrm>
            <a:off x="577375" y="1287322"/>
            <a:ext cx="680049" cy="804145"/>
            <a:chOff x="1463487" y="2461485"/>
            <a:chExt cx="322239" cy="423026"/>
          </a:xfrm>
          <a:solidFill>
            <a:schemeClr val="accent4">
              <a:lumMod val="75000"/>
            </a:schemeClr>
          </a:solidFill>
        </p:grpSpPr>
        <p:sp>
          <p:nvSpPr>
            <p:cNvPr id="27" name="Google Shape;28553;p81"/>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554;p81"/>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8555;p81"/>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8556;p81"/>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8557;p81"/>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2" name="Google Shape;28558;p81"/>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240" name="Google Shape;28552;p81"/>
          <p:cNvGrpSpPr/>
          <p:nvPr/>
        </p:nvGrpSpPr>
        <p:grpSpPr>
          <a:xfrm>
            <a:off x="603572" y="3264201"/>
            <a:ext cx="680049" cy="804145"/>
            <a:chOff x="1463487" y="2461485"/>
            <a:chExt cx="322239" cy="423026"/>
          </a:xfrm>
          <a:solidFill>
            <a:schemeClr val="accent4">
              <a:lumMod val="75000"/>
            </a:schemeClr>
          </a:solidFill>
        </p:grpSpPr>
        <p:sp>
          <p:nvSpPr>
            <p:cNvPr id="27241" name="Google Shape;28553;p81"/>
            <p:cNvSpPr/>
            <p:nvPr/>
          </p:nvSpPr>
          <p:spPr>
            <a:xfrm>
              <a:off x="1463487" y="2808505"/>
              <a:ext cx="322239" cy="76006"/>
            </a:xfrm>
            <a:custGeom>
              <a:avLst/>
              <a:gdLst/>
              <a:ahLst/>
              <a:cxnLst/>
              <a:rect l="l" t="t" r="r" b="b"/>
              <a:pathLst>
                <a:path w="14576" h="3438" extrusionOk="0">
                  <a:moveTo>
                    <a:pt x="1122" y="0"/>
                  </a:moveTo>
                  <a:lnTo>
                    <a:pt x="1122" y="2317"/>
                  </a:lnTo>
                  <a:lnTo>
                    <a:pt x="1" y="2317"/>
                  </a:lnTo>
                  <a:lnTo>
                    <a:pt x="1" y="3438"/>
                  </a:lnTo>
                  <a:lnTo>
                    <a:pt x="14576" y="3438"/>
                  </a:lnTo>
                  <a:lnTo>
                    <a:pt x="14576" y="2317"/>
                  </a:lnTo>
                  <a:lnTo>
                    <a:pt x="13455" y="2317"/>
                  </a:lnTo>
                  <a:lnTo>
                    <a:pt x="134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2" name="Google Shape;28554;p81"/>
            <p:cNvSpPr/>
            <p:nvPr/>
          </p:nvSpPr>
          <p:spPr>
            <a:xfrm>
              <a:off x="1537884" y="2535837"/>
              <a:ext cx="173500" cy="74392"/>
            </a:xfrm>
            <a:custGeom>
              <a:avLst/>
              <a:gdLst/>
              <a:ahLst/>
              <a:cxnLst/>
              <a:rect l="l" t="t" r="r" b="b"/>
              <a:pathLst>
                <a:path w="7848" h="3365" extrusionOk="0">
                  <a:moveTo>
                    <a:pt x="0" y="0"/>
                  </a:moveTo>
                  <a:lnTo>
                    <a:pt x="0" y="561"/>
                  </a:lnTo>
                  <a:cubicBezTo>
                    <a:pt x="0" y="1290"/>
                    <a:pt x="470" y="1908"/>
                    <a:pt x="1121" y="2140"/>
                  </a:cubicBezTo>
                  <a:lnTo>
                    <a:pt x="1121" y="3365"/>
                  </a:lnTo>
                  <a:lnTo>
                    <a:pt x="3363" y="3365"/>
                  </a:lnTo>
                  <a:lnTo>
                    <a:pt x="3363" y="2244"/>
                  </a:lnTo>
                  <a:lnTo>
                    <a:pt x="4484" y="2244"/>
                  </a:lnTo>
                  <a:lnTo>
                    <a:pt x="4484" y="3365"/>
                  </a:lnTo>
                  <a:lnTo>
                    <a:pt x="6727" y="3365"/>
                  </a:lnTo>
                  <a:lnTo>
                    <a:pt x="6727" y="2140"/>
                  </a:lnTo>
                  <a:cubicBezTo>
                    <a:pt x="7377" y="1908"/>
                    <a:pt x="7848" y="1290"/>
                    <a:pt x="7848" y="561"/>
                  </a:cubicBezTo>
                  <a:lnTo>
                    <a:pt x="7848" y="0"/>
                  </a:lnTo>
                  <a:lnTo>
                    <a:pt x="6727" y="0"/>
                  </a:lnTo>
                  <a:lnTo>
                    <a:pt x="6727" y="561"/>
                  </a:lnTo>
                  <a:cubicBezTo>
                    <a:pt x="6727" y="871"/>
                    <a:pt x="6475" y="1121"/>
                    <a:pt x="6167" y="1121"/>
                  </a:cubicBezTo>
                  <a:lnTo>
                    <a:pt x="1681" y="1121"/>
                  </a:lnTo>
                  <a:cubicBezTo>
                    <a:pt x="1372" y="1121"/>
                    <a:pt x="1121" y="871"/>
                    <a:pt x="1121" y="561"/>
                  </a:cubicBezTo>
                  <a:lnTo>
                    <a:pt x="11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3" name="Google Shape;28555;p81"/>
            <p:cNvSpPr/>
            <p:nvPr/>
          </p:nvSpPr>
          <p:spPr>
            <a:xfrm>
              <a:off x="1513100" y="2610211"/>
              <a:ext cx="223065" cy="74370"/>
            </a:xfrm>
            <a:custGeom>
              <a:avLst/>
              <a:gdLst/>
              <a:ahLst/>
              <a:cxnLst/>
              <a:rect l="l" t="t" r="r" b="b"/>
              <a:pathLst>
                <a:path w="10090" h="3364" extrusionOk="0">
                  <a:moveTo>
                    <a:pt x="0" y="1"/>
                  </a:moveTo>
                  <a:lnTo>
                    <a:pt x="0" y="561"/>
                  </a:lnTo>
                  <a:cubicBezTo>
                    <a:pt x="0" y="1291"/>
                    <a:pt x="470" y="1907"/>
                    <a:pt x="1121" y="2139"/>
                  </a:cubicBezTo>
                  <a:lnTo>
                    <a:pt x="1121" y="3363"/>
                  </a:lnTo>
                  <a:lnTo>
                    <a:pt x="4484" y="3363"/>
                  </a:lnTo>
                  <a:lnTo>
                    <a:pt x="4484" y="2242"/>
                  </a:lnTo>
                  <a:lnTo>
                    <a:pt x="5605" y="2242"/>
                  </a:lnTo>
                  <a:lnTo>
                    <a:pt x="5605" y="3363"/>
                  </a:lnTo>
                  <a:lnTo>
                    <a:pt x="8969" y="3363"/>
                  </a:lnTo>
                  <a:lnTo>
                    <a:pt x="8969" y="2139"/>
                  </a:lnTo>
                  <a:cubicBezTo>
                    <a:pt x="9620" y="1907"/>
                    <a:pt x="10090" y="1291"/>
                    <a:pt x="10090" y="561"/>
                  </a:cubicBezTo>
                  <a:lnTo>
                    <a:pt x="10090" y="1"/>
                  </a:lnTo>
                  <a:lnTo>
                    <a:pt x="8969" y="1"/>
                  </a:lnTo>
                  <a:lnTo>
                    <a:pt x="8969" y="561"/>
                  </a:lnTo>
                  <a:cubicBezTo>
                    <a:pt x="8969" y="871"/>
                    <a:pt x="8718" y="1121"/>
                    <a:pt x="8408" y="1121"/>
                  </a:cubicBezTo>
                  <a:lnTo>
                    <a:pt x="1682" y="1121"/>
                  </a:lnTo>
                  <a:cubicBezTo>
                    <a:pt x="1372" y="1121"/>
                    <a:pt x="1121" y="871"/>
                    <a:pt x="1121" y="561"/>
                  </a:cubicBezTo>
                  <a:lnTo>
                    <a:pt x="11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4" name="Google Shape;28556;p81"/>
            <p:cNvSpPr/>
            <p:nvPr/>
          </p:nvSpPr>
          <p:spPr>
            <a:xfrm>
              <a:off x="1488272" y="2684563"/>
              <a:ext cx="272674" cy="99174"/>
            </a:xfrm>
            <a:custGeom>
              <a:avLst/>
              <a:gdLst/>
              <a:ahLst/>
              <a:cxnLst/>
              <a:rect l="l" t="t" r="r" b="b"/>
              <a:pathLst>
                <a:path w="12334" h="4486" extrusionOk="0">
                  <a:moveTo>
                    <a:pt x="1" y="0"/>
                  </a:moveTo>
                  <a:lnTo>
                    <a:pt x="1" y="561"/>
                  </a:lnTo>
                  <a:cubicBezTo>
                    <a:pt x="1" y="1290"/>
                    <a:pt x="472" y="1907"/>
                    <a:pt x="1123" y="2140"/>
                  </a:cubicBezTo>
                  <a:lnTo>
                    <a:pt x="1123" y="4485"/>
                  </a:lnTo>
                  <a:lnTo>
                    <a:pt x="4488" y="4485"/>
                  </a:lnTo>
                  <a:lnTo>
                    <a:pt x="4488" y="3925"/>
                  </a:lnTo>
                  <a:cubicBezTo>
                    <a:pt x="4476" y="2988"/>
                    <a:pt x="5233" y="2224"/>
                    <a:pt x="6169" y="2224"/>
                  </a:cubicBezTo>
                  <a:cubicBezTo>
                    <a:pt x="7104" y="2224"/>
                    <a:pt x="7860" y="2988"/>
                    <a:pt x="7850" y="3925"/>
                  </a:cubicBezTo>
                  <a:lnTo>
                    <a:pt x="7850" y="4485"/>
                  </a:lnTo>
                  <a:lnTo>
                    <a:pt x="11213" y="4485"/>
                  </a:lnTo>
                  <a:lnTo>
                    <a:pt x="11213" y="2140"/>
                  </a:lnTo>
                  <a:cubicBezTo>
                    <a:pt x="11864" y="1907"/>
                    <a:pt x="12334" y="1290"/>
                    <a:pt x="12334" y="561"/>
                  </a:cubicBezTo>
                  <a:lnTo>
                    <a:pt x="12334" y="0"/>
                  </a:lnTo>
                  <a:lnTo>
                    <a:pt x="11213" y="0"/>
                  </a:lnTo>
                  <a:lnTo>
                    <a:pt x="11213" y="561"/>
                  </a:lnTo>
                  <a:cubicBezTo>
                    <a:pt x="11213" y="870"/>
                    <a:pt x="10962" y="1121"/>
                    <a:pt x="10652" y="1121"/>
                  </a:cubicBezTo>
                  <a:lnTo>
                    <a:pt x="1684" y="1121"/>
                  </a:lnTo>
                  <a:cubicBezTo>
                    <a:pt x="1374" y="1121"/>
                    <a:pt x="1123" y="870"/>
                    <a:pt x="1123" y="561"/>
                  </a:cubicBezTo>
                  <a:lnTo>
                    <a:pt x="1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5" name="Google Shape;28557;p81"/>
            <p:cNvSpPr/>
            <p:nvPr/>
          </p:nvSpPr>
          <p:spPr>
            <a:xfrm>
              <a:off x="1587475" y="2461485"/>
              <a:ext cx="74370" cy="74370"/>
            </a:xfrm>
            <a:custGeom>
              <a:avLst/>
              <a:gdLst/>
              <a:ahLst/>
              <a:cxnLst/>
              <a:rect l="l" t="t" r="r" b="b"/>
              <a:pathLst>
                <a:path w="3364" h="3364" extrusionOk="0">
                  <a:moveTo>
                    <a:pt x="1120" y="1"/>
                  </a:moveTo>
                  <a:lnTo>
                    <a:pt x="1120" y="1451"/>
                  </a:lnTo>
                  <a:lnTo>
                    <a:pt x="1" y="2571"/>
                  </a:lnTo>
                  <a:lnTo>
                    <a:pt x="1" y="3363"/>
                  </a:lnTo>
                  <a:lnTo>
                    <a:pt x="3363" y="3363"/>
                  </a:lnTo>
                  <a:lnTo>
                    <a:pt x="3363" y="2571"/>
                  </a:lnTo>
                  <a:lnTo>
                    <a:pt x="2241" y="1449"/>
                  </a:lnTo>
                  <a:lnTo>
                    <a:pt x="22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6" name="Google Shape;28558;p81"/>
            <p:cNvSpPr/>
            <p:nvPr/>
          </p:nvSpPr>
          <p:spPr>
            <a:xfrm>
              <a:off x="1612215" y="2759136"/>
              <a:ext cx="24805" cy="24606"/>
            </a:xfrm>
            <a:custGeom>
              <a:avLst/>
              <a:gdLst/>
              <a:ahLst/>
              <a:cxnLst/>
              <a:rect l="l" t="t" r="r" b="b"/>
              <a:pathLst>
                <a:path w="1122" h="1113" extrusionOk="0">
                  <a:moveTo>
                    <a:pt x="561" y="1"/>
                  </a:moveTo>
                  <a:cubicBezTo>
                    <a:pt x="256" y="1"/>
                    <a:pt x="7" y="245"/>
                    <a:pt x="1" y="552"/>
                  </a:cubicBezTo>
                  <a:lnTo>
                    <a:pt x="1" y="1112"/>
                  </a:lnTo>
                  <a:lnTo>
                    <a:pt x="1122" y="1112"/>
                  </a:lnTo>
                  <a:lnTo>
                    <a:pt x="1122" y="552"/>
                  </a:lnTo>
                  <a:cubicBezTo>
                    <a:pt x="1117" y="245"/>
                    <a:pt x="868"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nvSpPr>
        <p:spPr>
          <a:xfrm>
            <a:off x="1310970" y="770155"/>
            <a:ext cx="6700421" cy="729430"/>
          </a:xfrm>
          <a:prstGeom prst="rect">
            <a:avLst/>
          </a:prstGeom>
        </p:spPr>
        <p:txBody>
          <a:bodyPr wrap="square">
            <a:spAutoFit/>
          </a:bodyPr>
          <a:lstStyle/>
          <a:p>
            <a:pPr algn="just">
              <a:lnSpc>
                <a:spcPct val="115000"/>
              </a:lnSpc>
              <a:tabLst>
                <a:tab pos="170815" algn="l"/>
              </a:tabLst>
            </a:pPr>
            <a:r>
              <a:rPr lang="en-US" sz="1800" b="1" dirty="0">
                <a:latin typeface="Times New Roman" panose="02020603050405020304" pitchFamily="18" charset="0"/>
                <a:ea typeface="Calibri" panose="020F0502020204030204" pitchFamily="34" charset="0"/>
                <a:cs typeface="Times New Roman" panose="02020603050405020304" pitchFamily="18" charset="0"/>
              </a:rPr>
              <a:t>3</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Thực</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tôn</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trọng</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sự</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đa</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dạng</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tộc</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nền</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hoá</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trên</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thế</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55743"/>
            <a:ext cx="9144000" cy="183201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60"/>
        <p:cNvGrpSpPr/>
        <p:nvPr/>
      </p:nvGrpSpPr>
      <p:grpSpPr>
        <a:xfrm>
          <a:off x="0" y="0"/>
          <a:ext cx="0" cy="0"/>
          <a:chOff x="0" y="0"/>
          <a:chExt cx="0" cy="0"/>
        </a:xfrm>
      </p:grpSpPr>
      <p:grpSp>
        <p:nvGrpSpPr>
          <p:cNvPr id="27365" name="Google Shape;27365;p60"/>
          <p:cNvGrpSpPr/>
          <p:nvPr/>
        </p:nvGrpSpPr>
        <p:grpSpPr>
          <a:xfrm flipH="1">
            <a:off x="7045719" y="-34712"/>
            <a:ext cx="984185" cy="4413165"/>
            <a:chOff x="3960449" y="535000"/>
            <a:chExt cx="815736" cy="3658127"/>
          </a:xfrm>
        </p:grpSpPr>
        <p:sp>
          <p:nvSpPr>
            <p:cNvPr id="27366" name="Google Shape;27366;p60"/>
            <p:cNvSpPr/>
            <p:nvPr/>
          </p:nvSpPr>
          <p:spPr>
            <a:xfrm>
              <a:off x="3961760" y="535000"/>
              <a:ext cx="747009" cy="3658127"/>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7" name="Google Shape;27367;p60"/>
            <p:cNvSpPr/>
            <p:nvPr/>
          </p:nvSpPr>
          <p:spPr>
            <a:xfrm>
              <a:off x="4542107" y="999503"/>
              <a:ext cx="234078" cy="664008"/>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8" name="Google Shape;27368;p60"/>
            <p:cNvSpPr/>
            <p:nvPr/>
          </p:nvSpPr>
          <p:spPr>
            <a:xfrm>
              <a:off x="4160043" y="2615858"/>
              <a:ext cx="407238" cy="658440"/>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9" name="Google Shape;27369;p60"/>
            <p:cNvSpPr/>
            <p:nvPr/>
          </p:nvSpPr>
          <p:spPr>
            <a:xfrm>
              <a:off x="4411244" y="1846865"/>
              <a:ext cx="312026" cy="661575"/>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0" name="Google Shape;27370;p60"/>
            <p:cNvSpPr/>
            <p:nvPr/>
          </p:nvSpPr>
          <p:spPr>
            <a:xfrm>
              <a:off x="3960449" y="3422843"/>
              <a:ext cx="331864" cy="661341"/>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371" name="Google Shape;27371;p60"/>
          <p:cNvGrpSpPr/>
          <p:nvPr/>
        </p:nvGrpSpPr>
        <p:grpSpPr>
          <a:xfrm rot="6858783">
            <a:off x="4898122" y="4361703"/>
            <a:ext cx="1685949" cy="912388"/>
            <a:chOff x="6837853" y="4004081"/>
            <a:chExt cx="2125358" cy="1150184"/>
          </a:xfrm>
        </p:grpSpPr>
        <p:sp>
          <p:nvSpPr>
            <p:cNvPr id="27372" name="Google Shape;27372;p60"/>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3" name="Google Shape;27373;p60"/>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4" name="Google Shape;27374;p60"/>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5" name="Google Shape;27375;p60"/>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6" name="Google Shape;27376;p60"/>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7" name="Google Shape;27377;p60"/>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8" name="Google Shape;27378;p60"/>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9" name="Google Shape;27379;p60"/>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380" name="Google Shape;27380;p60"/>
          <p:cNvGrpSpPr/>
          <p:nvPr/>
        </p:nvGrpSpPr>
        <p:grpSpPr>
          <a:xfrm rot="-6017895" flipH="1">
            <a:off x="2721006" y="4339657"/>
            <a:ext cx="2476404" cy="1340160"/>
            <a:chOff x="6837853" y="4004081"/>
            <a:chExt cx="2125358" cy="1150184"/>
          </a:xfrm>
        </p:grpSpPr>
        <p:sp>
          <p:nvSpPr>
            <p:cNvPr id="27381" name="Google Shape;27381;p60"/>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2" name="Google Shape;27382;p60"/>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3" name="Google Shape;27383;p60"/>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4" name="Google Shape;27384;p60"/>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5" name="Google Shape;27385;p60"/>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6" name="Google Shape;27386;p60"/>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7" name="Google Shape;27387;p60"/>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8" name="Google Shape;27388;p60"/>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389" name="Google Shape;27389;p60"/>
          <p:cNvGrpSpPr/>
          <p:nvPr/>
        </p:nvGrpSpPr>
        <p:grpSpPr>
          <a:xfrm rot="-763624">
            <a:off x="-394088" y="3461822"/>
            <a:ext cx="2331272" cy="2119213"/>
            <a:chOff x="6673962" y="1402731"/>
            <a:chExt cx="2331345" cy="2119280"/>
          </a:xfrm>
        </p:grpSpPr>
        <p:sp>
          <p:nvSpPr>
            <p:cNvPr id="27390" name="Google Shape;27390;p60"/>
            <p:cNvSpPr/>
            <p:nvPr/>
          </p:nvSpPr>
          <p:spPr>
            <a:xfrm flipH="1">
              <a:off x="6673962" y="2735549"/>
              <a:ext cx="2038968" cy="786462"/>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1" name="Google Shape;27391;p60"/>
            <p:cNvSpPr/>
            <p:nvPr/>
          </p:nvSpPr>
          <p:spPr>
            <a:xfrm flipH="1">
              <a:off x="6853995" y="2389575"/>
              <a:ext cx="1326572" cy="464736"/>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2" name="Google Shape;27392;p60"/>
            <p:cNvSpPr/>
            <p:nvPr/>
          </p:nvSpPr>
          <p:spPr>
            <a:xfrm flipH="1">
              <a:off x="8032416" y="2523642"/>
              <a:ext cx="557948" cy="211941"/>
            </a:xfrm>
            <a:custGeom>
              <a:avLst/>
              <a:gdLst/>
              <a:ahLst/>
              <a:cxnLst/>
              <a:rect l="l" t="t" r="r" b="b"/>
              <a:pathLst>
                <a:path w="15281" h="5805" fill="none" extrusionOk="0">
                  <a:moveTo>
                    <a:pt x="0" y="0"/>
                  </a:moveTo>
                  <a:lnTo>
                    <a:pt x="15281" y="5805"/>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3" name="Google Shape;27393;p60"/>
            <p:cNvSpPr/>
            <p:nvPr/>
          </p:nvSpPr>
          <p:spPr>
            <a:xfrm flipH="1">
              <a:off x="7613679" y="2145758"/>
              <a:ext cx="463490" cy="280871"/>
            </a:xfrm>
            <a:custGeom>
              <a:avLst/>
              <a:gdLst/>
              <a:ahLst/>
              <a:cxnLst/>
              <a:rect l="l" t="t" r="r" b="b"/>
              <a:pathLst>
                <a:path w="12694" h="7693" fill="none" extrusionOk="0">
                  <a:moveTo>
                    <a:pt x="1" y="0"/>
                  </a:moveTo>
                  <a:lnTo>
                    <a:pt x="12694" y="7693"/>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4" name="Google Shape;27394;p60"/>
            <p:cNvSpPr/>
            <p:nvPr/>
          </p:nvSpPr>
          <p:spPr>
            <a:xfrm flipH="1">
              <a:off x="7365982" y="1866160"/>
              <a:ext cx="643496" cy="577077"/>
            </a:xfrm>
            <a:custGeom>
              <a:avLst/>
              <a:gdLst/>
              <a:ahLst/>
              <a:cxnLst/>
              <a:rect l="l" t="t" r="r" b="b"/>
              <a:pathLst>
                <a:path w="17624" h="15806" fill="none" extrusionOk="0">
                  <a:moveTo>
                    <a:pt x="0" y="0"/>
                  </a:moveTo>
                  <a:lnTo>
                    <a:pt x="17623" y="15805"/>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5" name="Google Shape;27395;p60"/>
            <p:cNvSpPr/>
            <p:nvPr/>
          </p:nvSpPr>
          <p:spPr>
            <a:xfrm flipH="1">
              <a:off x="7076209" y="1761484"/>
              <a:ext cx="399629" cy="380471"/>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6" name="Google Shape;27396;p60"/>
            <p:cNvSpPr/>
            <p:nvPr/>
          </p:nvSpPr>
          <p:spPr>
            <a:xfrm flipH="1">
              <a:off x="8032426" y="2735549"/>
              <a:ext cx="344751" cy="344727"/>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7" name="Google Shape;27397;p60"/>
            <p:cNvSpPr/>
            <p:nvPr/>
          </p:nvSpPr>
          <p:spPr>
            <a:xfrm flipH="1">
              <a:off x="8609488" y="2879839"/>
              <a:ext cx="140464" cy="353636"/>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8" name="Google Shape;27398;p60"/>
            <p:cNvSpPr/>
            <p:nvPr/>
          </p:nvSpPr>
          <p:spPr>
            <a:xfrm flipH="1">
              <a:off x="8590310" y="2358943"/>
              <a:ext cx="328174" cy="164879"/>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9" name="Google Shape;27399;p60"/>
            <p:cNvSpPr/>
            <p:nvPr/>
          </p:nvSpPr>
          <p:spPr>
            <a:xfrm flipH="1">
              <a:off x="8180517" y="2389575"/>
              <a:ext cx="284761" cy="108033"/>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0" name="Google Shape;27400;p60"/>
            <p:cNvSpPr/>
            <p:nvPr/>
          </p:nvSpPr>
          <p:spPr>
            <a:xfrm flipH="1">
              <a:off x="7364729" y="2443209"/>
              <a:ext cx="144297" cy="252795"/>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1" name="Google Shape;27401;p60"/>
            <p:cNvSpPr/>
            <p:nvPr/>
          </p:nvSpPr>
          <p:spPr>
            <a:xfrm flipH="1">
              <a:off x="8077113" y="2127867"/>
              <a:ext cx="388164" cy="70829"/>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2" name="Google Shape;27402;p60"/>
            <p:cNvSpPr/>
            <p:nvPr/>
          </p:nvSpPr>
          <p:spPr>
            <a:xfrm flipH="1">
              <a:off x="8001796" y="1485720"/>
              <a:ext cx="293670" cy="388138"/>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3" name="Google Shape;27403;p60"/>
            <p:cNvSpPr/>
            <p:nvPr/>
          </p:nvSpPr>
          <p:spPr>
            <a:xfrm flipH="1">
              <a:off x="7594528" y="1873827"/>
              <a:ext cx="128999" cy="347283"/>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4" name="Google Shape;27404;p60"/>
            <p:cNvSpPr/>
            <p:nvPr/>
          </p:nvSpPr>
          <p:spPr>
            <a:xfrm flipH="1">
              <a:off x="7411970" y="1568708"/>
              <a:ext cx="210677" cy="374081"/>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5" name="Google Shape;27405;p60"/>
            <p:cNvSpPr/>
            <p:nvPr/>
          </p:nvSpPr>
          <p:spPr>
            <a:xfrm flipH="1">
              <a:off x="8712878" y="2881117"/>
              <a:ext cx="292429" cy="229830"/>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6" name="Google Shape;27406;p60"/>
            <p:cNvSpPr/>
            <p:nvPr/>
          </p:nvSpPr>
          <p:spPr>
            <a:xfrm flipH="1">
              <a:off x="8590312" y="2523642"/>
              <a:ext cx="292429" cy="174919"/>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7" name="Google Shape;27407;p60"/>
            <p:cNvSpPr/>
            <p:nvPr/>
          </p:nvSpPr>
          <p:spPr>
            <a:xfrm flipH="1">
              <a:off x="8180507" y="2218158"/>
              <a:ext cx="486456" cy="171451"/>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8" name="Google Shape;27408;p60"/>
            <p:cNvSpPr/>
            <p:nvPr/>
          </p:nvSpPr>
          <p:spPr>
            <a:xfrm flipH="1">
              <a:off x="7622599" y="2426597"/>
              <a:ext cx="241348" cy="203032"/>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9" name="Google Shape;27409;p60"/>
            <p:cNvSpPr/>
            <p:nvPr/>
          </p:nvSpPr>
          <p:spPr>
            <a:xfrm flipH="1">
              <a:off x="7143869" y="3011313"/>
              <a:ext cx="287280" cy="176234"/>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0" name="Google Shape;27410;p60"/>
            <p:cNvSpPr/>
            <p:nvPr/>
          </p:nvSpPr>
          <p:spPr>
            <a:xfrm flipH="1">
              <a:off x="8077119" y="1942759"/>
              <a:ext cx="261758" cy="203032"/>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1" name="Google Shape;27411;p60"/>
            <p:cNvSpPr/>
            <p:nvPr/>
          </p:nvSpPr>
          <p:spPr>
            <a:xfrm flipH="1">
              <a:off x="8001789" y="1753342"/>
              <a:ext cx="448154" cy="120520"/>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2" name="Google Shape;27412;p60"/>
            <p:cNvSpPr/>
            <p:nvPr/>
          </p:nvSpPr>
          <p:spPr>
            <a:xfrm flipH="1">
              <a:off x="7076216" y="2141924"/>
              <a:ext cx="246423" cy="131217"/>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3" name="Google Shape;27413;p60"/>
            <p:cNvSpPr/>
            <p:nvPr/>
          </p:nvSpPr>
          <p:spPr>
            <a:xfrm flipH="1">
              <a:off x="7477060" y="1746004"/>
              <a:ext cx="386886" cy="203178"/>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4" name="Google Shape;27414;p60"/>
            <p:cNvSpPr/>
            <p:nvPr/>
          </p:nvSpPr>
          <p:spPr>
            <a:xfrm flipH="1">
              <a:off x="7326424" y="1402731"/>
              <a:ext cx="238792" cy="365137"/>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415" name="Google Shape;27415;p60"/>
          <p:cNvSpPr/>
          <p:nvPr/>
        </p:nvSpPr>
        <p:spPr>
          <a:xfrm>
            <a:off x="8079003" y="264874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TextBox 148"/>
          <p:cNvSpPr txBox="1"/>
          <p:nvPr/>
        </p:nvSpPr>
        <p:spPr>
          <a:xfrm>
            <a:off x="1517257" y="2366909"/>
            <a:ext cx="5608115"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LUYỆN TẬP</a:t>
            </a:r>
            <a:endParaRPr lang="en-US" sz="7200" b="1" dirty="0">
              <a:solidFill>
                <a:srgbClr val="D8181D"/>
              </a:solidFill>
              <a:latin typeface="SVN-Caprica Script" pitchFamily="2" charset="0"/>
            </a:endParaRPr>
          </a:p>
        </p:txBody>
      </p:sp>
      <p:sp>
        <p:nvSpPr>
          <p:cNvPr id="12" name="TextBox 149"/>
          <p:cNvSpPr txBox="1"/>
          <p:nvPr/>
        </p:nvSpPr>
        <p:spPr>
          <a:xfrm>
            <a:off x="2640186" y="1643957"/>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b="1" dirty="0" err="1">
                <a:solidFill>
                  <a:srgbClr val="002060"/>
                </a:solidFill>
                <a:latin typeface="SVN-Caprica Script" pitchFamily="2" charset="0"/>
              </a:rPr>
              <a:t>Hoạt</a:t>
            </a:r>
            <a:r>
              <a:rPr lang="en-US" sz="4000" b="1" dirty="0">
                <a:solidFill>
                  <a:srgbClr val="002060"/>
                </a:solidFill>
                <a:latin typeface="SVN-Caprica Script" pitchFamily="2" charset="0"/>
              </a:rPr>
              <a:t> </a:t>
            </a:r>
            <a:r>
              <a:rPr lang="en-US" sz="4000" b="1" dirty="0" err="1">
                <a:solidFill>
                  <a:srgbClr val="002060"/>
                </a:solidFill>
                <a:latin typeface="SVN-Caprica Script" pitchFamily="2" charset="0"/>
              </a:rPr>
              <a:t>động</a:t>
            </a:r>
            <a:r>
              <a:rPr lang="en-US" sz="4000" b="1" dirty="0">
                <a:solidFill>
                  <a:srgbClr val="002060"/>
                </a:solidFill>
                <a:latin typeface="SVN-Caprica Script" pitchFamily="2" charset="0"/>
              </a:rPr>
              <a:t> 3</a:t>
            </a:r>
            <a:endParaRPr lang="en-US" sz="4000" b="1" dirty="0">
              <a:solidFill>
                <a:srgbClr val="002060"/>
              </a:solidFill>
              <a:latin typeface="SVN-Caprica Script" pitchFamily="2" charset="0"/>
            </a:endParaRPr>
          </a:p>
        </p:txBody>
      </p:sp>
      <p:pic>
        <p:nvPicPr>
          <p:cNvPr id="13" name="Picture 12"/>
          <p:cNvPicPr>
            <a:picLocks noChangeAspect="1"/>
          </p:cNvPicPr>
          <p:nvPr/>
        </p:nvPicPr>
        <p:blipFill>
          <a:blip r:embed="rId1">
            <a:duotone>
              <a:schemeClr val="accent2">
                <a:shade val="45000"/>
                <a:satMod val="135000"/>
              </a:schemeClr>
              <a:prstClr val="white"/>
            </a:duotone>
          </a:blip>
          <a:stretch>
            <a:fillRect/>
          </a:stretch>
        </p:blipFill>
        <p:spPr>
          <a:xfrm>
            <a:off x="4118302" y="772225"/>
            <a:ext cx="825154" cy="82515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53"/>
        <p:cNvGrpSpPr/>
        <p:nvPr/>
      </p:nvGrpSpPr>
      <p:grpSpPr>
        <a:xfrm>
          <a:off x="0" y="0"/>
          <a:ext cx="0" cy="0"/>
          <a:chOff x="0" y="0"/>
          <a:chExt cx="0" cy="0"/>
        </a:xfrm>
      </p:grpSpPr>
      <p:sp>
        <p:nvSpPr>
          <p:cNvPr id="26854" name="Google Shape;26854;p48"/>
          <p:cNvSpPr/>
          <p:nvPr/>
        </p:nvSpPr>
        <p:spPr>
          <a:xfrm>
            <a:off x="1987844" y="3101869"/>
            <a:ext cx="653400"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5" name="Google Shape;26855;p48"/>
          <p:cNvSpPr/>
          <p:nvPr/>
        </p:nvSpPr>
        <p:spPr>
          <a:xfrm>
            <a:off x="6315496" y="3101869"/>
            <a:ext cx="653400"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6" name="Google Shape;26856;p48"/>
          <p:cNvSpPr/>
          <p:nvPr/>
        </p:nvSpPr>
        <p:spPr>
          <a:xfrm>
            <a:off x="6260292" y="1026530"/>
            <a:ext cx="653400"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7" name="Google Shape;26857;p48"/>
          <p:cNvSpPr/>
          <p:nvPr/>
        </p:nvSpPr>
        <p:spPr>
          <a:xfrm>
            <a:off x="1943542" y="1020080"/>
            <a:ext cx="653400"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8" name="Google Shape;26858;p48"/>
          <p:cNvSpPr txBox="1">
            <a:spLocks noGrp="1"/>
          </p:cNvSpPr>
          <p:nvPr>
            <p:ph type="title"/>
          </p:nvPr>
        </p:nvSpPr>
        <p:spPr>
          <a:xfrm>
            <a:off x="1943542" y="1150130"/>
            <a:ext cx="6534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01</a:t>
            </a:r>
            <a:endParaRPr>
              <a:solidFill>
                <a:schemeClr val="lt1"/>
              </a:solidFill>
            </a:endParaRPr>
          </a:p>
        </p:txBody>
      </p:sp>
      <p:sp>
        <p:nvSpPr>
          <p:cNvPr id="26860" name="Google Shape;26860;p48"/>
          <p:cNvSpPr txBox="1">
            <a:spLocks noGrp="1"/>
          </p:cNvSpPr>
          <p:nvPr>
            <p:ph type="title" idx="2"/>
          </p:nvPr>
        </p:nvSpPr>
        <p:spPr>
          <a:xfrm>
            <a:off x="6260292" y="1156580"/>
            <a:ext cx="6534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02</a:t>
            </a:r>
            <a:endParaRPr>
              <a:solidFill>
                <a:schemeClr val="lt1"/>
              </a:solidFill>
            </a:endParaRPr>
          </a:p>
        </p:txBody>
      </p:sp>
      <p:sp>
        <p:nvSpPr>
          <p:cNvPr id="26862" name="Google Shape;26862;p48"/>
          <p:cNvSpPr txBox="1">
            <a:spLocks noGrp="1"/>
          </p:cNvSpPr>
          <p:nvPr>
            <p:ph type="title" idx="4"/>
          </p:nvPr>
        </p:nvSpPr>
        <p:spPr>
          <a:xfrm>
            <a:off x="1989944" y="3232069"/>
            <a:ext cx="6492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lt1"/>
                </a:solidFill>
              </a:rPr>
              <a:t>03</a:t>
            </a:r>
            <a:endParaRPr dirty="0">
              <a:solidFill>
                <a:schemeClr val="lt1"/>
              </a:solidFill>
            </a:endParaRPr>
          </a:p>
        </p:txBody>
      </p:sp>
      <p:sp>
        <p:nvSpPr>
          <p:cNvPr id="26864" name="Google Shape;26864;p48"/>
          <p:cNvSpPr txBox="1">
            <a:spLocks noGrp="1"/>
          </p:cNvSpPr>
          <p:nvPr>
            <p:ph type="title" idx="6"/>
          </p:nvPr>
        </p:nvSpPr>
        <p:spPr>
          <a:xfrm>
            <a:off x="6317596" y="3232069"/>
            <a:ext cx="6492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04</a:t>
            </a:r>
            <a:endParaRPr>
              <a:solidFill>
                <a:schemeClr val="lt1"/>
              </a:solidFill>
            </a:endParaRPr>
          </a:p>
        </p:txBody>
      </p:sp>
      <p:grpSp>
        <p:nvGrpSpPr>
          <p:cNvPr id="26871" name="Google Shape;26871;p48"/>
          <p:cNvGrpSpPr/>
          <p:nvPr/>
        </p:nvGrpSpPr>
        <p:grpSpPr>
          <a:xfrm>
            <a:off x="303659" y="102525"/>
            <a:ext cx="1259236" cy="1234322"/>
            <a:chOff x="7683447" y="2854250"/>
            <a:chExt cx="1259236" cy="1234322"/>
          </a:xfrm>
        </p:grpSpPr>
        <p:sp>
          <p:nvSpPr>
            <p:cNvPr id="26872" name="Google Shape;26872;p48"/>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3" name="Google Shape;26873;p48"/>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4" name="Google Shape;26874;p48"/>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5" name="Google Shape;26875;p48"/>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6" name="Google Shape;26876;p48"/>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7" name="Google Shape;26877;p48"/>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8" name="Google Shape;26878;p48"/>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879" name="Google Shape;26879;p48"/>
          <p:cNvGrpSpPr/>
          <p:nvPr/>
        </p:nvGrpSpPr>
        <p:grpSpPr>
          <a:xfrm rot="4884200">
            <a:off x="8162341" y="-81345"/>
            <a:ext cx="1084234" cy="1232696"/>
            <a:chOff x="7302137" y="3521630"/>
            <a:chExt cx="832404" cy="946383"/>
          </a:xfrm>
        </p:grpSpPr>
        <p:sp>
          <p:nvSpPr>
            <p:cNvPr id="26880" name="Google Shape;26880;p4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1" name="Google Shape;26881;p4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2" name="Google Shape;26882;p4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3" name="Google Shape;26883;p4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4" name="Google Shape;26884;p4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5" name="Google Shape;26885;p4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 name="TextBox 19"/>
          <p:cNvSpPr txBox="1"/>
          <p:nvPr/>
        </p:nvSpPr>
        <p:spPr>
          <a:xfrm>
            <a:off x="1424366" y="201723"/>
            <a:ext cx="6478147" cy="584775"/>
          </a:xfrm>
          <a:prstGeom prst="rect">
            <a:avLst/>
          </a:prstGeom>
          <a:noFill/>
        </p:spPr>
        <p:txBody>
          <a:bodyPr wrap="square" rtlCol="0">
            <a:spAutoFit/>
          </a:bodyPr>
          <a:lstStyle/>
          <a:p>
            <a:pPr algn="ctr"/>
            <a:r>
              <a:rPr lang="en-US" sz="3200" dirty="0" err="1">
                <a:solidFill>
                  <a:schemeClr val="tx2"/>
                </a:solidFill>
                <a:latin typeface="SVN-Caprica Script" pitchFamily="2" charset="0"/>
              </a:rPr>
              <a:t>Mục</a:t>
            </a:r>
            <a:r>
              <a:rPr lang="en-US" sz="3200" dirty="0">
                <a:solidFill>
                  <a:schemeClr val="tx2"/>
                </a:solidFill>
                <a:latin typeface="SVN-Caprica Script" pitchFamily="2" charset="0"/>
              </a:rPr>
              <a:t> </a:t>
            </a:r>
            <a:r>
              <a:rPr lang="en-US" sz="3200" dirty="0" err="1">
                <a:solidFill>
                  <a:schemeClr val="tx2"/>
                </a:solidFill>
                <a:latin typeface="SVN-Caprica Script" pitchFamily="2" charset="0"/>
              </a:rPr>
              <a:t>tiêu</a:t>
            </a:r>
            <a:r>
              <a:rPr lang="en-US" sz="3200" dirty="0">
                <a:solidFill>
                  <a:schemeClr val="tx2"/>
                </a:solidFill>
                <a:latin typeface="SVN-Caprica Script" pitchFamily="2" charset="0"/>
              </a:rPr>
              <a:t> </a:t>
            </a:r>
            <a:r>
              <a:rPr lang="en-US" sz="3200" dirty="0" err="1">
                <a:solidFill>
                  <a:schemeClr val="tx2"/>
                </a:solidFill>
                <a:latin typeface="SVN-Caprica Script" pitchFamily="2" charset="0"/>
              </a:rPr>
              <a:t>bài</a:t>
            </a:r>
            <a:r>
              <a:rPr lang="en-US" sz="3200" dirty="0">
                <a:solidFill>
                  <a:schemeClr val="tx2"/>
                </a:solidFill>
                <a:latin typeface="SVN-Caprica Script" pitchFamily="2" charset="0"/>
              </a:rPr>
              <a:t> </a:t>
            </a:r>
            <a:r>
              <a:rPr lang="en-US" sz="3200" dirty="0" err="1">
                <a:solidFill>
                  <a:schemeClr val="tx2"/>
                </a:solidFill>
                <a:latin typeface="SVN-Caprica Script" pitchFamily="2" charset="0"/>
              </a:rPr>
              <a:t>học</a:t>
            </a:r>
            <a:endParaRPr lang="en-US" sz="3200" dirty="0">
              <a:solidFill>
                <a:schemeClr val="tx2"/>
              </a:solidFill>
              <a:latin typeface="SVN-Caprica Script" pitchFamily="2" charset="0"/>
            </a:endParaRPr>
          </a:p>
        </p:txBody>
      </p:sp>
      <p:pic>
        <p:nvPicPr>
          <p:cNvPr id="21" name="Picture 20"/>
          <p:cNvPicPr>
            <a:picLocks noChangeAspect="1"/>
          </p:cNvPicPr>
          <p:nvPr/>
        </p:nvPicPr>
        <p:blipFill>
          <a:blip r:embed="rId1"/>
          <a:stretch>
            <a:fillRect/>
          </a:stretch>
        </p:blipFill>
        <p:spPr>
          <a:xfrm>
            <a:off x="2297430" y="-505"/>
            <a:ext cx="866150" cy="866150"/>
          </a:xfrm>
          <a:prstGeom prst="rect">
            <a:avLst/>
          </a:prstGeom>
        </p:spPr>
      </p:pic>
      <p:sp>
        <p:nvSpPr>
          <p:cNvPr id="23" name="TextBox 22"/>
          <p:cNvSpPr txBox="1"/>
          <p:nvPr/>
        </p:nvSpPr>
        <p:spPr>
          <a:xfrm>
            <a:off x="5425246" y="3946988"/>
            <a:ext cx="2723494" cy="698717"/>
          </a:xfrm>
          <a:prstGeom prst="rect">
            <a:avLst/>
          </a:prstGeom>
          <a:solidFill>
            <a:schemeClr val="tx1">
              <a:lumMod val="75000"/>
            </a:schemeClr>
          </a:solidFill>
        </p:spPr>
        <p:txBody>
          <a:bodyPr wrap="square">
            <a:spAutoFit/>
          </a:bodyPr>
          <a:lstStyle/>
          <a:p>
            <a:pPr algn="just">
              <a:lnSpc>
                <a:spcPct val="150000"/>
              </a:lnSpc>
            </a:pPr>
            <a:r>
              <a:rPr lang="vi-VN" dirty="0"/>
              <a:t>Phê phán những hành vi kì thị, phân biệt chủng tộc và văn </a:t>
            </a:r>
            <a:r>
              <a:rPr lang="vi-VN" dirty="0" err="1"/>
              <a:t>hoá</a:t>
            </a:r>
            <a:r>
              <a:rPr lang="vi-VN" dirty="0"/>
              <a:t>. </a:t>
            </a:r>
            <a:endParaRPr lang="vi-VN" dirty="0"/>
          </a:p>
        </p:txBody>
      </p:sp>
      <p:sp>
        <p:nvSpPr>
          <p:cNvPr id="25" name="TextBox 24"/>
          <p:cNvSpPr txBox="1"/>
          <p:nvPr/>
        </p:nvSpPr>
        <p:spPr>
          <a:xfrm>
            <a:off x="426093" y="1814584"/>
            <a:ext cx="3594114" cy="1021883"/>
          </a:xfrm>
          <a:prstGeom prst="rect">
            <a:avLst/>
          </a:prstGeom>
          <a:solidFill>
            <a:schemeClr val="tx1">
              <a:lumMod val="75000"/>
            </a:schemeClr>
          </a:solidFill>
        </p:spPr>
        <p:txBody>
          <a:bodyPr wrap="square">
            <a:spAutoFit/>
          </a:bodyPr>
          <a:lstStyle/>
          <a:p>
            <a:pPr algn="just">
              <a:lnSpc>
                <a:spcPct val="150000"/>
              </a:lnSpc>
            </a:pPr>
            <a:r>
              <a:rPr lang="vi-VN" dirty="0"/>
              <a:t>Nêu được một số biểu hiện của sự đa dạng của các dân tộc và các nền văn </a:t>
            </a:r>
            <a:r>
              <a:rPr lang="vi-VN" dirty="0" err="1"/>
              <a:t>hoá</a:t>
            </a:r>
            <a:r>
              <a:rPr lang="vi-VN" dirty="0"/>
              <a:t> trên thế giới. </a:t>
            </a:r>
            <a:endParaRPr lang="vi-VN" dirty="0"/>
          </a:p>
        </p:txBody>
      </p:sp>
      <p:sp>
        <p:nvSpPr>
          <p:cNvPr id="27" name="TextBox 26"/>
          <p:cNvSpPr txBox="1"/>
          <p:nvPr/>
        </p:nvSpPr>
        <p:spPr>
          <a:xfrm>
            <a:off x="4970494" y="1809132"/>
            <a:ext cx="3371649" cy="1021883"/>
          </a:xfrm>
          <a:prstGeom prst="rect">
            <a:avLst/>
          </a:prstGeom>
          <a:solidFill>
            <a:schemeClr val="tx1">
              <a:lumMod val="75000"/>
            </a:schemeClr>
          </a:solidFill>
        </p:spPr>
        <p:txBody>
          <a:bodyPr wrap="square">
            <a:spAutoFit/>
          </a:bodyPr>
          <a:lstStyle/>
          <a:p>
            <a:pPr algn="just">
              <a:lnSpc>
                <a:spcPct val="150000"/>
              </a:lnSpc>
            </a:pPr>
            <a:r>
              <a:rPr lang="vi-VN" dirty="0"/>
              <a:t>Hiểu được ý nghĩa của việc tôn trọng sự đa dạng của các dân tộc và các nền văn </a:t>
            </a:r>
            <a:r>
              <a:rPr lang="vi-VN" dirty="0" err="1"/>
              <a:t>hoá</a:t>
            </a:r>
            <a:r>
              <a:rPr lang="vi-VN" dirty="0"/>
              <a:t> trên thế giới. </a:t>
            </a:r>
            <a:endParaRPr lang="vi-VN" dirty="0"/>
          </a:p>
        </p:txBody>
      </p:sp>
      <p:sp>
        <p:nvSpPr>
          <p:cNvPr id="29" name="TextBox 28"/>
          <p:cNvSpPr txBox="1"/>
          <p:nvPr/>
        </p:nvSpPr>
        <p:spPr>
          <a:xfrm>
            <a:off x="473185" y="3785406"/>
            <a:ext cx="3594114" cy="1021883"/>
          </a:xfrm>
          <a:prstGeom prst="rect">
            <a:avLst/>
          </a:prstGeom>
          <a:solidFill>
            <a:schemeClr val="tx1">
              <a:lumMod val="75000"/>
            </a:schemeClr>
          </a:solidFill>
        </p:spPr>
        <p:txBody>
          <a:bodyPr wrap="square">
            <a:spAutoFit/>
          </a:bodyPr>
          <a:lstStyle/>
          <a:p>
            <a:pPr algn="just">
              <a:lnSpc>
                <a:spcPct val="150000"/>
              </a:lnSpc>
            </a:pPr>
            <a:r>
              <a:rPr lang="vi-VN" dirty="0"/>
              <a:t>Thể hiện được bằng lời nói và việc làm, thái độ tôn trọng sự đa dạng  của các dân tộc và các nền văn </a:t>
            </a:r>
            <a:r>
              <a:rPr lang="vi-VN" dirty="0" err="1"/>
              <a:t>hoá</a:t>
            </a:r>
            <a:r>
              <a:rPr lang="vi-VN" dirty="0"/>
              <a:t> trên thế giới. </a:t>
            </a:r>
            <a:endParaRPr lang="vi-V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67"/>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4998365"/>
          </a:xfrm>
          <a:prstGeom prst="rect">
            <a:avLst/>
          </a:prstGeom>
        </p:spPr>
      </p:pic>
      <p:sp>
        <p:nvSpPr>
          <p:cNvPr id="4" name="Oval 3"/>
          <p:cNvSpPr/>
          <p:nvPr/>
        </p:nvSpPr>
        <p:spPr>
          <a:xfrm>
            <a:off x="644236" y="1350818"/>
            <a:ext cx="457200" cy="415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4237" y="3803074"/>
            <a:ext cx="467590" cy="36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oogle Shape;27277;p57"/>
          <p:cNvGrpSpPr/>
          <p:nvPr/>
        </p:nvGrpSpPr>
        <p:grpSpPr>
          <a:xfrm rot="-10151587">
            <a:off x="6933437" y="3473107"/>
            <a:ext cx="2100668" cy="1631174"/>
            <a:chOff x="3717800" y="1358475"/>
            <a:chExt cx="1099900" cy="854075"/>
          </a:xfrm>
        </p:grpSpPr>
        <p:sp>
          <p:nvSpPr>
            <p:cNvPr id="20" name="Google Shape;27278;p57"/>
            <p:cNvSpPr/>
            <p:nvPr/>
          </p:nvSpPr>
          <p:spPr>
            <a:xfrm>
              <a:off x="3721325" y="1428425"/>
              <a:ext cx="373700" cy="440100"/>
            </a:xfrm>
            <a:custGeom>
              <a:avLst/>
              <a:gdLst/>
              <a:ahLst/>
              <a:cxnLst/>
              <a:rect l="l" t="t" r="r" b="b"/>
              <a:pathLst>
                <a:path w="14948" h="17604" fill="none" extrusionOk="0">
                  <a:moveTo>
                    <a:pt x="2148" y="14722"/>
                  </a:moveTo>
                  <a:lnTo>
                    <a:pt x="0" y="0"/>
                  </a:lnTo>
                  <a:lnTo>
                    <a:pt x="9551" y="8844"/>
                  </a:lnTo>
                  <a:lnTo>
                    <a:pt x="14948" y="17604"/>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7279;p57"/>
            <p:cNvSpPr/>
            <p:nvPr/>
          </p:nvSpPr>
          <p:spPr>
            <a:xfrm>
              <a:off x="3960075" y="1649525"/>
              <a:ext cx="228925" cy="113050"/>
            </a:xfrm>
            <a:custGeom>
              <a:avLst/>
              <a:gdLst/>
              <a:ahLst/>
              <a:cxnLst/>
              <a:rect l="l" t="t" r="r" b="b"/>
              <a:pathLst>
                <a:path w="9157" h="4522" fill="none" extrusionOk="0">
                  <a:moveTo>
                    <a:pt x="9156" y="4521"/>
                  </a:moveTo>
                  <a:lnTo>
                    <a:pt x="1"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7280;p57"/>
            <p:cNvSpPr/>
            <p:nvPr/>
          </p:nvSpPr>
          <p:spPr>
            <a:xfrm>
              <a:off x="3721325" y="1428425"/>
              <a:ext cx="628025" cy="229600"/>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7281;p57"/>
            <p:cNvSpPr/>
            <p:nvPr/>
          </p:nvSpPr>
          <p:spPr>
            <a:xfrm>
              <a:off x="4183300" y="1466575"/>
              <a:ext cx="357475" cy="31800"/>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7282;p57"/>
            <p:cNvSpPr/>
            <p:nvPr/>
          </p:nvSpPr>
          <p:spPr>
            <a:xfrm>
              <a:off x="3717800" y="1796450"/>
              <a:ext cx="90425" cy="286125"/>
            </a:xfrm>
            <a:custGeom>
              <a:avLst/>
              <a:gdLst/>
              <a:ahLst/>
              <a:cxnLst/>
              <a:rect l="l" t="t" r="r" b="b"/>
              <a:pathLst>
                <a:path w="3617" h="11445" extrusionOk="0">
                  <a:moveTo>
                    <a:pt x="2289" y="1"/>
                  </a:moveTo>
                  <a:lnTo>
                    <a:pt x="2289" y="1"/>
                  </a:lnTo>
                  <a:cubicBezTo>
                    <a:pt x="2289" y="1"/>
                    <a:pt x="0" y="6133"/>
                    <a:pt x="2402" y="11445"/>
                  </a:cubicBezTo>
                  <a:cubicBezTo>
                    <a:pt x="3617" y="7715"/>
                    <a:pt x="3589" y="3702"/>
                    <a:pt x="2289"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7283;p57"/>
            <p:cNvSpPr/>
            <p:nvPr/>
          </p:nvSpPr>
          <p:spPr>
            <a:xfrm>
              <a:off x="4078775" y="1868500"/>
              <a:ext cx="190750" cy="344050"/>
            </a:xfrm>
            <a:custGeom>
              <a:avLst/>
              <a:gdLst/>
              <a:ahLst/>
              <a:cxnLst/>
              <a:rect l="l" t="t" r="r" b="b"/>
              <a:pathLst>
                <a:path w="7630" h="13762" extrusionOk="0">
                  <a:moveTo>
                    <a:pt x="650" y="1"/>
                  </a:moveTo>
                  <a:lnTo>
                    <a:pt x="650" y="1"/>
                  </a:lnTo>
                  <a:cubicBezTo>
                    <a:pt x="0" y="5087"/>
                    <a:pt x="2797" y="9608"/>
                    <a:pt x="7629" y="13762"/>
                  </a:cubicBezTo>
                  <a:cubicBezTo>
                    <a:pt x="7177" y="5568"/>
                    <a:pt x="650" y="1"/>
                    <a:pt x="65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7284;p57"/>
            <p:cNvSpPr/>
            <p:nvPr/>
          </p:nvSpPr>
          <p:spPr>
            <a:xfrm>
              <a:off x="4182600" y="1748125"/>
              <a:ext cx="194300" cy="135950"/>
            </a:xfrm>
            <a:custGeom>
              <a:avLst/>
              <a:gdLst/>
              <a:ahLst/>
              <a:cxnLst/>
              <a:rect l="l" t="t" r="r" b="b"/>
              <a:pathLst>
                <a:path w="7772" h="5438" extrusionOk="0">
                  <a:moveTo>
                    <a:pt x="1744" y="1"/>
                  </a:moveTo>
                  <a:cubicBezTo>
                    <a:pt x="1185" y="1"/>
                    <a:pt x="602" y="141"/>
                    <a:pt x="1" y="464"/>
                  </a:cubicBezTo>
                  <a:lnTo>
                    <a:pt x="7771" y="5438"/>
                  </a:lnTo>
                  <a:cubicBezTo>
                    <a:pt x="7771" y="5438"/>
                    <a:pt x="5231" y="1"/>
                    <a:pt x="1744"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285;p57"/>
            <p:cNvSpPr/>
            <p:nvPr/>
          </p:nvSpPr>
          <p:spPr>
            <a:xfrm>
              <a:off x="4344375" y="1630125"/>
              <a:ext cx="267750" cy="85125"/>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7286;p57"/>
            <p:cNvSpPr/>
            <p:nvPr/>
          </p:nvSpPr>
          <p:spPr>
            <a:xfrm>
              <a:off x="4188975" y="1358475"/>
              <a:ext cx="163200" cy="139900"/>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7287;p57"/>
            <p:cNvSpPr/>
            <p:nvPr/>
          </p:nvSpPr>
          <p:spPr>
            <a:xfrm>
              <a:off x="4540750" y="1420550"/>
              <a:ext cx="195000" cy="460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7288;p57"/>
            <p:cNvSpPr/>
            <p:nvPr/>
          </p:nvSpPr>
          <p:spPr>
            <a:xfrm>
              <a:off x="3775000" y="1796450"/>
              <a:ext cx="192875" cy="210550"/>
            </a:xfrm>
            <a:custGeom>
              <a:avLst/>
              <a:gdLst/>
              <a:ahLst/>
              <a:cxnLst/>
              <a:rect l="l" t="t" r="r" b="b"/>
              <a:pathLst>
                <a:path w="7715" h="8422" extrusionOk="0">
                  <a:moveTo>
                    <a:pt x="1" y="1"/>
                  </a:moveTo>
                  <a:lnTo>
                    <a:pt x="1" y="1"/>
                  </a:lnTo>
                  <a:cubicBezTo>
                    <a:pt x="1611" y="3222"/>
                    <a:pt x="4183" y="6019"/>
                    <a:pt x="7715" y="8421"/>
                  </a:cubicBezTo>
                  <a:cubicBezTo>
                    <a:pt x="7715" y="8421"/>
                    <a:pt x="4352" y="1696"/>
                    <a:pt x="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7289;p57"/>
            <p:cNvSpPr/>
            <p:nvPr/>
          </p:nvSpPr>
          <p:spPr>
            <a:xfrm>
              <a:off x="4095000" y="1866400"/>
              <a:ext cx="286825" cy="156125"/>
            </a:xfrm>
            <a:custGeom>
              <a:avLst/>
              <a:gdLst/>
              <a:ahLst/>
              <a:cxnLst/>
              <a:rect l="l" t="t" r="r" b="b"/>
              <a:pathLst>
                <a:path w="11473" h="6245" extrusionOk="0">
                  <a:moveTo>
                    <a:pt x="941" y="0"/>
                  </a:moveTo>
                  <a:cubicBezTo>
                    <a:pt x="624" y="0"/>
                    <a:pt x="309" y="27"/>
                    <a:pt x="1" y="85"/>
                  </a:cubicBezTo>
                  <a:cubicBezTo>
                    <a:pt x="2798" y="2741"/>
                    <a:pt x="6585" y="4832"/>
                    <a:pt x="11473" y="6245"/>
                  </a:cubicBezTo>
                  <a:cubicBezTo>
                    <a:pt x="11473" y="6245"/>
                    <a:pt x="5776" y="0"/>
                    <a:pt x="94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27290;p57"/>
            <p:cNvSpPr/>
            <p:nvPr/>
          </p:nvSpPr>
          <p:spPr>
            <a:xfrm>
              <a:off x="3986925" y="1468675"/>
              <a:ext cx="168150" cy="195000"/>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27291;p57"/>
            <p:cNvSpPr/>
            <p:nvPr/>
          </p:nvSpPr>
          <p:spPr>
            <a:xfrm>
              <a:off x="4344375" y="1653050"/>
              <a:ext cx="223950" cy="226800"/>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27292;p57"/>
            <p:cNvSpPr/>
            <p:nvPr/>
          </p:nvSpPr>
          <p:spPr>
            <a:xfrm>
              <a:off x="4540750" y="1466575"/>
              <a:ext cx="276950" cy="14835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5" name="Google Shape;27293;p57"/>
          <p:cNvSpPr/>
          <p:nvPr/>
        </p:nvSpPr>
        <p:spPr>
          <a:xfrm>
            <a:off x="933378" y="393344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 name="Google Shape;27294;p57"/>
          <p:cNvGrpSpPr/>
          <p:nvPr/>
        </p:nvGrpSpPr>
        <p:grpSpPr>
          <a:xfrm>
            <a:off x="1416625" y="4447567"/>
            <a:ext cx="223981" cy="274679"/>
            <a:chOff x="7314226" y="2364570"/>
            <a:chExt cx="170431" cy="208992"/>
          </a:xfrm>
        </p:grpSpPr>
        <p:sp>
          <p:nvSpPr>
            <p:cNvPr id="37" name="Google Shape;27295;p57"/>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27296;p57"/>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27297;p57"/>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27298;p57"/>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1" name="Google Shape;27299;p57"/>
          <p:cNvSpPr/>
          <p:nvPr/>
        </p:nvSpPr>
        <p:spPr>
          <a:xfrm>
            <a:off x="1192653" y="31871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TextBox 105"/>
          <p:cNvSpPr txBox="1"/>
          <p:nvPr/>
        </p:nvSpPr>
        <p:spPr>
          <a:xfrm>
            <a:off x="2862441" y="-6438"/>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err="1" smtClean="0">
                <a:ln w="0"/>
                <a:solidFill>
                  <a:srgbClr val="002060"/>
                </a:solidFill>
                <a:effectLst>
                  <a:outerShdw blurRad="38100" dist="25400" dir="5400000" algn="ctr" rotWithShape="0">
                    <a:srgbClr val="6E747A">
                      <a:alpha val="43000"/>
                    </a:srgbClr>
                  </a:outerShdw>
                </a:effectLst>
                <a:latin typeface="SVN-Caprica Script" pitchFamily="2" charset="0"/>
              </a:rPr>
              <a:t>Bài</a:t>
            </a:r>
            <a:r>
              <a:rPr lang="en-US" sz="3200" b="1" dirty="0" smtClean="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SVN-Caprica Script" pitchFamily="2" charset="0"/>
              </a:rPr>
              <a:t>tập</a:t>
            </a:r>
            <a:r>
              <a:rPr lang="en-US" sz="3200" b="1" dirty="0" smtClean="0">
                <a:ln w="0"/>
                <a:solidFill>
                  <a:srgbClr val="002060"/>
                </a:solidFill>
                <a:effectLst>
                  <a:outerShdw blurRad="38100" dist="25400" dir="5400000" algn="ctr" rotWithShape="0">
                    <a:srgbClr val="6E747A">
                      <a:alpha val="43000"/>
                    </a:srgbClr>
                  </a:outerShdw>
                </a:effectLst>
                <a:latin typeface="SVN-Caprica Script" pitchFamily="2" charset="0"/>
              </a:rPr>
              <a:t> 2</a:t>
            </a:r>
            <a:endParaRPr lang="en-US" sz="3200" b="1" dirty="0">
              <a:ln w="0"/>
              <a:solidFill>
                <a:srgbClr val="002060"/>
              </a:solidFill>
              <a:effectLst>
                <a:outerShdw blurRad="38100" dist="25400" dir="5400000" algn="ctr" rotWithShape="0">
                  <a:srgbClr val="6E747A">
                    <a:alpha val="43000"/>
                  </a:srgbClr>
                </a:outerShdw>
              </a:effectLst>
              <a:latin typeface="SVN-Caprica Script" pitchFamily="2"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736" y="687651"/>
            <a:ext cx="9071264" cy="88386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20"/>
        <p:cNvGrpSpPr/>
        <p:nvPr/>
      </p:nvGrpSpPr>
      <p:grpSpPr>
        <a:xfrm>
          <a:off x="0" y="0"/>
          <a:ext cx="0" cy="0"/>
          <a:chOff x="0" y="0"/>
          <a:chExt cx="0" cy="0"/>
        </a:xfrm>
      </p:grpSpPr>
      <p:grpSp>
        <p:nvGrpSpPr>
          <p:cNvPr id="27915" name="Google Shape;27915;p70"/>
          <p:cNvGrpSpPr/>
          <p:nvPr/>
        </p:nvGrpSpPr>
        <p:grpSpPr>
          <a:xfrm>
            <a:off x="6363301" y="349895"/>
            <a:ext cx="170431" cy="208992"/>
            <a:chOff x="7314226" y="2364570"/>
            <a:chExt cx="170431" cy="208992"/>
          </a:xfrm>
        </p:grpSpPr>
        <p:sp>
          <p:nvSpPr>
            <p:cNvPr id="27916" name="Google Shape;27916;p70"/>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7" name="Google Shape;27917;p70"/>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8" name="Google Shape;27918;p70"/>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9" name="Google Shape;27919;p70"/>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920" name="Google Shape;27920;p70"/>
          <p:cNvSpPr/>
          <p:nvPr/>
        </p:nvSpPr>
        <p:spPr>
          <a:xfrm>
            <a:off x="5912718" y="685096"/>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82581"/>
            <a:ext cx="9144000" cy="1904330"/>
          </a:xfrm>
          <a:prstGeom prst="rect">
            <a:avLst/>
          </a:prstGeom>
        </p:spPr>
      </p:pic>
      <p:sp>
        <p:nvSpPr>
          <p:cNvPr id="3" name="Rectangle 2"/>
          <p:cNvSpPr/>
          <p:nvPr/>
        </p:nvSpPr>
        <p:spPr>
          <a:xfrm>
            <a:off x="3385228" y="251525"/>
            <a:ext cx="2093843" cy="646331"/>
          </a:xfrm>
          <a:prstGeom prst="rect">
            <a:avLst/>
          </a:prstGeom>
        </p:spPr>
        <p:txBody>
          <a:bodyPr wrap="none">
            <a:spAutoFit/>
          </a:bodyPr>
          <a:lstStyle/>
          <a:p>
            <a:pPr algn="ctr"/>
            <a:r>
              <a:rPr lang="en-US" sz="3600" b="1" dirty="0" err="1">
                <a:ln w="0"/>
                <a:solidFill>
                  <a:srgbClr val="002060"/>
                </a:solidFill>
                <a:effectLst>
                  <a:outerShdw blurRad="38100" dist="25400" dir="5400000" algn="ctr" rotWithShape="0">
                    <a:srgbClr val="6E747A">
                      <a:alpha val="43000"/>
                    </a:srgbClr>
                  </a:outerShdw>
                </a:effectLst>
                <a:latin typeface="SVN-Caprica Script" pitchFamily="2" charset="0"/>
              </a:rPr>
              <a:t>Bài</a:t>
            </a:r>
            <a:r>
              <a:rPr lang="en-US" sz="3600" b="1" dirty="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600" b="1" dirty="0" err="1">
                <a:ln w="0"/>
                <a:solidFill>
                  <a:srgbClr val="002060"/>
                </a:solidFill>
                <a:effectLst>
                  <a:outerShdw blurRad="38100" dist="25400" dir="5400000" algn="ctr" rotWithShape="0">
                    <a:srgbClr val="6E747A">
                      <a:alpha val="43000"/>
                    </a:srgbClr>
                  </a:outerShdw>
                </a:effectLst>
                <a:latin typeface="SVN-Caprica Script" pitchFamily="2" charset="0"/>
              </a:rPr>
              <a:t>tập</a:t>
            </a:r>
            <a:r>
              <a:rPr lang="en-US" sz="3600" b="1" dirty="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600" b="1" dirty="0" smtClean="0">
                <a:ln w="0"/>
                <a:solidFill>
                  <a:srgbClr val="002060"/>
                </a:solidFill>
                <a:effectLst>
                  <a:outerShdw blurRad="38100" dist="25400" dir="5400000" algn="ctr" rotWithShape="0">
                    <a:srgbClr val="6E747A">
                      <a:alpha val="43000"/>
                    </a:srgbClr>
                  </a:outerShdw>
                </a:effectLst>
                <a:latin typeface="SVN-Caprica Script" pitchFamily="2" charset="0"/>
              </a:rPr>
              <a:t>3</a:t>
            </a:r>
            <a:endParaRPr lang="en-US" sz="3600" b="1" dirty="0">
              <a:ln w="0"/>
              <a:solidFill>
                <a:srgbClr val="002060"/>
              </a:solidFill>
              <a:effectLst>
                <a:outerShdw blurRad="38100" dist="25400" dir="5400000" algn="ctr" rotWithShape="0">
                  <a:srgbClr val="6E747A">
                    <a:alpha val="43000"/>
                  </a:srgbClr>
                </a:outerShdw>
              </a:effectLst>
              <a:latin typeface="SVN-Caprica Script" pitchFamily="2" charset="0"/>
            </a:endParaRPr>
          </a:p>
        </p:txBody>
      </p:sp>
      <p:sp>
        <p:nvSpPr>
          <p:cNvPr id="4" name="TextBox 3"/>
          <p:cNvSpPr txBox="1"/>
          <p:nvPr/>
        </p:nvSpPr>
        <p:spPr>
          <a:xfrm>
            <a:off x="477372" y="1415674"/>
            <a:ext cx="8666628" cy="1200329"/>
          </a:xfrm>
          <a:prstGeom prst="rect">
            <a:avLst/>
          </a:prstGeom>
          <a:noFill/>
        </p:spPr>
        <p:txBody>
          <a:bodyPr wrap="square" rtlCol="0">
            <a:spAutoFit/>
          </a:bodyPr>
          <a:lstStyle/>
          <a:p>
            <a:pPr marL="342900" indent="-342900">
              <a:buAutoNum type="alphaUcPeriod"/>
            </a:pPr>
            <a:r>
              <a:rPr lang="en-US" sz="1800" dirty="0" err="1" smtClean="0">
                <a:latin typeface="Times New Roman" panose="02020603050405020304" pitchFamily="18" charset="0"/>
                <a:cs typeface="Times New Roman" panose="02020603050405020304" pitchFamily="18" charset="0"/>
              </a:rPr>
              <a:t>Em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sẽ</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ngăn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cản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phân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tích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hiểu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kì</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thị</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hoá</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một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hành</a:t>
            </a:r>
            <a:r>
              <a:rPr lang="en-US" sz="1800" dirty="0" smtClean="0">
                <a:latin typeface="Times New Roman" panose="02020603050405020304" pitchFamily="18" charset="0"/>
                <a:cs typeface="Times New Roman" panose="02020603050405020304" pitchFamily="18" charset="0"/>
              </a:rPr>
              <a:t> vi </a:t>
            </a:r>
            <a:r>
              <a:rPr lang="en-US" sz="1800" dirty="0" err="1" smtClean="0">
                <a:latin typeface="Times New Roman" panose="02020603050405020304" pitchFamily="18" charset="0"/>
                <a:cs typeface="Times New Roman" panose="02020603050405020304" pitchFamily="18" charset="0"/>
              </a:rPr>
              <a:t>đáng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tôn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trọng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sự</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dạng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dân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tộc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nền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hoá</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khác</a:t>
            </a:r>
            <a:r>
              <a:rPr lang="en-US" sz="1800" dirty="0" smtClean="0">
                <a:latin typeface="Times New Roman" panose="02020603050405020304" pitchFamily="18" charset="0"/>
                <a:cs typeface="Times New Roman" panose="02020603050405020304" pitchFamily="18" charset="0"/>
              </a:rPr>
              <a:t>.</a:t>
            </a:r>
            <a:endParaRPr lang="en-US" sz="1800" dirty="0" smtClean="0">
              <a:latin typeface="Times New Roman" panose="02020603050405020304" pitchFamily="18" charset="0"/>
              <a:cs typeface="Times New Roman" panose="02020603050405020304" pitchFamily="18" charset="0"/>
            </a:endParaRPr>
          </a:p>
          <a:p>
            <a:pPr marL="342900" indent="-342900">
              <a:buAutoNum type="alphaUcPeriod"/>
            </a:pPr>
            <a:r>
              <a:rPr lang="en-US" sz="1800" dirty="0" err="1" smtClean="0">
                <a:latin typeface="Times New Roman" panose="02020603050405020304" pitchFamily="18" charset="0"/>
                <a:cs typeface="Times New Roman" panose="02020603050405020304" pitchFamily="18" charset="0"/>
              </a:rPr>
              <a:t>Em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giải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thích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hiểu</a:t>
            </a:r>
            <a:r>
              <a:rPr lang="en-US" sz="1800" dirty="0" smtClean="0">
                <a:latin typeface="Times New Roman" panose="02020603050405020304" pitchFamily="18" charset="0"/>
                <a:cs typeface="Times New Roman" panose="02020603050405020304" pitchFamily="18" charset="0"/>
              </a:rPr>
              <a:t> ý </a:t>
            </a:r>
            <a:r>
              <a:rPr lang="en-US" sz="1800" dirty="0" err="1" smtClean="0">
                <a:latin typeface="Times New Roman" panose="02020603050405020304" pitchFamily="18" charset="0"/>
                <a:cs typeface="Times New Roman" panose="02020603050405020304" pitchFamily="18" charset="0"/>
              </a:rPr>
              <a:t>nghĩa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trang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phục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đó</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khuyên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tôn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trọng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sự</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biệt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về</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trang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phục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dân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tộc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khác</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21"/>
        <p:cNvGrpSpPr/>
        <p:nvPr/>
      </p:nvGrpSpPr>
      <p:grpSpPr>
        <a:xfrm>
          <a:off x="0" y="0"/>
          <a:ext cx="0" cy="0"/>
          <a:chOff x="0" y="0"/>
          <a:chExt cx="0" cy="0"/>
        </a:xfrm>
      </p:grpSpPr>
      <p:grpSp>
        <p:nvGrpSpPr>
          <p:cNvPr id="28040" name="Google Shape;28040;p75"/>
          <p:cNvGrpSpPr/>
          <p:nvPr/>
        </p:nvGrpSpPr>
        <p:grpSpPr>
          <a:xfrm>
            <a:off x="1234588" y="1641132"/>
            <a:ext cx="170431" cy="208992"/>
            <a:chOff x="7314226" y="2364570"/>
            <a:chExt cx="170431" cy="208992"/>
          </a:xfrm>
        </p:grpSpPr>
        <p:sp>
          <p:nvSpPr>
            <p:cNvPr id="28041" name="Google Shape;28041;p7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2" name="Google Shape;28042;p7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3" name="Google Shape;28043;p7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4" name="Google Shape;28044;p7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TextBox 105"/>
          <p:cNvSpPr txBox="1"/>
          <p:nvPr/>
        </p:nvSpPr>
        <p:spPr>
          <a:xfrm>
            <a:off x="2862441" y="-6438"/>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err="1" smtClean="0">
                <a:ln w="0"/>
                <a:solidFill>
                  <a:srgbClr val="002060"/>
                </a:solidFill>
                <a:effectLst>
                  <a:outerShdw blurRad="38100" dist="25400" dir="5400000" algn="ctr" rotWithShape="0">
                    <a:srgbClr val="6E747A">
                      <a:alpha val="43000"/>
                    </a:srgbClr>
                  </a:outerShdw>
                </a:effectLst>
                <a:latin typeface="SVN-Caprica Script" pitchFamily="2" charset="0"/>
              </a:rPr>
              <a:t>Bài</a:t>
            </a:r>
            <a:r>
              <a:rPr lang="en-US" sz="3200" b="1" dirty="0" smtClean="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200" b="1" dirty="0" err="1" smtClean="0">
                <a:ln w="0"/>
                <a:solidFill>
                  <a:srgbClr val="002060"/>
                </a:solidFill>
                <a:effectLst>
                  <a:outerShdw blurRad="38100" dist="25400" dir="5400000" algn="ctr" rotWithShape="0">
                    <a:srgbClr val="6E747A">
                      <a:alpha val="43000"/>
                    </a:srgbClr>
                  </a:outerShdw>
                </a:effectLst>
                <a:latin typeface="SVN-Caprica Script" pitchFamily="2" charset="0"/>
              </a:rPr>
              <a:t>tập</a:t>
            </a:r>
            <a:r>
              <a:rPr lang="en-US" sz="3200" b="1" dirty="0" smtClean="0">
                <a:ln w="0"/>
                <a:solidFill>
                  <a:srgbClr val="002060"/>
                </a:solidFill>
                <a:effectLst>
                  <a:outerShdw blurRad="38100" dist="25400" dir="5400000" algn="ctr" rotWithShape="0">
                    <a:srgbClr val="6E747A">
                      <a:alpha val="43000"/>
                    </a:srgbClr>
                  </a:outerShdw>
                </a:effectLst>
                <a:latin typeface="SVN-Caprica Script" pitchFamily="2" charset="0"/>
              </a:rPr>
              <a:t> 4</a:t>
            </a:r>
            <a:endParaRPr lang="en-US" sz="3200" b="1" dirty="0">
              <a:ln w="0"/>
              <a:solidFill>
                <a:srgbClr val="002060"/>
              </a:solidFill>
              <a:effectLst>
                <a:outerShdw blurRad="38100" dist="25400" dir="5400000" algn="ctr" rotWithShape="0">
                  <a:srgbClr val="6E747A">
                    <a:alpha val="43000"/>
                  </a:srgbClr>
                </a:outerShdw>
              </a:effectLst>
              <a:latin typeface="SVN-Caprica Script" pitchFamily="2"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15630"/>
            <a:ext cx="9144000" cy="371223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2" y="585188"/>
            <a:ext cx="4986864" cy="3365024"/>
          </a:xfrm>
          <a:prstGeom prst="rect">
            <a:avLst/>
          </a:prstGeom>
          <a:solidFill>
            <a:schemeClr val="accent6"/>
          </a:solidFill>
          <a:ln w="38100">
            <a:solidFill>
              <a:schemeClr val="accent5">
                <a:lumMod val="75000"/>
                <a:lumOff val="25000"/>
              </a:schemeClr>
            </a:solidFill>
          </a:ln>
        </p:spPr>
        <p:txBody>
          <a:bodyPr wrap="square">
            <a:spAutoFit/>
          </a:bodyPr>
          <a:lstStyle/>
          <a:p>
            <a:pPr algn="just">
              <a:lnSpc>
                <a:spcPct val="150000"/>
              </a:lnSpc>
            </a:pPr>
            <a:r>
              <a:rPr lang="vi-VN" sz="1800" dirty="0"/>
              <a:t>Khi tìm hiểu về ẩm thực của các nước trên thế giới, bạn H cùng các bạn đọc và xem  nhiều đoạn phim ngắn về cách ăn uống của các nước. Bạn M bỗng dưng cười to và có  thái độ khá tiêu cực khi xem đến đoạn ăn bốc bằng tay của một số quốc gia. Bạn M bảo:  “Ăn như thế này mất vệ sinh và kém văn minh quá”. Cả lớp đều quay lại nhìn bạn M. </a:t>
            </a:r>
            <a:endParaRPr lang="vi-VN" sz="1800" dirty="0"/>
          </a:p>
        </p:txBody>
      </p:sp>
      <p:sp>
        <p:nvSpPr>
          <p:cNvPr id="9" name="TextBox 8"/>
          <p:cNvSpPr txBox="1"/>
          <p:nvPr/>
        </p:nvSpPr>
        <p:spPr>
          <a:xfrm>
            <a:off x="99062" y="4026412"/>
            <a:ext cx="7132318" cy="456535"/>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vi-VN" sz="1800" b="1" dirty="0" smtClean="0"/>
              <a:t>Nếu </a:t>
            </a:r>
            <a:r>
              <a:rPr lang="vi-VN" sz="1800" b="1" dirty="0"/>
              <a:t>là bạn của M, em sẽ khuyên bạn M như thế nào? </a:t>
            </a:r>
            <a:endParaRPr lang="vi-VN" sz="1800" b="1" dirty="0"/>
          </a:p>
        </p:txBody>
      </p:sp>
      <p:pic>
        <p:nvPicPr>
          <p:cNvPr id="4098" name="Picture 2" descr="Tìm hiểu cách ăn của người Ấn Độ - Những lợi ích ẩn dấu!"/>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177366" y="1028700"/>
            <a:ext cx="3909779" cy="26850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58736" y="41562"/>
            <a:ext cx="2965877" cy="400110"/>
          </a:xfrm>
          <a:prstGeom prst="rect">
            <a:avLst/>
          </a:prstGeom>
          <a:noFill/>
        </p:spPr>
        <p:txBody>
          <a:bodyPr wrap="none" rtlCol="0">
            <a:spAutoFit/>
          </a:bodyPr>
          <a:lstStyle/>
          <a:p>
            <a:r>
              <a:rPr lang="en-US" sz="2000" b="1" dirty="0" err="1" smtClean="0">
                <a:solidFill>
                  <a:srgbClr val="002060"/>
                </a:solidFill>
                <a:latin typeface="Times New Roman" panose="02020603050405020304" pitchFamily="18" charset="0"/>
                <a:cs typeface="Times New Roman" panose="02020603050405020304" pitchFamily="18" charset="0"/>
              </a:rPr>
              <a:t>Đóng</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vai</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xử</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lí</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tình</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huống</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08"/>
        <p:cNvGrpSpPr/>
        <p:nvPr/>
      </p:nvGrpSpPr>
      <p:grpSpPr>
        <a:xfrm>
          <a:off x="0" y="0"/>
          <a:ext cx="0" cy="0"/>
          <a:chOff x="0" y="0"/>
          <a:chExt cx="0" cy="0"/>
        </a:xfrm>
      </p:grpSpPr>
      <p:grpSp>
        <p:nvGrpSpPr>
          <p:cNvPr id="27011" name="Google Shape;27011;p51"/>
          <p:cNvGrpSpPr/>
          <p:nvPr/>
        </p:nvGrpSpPr>
        <p:grpSpPr>
          <a:xfrm>
            <a:off x="5440525" y="1310975"/>
            <a:ext cx="3413229" cy="6085720"/>
            <a:chOff x="5440525" y="1310975"/>
            <a:chExt cx="3413229" cy="6085720"/>
          </a:xfrm>
        </p:grpSpPr>
        <p:sp>
          <p:nvSpPr>
            <p:cNvPr id="27012" name="Google Shape;27012;p51"/>
            <p:cNvSpPr/>
            <p:nvPr/>
          </p:nvSpPr>
          <p:spPr>
            <a:xfrm>
              <a:off x="7557182" y="2151539"/>
              <a:ext cx="309282" cy="1309503"/>
            </a:xfrm>
            <a:custGeom>
              <a:avLst/>
              <a:gdLst/>
              <a:ahLst/>
              <a:cxnLst/>
              <a:rect l="l" t="t" r="r" b="b"/>
              <a:pathLst>
                <a:path w="7449" h="31541" fill="none" extrusionOk="0">
                  <a:moveTo>
                    <a:pt x="4966" y="31540"/>
                  </a:moveTo>
                  <a:cubicBezTo>
                    <a:pt x="7449" y="21820"/>
                    <a:pt x="1854" y="0"/>
                    <a:pt x="1854" y="0"/>
                  </a:cubicBezTo>
                  <a:cubicBezTo>
                    <a:pt x="2973" y="12029"/>
                    <a:pt x="2903" y="23043"/>
                    <a:pt x="1" y="31540"/>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3" name="Google Shape;27013;p51"/>
            <p:cNvSpPr/>
            <p:nvPr/>
          </p:nvSpPr>
          <p:spPr>
            <a:xfrm>
              <a:off x="7062124" y="3420358"/>
              <a:ext cx="1791630" cy="3166291"/>
            </a:xfrm>
            <a:custGeom>
              <a:avLst/>
              <a:gdLst/>
              <a:ahLst/>
              <a:cxnLst/>
              <a:rect l="l" t="t" r="r" b="b"/>
              <a:pathLst>
                <a:path w="43151" h="76264" extrusionOk="0">
                  <a:moveTo>
                    <a:pt x="11925" y="0"/>
                  </a:moveTo>
                  <a:lnTo>
                    <a:pt x="11925" y="0"/>
                  </a:lnTo>
                  <a:cubicBezTo>
                    <a:pt x="7659" y="10490"/>
                    <a:pt x="1" y="37660"/>
                    <a:pt x="24792" y="56262"/>
                  </a:cubicBezTo>
                  <a:cubicBezTo>
                    <a:pt x="35842" y="64549"/>
                    <a:pt x="40877" y="71473"/>
                    <a:pt x="43150" y="76263"/>
                  </a:cubicBezTo>
                  <a:lnTo>
                    <a:pt x="43115" y="42940"/>
                  </a:lnTo>
                  <a:cubicBezTo>
                    <a:pt x="37171" y="32415"/>
                    <a:pt x="28149" y="28358"/>
                    <a:pt x="23813" y="22729"/>
                  </a:cubicBezTo>
                  <a:cubicBezTo>
                    <a:pt x="18988" y="16540"/>
                    <a:pt x="17345" y="245"/>
                    <a:pt x="17345" y="245"/>
                  </a:cubicBezTo>
                  <a:lnTo>
                    <a:pt x="11925"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4" name="Google Shape;27014;p51"/>
            <p:cNvSpPr/>
            <p:nvPr/>
          </p:nvSpPr>
          <p:spPr>
            <a:xfrm>
              <a:off x="7422166" y="3426170"/>
              <a:ext cx="1430115" cy="2835272"/>
            </a:xfrm>
            <a:custGeom>
              <a:avLst/>
              <a:gdLst/>
              <a:ahLst/>
              <a:cxnLst/>
              <a:rect l="l" t="t" r="r" b="b"/>
              <a:pathLst>
                <a:path w="34444" h="68291" extrusionOk="0">
                  <a:moveTo>
                    <a:pt x="5875" y="0"/>
                  </a:moveTo>
                  <a:cubicBezTo>
                    <a:pt x="1" y="36366"/>
                    <a:pt x="25317" y="50492"/>
                    <a:pt x="33709" y="66997"/>
                  </a:cubicBezTo>
                  <a:cubicBezTo>
                    <a:pt x="33954" y="67486"/>
                    <a:pt x="34198" y="67906"/>
                    <a:pt x="34443" y="68291"/>
                  </a:cubicBezTo>
                  <a:lnTo>
                    <a:pt x="34443" y="42800"/>
                  </a:lnTo>
                  <a:cubicBezTo>
                    <a:pt x="28499" y="32275"/>
                    <a:pt x="19477" y="28218"/>
                    <a:pt x="15141" y="22589"/>
                  </a:cubicBezTo>
                  <a:cubicBezTo>
                    <a:pt x="10316" y="16400"/>
                    <a:pt x="8673" y="105"/>
                    <a:pt x="8673" y="105"/>
                  </a:cubicBezTo>
                  <a:lnTo>
                    <a:pt x="5875"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5" name="Google Shape;27015;p51"/>
            <p:cNvSpPr/>
            <p:nvPr/>
          </p:nvSpPr>
          <p:spPr>
            <a:xfrm>
              <a:off x="5772999" y="2826574"/>
              <a:ext cx="2318601" cy="894328"/>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6" name="Google Shape;27016;p51"/>
            <p:cNvSpPr/>
            <p:nvPr/>
          </p:nvSpPr>
          <p:spPr>
            <a:xfrm>
              <a:off x="6378369" y="2433153"/>
              <a:ext cx="1508505" cy="528476"/>
            </a:xfrm>
            <a:custGeom>
              <a:avLst/>
              <a:gdLst/>
              <a:ahLst/>
              <a:cxnLst/>
              <a:rect l="l" t="t" r="r" b="b"/>
              <a:pathLst>
                <a:path w="36332" h="12729" fill="none" extrusionOk="0">
                  <a:moveTo>
                    <a:pt x="36331" y="12729"/>
                  </a:moveTo>
                  <a:lnTo>
                    <a:pt x="22344" y="1469"/>
                  </a:lnTo>
                  <a:lnTo>
                    <a:pt x="0" y="1"/>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7" name="Google Shape;27017;p51"/>
            <p:cNvSpPr/>
            <p:nvPr/>
          </p:nvSpPr>
          <p:spPr>
            <a:xfrm>
              <a:off x="5912374" y="2585606"/>
              <a:ext cx="634467" cy="241009"/>
            </a:xfrm>
            <a:custGeom>
              <a:avLst/>
              <a:gdLst/>
              <a:ahLst/>
              <a:cxnLst/>
              <a:rect l="l" t="t" r="r" b="b"/>
              <a:pathLst>
                <a:path w="15281" h="5805" fill="none" extrusionOk="0">
                  <a:moveTo>
                    <a:pt x="0" y="0"/>
                  </a:moveTo>
                  <a:lnTo>
                    <a:pt x="15281" y="5805"/>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8" name="Google Shape;27018;p51"/>
            <p:cNvSpPr/>
            <p:nvPr/>
          </p:nvSpPr>
          <p:spPr>
            <a:xfrm>
              <a:off x="6495947" y="2155899"/>
              <a:ext cx="527055" cy="319394"/>
            </a:xfrm>
            <a:custGeom>
              <a:avLst/>
              <a:gdLst/>
              <a:ahLst/>
              <a:cxnLst/>
              <a:rect l="l" t="t" r="r" b="b"/>
              <a:pathLst>
                <a:path w="12694" h="7693" fill="none" extrusionOk="0">
                  <a:moveTo>
                    <a:pt x="1" y="0"/>
                  </a:moveTo>
                  <a:lnTo>
                    <a:pt x="12694" y="7693"/>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9" name="Google Shape;27019;p51"/>
            <p:cNvSpPr/>
            <p:nvPr/>
          </p:nvSpPr>
          <p:spPr>
            <a:xfrm>
              <a:off x="6572921" y="1837957"/>
              <a:ext cx="731748" cy="656226"/>
            </a:xfrm>
            <a:custGeom>
              <a:avLst/>
              <a:gdLst/>
              <a:ahLst/>
              <a:cxnLst/>
              <a:rect l="l" t="t" r="r" b="b"/>
              <a:pathLst>
                <a:path w="17624" h="15806" fill="none" extrusionOk="0">
                  <a:moveTo>
                    <a:pt x="0" y="0"/>
                  </a:moveTo>
                  <a:lnTo>
                    <a:pt x="17623" y="15805"/>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0" name="Google Shape;27020;p51"/>
            <p:cNvSpPr/>
            <p:nvPr/>
          </p:nvSpPr>
          <p:spPr>
            <a:xfrm>
              <a:off x="7179744" y="1718926"/>
              <a:ext cx="454436" cy="432654"/>
            </a:xfrm>
            <a:custGeom>
              <a:avLst/>
              <a:gdLst/>
              <a:ahLst/>
              <a:cxnLst/>
              <a:rect l="l" t="t" r="r" b="b"/>
              <a:pathLst>
                <a:path w="10945" h="10421" fill="none" extrusionOk="0">
                  <a:moveTo>
                    <a:pt x="0" y="4965"/>
                  </a:moveTo>
                  <a:lnTo>
                    <a:pt x="10945" y="10420"/>
                  </a:lnTo>
                  <a:lnTo>
                    <a:pt x="2448" y="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1" name="Google Shape;27021;p51"/>
            <p:cNvSpPr/>
            <p:nvPr/>
          </p:nvSpPr>
          <p:spPr>
            <a:xfrm>
              <a:off x="8008687" y="1746494"/>
              <a:ext cx="82791" cy="1194832"/>
            </a:xfrm>
            <a:custGeom>
              <a:avLst/>
              <a:gdLst/>
              <a:ahLst/>
              <a:cxnLst/>
              <a:rect l="l" t="t" r="r" b="b"/>
              <a:pathLst>
                <a:path w="1994" h="28779" fill="none" extrusionOk="0">
                  <a:moveTo>
                    <a:pt x="0" y="28778"/>
                  </a:moveTo>
                  <a:lnTo>
                    <a:pt x="1993" y="13323"/>
                  </a:lnTo>
                  <a:lnTo>
                    <a:pt x="1993" y="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2" name="Google Shape;27022;p51"/>
            <p:cNvSpPr/>
            <p:nvPr/>
          </p:nvSpPr>
          <p:spPr>
            <a:xfrm>
              <a:off x="6154796" y="2826574"/>
              <a:ext cx="392032" cy="392008"/>
            </a:xfrm>
            <a:custGeom>
              <a:avLst/>
              <a:gdLst/>
              <a:ahLst/>
              <a:cxnLst/>
              <a:rect l="l" t="t" r="r" b="b"/>
              <a:pathLst>
                <a:path w="9442" h="9442" extrusionOk="0">
                  <a:moveTo>
                    <a:pt x="9442" y="1"/>
                  </a:moveTo>
                  <a:lnTo>
                    <a:pt x="1" y="9442"/>
                  </a:lnTo>
                  <a:cubicBezTo>
                    <a:pt x="7064" y="8183"/>
                    <a:pt x="9441" y="1"/>
                    <a:pt x="9442"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3" name="Google Shape;27023;p51"/>
            <p:cNvSpPr/>
            <p:nvPr/>
          </p:nvSpPr>
          <p:spPr>
            <a:xfrm>
              <a:off x="5730900" y="2990651"/>
              <a:ext cx="159727" cy="402139"/>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4" name="Google Shape;27024;p51"/>
            <p:cNvSpPr/>
            <p:nvPr/>
          </p:nvSpPr>
          <p:spPr>
            <a:xfrm>
              <a:off x="5539254" y="2398320"/>
              <a:ext cx="373182" cy="187493"/>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5" name="Google Shape;27025;p51"/>
            <p:cNvSpPr/>
            <p:nvPr/>
          </p:nvSpPr>
          <p:spPr>
            <a:xfrm>
              <a:off x="6054614" y="2433153"/>
              <a:ext cx="323814" cy="122850"/>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6" name="Google Shape;27026;p51"/>
            <p:cNvSpPr/>
            <p:nvPr/>
          </p:nvSpPr>
          <p:spPr>
            <a:xfrm>
              <a:off x="7142004" y="2494142"/>
              <a:ext cx="164087" cy="287467"/>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7" name="Google Shape;27027;p51"/>
            <p:cNvSpPr/>
            <p:nvPr/>
          </p:nvSpPr>
          <p:spPr>
            <a:xfrm>
              <a:off x="6054614" y="2135555"/>
              <a:ext cx="441399" cy="80544"/>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8" name="Google Shape;27028;p51"/>
            <p:cNvSpPr/>
            <p:nvPr/>
          </p:nvSpPr>
          <p:spPr>
            <a:xfrm>
              <a:off x="6247713" y="1405344"/>
              <a:ext cx="333945" cy="441373"/>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9" name="Google Shape;27029;p51"/>
            <p:cNvSpPr/>
            <p:nvPr/>
          </p:nvSpPr>
          <p:spPr>
            <a:xfrm>
              <a:off x="6898088" y="1846676"/>
              <a:ext cx="146690" cy="394914"/>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0" name="Google Shape;27030;p51"/>
            <p:cNvSpPr/>
            <p:nvPr/>
          </p:nvSpPr>
          <p:spPr>
            <a:xfrm>
              <a:off x="7012801" y="1499714"/>
              <a:ext cx="239570" cy="425388"/>
            </a:xfrm>
            <a:custGeom>
              <a:avLst/>
              <a:gdLst/>
              <a:ahLst/>
              <a:cxnLst/>
              <a:rect l="l" t="t" r="r" b="b"/>
              <a:pathLst>
                <a:path w="5770" h="10246" extrusionOk="0">
                  <a:moveTo>
                    <a:pt x="0" y="0"/>
                  </a:moveTo>
                  <a:lnTo>
                    <a:pt x="4021" y="10245"/>
                  </a:lnTo>
                  <a:cubicBezTo>
                    <a:pt x="4021" y="10245"/>
                    <a:pt x="5770" y="3881"/>
                    <a:pt x="0"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1" name="Google Shape;27031;p51"/>
            <p:cNvSpPr/>
            <p:nvPr/>
          </p:nvSpPr>
          <p:spPr>
            <a:xfrm>
              <a:off x="7507817" y="1676786"/>
              <a:ext cx="165540" cy="474794"/>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2" name="Google Shape;27032;p51"/>
            <p:cNvSpPr/>
            <p:nvPr/>
          </p:nvSpPr>
          <p:spPr>
            <a:xfrm>
              <a:off x="7859140" y="1913436"/>
              <a:ext cx="232346" cy="386196"/>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3" name="Google Shape;27033;p51"/>
            <p:cNvSpPr/>
            <p:nvPr/>
          </p:nvSpPr>
          <p:spPr>
            <a:xfrm>
              <a:off x="8091432" y="1358886"/>
              <a:ext cx="193110" cy="397821"/>
            </a:xfrm>
            <a:custGeom>
              <a:avLst/>
              <a:gdLst/>
              <a:ahLst/>
              <a:cxnLst/>
              <a:rect l="l" t="t" r="r" b="b"/>
              <a:pathLst>
                <a:path w="4651" h="9582" extrusionOk="0">
                  <a:moveTo>
                    <a:pt x="2798" y="0"/>
                  </a:moveTo>
                  <a:lnTo>
                    <a:pt x="0" y="9581"/>
                  </a:lnTo>
                  <a:cubicBezTo>
                    <a:pt x="4651" y="7169"/>
                    <a:pt x="2798" y="1"/>
                    <a:pt x="2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4" name="Google Shape;27034;p51"/>
            <p:cNvSpPr/>
            <p:nvPr/>
          </p:nvSpPr>
          <p:spPr>
            <a:xfrm>
              <a:off x="5440525" y="2992104"/>
              <a:ext cx="332534" cy="261353"/>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5" name="Google Shape;27035;p51"/>
            <p:cNvSpPr/>
            <p:nvPr/>
          </p:nvSpPr>
          <p:spPr>
            <a:xfrm>
              <a:off x="5579900" y="2585606"/>
              <a:ext cx="332534" cy="198910"/>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6" name="Google Shape;27036;p51"/>
            <p:cNvSpPr/>
            <p:nvPr/>
          </p:nvSpPr>
          <p:spPr>
            <a:xfrm>
              <a:off x="5825270" y="2238228"/>
              <a:ext cx="553171" cy="194966"/>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7" name="Google Shape;27037;p51"/>
            <p:cNvSpPr/>
            <p:nvPr/>
          </p:nvSpPr>
          <p:spPr>
            <a:xfrm>
              <a:off x="6738410" y="2475252"/>
              <a:ext cx="274447" cy="230879"/>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8" name="Google Shape;27038;p51"/>
            <p:cNvSpPr/>
            <p:nvPr/>
          </p:nvSpPr>
          <p:spPr>
            <a:xfrm>
              <a:off x="7230562" y="3140156"/>
              <a:ext cx="326679" cy="200405"/>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9" name="Google Shape;27039;p51"/>
            <p:cNvSpPr/>
            <p:nvPr/>
          </p:nvSpPr>
          <p:spPr>
            <a:xfrm>
              <a:off x="6198348" y="1925061"/>
              <a:ext cx="297657" cy="230879"/>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0" name="Google Shape;27040;p51"/>
            <p:cNvSpPr/>
            <p:nvPr/>
          </p:nvSpPr>
          <p:spPr>
            <a:xfrm>
              <a:off x="6072051" y="1709668"/>
              <a:ext cx="509616" cy="137049"/>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1" name="Google Shape;27041;p51"/>
            <p:cNvSpPr/>
            <p:nvPr/>
          </p:nvSpPr>
          <p:spPr>
            <a:xfrm>
              <a:off x="7353952" y="2151539"/>
              <a:ext cx="280218" cy="149214"/>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2" name="Google Shape;27042;p51"/>
            <p:cNvSpPr/>
            <p:nvPr/>
          </p:nvSpPr>
          <p:spPr>
            <a:xfrm>
              <a:off x="6738410" y="1701323"/>
              <a:ext cx="439946" cy="231045"/>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3" name="Google Shape;27043;p51"/>
            <p:cNvSpPr/>
            <p:nvPr/>
          </p:nvSpPr>
          <p:spPr>
            <a:xfrm>
              <a:off x="7078109" y="1310975"/>
              <a:ext cx="271541" cy="415217"/>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4" name="Google Shape;27044;p51"/>
            <p:cNvSpPr/>
            <p:nvPr/>
          </p:nvSpPr>
          <p:spPr>
            <a:xfrm>
              <a:off x="8066770" y="2495346"/>
              <a:ext cx="707044" cy="591541"/>
            </a:xfrm>
            <a:custGeom>
              <a:avLst/>
              <a:gdLst/>
              <a:ahLst/>
              <a:cxnLst/>
              <a:rect l="l" t="t" r="r" b="b"/>
              <a:pathLst>
                <a:path w="17029" h="14248" extrusionOk="0">
                  <a:moveTo>
                    <a:pt x="9969" y="1"/>
                  </a:moveTo>
                  <a:cubicBezTo>
                    <a:pt x="8137" y="1"/>
                    <a:pt x="6169" y="666"/>
                    <a:pt x="4476" y="1999"/>
                  </a:cubicBezTo>
                  <a:cubicBezTo>
                    <a:pt x="1014" y="4762"/>
                    <a:pt x="0" y="9273"/>
                    <a:pt x="2238" y="12105"/>
                  </a:cubicBezTo>
                  <a:cubicBezTo>
                    <a:pt x="3378" y="13530"/>
                    <a:pt x="5136" y="14247"/>
                    <a:pt x="7048" y="14247"/>
                  </a:cubicBezTo>
                  <a:cubicBezTo>
                    <a:pt x="8889" y="14247"/>
                    <a:pt x="10873" y="13583"/>
                    <a:pt x="12588" y="12245"/>
                  </a:cubicBezTo>
                  <a:cubicBezTo>
                    <a:pt x="16050" y="9517"/>
                    <a:pt x="17029" y="5007"/>
                    <a:pt x="14791" y="2174"/>
                  </a:cubicBezTo>
                  <a:cubicBezTo>
                    <a:pt x="13648" y="727"/>
                    <a:pt x="11883" y="1"/>
                    <a:pt x="9969"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5" name="Google Shape;27045;p51"/>
            <p:cNvSpPr/>
            <p:nvPr/>
          </p:nvSpPr>
          <p:spPr>
            <a:xfrm>
              <a:off x="8181442" y="2539147"/>
              <a:ext cx="502350" cy="535742"/>
            </a:xfrm>
            <a:custGeom>
              <a:avLst/>
              <a:gdLst/>
              <a:ahLst/>
              <a:cxnLst/>
              <a:rect l="l" t="t" r="r" b="b"/>
              <a:pathLst>
                <a:path w="12099" h="12904" fill="none" extrusionOk="0">
                  <a:moveTo>
                    <a:pt x="10036" y="3287"/>
                  </a:moveTo>
                  <a:cubicBezTo>
                    <a:pt x="12099" y="5945"/>
                    <a:pt x="11994" y="9441"/>
                    <a:pt x="9826" y="11190"/>
                  </a:cubicBezTo>
                  <a:cubicBezTo>
                    <a:pt x="7623" y="12903"/>
                    <a:pt x="4162" y="12204"/>
                    <a:pt x="2098" y="9581"/>
                  </a:cubicBezTo>
                  <a:cubicBezTo>
                    <a:pt x="0" y="6959"/>
                    <a:pt x="105" y="3427"/>
                    <a:pt x="2308" y="1714"/>
                  </a:cubicBezTo>
                  <a:cubicBezTo>
                    <a:pt x="4511" y="0"/>
                    <a:pt x="7973" y="700"/>
                    <a:pt x="10036" y="3287"/>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6" name="Google Shape;27046;p51"/>
            <p:cNvSpPr/>
            <p:nvPr/>
          </p:nvSpPr>
          <p:spPr>
            <a:xfrm>
              <a:off x="8243885" y="2582699"/>
              <a:ext cx="378953" cy="448638"/>
            </a:xfrm>
            <a:custGeom>
              <a:avLst/>
              <a:gdLst/>
              <a:ahLst/>
              <a:cxnLst/>
              <a:rect l="l" t="t" r="r" b="b"/>
              <a:pathLst>
                <a:path w="9127" h="10806" fill="none" extrusionOk="0">
                  <a:moveTo>
                    <a:pt x="6049" y="4231"/>
                  </a:moveTo>
                  <a:cubicBezTo>
                    <a:pt x="8112" y="6854"/>
                    <a:pt x="9126" y="9476"/>
                    <a:pt x="8287" y="10141"/>
                  </a:cubicBezTo>
                  <a:cubicBezTo>
                    <a:pt x="7483" y="10805"/>
                    <a:pt x="5140" y="9197"/>
                    <a:pt x="3042" y="6574"/>
                  </a:cubicBezTo>
                  <a:cubicBezTo>
                    <a:pt x="979" y="3952"/>
                    <a:pt x="0" y="1329"/>
                    <a:pt x="804" y="665"/>
                  </a:cubicBezTo>
                  <a:cubicBezTo>
                    <a:pt x="1609" y="0"/>
                    <a:pt x="3986" y="1609"/>
                    <a:pt x="6049" y="4231"/>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7" name="Google Shape;27047;p51"/>
            <p:cNvSpPr/>
            <p:nvPr/>
          </p:nvSpPr>
          <p:spPr>
            <a:xfrm>
              <a:off x="8136437" y="2517849"/>
              <a:ext cx="347024" cy="268286"/>
            </a:xfrm>
            <a:custGeom>
              <a:avLst/>
              <a:gdLst/>
              <a:ahLst/>
              <a:cxnLst/>
              <a:rect l="l" t="t" r="r" b="b"/>
              <a:pathLst>
                <a:path w="8358" h="6462" extrusionOk="0">
                  <a:moveTo>
                    <a:pt x="6275" y="0"/>
                  </a:moveTo>
                  <a:cubicBezTo>
                    <a:pt x="5291" y="0"/>
                    <a:pt x="3995" y="504"/>
                    <a:pt x="2798" y="1457"/>
                  </a:cubicBezTo>
                  <a:cubicBezTo>
                    <a:pt x="910" y="2961"/>
                    <a:pt x="0" y="4954"/>
                    <a:pt x="770" y="5933"/>
                  </a:cubicBezTo>
                  <a:cubicBezTo>
                    <a:pt x="1051" y="6291"/>
                    <a:pt x="1518" y="6462"/>
                    <a:pt x="2089" y="6462"/>
                  </a:cubicBezTo>
                  <a:cubicBezTo>
                    <a:pt x="3084" y="6462"/>
                    <a:pt x="4396" y="5944"/>
                    <a:pt x="5595" y="4989"/>
                  </a:cubicBezTo>
                  <a:cubicBezTo>
                    <a:pt x="7483" y="3486"/>
                    <a:pt x="8358" y="1492"/>
                    <a:pt x="7588" y="513"/>
                  </a:cubicBezTo>
                  <a:cubicBezTo>
                    <a:pt x="7307" y="168"/>
                    <a:pt x="6843" y="0"/>
                    <a:pt x="6275" y="0"/>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8" name="Google Shape;27048;p51"/>
            <p:cNvSpPr/>
            <p:nvPr/>
          </p:nvSpPr>
          <p:spPr>
            <a:xfrm>
              <a:off x="8044973" y="2263305"/>
              <a:ext cx="323814" cy="461716"/>
            </a:xfrm>
            <a:custGeom>
              <a:avLst/>
              <a:gdLst/>
              <a:ahLst/>
              <a:cxnLst/>
              <a:rect l="l" t="t" r="r" b="b"/>
              <a:pathLst>
                <a:path w="7799" h="11121" fill="none" extrusionOk="0">
                  <a:moveTo>
                    <a:pt x="7798" y="11120"/>
                  </a:moveTo>
                  <a:cubicBezTo>
                    <a:pt x="3218" y="36"/>
                    <a:pt x="1119" y="1"/>
                    <a:pt x="1119" y="1"/>
                  </a:cubicBezTo>
                  <a:cubicBezTo>
                    <a:pt x="1" y="385"/>
                    <a:pt x="2448" y="5420"/>
                    <a:pt x="5001" y="7588"/>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9" name="Google Shape;27049;p51"/>
            <p:cNvSpPr/>
            <p:nvPr/>
          </p:nvSpPr>
          <p:spPr>
            <a:xfrm>
              <a:off x="8091432" y="1955535"/>
              <a:ext cx="290391" cy="344097"/>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0" name="Google Shape;27050;p51"/>
            <p:cNvSpPr/>
            <p:nvPr/>
          </p:nvSpPr>
          <p:spPr>
            <a:xfrm>
              <a:off x="7902692" y="1358886"/>
              <a:ext cx="188791" cy="397821"/>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1" name="Google Shape;27051;p51"/>
            <p:cNvSpPr/>
            <p:nvPr/>
          </p:nvSpPr>
          <p:spPr>
            <a:xfrm>
              <a:off x="7626890" y="2128290"/>
              <a:ext cx="1071465" cy="5268405"/>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2" name="Google Shape;27052;p51"/>
            <p:cNvSpPr/>
            <p:nvPr/>
          </p:nvSpPr>
          <p:spPr>
            <a:xfrm>
              <a:off x="7885296" y="2941287"/>
              <a:ext cx="123439" cy="20344"/>
            </a:xfrm>
            <a:custGeom>
              <a:avLst/>
              <a:gdLst/>
              <a:ahLst/>
              <a:cxnLst/>
              <a:rect l="l" t="t" r="r" b="b"/>
              <a:pathLst>
                <a:path w="2973" h="490" fill="none" extrusionOk="0">
                  <a:moveTo>
                    <a:pt x="2972" y="0"/>
                  </a:moveTo>
                  <a:lnTo>
                    <a:pt x="0" y="490"/>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3" name="Google Shape;27053;p51"/>
            <p:cNvSpPr/>
            <p:nvPr/>
          </p:nvSpPr>
          <p:spPr>
            <a:xfrm>
              <a:off x="8091432" y="3700518"/>
              <a:ext cx="129252" cy="20385"/>
            </a:xfrm>
            <a:custGeom>
              <a:avLst/>
              <a:gdLst/>
              <a:ahLst/>
              <a:cxnLst/>
              <a:rect l="l" t="t" r="r" b="b"/>
              <a:pathLst>
                <a:path w="3113" h="491" fill="none" extrusionOk="0">
                  <a:moveTo>
                    <a:pt x="0" y="490"/>
                  </a:moveTo>
                  <a:lnTo>
                    <a:pt x="3113" y="1"/>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4" name="Google Shape;27054;p51"/>
            <p:cNvSpPr/>
            <p:nvPr/>
          </p:nvSpPr>
          <p:spPr>
            <a:xfrm>
              <a:off x="6247713" y="3300621"/>
              <a:ext cx="834843" cy="64003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5" name="Google Shape;27055;p51"/>
            <p:cNvSpPr/>
            <p:nvPr/>
          </p:nvSpPr>
          <p:spPr>
            <a:xfrm>
              <a:off x="6382728" y="3327442"/>
              <a:ext cx="553171" cy="631523"/>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6" name="Google Shape;27056;p51"/>
            <p:cNvSpPr/>
            <p:nvPr/>
          </p:nvSpPr>
          <p:spPr>
            <a:xfrm>
              <a:off x="6532233" y="3347744"/>
              <a:ext cx="254144" cy="590919"/>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7" name="Google Shape;27057;p51"/>
            <p:cNvSpPr/>
            <p:nvPr/>
          </p:nvSpPr>
          <p:spPr>
            <a:xfrm>
              <a:off x="6495947" y="3303071"/>
              <a:ext cx="437040" cy="23403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8" name="Google Shape;27058;p51"/>
            <p:cNvSpPr/>
            <p:nvPr/>
          </p:nvSpPr>
          <p:spPr>
            <a:xfrm>
              <a:off x="6689046" y="2909318"/>
              <a:ext cx="288938" cy="615580"/>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9" name="Google Shape;27059;p51"/>
            <p:cNvSpPr/>
            <p:nvPr/>
          </p:nvSpPr>
          <p:spPr>
            <a:xfrm>
              <a:off x="8493572" y="3497290"/>
              <a:ext cx="206188" cy="296186"/>
            </a:xfrm>
            <a:custGeom>
              <a:avLst/>
              <a:gdLst/>
              <a:ahLst/>
              <a:cxnLst/>
              <a:rect l="l" t="t" r="r" b="b"/>
              <a:pathLst>
                <a:path w="4966" h="7134" fill="none" extrusionOk="0">
                  <a:moveTo>
                    <a:pt x="2483" y="7134"/>
                  </a:moveTo>
                  <a:lnTo>
                    <a:pt x="0"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0" name="Google Shape;27060;p51"/>
            <p:cNvSpPr/>
            <p:nvPr/>
          </p:nvSpPr>
          <p:spPr>
            <a:xfrm>
              <a:off x="5896390" y="1829239"/>
              <a:ext cx="104589" cy="104583"/>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1" name="Google Shape;27061;p51"/>
            <p:cNvSpPr/>
            <p:nvPr/>
          </p:nvSpPr>
          <p:spPr>
            <a:xfrm>
              <a:off x="8651796" y="4008288"/>
              <a:ext cx="88604" cy="88598"/>
            </a:xfrm>
            <a:custGeom>
              <a:avLst/>
              <a:gdLst/>
              <a:ahLst/>
              <a:cxnLst/>
              <a:rect l="l" t="t" r="r" b="b"/>
              <a:pathLst>
                <a:path w="2134" h="2134" fill="none" extrusionOk="0">
                  <a:moveTo>
                    <a:pt x="2134" y="1050"/>
                  </a:moveTo>
                  <a:cubicBezTo>
                    <a:pt x="2134" y="1644"/>
                    <a:pt x="1644" y="2134"/>
                    <a:pt x="1050" y="2134"/>
                  </a:cubicBezTo>
                  <a:cubicBezTo>
                    <a:pt x="455" y="2134"/>
                    <a:pt x="1" y="1644"/>
                    <a:pt x="1" y="1050"/>
                  </a:cubicBezTo>
                  <a:cubicBezTo>
                    <a:pt x="1" y="455"/>
                    <a:pt x="455" y="1"/>
                    <a:pt x="1050" y="1"/>
                  </a:cubicBezTo>
                  <a:cubicBezTo>
                    <a:pt x="1644" y="1"/>
                    <a:pt x="2134" y="455"/>
                    <a:pt x="2134" y="1050"/>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2" name="Google Shape;27062;p51"/>
            <p:cNvSpPr/>
            <p:nvPr/>
          </p:nvSpPr>
          <p:spPr>
            <a:xfrm>
              <a:off x="6000931" y="3658420"/>
              <a:ext cx="42" cy="85692"/>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3" name="Google Shape;27063;p51"/>
            <p:cNvSpPr/>
            <p:nvPr/>
          </p:nvSpPr>
          <p:spPr>
            <a:xfrm>
              <a:off x="6000931" y="3816685"/>
              <a:ext cx="42" cy="85692"/>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4" name="Google Shape;27064;p51"/>
            <p:cNvSpPr/>
            <p:nvPr/>
          </p:nvSpPr>
          <p:spPr>
            <a:xfrm>
              <a:off x="5900749" y="3780398"/>
              <a:ext cx="63899" cy="42"/>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5" name="Google Shape;27065;p51"/>
            <p:cNvSpPr/>
            <p:nvPr/>
          </p:nvSpPr>
          <p:spPr>
            <a:xfrm>
              <a:off x="6037218" y="3780398"/>
              <a:ext cx="62446" cy="42"/>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066" name="Google Shape;27066;p51"/>
          <p:cNvGrpSpPr/>
          <p:nvPr/>
        </p:nvGrpSpPr>
        <p:grpSpPr>
          <a:xfrm>
            <a:off x="784354" y="7492"/>
            <a:ext cx="491864" cy="627912"/>
            <a:chOff x="784354" y="7492"/>
            <a:chExt cx="491864" cy="627912"/>
          </a:xfrm>
        </p:grpSpPr>
        <p:sp>
          <p:nvSpPr>
            <p:cNvPr id="27067" name="Google Shape;27067;p51"/>
            <p:cNvSpPr/>
            <p:nvPr/>
          </p:nvSpPr>
          <p:spPr>
            <a:xfrm>
              <a:off x="955816" y="536297"/>
              <a:ext cx="149938" cy="99107"/>
            </a:xfrm>
            <a:custGeom>
              <a:avLst/>
              <a:gdLst/>
              <a:ahLst/>
              <a:cxnLst/>
              <a:rect l="l" t="t" r="r" b="b"/>
              <a:pathLst>
                <a:path w="5106" h="3375" extrusionOk="0">
                  <a:moveTo>
                    <a:pt x="1" y="0"/>
                  </a:moveTo>
                  <a:lnTo>
                    <a:pt x="1" y="3112"/>
                  </a:lnTo>
                  <a:cubicBezTo>
                    <a:pt x="840" y="3287"/>
                    <a:pt x="1697" y="3375"/>
                    <a:pt x="2553" y="3375"/>
                  </a:cubicBezTo>
                  <a:cubicBezTo>
                    <a:pt x="3410" y="3375"/>
                    <a:pt x="4267" y="3287"/>
                    <a:pt x="5106" y="3112"/>
                  </a:cubicBezTo>
                  <a:lnTo>
                    <a:pt x="5106"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8" name="Google Shape;27068;p51"/>
            <p:cNvSpPr/>
            <p:nvPr/>
          </p:nvSpPr>
          <p:spPr>
            <a:xfrm>
              <a:off x="784354" y="154317"/>
              <a:ext cx="491864" cy="402535"/>
            </a:xfrm>
            <a:custGeom>
              <a:avLst/>
              <a:gdLst/>
              <a:ahLst/>
              <a:cxnLst/>
              <a:rect l="l" t="t" r="r" b="b"/>
              <a:pathLst>
                <a:path w="16750" h="13708" extrusionOk="0">
                  <a:moveTo>
                    <a:pt x="8392" y="1"/>
                  </a:moveTo>
                  <a:cubicBezTo>
                    <a:pt x="3742" y="1"/>
                    <a:pt x="0" y="3078"/>
                    <a:pt x="0" y="6854"/>
                  </a:cubicBezTo>
                  <a:cubicBezTo>
                    <a:pt x="0" y="10631"/>
                    <a:pt x="3742" y="13708"/>
                    <a:pt x="8392" y="13708"/>
                  </a:cubicBezTo>
                  <a:cubicBezTo>
                    <a:pt x="13008" y="13708"/>
                    <a:pt x="16750" y="10631"/>
                    <a:pt x="16750" y="6854"/>
                  </a:cubicBezTo>
                  <a:cubicBezTo>
                    <a:pt x="16750" y="3078"/>
                    <a:pt x="13008" y="1"/>
                    <a:pt x="8392"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9" name="Google Shape;27069;p51"/>
            <p:cNvSpPr/>
            <p:nvPr/>
          </p:nvSpPr>
          <p:spPr>
            <a:xfrm>
              <a:off x="846990" y="154317"/>
              <a:ext cx="366593" cy="402535"/>
            </a:xfrm>
            <a:custGeom>
              <a:avLst/>
              <a:gdLst/>
              <a:ahLst/>
              <a:cxnLst/>
              <a:rect l="l" t="t" r="r" b="b"/>
              <a:pathLst>
                <a:path w="12484" h="13708" fill="none" extrusionOk="0">
                  <a:moveTo>
                    <a:pt x="12484" y="6854"/>
                  </a:moveTo>
                  <a:cubicBezTo>
                    <a:pt x="12484" y="10631"/>
                    <a:pt x="9686" y="13708"/>
                    <a:pt x="6259" y="13708"/>
                  </a:cubicBezTo>
                  <a:cubicBezTo>
                    <a:pt x="2798" y="13708"/>
                    <a:pt x="0" y="10631"/>
                    <a:pt x="0" y="6854"/>
                  </a:cubicBezTo>
                  <a:cubicBezTo>
                    <a:pt x="0" y="3078"/>
                    <a:pt x="2798" y="1"/>
                    <a:pt x="6259" y="1"/>
                  </a:cubicBezTo>
                  <a:cubicBezTo>
                    <a:pt x="9686" y="1"/>
                    <a:pt x="12484" y="3078"/>
                    <a:pt x="1248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0" name="Google Shape;27070;p51"/>
            <p:cNvSpPr/>
            <p:nvPr/>
          </p:nvSpPr>
          <p:spPr>
            <a:xfrm>
              <a:off x="932207" y="154317"/>
              <a:ext cx="197186" cy="402535"/>
            </a:xfrm>
            <a:custGeom>
              <a:avLst/>
              <a:gdLst/>
              <a:ahLst/>
              <a:cxnLst/>
              <a:rect l="l" t="t" r="r" b="b"/>
              <a:pathLst>
                <a:path w="6715" h="13708" fill="none" extrusionOk="0">
                  <a:moveTo>
                    <a:pt x="6714" y="6854"/>
                  </a:moveTo>
                  <a:cubicBezTo>
                    <a:pt x="6714" y="10631"/>
                    <a:pt x="5211" y="13708"/>
                    <a:pt x="3357" y="13708"/>
                  </a:cubicBezTo>
                  <a:cubicBezTo>
                    <a:pt x="1504" y="13708"/>
                    <a:pt x="1" y="10666"/>
                    <a:pt x="1" y="6854"/>
                  </a:cubicBezTo>
                  <a:cubicBezTo>
                    <a:pt x="1" y="3043"/>
                    <a:pt x="1504" y="1"/>
                    <a:pt x="3357" y="1"/>
                  </a:cubicBezTo>
                  <a:cubicBezTo>
                    <a:pt x="5211" y="1"/>
                    <a:pt x="6714" y="3078"/>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1" name="Google Shape;27071;p51"/>
            <p:cNvSpPr/>
            <p:nvPr/>
          </p:nvSpPr>
          <p:spPr>
            <a:xfrm>
              <a:off x="1030785" y="7492"/>
              <a:ext cx="29" cy="146854"/>
            </a:xfrm>
            <a:custGeom>
              <a:avLst/>
              <a:gdLst/>
              <a:ahLst/>
              <a:cxnLst/>
              <a:rect l="l" t="t" r="r" b="b"/>
              <a:pathLst>
                <a:path w="1" h="5001" fill="none" extrusionOk="0">
                  <a:moveTo>
                    <a:pt x="0" y="5001"/>
                  </a:moveTo>
                  <a:lnTo>
                    <a:pt x="0" y="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072" name="Google Shape;27072;p51"/>
          <p:cNvSpPr/>
          <p:nvPr/>
        </p:nvSpPr>
        <p:spPr>
          <a:xfrm>
            <a:off x="1461846" y="216712"/>
            <a:ext cx="145827" cy="20949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073" name="Google Shape;27073;p51"/>
          <p:cNvGrpSpPr/>
          <p:nvPr/>
        </p:nvGrpSpPr>
        <p:grpSpPr>
          <a:xfrm>
            <a:off x="1110983" y="948944"/>
            <a:ext cx="140686" cy="172547"/>
            <a:chOff x="1034783" y="1329944"/>
            <a:chExt cx="140686" cy="172547"/>
          </a:xfrm>
        </p:grpSpPr>
        <p:sp>
          <p:nvSpPr>
            <p:cNvPr id="27074" name="Google Shape;27074;p51"/>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5" name="Google Shape;27075;p51"/>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6" name="Google Shape;27076;p51"/>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7" name="Google Shape;27077;p51"/>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TextBox 104"/>
          <p:cNvSpPr txBox="1"/>
          <p:nvPr/>
        </p:nvSpPr>
        <p:spPr>
          <a:xfrm>
            <a:off x="654552" y="1976713"/>
            <a:ext cx="4740572"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5400" b="1" dirty="0">
                <a:solidFill>
                  <a:srgbClr val="D8181D"/>
                </a:solidFill>
                <a:latin typeface="SVN-Caprica Script" pitchFamily="2" charset="0"/>
              </a:rPr>
              <a:t>VẬN DỤNG</a:t>
            </a:r>
            <a:endParaRPr lang="en-US" sz="5400" b="1" dirty="0">
              <a:solidFill>
                <a:srgbClr val="D8181D"/>
              </a:solidFill>
              <a:latin typeface="SVN-Caprica Script" pitchFamily="2" charset="0"/>
            </a:endParaRPr>
          </a:p>
        </p:txBody>
      </p:sp>
      <p:sp>
        <p:nvSpPr>
          <p:cNvPr id="7" name="TextBox 105"/>
          <p:cNvSpPr txBox="1"/>
          <p:nvPr/>
        </p:nvSpPr>
        <p:spPr>
          <a:xfrm>
            <a:off x="816516" y="1271059"/>
            <a:ext cx="4437212"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b="1" dirty="0" err="1">
                <a:solidFill>
                  <a:srgbClr val="002060"/>
                </a:solidFill>
                <a:latin typeface="SVN-Caprica Script" pitchFamily="2" charset="0"/>
              </a:rPr>
              <a:t>Hoạt</a:t>
            </a:r>
            <a:r>
              <a:rPr lang="en-US" sz="4400" b="1" dirty="0">
                <a:solidFill>
                  <a:srgbClr val="002060"/>
                </a:solidFill>
                <a:latin typeface="SVN-Caprica Script" pitchFamily="2" charset="0"/>
              </a:rPr>
              <a:t> </a:t>
            </a:r>
            <a:r>
              <a:rPr lang="en-US" sz="4400" b="1" dirty="0" err="1">
                <a:solidFill>
                  <a:srgbClr val="002060"/>
                </a:solidFill>
                <a:latin typeface="SVN-Caprica Script" pitchFamily="2" charset="0"/>
              </a:rPr>
              <a:t>động</a:t>
            </a:r>
            <a:r>
              <a:rPr lang="en-US" sz="4400" b="1" dirty="0">
                <a:solidFill>
                  <a:srgbClr val="002060"/>
                </a:solidFill>
                <a:latin typeface="SVN-Caprica Script" pitchFamily="2" charset="0"/>
              </a:rPr>
              <a:t> 4</a:t>
            </a:r>
            <a:endParaRPr lang="en-US" sz="4400" b="1" dirty="0">
              <a:solidFill>
                <a:srgbClr val="002060"/>
              </a:solidFill>
              <a:latin typeface="SVN-Caprica Script"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8000"/>
          </a:stretch>
        </a:blipFill>
        <a:effectLst/>
      </p:bgPr>
    </p:bg>
    <p:spTree>
      <p:nvGrpSpPr>
        <p:cNvPr id="1" name=""/>
        <p:cNvGrpSpPr/>
        <p:nvPr/>
      </p:nvGrpSpPr>
      <p:grpSpPr>
        <a:xfrm>
          <a:off x="0" y="0"/>
          <a:ext cx="0" cy="0"/>
          <a:chOff x="0" y="0"/>
          <a:chExt cx="0" cy="0"/>
        </a:xfrm>
      </p:grpSpPr>
      <p:pic>
        <p:nvPicPr>
          <p:cNvPr id="120" name="Picture 1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783"/>
            <a:ext cx="9144000" cy="1655241"/>
          </a:xfrm>
          <a:prstGeom prst="rect">
            <a:avLst/>
          </a:prstGeom>
        </p:spPr>
      </p:pic>
      <p:pic>
        <p:nvPicPr>
          <p:cNvPr id="168" name="Picture 1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3922"/>
            <a:ext cx="9144000" cy="8356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90"/>
        <p:cNvGrpSpPr/>
        <p:nvPr/>
      </p:nvGrpSpPr>
      <p:grpSpPr>
        <a:xfrm>
          <a:off x="0" y="0"/>
          <a:ext cx="0" cy="0"/>
          <a:chOff x="0" y="0"/>
          <a:chExt cx="0" cy="0"/>
        </a:xfrm>
      </p:grpSpPr>
      <p:grpSp>
        <p:nvGrpSpPr>
          <p:cNvPr id="28095" name="Google Shape;28095;p76"/>
          <p:cNvGrpSpPr/>
          <p:nvPr/>
        </p:nvGrpSpPr>
        <p:grpSpPr>
          <a:xfrm>
            <a:off x="-110877" y="173311"/>
            <a:ext cx="3053381" cy="5011579"/>
            <a:chOff x="243350" y="1057575"/>
            <a:chExt cx="2105925" cy="3456500"/>
          </a:xfrm>
        </p:grpSpPr>
        <p:sp>
          <p:nvSpPr>
            <p:cNvPr id="28096" name="Google Shape;28096;p76"/>
            <p:cNvSpPr/>
            <p:nvPr/>
          </p:nvSpPr>
          <p:spPr>
            <a:xfrm>
              <a:off x="1989075" y="1947475"/>
              <a:ext cx="127650" cy="84375"/>
            </a:xfrm>
            <a:custGeom>
              <a:avLst/>
              <a:gdLst/>
              <a:ahLst/>
              <a:cxnLst/>
              <a:rect l="l" t="t" r="r" b="b"/>
              <a:pathLst>
                <a:path w="5106" h="3375" extrusionOk="0">
                  <a:moveTo>
                    <a:pt x="1" y="0"/>
                  </a:moveTo>
                  <a:lnTo>
                    <a:pt x="1" y="3112"/>
                  </a:lnTo>
                  <a:cubicBezTo>
                    <a:pt x="840" y="3287"/>
                    <a:pt x="1697" y="3375"/>
                    <a:pt x="2553" y="3375"/>
                  </a:cubicBezTo>
                  <a:cubicBezTo>
                    <a:pt x="3410" y="3375"/>
                    <a:pt x="4267" y="3287"/>
                    <a:pt x="5106" y="3112"/>
                  </a:cubicBezTo>
                  <a:lnTo>
                    <a:pt x="5106"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7" name="Google Shape;28097;p76"/>
            <p:cNvSpPr/>
            <p:nvPr/>
          </p:nvSpPr>
          <p:spPr>
            <a:xfrm>
              <a:off x="1843100" y="1622275"/>
              <a:ext cx="418750" cy="342700"/>
            </a:xfrm>
            <a:custGeom>
              <a:avLst/>
              <a:gdLst/>
              <a:ahLst/>
              <a:cxnLst/>
              <a:rect l="l" t="t" r="r" b="b"/>
              <a:pathLst>
                <a:path w="16750" h="13708" extrusionOk="0">
                  <a:moveTo>
                    <a:pt x="8392" y="1"/>
                  </a:moveTo>
                  <a:cubicBezTo>
                    <a:pt x="3742" y="1"/>
                    <a:pt x="0" y="3078"/>
                    <a:pt x="0" y="6854"/>
                  </a:cubicBezTo>
                  <a:cubicBezTo>
                    <a:pt x="0" y="10631"/>
                    <a:pt x="3742" y="13708"/>
                    <a:pt x="8392" y="13708"/>
                  </a:cubicBezTo>
                  <a:cubicBezTo>
                    <a:pt x="13008" y="13708"/>
                    <a:pt x="16750" y="10631"/>
                    <a:pt x="16750" y="6854"/>
                  </a:cubicBezTo>
                  <a:cubicBezTo>
                    <a:pt x="16750" y="3078"/>
                    <a:pt x="13008" y="1"/>
                    <a:pt x="8392"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8" name="Google Shape;28098;p76"/>
            <p:cNvSpPr/>
            <p:nvPr/>
          </p:nvSpPr>
          <p:spPr>
            <a:xfrm>
              <a:off x="1896425" y="1622275"/>
              <a:ext cx="312100" cy="342700"/>
            </a:xfrm>
            <a:custGeom>
              <a:avLst/>
              <a:gdLst/>
              <a:ahLst/>
              <a:cxnLst/>
              <a:rect l="l" t="t" r="r" b="b"/>
              <a:pathLst>
                <a:path w="12484" h="13708" fill="none" extrusionOk="0">
                  <a:moveTo>
                    <a:pt x="12484" y="6854"/>
                  </a:moveTo>
                  <a:cubicBezTo>
                    <a:pt x="12484" y="10631"/>
                    <a:pt x="9686" y="13708"/>
                    <a:pt x="6259" y="13708"/>
                  </a:cubicBezTo>
                  <a:cubicBezTo>
                    <a:pt x="2798" y="13708"/>
                    <a:pt x="0" y="10631"/>
                    <a:pt x="0" y="6854"/>
                  </a:cubicBezTo>
                  <a:cubicBezTo>
                    <a:pt x="0" y="3078"/>
                    <a:pt x="2798" y="1"/>
                    <a:pt x="6259" y="1"/>
                  </a:cubicBezTo>
                  <a:cubicBezTo>
                    <a:pt x="9686" y="1"/>
                    <a:pt x="12484" y="3078"/>
                    <a:pt x="1248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9" name="Google Shape;28099;p76"/>
            <p:cNvSpPr/>
            <p:nvPr/>
          </p:nvSpPr>
          <p:spPr>
            <a:xfrm>
              <a:off x="1968975" y="1622275"/>
              <a:ext cx="167875" cy="342700"/>
            </a:xfrm>
            <a:custGeom>
              <a:avLst/>
              <a:gdLst/>
              <a:ahLst/>
              <a:cxnLst/>
              <a:rect l="l" t="t" r="r" b="b"/>
              <a:pathLst>
                <a:path w="6715" h="13708" fill="none" extrusionOk="0">
                  <a:moveTo>
                    <a:pt x="6714" y="6854"/>
                  </a:moveTo>
                  <a:cubicBezTo>
                    <a:pt x="6714" y="10631"/>
                    <a:pt x="5211" y="13708"/>
                    <a:pt x="3357" y="13708"/>
                  </a:cubicBezTo>
                  <a:cubicBezTo>
                    <a:pt x="1504" y="13708"/>
                    <a:pt x="1" y="10666"/>
                    <a:pt x="1" y="6854"/>
                  </a:cubicBezTo>
                  <a:cubicBezTo>
                    <a:pt x="1" y="3043"/>
                    <a:pt x="1504" y="1"/>
                    <a:pt x="3357" y="1"/>
                  </a:cubicBezTo>
                  <a:cubicBezTo>
                    <a:pt x="5211" y="1"/>
                    <a:pt x="6714" y="3078"/>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0" name="Google Shape;28100;p76"/>
            <p:cNvSpPr/>
            <p:nvPr/>
          </p:nvSpPr>
          <p:spPr>
            <a:xfrm>
              <a:off x="2052900" y="1497275"/>
              <a:ext cx="25" cy="125025"/>
            </a:xfrm>
            <a:custGeom>
              <a:avLst/>
              <a:gdLst/>
              <a:ahLst/>
              <a:cxnLst/>
              <a:rect l="l" t="t" r="r" b="b"/>
              <a:pathLst>
                <a:path w="1" h="5001" fill="none" extrusionOk="0">
                  <a:moveTo>
                    <a:pt x="0" y="5001"/>
                  </a:moveTo>
                  <a:lnTo>
                    <a:pt x="0" y="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1" name="Google Shape;28101;p76"/>
            <p:cNvSpPr/>
            <p:nvPr/>
          </p:nvSpPr>
          <p:spPr>
            <a:xfrm>
              <a:off x="690925" y="3568200"/>
              <a:ext cx="127675" cy="84600"/>
            </a:xfrm>
            <a:custGeom>
              <a:avLst/>
              <a:gdLst/>
              <a:ahLst/>
              <a:cxnLst/>
              <a:rect l="l" t="t" r="r" b="b"/>
              <a:pathLst>
                <a:path w="5107" h="3384" extrusionOk="0">
                  <a:moveTo>
                    <a:pt x="1" y="0"/>
                  </a:moveTo>
                  <a:lnTo>
                    <a:pt x="1" y="3147"/>
                  </a:lnTo>
                  <a:cubicBezTo>
                    <a:pt x="840" y="3304"/>
                    <a:pt x="1697" y="3383"/>
                    <a:pt x="2553" y="3383"/>
                  </a:cubicBezTo>
                  <a:cubicBezTo>
                    <a:pt x="3410" y="3383"/>
                    <a:pt x="4267" y="3304"/>
                    <a:pt x="5106" y="3147"/>
                  </a:cubicBezTo>
                  <a:lnTo>
                    <a:pt x="5106"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2" name="Google Shape;28102;p76"/>
            <p:cNvSpPr/>
            <p:nvPr/>
          </p:nvSpPr>
          <p:spPr>
            <a:xfrm>
              <a:off x="544950" y="3243000"/>
              <a:ext cx="418750" cy="342700"/>
            </a:xfrm>
            <a:custGeom>
              <a:avLst/>
              <a:gdLst/>
              <a:ahLst/>
              <a:cxnLst/>
              <a:rect l="l" t="t" r="r" b="b"/>
              <a:pathLst>
                <a:path w="16750" h="13708" extrusionOk="0">
                  <a:moveTo>
                    <a:pt x="8392" y="0"/>
                  </a:moveTo>
                  <a:cubicBezTo>
                    <a:pt x="3777" y="0"/>
                    <a:pt x="0" y="3078"/>
                    <a:pt x="0" y="6854"/>
                  </a:cubicBezTo>
                  <a:cubicBezTo>
                    <a:pt x="0" y="10665"/>
                    <a:pt x="3777" y="13707"/>
                    <a:pt x="8392" y="13707"/>
                  </a:cubicBezTo>
                  <a:cubicBezTo>
                    <a:pt x="13008" y="13707"/>
                    <a:pt x="16750" y="10665"/>
                    <a:pt x="16750" y="6854"/>
                  </a:cubicBezTo>
                  <a:cubicBezTo>
                    <a:pt x="16750" y="3078"/>
                    <a:pt x="13008" y="0"/>
                    <a:pt x="8392"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3" name="Google Shape;28103;p76"/>
            <p:cNvSpPr/>
            <p:nvPr/>
          </p:nvSpPr>
          <p:spPr>
            <a:xfrm>
              <a:off x="598275" y="3243000"/>
              <a:ext cx="312975" cy="342700"/>
            </a:xfrm>
            <a:custGeom>
              <a:avLst/>
              <a:gdLst/>
              <a:ahLst/>
              <a:cxnLst/>
              <a:rect l="l" t="t" r="r" b="b"/>
              <a:pathLst>
                <a:path w="12519" h="13708" fill="none" extrusionOk="0">
                  <a:moveTo>
                    <a:pt x="12519" y="6854"/>
                  </a:moveTo>
                  <a:cubicBezTo>
                    <a:pt x="12519" y="10665"/>
                    <a:pt x="9721" y="13707"/>
                    <a:pt x="6259" y="13707"/>
                  </a:cubicBezTo>
                  <a:cubicBezTo>
                    <a:pt x="2798" y="13707"/>
                    <a:pt x="0" y="10665"/>
                    <a:pt x="0" y="6854"/>
                  </a:cubicBezTo>
                  <a:cubicBezTo>
                    <a:pt x="0" y="3078"/>
                    <a:pt x="2798" y="0"/>
                    <a:pt x="6259" y="0"/>
                  </a:cubicBezTo>
                  <a:cubicBezTo>
                    <a:pt x="9721" y="0"/>
                    <a:pt x="12519" y="3078"/>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4" name="Google Shape;28104;p76"/>
            <p:cNvSpPr/>
            <p:nvPr/>
          </p:nvSpPr>
          <p:spPr>
            <a:xfrm>
              <a:off x="670825" y="3243000"/>
              <a:ext cx="167875" cy="342700"/>
            </a:xfrm>
            <a:custGeom>
              <a:avLst/>
              <a:gdLst/>
              <a:ahLst/>
              <a:cxnLst/>
              <a:rect l="l" t="t" r="r" b="b"/>
              <a:pathLst>
                <a:path w="6715" h="13708" fill="none" extrusionOk="0">
                  <a:moveTo>
                    <a:pt x="6714" y="6854"/>
                  </a:moveTo>
                  <a:cubicBezTo>
                    <a:pt x="6714" y="10665"/>
                    <a:pt x="5211" y="13707"/>
                    <a:pt x="3357" y="13707"/>
                  </a:cubicBezTo>
                  <a:cubicBezTo>
                    <a:pt x="1504" y="13707"/>
                    <a:pt x="1" y="10665"/>
                    <a:pt x="1" y="6854"/>
                  </a:cubicBezTo>
                  <a:cubicBezTo>
                    <a:pt x="1" y="3078"/>
                    <a:pt x="1504" y="0"/>
                    <a:pt x="3357" y="0"/>
                  </a:cubicBezTo>
                  <a:cubicBezTo>
                    <a:pt x="5211" y="0"/>
                    <a:pt x="6714" y="3078"/>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5" name="Google Shape;28105;p76"/>
            <p:cNvSpPr/>
            <p:nvPr/>
          </p:nvSpPr>
          <p:spPr>
            <a:xfrm>
              <a:off x="754750" y="2916050"/>
              <a:ext cx="25" cy="326975"/>
            </a:xfrm>
            <a:custGeom>
              <a:avLst/>
              <a:gdLst/>
              <a:ahLst/>
              <a:cxnLst/>
              <a:rect l="l" t="t" r="r" b="b"/>
              <a:pathLst>
                <a:path w="1" h="13079" fill="none" extrusionOk="0">
                  <a:moveTo>
                    <a:pt x="0" y="13078"/>
                  </a:moveTo>
                  <a:lnTo>
                    <a:pt x="0" y="1"/>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6" name="Google Shape;28106;p76"/>
            <p:cNvSpPr/>
            <p:nvPr/>
          </p:nvSpPr>
          <p:spPr>
            <a:xfrm>
              <a:off x="1108800" y="3065550"/>
              <a:ext cx="126775" cy="83725"/>
            </a:xfrm>
            <a:custGeom>
              <a:avLst/>
              <a:gdLst/>
              <a:ahLst/>
              <a:cxnLst/>
              <a:rect l="l" t="t" r="r" b="b"/>
              <a:pathLst>
                <a:path w="5071" h="3349" extrusionOk="0">
                  <a:moveTo>
                    <a:pt x="0" y="0"/>
                  </a:moveTo>
                  <a:lnTo>
                    <a:pt x="0" y="3112"/>
                  </a:lnTo>
                  <a:cubicBezTo>
                    <a:pt x="839" y="3270"/>
                    <a:pt x="1687" y="3348"/>
                    <a:pt x="2535" y="3348"/>
                  </a:cubicBezTo>
                  <a:cubicBezTo>
                    <a:pt x="3383" y="3348"/>
                    <a:pt x="4231" y="3270"/>
                    <a:pt x="5070" y="3112"/>
                  </a:cubicBezTo>
                  <a:lnTo>
                    <a:pt x="5070"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7" name="Google Shape;28107;p76"/>
            <p:cNvSpPr/>
            <p:nvPr/>
          </p:nvSpPr>
          <p:spPr>
            <a:xfrm>
              <a:off x="962800" y="2740350"/>
              <a:ext cx="418750" cy="342700"/>
            </a:xfrm>
            <a:custGeom>
              <a:avLst/>
              <a:gdLst/>
              <a:ahLst/>
              <a:cxnLst/>
              <a:rect l="l" t="t" r="r" b="b"/>
              <a:pathLst>
                <a:path w="16750" h="13708" extrusionOk="0">
                  <a:moveTo>
                    <a:pt x="8393" y="0"/>
                  </a:moveTo>
                  <a:cubicBezTo>
                    <a:pt x="3742" y="0"/>
                    <a:pt x="1" y="3078"/>
                    <a:pt x="1" y="6854"/>
                  </a:cubicBezTo>
                  <a:cubicBezTo>
                    <a:pt x="1" y="10630"/>
                    <a:pt x="3742" y="13707"/>
                    <a:pt x="8393" y="13707"/>
                  </a:cubicBezTo>
                  <a:cubicBezTo>
                    <a:pt x="13008" y="13707"/>
                    <a:pt x="16750" y="10630"/>
                    <a:pt x="16750" y="6854"/>
                  </a:cubicBezTo>
                  <a:cubicBezTo>
                    <a:pt x="16750" y="3078"/>
                    <a:pt x="13008" y="0"/>
                    <a:pt x="8393"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8" name="Google Shape;28108;p76"/>
            <p:cNvSpPr/>
            <p:nvPr/>
          </p:nvSpPr>
          <p:spPr>
            <a:xfrm>
              <a:off x="1016125" y="2740350"/>
              <a:ext cx="312100" cy="342700"/>
            </a:xfrm>
            <a:custGeom>
              <a:avLst/>
              <a:gdLst/>
              <a:ahLst/>
              <a:cxnLst/>
              <a:rect l="l" t="t" r="r" b="b"/>
              <a:pathLst>
                <a:path w="12484" h="13708" fill="none" extrusionOk="0">
                  <a:moveTo>
                    <a:pt x="12484" y="6854"/>
                  </a:moveTo>
                  <a:cubicBezTo>
                    <a:pt x="12484" y="10630"/>
                    <a:pt x="9686" y="13707"/>
                    <a:pt x="6260" y="13707"/>
                  </a:cubicBezTo>
                  <a:cubicBezTo>
                    <a:pt x="2798" y="13707"/>
                    <a:pt x="1" y="10630"/>
                    <a:pt x="1" y="6854"/>
                  </a:cubicBezTo>
                  <a:cubicBezTo>
                    <a:pt x="1" y="3078"/>
                    <a:pt x="2798" y="0"/>
                    <a:pt x="6260" y="0"/>
                  </a:cubicBezTo>
                  <a:cubicBezTo>
                    <a:pt x="9686" y="0"/>
                    <a:pt x="12484" y="3078"/>
                    <a:pt x="1248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9" name="Google Shape;28109;p76"/>
            <p:cNvSpPr/>
            <p:nvPr/>
          </p:nvSpPr>
          <p:spPr>
            <a:xfrm>
              <a:off x="1088675" y="2740350"/>
              <a:ext cx="167000" cy="342700"/>
            </a:xfrm>
            <a:custGeom>
              <a:avLst/>
              <a:gdLst/>
              <a:ahLst/>
              <a:cxnLst/>
              <a:rect l="l" t="t" r="r" b="b"/>
              <a:pathLst>
                <a:path w="6680" h="13708" fill="none" extrusionOk="0">
                  <a:moveTo>
                    <a:pt x="6680" y="6854"/>
                  </a:moveTo>
                  <a:cubicBezTo>
                    <a:pt x="6680" y="10630"/>
                    <a:pt x="5176" y="13707"/>
                    <a:pt x="3358" y="13707"/>
                  </a:cubicBezTo>
                  <a:cubicBezTo>
                    <a:pt x="1504" y="13707"/>
                    <a:pt x="1" y="10630"/>
                    <a:pt x="1" y="6854"/>
                  </a:cubicBezTo>
                  <a:cubicBezTo>
                    <a:pt x="1" y="3078"/>
                    <a:pt x="1504" y="0"/>
                    <a:pt x="3358" y="0"/>
                  </a:cubicBezTo>
                  <a:cubicBezTo>
                    <a:pt x="5176" y="0"/>
                    <a:pt x="6680" y="3078"/>
                    <a:pt x="6680"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0" name="Google Shape;28110;p76"/>
            <p:cNvSpPr/>
            <p:nvPr/>
          </p:nvSpPr>
          <p:spPr>
            <a:xfrm>
              <a:off x="1172600" y="2280525"/>
              <a:ext cx="25" cy="459850"/>
            </a:xfrm>
            <a:custGeom>
              <a:avLst/>
              <a:gdLst/>
              <a:ahLst/>
              <a:cxnLst/>
              <a:rect l="l" t="t" r="r" b="b"/>
              <a:pathLst>
                <a:path w="1" h="18394" fill="none" extrusionOk="0">
                  <a:moveTo>
                    <a:pt x="1" y="18393"/>
                  </a:moveTo>
                  <a:lnTo>
                    <a:pt x="1" y="1"/>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1" name="Google Shape;28111;p76"/>
            <p:cNvSpPr/>
            <p:nvPr/>
          </p:nvSpPr>
          <p:spPr>
            <a:xfrm>
              <a:off x="1638550" y="2612725"/>
              <a:ext cx="127650" cy="84375"/>
            </a:xfrm>
            <a:custGeom>
              <a:avLst/>
              <a:gdLst/>
              <a:ahLst/>
              <a:cxnLst/>
              <a:rect l="l" t="t" r="r" b="b"/>
              <a:pathLst>
                <a:path w="5106" h="3375" extrusionOk="0">
                  <a:moveTo>
                    <a:pt x="0" y="0"/>
                  </a:moveTo>
                  <a:lnTo>
                    <a:pt x="0" y="3112"/>
                  </a:lnTo>
                  <a:cubicBezTo>
                    <a:pt x="839" y="3287"/>
                    <a:pt x="1696" y="3375"/>
                    <a:pt x="2553" y="3375"/>
                  </a:cubicBezTo>
                  <a:cubicBezTo>
                    <a:pt x="3409" y="3375"/>
                    <a:pt x="4266" y="3287"/>
                    <a:pt x="5105" y="3112"/>
                  </a:cubicBezTo>
                  <a:lnTo>
                    <a:pt x="5105"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2" name="Google Shape;28112;p76"/>
            <p:cNvSpPr/>
            <p:nvPr/>
          </p:nvSpPr>
          <p:spPr>
            <a:xfrm>
              <a:off x="1493425" y="2287525"/>
              <a:ext cx="417875" cy="342700"/>
            </a:xfrm>
            <a:custGeom>
              <a:avLst/>
              <a:gdLst/>
              <a:ahLst/>
              <a:cxnLst/>
              <a:rect l="l" t="t" r="r" b="b"/>
              <a:pathLst>
                <a:path w="16715" h="13708" extrusionOk="0">
                  <a:moveTo>
                    <a:pt x="8358" y="1"/>
                  </a:moveTo>
                  <a:cubicBezTo>
                    <a:pt x="3742" y="1"/>
                    <a:pt x="1" y="3043"/>
                    <a:pt x="1" y="6854"/>
                  </a:cubicBezTo>
                  <a:cubicBezTo>
                    <a:pt x="1" y="10631"/>
                    <a:pt x="3742" y="13708"/>
                    <a:pt x="8358" y="13708"/>
                  </a:cubicBezTo>
                  <a:cubicBezTo>
                    <a:pt x="12973" y="13708"/>
                    <a:pt x="16715" y="10631"/>
                    <a:pt x="16715" y="6854"/>
                  </a:cubicBezTo>
                  <a:cubicBezTo>
                    <a:pt x="16715" y="3043"/>
                    <a:pt x="12973" y="1"/>
                    <a:pt x="8358"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3" name="Google Shape;28113;p76"/>
            <p:cNvSpPr/>
            <p:nvPr/>
          </p:nvSpPr>
          <p:spPr>
            <a:xfrm>
              <a:off x="1545875" y="2287525"/>
              <a:ext cx="312975" cy="342700"/>
            </a:xfrm>
            <a:custGeom>
              <a:avLst/>
              <a:gdLst/>
              <a:ahLst/>
              <a:cxnLst/>
              <a:rect l="l" t="t" r="r" b="b"/>
              <a:pathLst>
                <a:path w="12519" h="13708" fill="none" extrusionOk="0">
                  <a:moveTo>
                    <a:pt x="12519" y="6854"/>
                  </a:moveTo>
                  <a:cubicBezTo>
                    <a:pt x="12519" y="10631"/>
                    <a:pt x="9721" y="13708"/>
                    <a:pt x="6260" y="13708"/>
                  </a:cubicBezTo>
                  <a:cubicBezTo>
                    <a:pt x="2798" y="13708"/>
                    <a:pt x="1" y="10631"/>
                    <a:pt x="1" y="6854"/>
                  </a:cubicBezTo>
                  <a:cubicBezTo>
                    <a:pt x="1" y="3043"/>
                    <a:pt x="2798" y="1"/>
                    <a:pt x="6260" y="1"/>
                  </a:cubicBezTo>
                  <a:cubicBezTo>
                    <a:pt x="9721" y="1"/>
                    <a:pt x="12519" y="3043"/>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4" name="Google Shape;28114;p76"/>
            <p:cNvSpPr/>
            <p:nvPr/>
          </p:nvSpPr>
          <p:spPr>
            <a:xfrm>
              <a:off x="1618425" y="2287525"/>
              <a:ext cx="167875" cy="342700"/>
            </a:xfrm>
            <a:custGeom>
              <a:avLst/>
              <a:gdLst/>
              <a:ahLst/>
              <a:cxnLst/>
              <a:rect l="l" t="t" r="r" b="b"/>
              <a:pathLst>
                <a:path w="6715" h="13708" fill="none" extrusionOk="0">
                  <a:moveTo>
                    <a:pt x="6714" y="6854"/>
                  </a:moveTo>
                  <a:cubicBezTo>
                    <a:pt x="6714" y="10631"/>
                    <a:pt x="5211" y="13708"/>
                    <a:pt x="3358" y="13708"/>
                  </a:cubicBezTo>
                  <a:cubicBezTo>
                    <a:pt x="1504" y="13708"/>
                    <a:pt x="1" y="10631"/>
                    <a:pt x="1" y="6854"/>
                  </a:cubicBezTo>
                  <a:cubicBezTo>
                    <a:pt x="1" y="3043"/>
                    <a:pt x="1504" y="1"/>
                    <a:pt x="3358" y="1"/>
                  </a:cubicBezTo>
                  <a:cubicBezTo>
                    <a:pt x="5211" y="1"/>
                    <a:pt x="6714" y="3043"/>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5" name="Google Shape;28115;p76"/>
            <p:cNvSpPr/>
            <p:nvPr/>
          </p:nvSpPr>
          <p:spPr>
            <a:xfrm>
              <a:off x="1702350" y="1756025"/>
              <a:ext cx="25" cy="531525"/>
            </a:xfrm>
            <a:custGeom>
              <a:avLst/>
              <a:gdLst/>
              <a:ahLst/>
              <a:cxnLst/>
              <a:rect l="l" t="t" r="r" b="b"/>
              <a:pathLst>
                <a:path w="1" h="21261" fill="none" extrusionOk="0">
                  <a:moveTo>
                    <a:pt x="1" y="21261"/>
                  </a:moveTo>
                  <a:lnTo>
                    <a:pt x="1" y="1"/>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6" name="Google Shape;28116;p76"/>
            <p:cNvSpPr/>
            <p:nvPr/>
          </p:nvSpPr>
          <p:spPr>
            <a:xfrm>
              <a:off x="461025" y="2520925"/>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7" name="Google Shape;28117;p76"/>
            <p:cNvSpPr/>
            <p:nvPr/>
          </p:nvSpPr>
          <p:spPr>
            <a:xfrm>
              <a:off x="633250" y="2243825"/>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8" name="Google Shape;28118;p76"/>
            <p:cNvSpPr/>
            <p:nvPr/>
          </p:nvSpPr>
          <p:spPr>
            <a:xfrm>
              <a:off x="836925" y="1610925"/>
              <a:ext cx="320850" cy="632925"/>
            </a:xfrm>
            <a:custGeom>
              <a:avLst/>
              <a:gdLst/>
              <a:ahLst/>
              <a:cxnLst/>
              <a:rect l="l" t="t" r="r" b="b"/>
              <a:pathLst>
                <a:path w="12834" h="25317" fill="none" extrusionOk="0">
                  <a:moveTo>
                    <a:pt x="0" y="14092"/>
                  </a:moveTo>
                  <a:lnTo>
                    <a:pt x="12833" y="25316"/>
                  </a:lnTo>
                  <a:lnTo>
                    <a:pt x="10246" y="10630"/>
                  </a:lnTo>
                  <a:lnTo>
                    <a:pt x="5175" y="0"/>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9" name="Google Shape;28119;p76"/>
            <p:cNvSpPr/>
            <p:nvPr/>
          </p:nvSpPr>
          <p:spPr>
            <a:xfrm>
              <a:off x="1093050" y="1586450"/>
              <a:ext cx="34125" cy="290250"/>
            </a:xfrm>
            <a:custGeom>
              <a:avLst/>
              <a:gdLst/>
              <a:ahLst/>
              <a:cxnLst/>
              <a:rect l="l" t="t" r="r" b="b"/>
              <a:pathLst>
                <a:path w="1365" h="11610" fill="none" extrusionOk="0">
                  <a:moveTo>
                    <a:pt x="1364" y="0"/>
                  </a:moveTo>
                  <a:lnTo>
                    <a:pt x="1" y="1160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0" name="Google Shape;28120;p76"/>
            <p:cNvSpPr/>
            <p:nvPr/>
          </p:nvSpPr>
          <p:spPr>
            <a:xfrm>
              <a:off x="1157750" y="1497275"/>
              <a:ext cx="219425" cy="746575"/>
            </a:xfrm>
            <a:custGeom>
              <a:avLst/>
              <a:gdLst/>
              <a:ahLst/>
              <a:cxnLst/>
              <a:rect l="l" t="t" r="r" b="b"/>
              <a:pathLst>
                <a:path w="8777" h="29863" fill="none" extrusionOk="0">
                  <a:moveTo>
                    <a:pt x="6784" y="0"/>
                  </a:moveTo>
                  <a:lnTo>
                    <a:pt x="8777" y="10351"/>
                  </a:lnTo>
                  <a:lnTo>
                    <a:pt x="0" y="29862"/>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1" name="Google Shape;28121;p76"/>
            <p:cNvSpPr/>
            <p:nvPr/>
          </p:nvSpPr>
          <p:spPr>
            <a:xfrm>
              <a:off x="1377150" y="1431700"/>
              <a:ext cx="252675" cy="324350"/>
            </a:xfrm>
            <a:custGeom>
              <a:avLst/>
              <a:gdLst/>
              <a:ahLst/>
              <a:cxnLst/>
              <a:rect l="l" t="t" r="r" b="b"/>
              <a:pathLst>
                <a:path w="10107" h="12974" fill="none" extrusionOk="0">
                  <a:moveTo>
                    <a:pt x="10106" y="1"/>
                  </a:moveTo>
                  <a:lnTo>
                    <a:pt x="1" y="1297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2" name="Google Shape;28122;p76"/>
            <p:cNvSpPr/>
            <p:nvPr/>
          </p:nvSpPr>
          <p:spPr>
            <a:xfrm>
              <a:off x="1679625" y="1395000"/>
              <a:ext cx="160000" cy="318225"/>
            </a:xfrm>
            <a:custGeom>
              <a:avLst/>
              <a:gdLst/>
              <a:ahLst/>
              <a:cxnLst/>
              <a:rect l="l" t="t" r="r" b="b"/>
              <a:pathLst>
                <a:path w="6400" h="12729" fill="none" extrusionOk="0">
                  <a:moveTo>
                    <a:pt x="6399" y="0"/>
                  </a:moveTo>
                  <a:lnTo>
                    <a:pt x="1" y="12728"/>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3" name="Google Shape;28123;p76"/>
            <p:cNvSpPr/>
            <p:nvPr/>
          </p:nvSpPr>
          <p:spPr>
            <a:xfrm>
              <a:off x="2049400" y="1367025"/>
              <a:ext cx="25" cy="90050"/>
            </a:xfrm>
            <a:custGeom>
              <a:avLst/>
              <a:gdLst/>
              <a:ahLst/>
              <a:cxnLst/>
              <a:rect l="l" t="t" r="r" b="b"/>
              <a:pathLst>
                <a:path w="1" h="3602" fill="none" extrusionOk="0">
                  <a:moveTo>
                    <a:pt x="1" y="0"/>
                  </a:moveTo>
                  <a:lnTo>
                    <a:pt x="1" y="3602"/>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4" name="Google Shape;28124;p76"/>
            <p:cNvSpPr/>
            <p:nvPr/>
          </p:nvSpPr>
          <p:spPr>
            <a:xfrm>
              <a:off x="617500" y="2315500"/>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5" name="Google Shape;28125;p76"/>
            <p:cNvSpPr/>
            <p:nvPr/>
          </p:nvSpPr>
          <p:spPr>
            <a:xfrm>
              <a:off x="715400" y="2000800"/>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6" name="Google Shape;28126;p76"/>
            <p:cNvSpPr/>
            <p:nvPr/>
          </p:nvSpPr>
          <p:spPr>
            <a:xfrm>
              <a:off x="517850" y="2262175"/>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7" name="Google Shape;28127;p76"/>
            <p:cNvSpPr/>
            <p:nvPr/>
          </p:nvSpPr>
          <p:spPr>
            <a:xfrm>
              <a:off x="564175" y="1783125"/>
              <a:ext cx="272775" cy="179225"/>
            </a:xfrm>
            <a:custGeom>
              <a:avLst/>
              <a:gdLst/>
              <a:ahLst/>
              <a:cxnLst/>
              <a:rect l="l" t="t" r="r" b="b"/>
              <a:pathLst>
                <a:path w="10911" h="7169" extrusionOk="0">
                  <a:moveTo>
                    <a:pt x="1" y="1"/>
                  </a:moveTo>
                  <a:lnTo>
                    <a:pt x="1" y="1"/>
                  </a:lnTo>
                  <a:cubicBezTo>
                    <a:pt x="3602" y="5595"/>
                    <a:pt x="10910" y="7169"/>
                    <a:pt x="10910" y="7169"/>
                  </a:cubicBezTo>
                  <a:cubicBezTo>
                    <a:pt x="8183" y="3637"/>
                    <a:pt x="4337" y="1120"/>
                    <a:pt x="1"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8" name="Google Shape;28128;p76"/>
            <p:cNvSpPr/>
            <p:nvPr/>
          </p:nvSpPr>
          <p:spPr>
            <a:xfrm>
              <a:off x="744250" y="1228900"/>
              <a:ext cx="222075" cy="382050"/>
            </a:xfrm>
            <a:custGeom>
              <a:avLst/>
              <a:gdLst/>
              <a:ahLst/>
              <a:cxnLst/>
              <a:rect l="l" t="t" r="r" b="b"/>
              <a:pathLst>
                <a:path w="8883" h="15282" extrusionOk="0">
                  <a:moveTo>
                    <a:pt x="1" y="1"/>
                  </a:moveTo>
                  <a:lnTo>
                    <a:pt x="1" y="1"/>
                  </a:lnTo>
                  <a:cubicBezTo>
                    <a:pt x="1015" y="7239"/>
                    <a:pt x="3602" y="12729"/>
                    <a:pt x="8882" y="15281"/>
                  </a:cubicBezTo>
                  <a:cubicBezTo>
                    <a:pt x="8882" y="15281"/>
                    <a:pt x="7589" y="5525"/>
                    <a:pt x="1"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9" name="Google Shape;28129;p76"/>
            <p:cNvSpPr/>
            <p:nvPr/>
          </p:nvSpPr>
          <p:spPr>
            <a:xfrm>
              <a:off x="1126275" y="1330300"/>
              <a:ext cx="123275" cy="264025"/>
            </a:xfrm>
            <a:custGeom>
              <a:avLst/>
              <a:gdLst/>
              <a:ahLst/>
              <a:cxnLst/>
              <a:rect l="l" t="t" r="r" b="b"/>
              <a:pathLst>
                <a:path w="4931" h="10561" extrusionOk="0">
                  <a:moveTo>
                    <a:pt x="35" y="1"/>
                  </a:moveTo>
                  <a:lnTo>
                    <a:pt x="0" y="10561"/>
                  </a:lnTo>
                  <a:cubicBezTo>
                    <a:pt x="4931" y="7833"/>
                    <a:pt x="36" y="1"/>
                    <a:pt x="3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0" name="Google Shape;28130;p76"/>
            <p:cNvSpPr/>
            <p:nvPr/>
          </p:nvSpPr>
          <p:spPr>
            <a:xfrm>
              <a:off x="1329950" y="1208800"/>
              <a:ext cx="109300" cy="296375"/>
            </a:xfrm>
            <a:custGeom>
              <a:avLst/>
              <a:gdLst/>
              <a:ahLst/>
              <a:cxnLst/>
              <a:rect l="l" t="t" r="r" b="b"/>
              <a:pathLst>
                <a:path w="4372" h="11855" extrusionOk="0">
                  <a:moveTo>
                    <a:pt x="4232" y="0"/>
                  </a:moveTo>
                  <a:lnTo>
                    <a:pt x="1" y="11854"/>
                  </a:lnTo>
                  <a:cubicBezTo>
                    <a:pt x="4372" y="11539"/>
                    <a:pt x="4232" y="1"/>
                    <a:pt x="4232"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1" name="Google Shape;28131;p76"/>
            <p:cNvSpPr/>
            <p:nvPr/>
          </p:nvSpPr>
          <p:spPr>
            <a:xfrm>
              <a:off x="1382400" y="1680850"/>
              <a:ext cx="234300" cy="85975"/>
            </a:xfrm>
            <a:custGeom>
              <a:avLst/>
              <a:gdLst/>
              <a:ahLst/>
              <a:cxnLst/>
              <a:rect l="l" t="t" r="r" b="b"/>
              <a:pathLst>
                <a:path w="9372" h="3439" extrusionOk="0">
                  <a:moveTo>
                    <a:pt x="9372" y="1"/>
                  </a:moveTo>
                  <a:lnTo>
                    <a:pt x="1" y="2728"/>
                  </a:lnTo>
                  <a:cubicBezTo>
                    <a:pt x="754" y="3235"/>
                    <a:pt x="1571" y="3438"/>
                    <a:pt x="2399" y="3438"/>
                  </a:cubicBezTo>
                  <a:cubicBezTo>
                    <a:pt x="5798" y="3438"/>
                    <a:pt x="9372" y="1"/>
                    <a:pt x="9372"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2" name="Google Shape;28132;p76"/>
            <p:cNvSpPr/>
            <p:nvPr/>
          </p:nvSpPr>
          <p:spPr>
            <a:xfrm>
              <a:off x="1629800" y="1259500"/>
              <a:ext cx="145125" cy="172475"/>
            </a:xfrm>
            <a:custGeom>
              <a:avLst/>
              <a:gdLst/>
              <a:ahLst/>
              <a:cxnLst/>
              <a:rect l="l" t="t" r="r" b="b"/>
              <a:pathLst>
                <a:path w="5805" h="6899" extrusionOk="0">
                  <a:moveTo>
                    <a:pt x="5805" y="0"/>
                  </a:moveTo>
                  <a:lnTo>
                    <a:pt x="0" y="6889"/>
                  </a:lnTo>
                  <a:cubicBezTo>
                    <a:pt x="98" y="6896"/>
                    <a:pt x="195" y="6899"/>
                    <a:pt x="290" y="6899"/>
                  </a:cubicBezTo>
                  <a:cubicBezTo>
                    <a:pt x="4633" y="6899"/>
                    <a:pt x="5805" y="1"/>
                    <a:pt x="5805"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3" name="Google Shape;28133;p76"/>
            <p:cNvSpPr/>
            <p:nvPr/>
          </p:nvSpPr>
          <p:spPr>
            <a:xfrm>
              <a:off x="1839600" y="1083800"/>
              <a:ext cx="248300" cy="311300"/>
            </a:xfrm>
            <a:custGeom>
              <a:avLst/>
              <a:gdLst/>
              <a:ahLst/>
              <a:cxnLst/>
              <a:rect l="l" t="t" r="r" b="b"/>
              <a:pathLst>
                <a:path w="9932" h="12452" extrusionOk="0">
                  <a:moveTo>
                    <a:pt x="9931" y="0"/>
                  </a:moveTo>
                  <a:cubicBezTo>
                    <a:pt x="6469" y="2133"/>
                    <a:pt x="3148" y="6049"/>
                    <a:pt x="0" y="12448"/>
                  </a:cubicBezTo>
                  <a:cubicBezTo>
                    <a:pt x="45" y="12451"/>
                    <a:pt x="89" y="12452"/>
                    <a:pt x="134" y="12452"/>
                  </a:cubicBezTo>
                  <a:cubicBezTo>
                    <a:pt x="4751" y="12452"/>
                    <a:pt x="9931" y="0"/>
                    <a:pt x="993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4" name="Google Shape;28134;p76"/>
            <p:cNvSpPr/>
            <p:nvPr/>
          </p:nvSpPr>
          <p:spPr>
            <a:xfrm>
              <a:off x="243350" y="2280525"/>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5" name="Google Shape;28135;p76"/>
            <p:cNvSpPr/>
            <p:nvPr/>
          </p:nvSpPr>
          <p:spPr>
            <a:xfrm>
              <a:off x="564175" y="2098625"/>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6" name="Google Shape;28136;p76"/>
            <p:cNvSpPr/>
            <p:nvPr/>
          </p:nvSpPr>
          <p:spPr>
            <a:xfrm>
              <a:off x="754750" y="1646750"/>
              <a:ext cx="109300" cy="315600"/>
            </a:xfrm>
            <a:custGeom>
              <a:avLst/>
              <a:gdLst/>
              <a:ahLst/>
              <a:cxnLst/>
              <a:rect l="l" t="t" r="r" b="b"/>
              <a:pathLst>
                <a:path w="4372" h="12624" extrusionOk="0">
                  <a:moveTo>
                    <a:pt x="0" y="1"/>
                  </a:moveTo>
                  <a:lnTo>
                    <a:pt x="0" y="1"/>
                  </a:lnTo>
                  <a:cubicBezTo>
                    <a:pt x="105" y="4896"/>
                    <a:pt x="1224" y="9127"/>
                    <a:pt x="3287" y="12624"/>
                  </a:cubicBezTo>
                  <a:cubicBezTo>
                    <a:pt x="4371" y="7414"/>
                    <a:pt x="1" y="1"/>
                    <a:pt x="0"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7" name="Google Shape;28137;p76"/>
            <p:cNvSpPr/>
            <p:nvPr/>
          </p:nvSpPr>
          <p:spPr>
            <a:xfrm>
              <a:off x="791475" y="2349600"/>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8" name="Google Shape;28138;p76"/>
            <p:cNvSpPr/>
            <p:nvPr/>
          </p:nvSpPr>
          <p:spPr>
            <a:xfrm>
              <a:off x="946200" y="1239400"/>
              <a:ext cx="120650" cy="371550"/>
            </a:xfrm>
            <a:custGeom>
              <a:avLst/>
              <a:gdLst/>
              <a:ahLst/>
              <a:cxnLst/>
              <a:rect l="l" t="t" r="r" b="b"/>
              <a:pathLst>
                <a:path w="4826" h="14862" extrusionOk="0">
                  <a:moveTo>
                    <a:pt x="2063" y="0"/>
                  </a:moveTo>
                  <a:lnTo>
                    <a:pt x="2063" y="0"/>
                  </a:lnTo>
                  <a:cubicBezTo>
                    <a:pt x="350" y="5595"/>
                    <a:pt x="0" y="10525"/>
                    <a:pt x="804" y="14861"/>
                  </a:cubicBezTo>
                  <a:cubicBezTo>
                    <a:pt x="4826" y="10595"/>
                    <a:pt x="2063" y="1"/>
                    <a:pt x="2063"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9" name="Google Shape;28139;p76"/>
            <p:cNvSpPr/>
            <p:nvPr/>
          </p:nvSpPr>
          <p:spPr>
            <a:xfrm>
              <a:off x="1201450" y="1680850"/>
              <a:ext cx="107550" cy="281500"/>
            </a:xfrm>
            <a:custGeom>
              <a:avLst/>
              <a:gdLst/>
              <a:ahLst/>
              <a:cxnLst/>
              <a:rect l="l" t="t" r="r" b="b"/>
              <a:pathLst>
                <a:path w="4302" h="11260" extrusionOk="0">
                  <a:moveTo>
                    <a:pt x="1" y="1"/>
                  </a:moveTo>
                  <a:lnTo>
                    <a:pt x="1" y="1"/>
                  </a:lnTo>
                  <a:cubicBezTo>
                    <a:pt x="175" y="4896"/>
                    <a:pt x="945" y="9127"/>
                    <a:pt x="3322" y="11260"/>
                  </a:cubicBezTo>
                  <a:cubicBezTo>
                    <a:pt x="4302" y="6784"/>
                    <a:pt x="1" y="1"/>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0" name="Google Shape;28140;p76"/>
            <p:cNvSpPr/>
            <p:nvPr/>
          </p:nvSpPr>
          <p:spPr>
            <a:xfrm>
              <a:off x="1190100" y="1148475"/>
              <a:ext cx="165225" cy="356700"/>
            </a:xfrm>
            <a:custGeom>
              <a:avLst/>
              <a:gdLst/>
              <a:ahLst/>
              <a:cxnLst/>
              <a:rect l="l" t="t" r="r" b="b"/>
              <a:pathLst>
                <a:path w="6609" h="14268" extrusionOk="0">
                  <a:moveTo>
                    <a:pt x="2378" y="1"/>
                  </a:moveTo>
                  <a:lnTo>
                    <a:pt x="2378" y="1"/>
                  </a:lnTo>
                  <a:cubicBezTo>
                    <a:pt x="0" y="7274"/>
                    <a:pt x="5560" y="14267"/>
                    <a:pt x="5560" y="14267"/>
                  </a:cubicBezTo>
                  <a:cubicBezTo>
                    <a:pt x="6609" y="9302"/>
                    <a:pt x="5874" y="4546"/>
                    <a:pt x="2378"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1" name="Google Shape;28141;p76"/>
            <p:cNvSpPr/>
            <p:nvPr/>
          </p:nvSpPr>
          <p:spPr>
            <a:xfrm>
              <a:off x="1586100" y="1073300"/>
              <a:ext cx="114525" cy="359300"/>
            </a:xfrm>
            <a:custGeom>
              <a:avLst/>
              <a:gdLst/>
              <a:ahLst/>
              <a:cxnLst/>
              <a:rect l="l" t="t" r="r" b="b"/>
              <a:pathLst>
                <a:path w="4581" h="14372" extrusionOk="0">
                  <a:moveTo>
                    <a:pt x="2937" y="1"/>
                  </a:moveTo>
                  <a:cubicBezTo>
                    <a:pt x="0" y="4791"/>
                    <a:pt x="1748" y="14372"/>
                    <a:pt x="1748" y="14372"/>
                  </a:cubicBezTo>
                  <a:cubicBezTo>
                    <a:pt x="3462" y="10176"/>
                    <a:pt x="4581" y="5700"/>
                    <a:pt x="2937"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2" name="Google Shape;28142;p76"/>
            <p:cNvSpPr/>
            <p:nvPr/>
          </p:nvSpPr>
          <p:spPr>
            <a:xfrm>
              <a:off x="1839600" y="1057575"/>
              <a:ext cx="124150" cy="337450"/>
            </a:xfrm>
            <a:custGeom>
              <a:avLst/>
              <a:gdLst/>
              <a:ahLst/>
              <a:cxnLst/>
              <a:rect l="l" t="t" r="r" b="b"/>
              <a:pathLst>
                <a:path w="4966" h="13498" extrusionOk="0">
                  <a:moveTo>
                    <a:pt x="2413" y="0"/>
                  </a:moveTo>
                  <a:lnTo>
                    <a:pt x="2413" y="0"/>
                  </a:lnTo>
                  <a:cubicBezTo>
                    <a:pt x="875" y="3812"/>
                    <a:pt x="245" y="8462"/>
                    <a:pt x="0" y="13497"/>
                  </a:cubicBezTo>
                  <a:cubicBezTo>
                    <a:pt x="0" y="13497"/>
                    <a:pt x="4966" y="7273"/>
                    <a:pt x="2413"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3" name="Google Shape;28143;p76"/>
            <p:cNvSpPr/>
            <p:nvPr/>
          </p:nvSpPr>
          <p:spPr>
            <a:xfrm>
              <a:off x="2049400" y="1124875"/>
              <a:ext cx="157375" cy="242175"/>
            </a:xfrm>
            <a:custGeom>
              <a:avLst/>
              <a:gdLst/>
              <a:ahLst/>
              <a:cxnLst/>
              <a:rect l="l" t="t" r="r" b="b"/>
              <a:pathLst>
                <a:path w="6295" h="9687" extrusionOk="0">
                  <a:moveTo>
                    <a:pt x="6295" y="1"/>
                  </a:moveTo>
                  <a:lnTo>
                    <a:pt x="1" y="9686"/>
                  </a:lnTo>
                  <a:cubicBezTo>
                    <a:pt x="4511" y="8078"/>
                    <a:pt x="6294" y="1"/>
                    <a:pt x="6295"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4" name="Google Shape;28144;p76"/>
            <p:cNvSpPr/>
            <p:nvPr/>
          </p:nvSpPr>
          <p:spPr>
            <a:xfrm>
              <a:off x="243350" y="1330300"/>
              <a:ext cx="2105925" cy="3183775"/>
            </a:xfrm>
            <a:custGeom>
              <a:avLst/>
              <a:gdLst/>
              <a:ahLst/>
              <a:cxnLst/>
              <a:rect l="l" t="t" r="r" b="b"/>
              <a:pathLst>
                <a:path w="84237" h="127351" extrusionOk="0">
                  <a:moveTo>
                    <a:pt x="84236" y="1"/>
                  </a:moveTo>
                  <a:lnTo>
                    <a:pt x="72243" y="5071"/>
                  </a:lnTo>
                  <a:lnTo>
                    <a:pt x="57452" y="15316"/>
                  </a:lnTo>
                  <a:lnTo>
                    <a:pt x="36576" y="36541"/>
                  </a:lnTo>
                  <a:lnTo>
                    <a:pt x="18323" y="60738"/>
                  </a:lnTo>
                  <a:lnTo>
                    <a:pt x="9442" y="82453"/>
                  </a:lnTo>
                  <a:lnTo>
                    <a:pt x="4756" y="100706"/>
                  </a:lnTo>
                  <a:lnTo>
                    <a:pt x="1" y="120147"/>
                  </a:lnTo>
                  <a:lnTo>
                    <a:pt x="1" y="127350"/>
                  </a:lnTo>
                  <a:lnTo>
                    <a:pt x="6225" y="127350"/>
                  </a:lnTo>
                  <a:lnTo>
                    <a:pt x="6225" y="120147"/>
                  </a:lnTo>
                  <a:lnTo>
                    <a:pt x="9197" y="102419"/>
                  </a:lnTo>
                  <a:lnTo>
                    <a:pt x="13148" y="83921"/>
                  </a:lnTo>
                  <a:lnTo>
                    <a:pt x="21016" y="63431"/>
                  </a:lnTo>
                  <a:lnTo>
                    <a:pt x="37730" y="38010"/>
                  </a:lnTo>
                  <a:lnTo>
                    <a:pt x="58291" y="17030"/>
                  </a:lnTo>
                  <a:lnTo>
                    <a:pt x="72382" y="6679"/>
                  </a:lnTo>
                  <a:lnTo>
                    <a:pt x="84236"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5" name="Google Shape;28145;p76"/>
            <p:cNvSpPr/>
            <p:nvPr/>
          </p:nvSpPr>
          <p:spPr>
            <a:xfrm>
              <a:off x="2049400" y="1457075"/>
              <a:ext cx="3525" cy="40225"/>
            </a:xfrm>
            <a:custGeom>
              <a:avLst/>
              <a:gdLst/>
              <a:ahLst/>
              <a:cxnLst/>
              <a:rect l="l" t="t" r="r" b="b"/>
              <a:pathLst>
                <a:path w="141" h="1609" fill="none" extrusionOk="0">
                  <a:moveTo>
                    <a:pt x="1" y="0"/>
                  </a:moveTo>
                  <a:lnTo>
                    <a:pt x="140" y="1608"/>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6" name="Google Shape;28146;p76"/>
            <p:cNvSpPr/>
            <p:nvPr/>
          </p:nvSpPr>
          <p:spPr>
            <a:xfrm>
              <a:off x="1679625" y="1713200"/>
              <a:ext cx="21000" cy="42850"/>
            </a:xfrm>
            <a:custGeom>
              <a:avLst/>
              <a:gdLst/>
              <a:ahLst/>
              <a:cxnLst/>
              <a:rect l="l" t="t" r="r" b="b"/>
              <a:pathLst>
                <a:path w="840" h="1714" fill="none" extrusionOk="0">
                  <a:moveTo>
                    <a:pt x="1" y="0"/>
                  </a:moveTo>
                  <a:lnTo>
                    <a:pt x="840" y="1714"/>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7" name="Google Shape;28147;p76"/>
            <p:cNvSpPr/>
            <p:nvPr/>
          </p:nvSpPr>
          <p:spPr>
            <a:xfrm>
              <a:off x="1157750" y="2243825"/>
              <a:ext cx="28875" cy="36725"/>
            </a:xfrm>
            <a:custGeom>
              <a:avLst/>
              <a:gdLst/>
              <a:ahLst/>
              <a:cxnLst/>
              <a:rect l="l" t="t" r="r" b="b"/>
              <a:pathLst>
                <a:path w="1155" h="1469" fill="none" extrusionOk="0">
                  <a:moveTo>
                    <a:pt x="0" y="0"/>
                  </a:moveTo>
                  <a:lnTo>
                    <a:pt x="1154" y="1469"/>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8" name="Google Shape;28148;p76"/>
            <p:cNvSpPr/>
            <p:nvPr/>
          </p:nvSpPr>
          <p:spPr>
            <a:xfrm>
              <a:off x="701425" y="2848750"/>
              <a:ext cx="67325" cy="67325"/>
            </a:xfrm>
            <a:custGeom>
              <a:avLst/>
              <a:gdLst/>
              <a:ahLst/>
              <a:cxnLst/>
              <a:rect l="l" t="t" r="r" b="b"/>
              <a:pathLst>
                <a:path w="2693" h="2693" fill="none" extrusionOk="0">
                  <a:moveTo>
                    <a:pt x="0" y="0"/>
                  </a:moveTo>
                  <a:lnTo>
                    <a:pt x="2693" y="2693"/>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9" name="Google Shape;28149;p76"/>
            <p:cNvSpPr/>
            <p:nvPr/>
          </p:nvSpPr>
          <p:spPr>
            <a:xfrm>
              <a:off x="479375" y="3391600"/>
              <a:ext cx="92700" cy="36750"/>
            </a:xfrm>
            <a:custGeom>
              <a:avLst/>
              <a:gdLst/>
              <a:ahLst/>
              <a:cxnLst/>
              <a:rect l="l" t="t" r="r" b="b"/>
              <a:pathLst>
                <a:path w="3708" h="1470" fill="none" extrusionOk="0">
                  <a:moveTo>
                    <a:pt x="1" y="1"/>
                  </a:moveTo>
                  <a:lnTo>
                    <a:pt x="3707" y="1469"/>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0" name="Google Shape;28150;p76"/>
            <p:cNvSpPr/>
            <p:nvPr/>
          </p:nvSpPr>
          <p:spPr>
            <a:xfrm>
              <a:off x="243350" y="4333975"/>
              <a:ext cx="155625" cy="25"/>
            </a:xfrm>
            <a:custGeom>
              <a:avLst/>
              <a:gdLst/>
              <a:ahLst/>
              <a:cxnLst/>
              <a:rect l="l" t="t" r="r" b="b"/>
              <a:pathLst>
                <a:path w="6225" h="1" fill="none" extrusionOk="0">
                  <a:moveTo>
                    <a:pt x="1" y="0"/>
                  </a:moveTo>
                  <a:lnTo>
                    <a:pt x="6225" y="0"/>
                  </a:lnTo>
                </a:path>
              </a:pathLst>
            </a:custGeom>
            <a:noFill/>
            <a:ln w="11375" cap="rnd" cmpd="sng">
              <a:solidFill>
                <a:srgbClr val="FAE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51" name="Google Shape;28151;p76"/>
          <p:cNvGrpSpPr/>
          <p:nvPr/>
        </p:nvGrpSpPr>
        <p:grpSpPr>
          <a:xfrm rot="-10671173" flipH="1">
            <a:off x="6459788" y="-787391"/>
            <a:ext cx="3281395" cy="2820205"/>
            <a:chOff x="4546400" y="4374850"/>
            <a:chExt cx="1246850" cy="1071650"/>
          </a:xfrm>
        </p:grpSpPr>
        <p:sp>
          <p:nvSpPr>
            <p:cNvPr id="28152" name="Google Shape;28152;p76"/>
            <p:cNvSpPr/>
            <p:nvPr/>
          </p:nvSpPr>
          <p:spPr>
            <a:xfrm>
              <a:off x="4880525" y="5126475"/>
              <a:ext cx="912725" cy="320025"/>
            </a:xfrm>
            <a:custGeom>
              <a:avLst/>
              <a:gdLst/>
              <a:ahLst/>
              <a:cxnLst/>
              <a:rect l="l" t="t" r="r" b="b"/>
              <a:pathLst>
                <a:path w="36509" h="12801" fill="none" extrusionOk="0">
                  <a:moveTo>
                    <a:pt x="36508" y="12801"/>
                  </a:moveTo>
                  <a:lnTo>
                    <a:pt x="22465" y="1470"/>
                  </a:ln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3" name="Google Shape;28153;p76"/>
            <p:cNvSpPr/>
            <p:nvPr/>
          </p:nvSpPr>
          <p:spPr>
            <a:xfrm>
              <a:off x="4951875" y="4959075"/>
              <a:ext cx="319325" cy="192875"/>
            </a:xfrm>
            <a:custGeom>
              <a:avLst/>
              <a:gdLst/>
              <a:ahLst/>
              <a:cxnLst/>
              <a:rect l="l" t="t" r="r" b="b"/>
              <a:pathLst>
                <a:path w="12773" h="7715" fill="none" extrusionOk="0">
                  <a:moveTo>
                    <a:pt x="1" y="0"/>
                  </a:moveTo>
                  <a:lnTo>
                    <a:pt x="12773" y="7714"/>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4" name="Google Shape;28154;p76"/>
            <p:cNvSpPr/>
            <p:nvPr/>
          </p:nvSpPr>
          <p:spPr>
            <a:xfrm>
              <a:off x="4998500" y="4766925"/>
              <a:ext cx="443650" cy="396325"/>
            </a:xfrm>
            <a:custGeom>
              <a:avLst/>
              <a:gdLst/>
              <a:ahLst/>
              <a:cxnLst/>
              <a:rect l="l" t="t" r="r" b="b"/>
              <a:pathLst>
                <a:path w="17746" h="15853" fill="none" extrusionOk="0">
                  <a:moveTo>
                    <a:pt x="1" y="0"/>
                  </a:moveTo>
                  <a:lnTo>
                    <a:pt x="17746" y="1585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5" name="Google Shape;28155;p76"/>
            <p:cNvSpPr/>
            <p:nvPr/>
          </p:nvSpPr>
          <p:spPr>
            <a:xfrm>
              <a:off x="4685575" y="5126475"/>
              <a:ext cx="194975" cy="74925"/>
            </a:xfrm>
            <a:custGeom>
              <a:avLst/>
              <a:gdLst/>
              <a:ahLst/>
              <a:cxnLst/>
              <a:rect l="l" t="t" r="r" b="b"/>
              <a:pathLst>
                <a:path w="7799" h="2997" extrusionOk="0">
                  <a:moveTo>
                    <a:pt x="7799" y="1"/>
                  </a:moveTo>
                  <a:lnTo>
                    <a:pt x="0" y="2911"/>
                  </a:lnTo>
                  <a:cubicBezTo>
                    <a:pt x="498" y="2970"/>
                    <a:pt x="968" y="2997"/>
                    <a:pt x="1411" y="2997"/>
                  </a:cubicBezTo>
                  <a:cubicBezTo>
                    <a:pt x="6100" y="2997"/>
                    <a:pt x="7799" y="1"/>
                    <a:pt x="7799"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6" name="Google Shape;28156;p76"/>
            <p:cNvSpPr/>
            <p:nvPr/>
          </p:nvSpPr>
          <p:spPr>
            <a:xfrm>
              <a:off x="5343225" y="5163225"/>
              <a:ext cx="98925" cy="173800"/>
            </a:xfrm>
            <a:custGeom>
              <a:avLst/>
              <a:gdLst/>
              <a:ahLst/>
              <a:cxnLst/>
              <a:rect l="l" t="t" r="r" b="b"/>
              <a:pathLst>
                <a:path w="3957" h="6952" extrusionOk="0">
                  <a:moveTo>
                    <a:pt x="3787" y="0"/>
                  </a:moveTo>
                  <a:cubicBezTo>
                    <a:pt x="1357" y="1809"/>
                    <a:pt x="1" y="4069"/>
                    <a:pt x="199" y="6951"/>
                  </a:cubicBezTo>
                  <a:cubicBezTo>
                    <a:pt x="3053" y="6104"/>
                    <a:pt x="3957" y="1554"/>
                    <a:pt x="378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7" name="Google Shape;28157;p76"/>
            <p:cNvSpPr/>
            <p:nvPr/>
          </p:nvSpPr>
          <p:spPr>
            <a:xfrm>
              <a:off x="4685575" y="4946350"/>
              <a:ext cx="266325" cy="49100"/>
            </a:xfrm>
            <a:custGeom>
              <a:avLst/>
              <a:gdLst/>
              <a:ahLst/>
              <a:cxnLst/>
              <a:rect l="l" t="t" r="r" b="b"/>
              <a:pathLst>
                <a:path w="10653" h="1964" extrusionOk="0">
                  <a:moveTo>
                    <a:pt x="0" y="0"/>
                  </a:moveTo>
                  <a:lnTo>
                    <a:pt x="0" y="0"/>
                  </a:lnTo>
                  <a:cubicBezTo>
                    <a:pt x="2567" y="1489"/>
                    <a:pt x="4676" y="1963"/>
                    <a:pt x="6319" y="1963"/>
                  </a:cubicBezTo>
                  <a:cubicBezTo>
                    <a:pt x="9199" y="1963"/>
                    <a:pt x="10653" y="509"/>
                    <a:pt x="10653" y="509"/>
                  </a:cubicBezTo>
                  <a:lnTo>
                    <a:pt x="0" y="0"/>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8" name="Google Shape;28158;p76"/>
            <p:cNvSpPr/>
            <p:nvPr/>
          </p:nvSpPr>
          <p:spPr>
            <a:xfrm>
              <a:off x="4801425" y="4504850"/>
              <a:ext cx="202750" cy="267050"/>
            </a:xfrm>
            <a:custGeom>
              <a:avLst/>
              <a:gdLst/>
              <a:ahLst/>
              <a:cxnLst/>
              <a:rect l="l" t="t" r="r" b="b"/>
              <a:pathLst>
                <a:path w="8110" h="10682" extrusionOk="0">
                  <a:moveTo>
                    <a:pt x="0" y="0"/>
                  </a:moveTo>
                  <a:cubicBezTo>
                    <a:pt x="707" y="4945"/>
                    <a:pt x="6019" y="10172"/>
                    <a:pt x="8110" y="10681"/>
                  </a:cubicBezTo>
                  <a:cubicBezTo>
                    <a:pt x="7827" y="6499"/>
                    <a:pt x="6838" y="4013"/>
                    <a:pt x="0"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9" name="Google Shape;28159;p76"/>
            <p:cNvSpPr/>
            <p:nvPr/>
          </p:nvSpPr>
          <p:spPr>
            <a:xfrm>
              <a:off x="5195600" y="4771875"/>
              <a:ext cx="89025" cy="238775"/>
            </a:xfrm>
            <a:custGeom>
              <a:avLst/>
              <a:gdLst/>
              <a:ahLst/>
              <a:cxnLst/>
              <a:rect l="l" t="t" r="r" b="b"/>
              <a:pathLst>
                <a:path w="3561" h="9551" extrusionOk="0">
                  <a:moveTo>
                    <a:pt x="1413" y="0"/>
                  </a:moveTo>
                  <a:lnTo>
                    <a:pt x="1413" y="0"/>
                  </a:lnTo>
                  <a:cubicBezTo>
                    <a:pt x="0" y="3758"/>
                    <a:pt x="3052" y="9551"/>
                    <a:pt x="3052" y="9551"/>
                  </a:cubicBezTo>
                  <a:cubicBezTo>
                    <a:pt x="3561" y="5764"/>
                    <a:pt x="3391" y="2374"/>
                    <a:pt x="1413"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0" name="Google Shape;28160;p76"/>
            <p:cNvSpPr/>
            <p:nvPr/>
          </p:nvSpPr>
          <p:spPr>
            <a:xfrm>
              <a:off x="4546400" y="5008850"/>
              <a:ext cx="334150" cy="117650"/>
            </a:xfrm>
            <a:custGeom>
              <a:avLst/>
              <a:gdLst/>
              <a:ahLst/>
              <a:cxnLst/>
              <a:rect l="l" t="t" r="r" b="b"/>
              <a:pathLst>
                <a:path w="13366" h="4706" extrusionOk="0">
                  <a:moveTo>
                    <a:pt x="1217" y="1"/>
                  </a:moveTo>
                  <a:cubicBezTo>
                    <a:pt x="815" y="1"/>
                    <a:pt x="409" y="15"/>
                    <a:pt x="1" y="43"/>
                  </a:cubicBezTo>
                  <a:cubicBezTo>
                    <a:pt x="5511" y="4084"/>
                    <a:pt x="13366" y="4706"/>
                    <a:pt x="13366" y="4706"/>
                  </a:cubicBezTo>
                  <a:cubicBezTo>
                    <a:pt x="9613" y="1678"/>
                    <a:pt x="5600" y="1"/>
                    <a:pt x="121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1" name="Google Shape;28161;p76"/>
            <p:cNvSpPr/>
            <p:nvPr/>
          </p:nvSpPr>
          <p:spPr>
            <a:xfrm>
              <a:off x="5099525" y="5151925"/>
              <a:ext cx="165325" cy="140600"/>
            </a:xfrm>
            <a:custGeom>
              <a:avLst/>
              <a:gdLst/>
              <a:ahLst/>
              <a:cxnLst/>
              <a:rect l="l" t="t" r="r" b="b"/>
              <a:pathLst>
                <a:path w="6613" h="5624" extrusionOk="0">
                  <a:moveTo>
                    <a:pt x="6612" y="0"/>
                  </a:moveTo>
                  <a:cubicBezTo>
                    <a:pt x="3702" y="763"/>
                    <a:pt x="1498" y="2628"/>
                    <a:pt x="0" y="5623"/>
                  </a:cubicBezTo>
                  <a:cubicBezTo>
                    <a:pt x="4776" y="5312"/>
                    <a:pt x="6612" y="0"/>
                    <a:pt x="6612"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2" name="Google Shape;28162;p76"/>
            <p:cNvSpPr/>
            <p:nvPr/>
          </p:nvSpPr>
          <p:spPr>
            <a:xfrm>
              <a:off x="4772450" y="4819200"/>
              <a:ext cx="180175" cy="139875"/>
            </a:xfrm>
            <a:custGeom>
              <a:avLst/>
              <a:gdLst/>
              <a:ahLst/>
              <a:cxnLst/>
              <a:rect l="l" t="t" r="r" b="b"/>
              <a:pathLst>
                <a:path w="7207" h="5595" extrusionOk="0">
                  <a:moveTo>
                    <a:pt x="1" y="0"/>
                  </a:moveTo>
                  <a:lnTo>
                    <a:pt x="1" y="0"/>
                  </a:lnTo>
                  <a:cubicBezTo>
                    <a:pt x="2346" y="3984"/>
                    <a:pt x="7206" y="5595"/>
                    <a:pt x="7206" y="5595"/>
                  </a:cubicBezTo>
                  <a:cubicBezTo>
                    <a:pt x="5878" y="2402"/>
                    <a:pt x="3533" y="481"/>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3" name="Google Shape;28163;p76"/>
            <p:cNvSpPr/>
            <p:nvPr/>
          </p:nvSpPr>
          <p:spPr>
            <a:xfrm>
              <a:off x="4696175" y="4688825"/>
              <a:ext cx="308000" cy="83075"/>
            </a:xfrm>
            <a:custGeom>
              <a:avLst/>
              <a:gdLst/>
              <a:ahLst/>
              <a:cxnLst/>
              <a:rect l="l" t="t" r="r" b="b"/>
              <a:pathLst>
                <a:path w="12320" h="3323" extrusionOk="0">
                  <a:moveTo>
                    <a:pt x="4891" y="0"/>
                  </a:moveTo>
                  <a:cubicBezTo>
                    <a:pt x="2166" y="0"/>
                    <a:pt x="0" y="892"/>
                    <a:pt x="0" y="892"/>
                  </a:cubicBezTo>
                  <a:lnTo>
                    <a:pt x="12320" y="3322"/>
                  </a:lnTo>
                  <a:cubicBezTo>
                    <a:pt x="10146" y="697"/>
                    <a:pt x="7299" y="0"/>
                    <a:pt x="489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4" name="Google Shape;28164;p76"/>
            <p:cNvSpPr/>
            <p:nvPr/>
          </p:nvSpPr>
          <p:spPr>
            <a:xfrm>
              <a:off x="5298725" y="4575475"/>
              <a:ext cx="406925" cy="517825"/>
            </a:xfrm>
            <a:custGeom>
              <a:avLst/>
              <a:gdLst/>
              <a:ahLst/>
              <a:cxnLst/>
              <a:rect l="l" t="t" r="r" b="b"/>
              <a:pathLst>
                <a:path w="16277" h="20713" fill="none" extrusionOk="0">
                  <a:moveTo>
                    <a:pt x="16276" y="20713"/>
                  </a:moveTo>
                  <a:lnTo>
                    <a:pt x="8167" y="9015"/>
                  </a:ln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5" name="Google Shape;28165;p76"/>
            <p:cNvSpPr/>
            <p:nvPr/>
          </p:nvSpPr>
          <p:spPr>
            <a:xfrm>
              <a:off x="5265525" y="4726875"/>
              <a:ext cx="237375" cy="74100"/>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6" name="Google Shape;28166;p76"/>
            <p:cNvSpPr/>
            <p:nvPr/>
          </p:nvSpPr>
          <p:spPr>
            <a:xfrm>
              <a:off x="5203375" y="4374850"/>
              <a:ext cx="140600" cy="204900"/>
            </a:xfrm>
            <a:custGeom>
              <a:avLst/>
              <a:gdLst/>
              <a:ahLst/>
              <a:cxnLst/>
              <a:rect l="l" t="t" r="r" b="b"/>
              <a:pathLst>
                <a:path w="5624" h="8196" extrusionOk="0">
                  <a:moveTo>
                    <a:pt x="0" y="1"/>
                  </a:moveTo>
                  <a:lnTo>
                    <a:pt x="3956" y="8195"/>
                  </a:lnTo>
                  <a:cubicBezTo>
                    <a:pt x="5623" y="3703"/>
                    <a:pt x="1" y="1"/>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7" name="Google Shape;28167;p76"/>
            <p:cNvSpPr/>
            <p:nvPr/>
          </p:nvSpPr>
          <p:spPr>
            <a:xfrm>
              <a:off x="5454150" y="4553575"/>
              <a:ext cx="83375" cy="247275"/>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8" name="Google Shape;28168;p76"/>
            <p:cNvSpPr/>
            <p:nvPr/>
          </p:nvSpPr>
          <p:spPr>
            <a:xfrm>
              <a:off x="5080450" y="4482525"/>
              <a:ext cx="221825" cy="97575"/>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169" name="Google Shape;28169;p76"/>
          <p:cNvSpPr/>
          <p:nvPr/>
        </p:nvSpPr>
        <p:spPr>
          <a:xfrm flipH="1">
            <a:off x="169145" y="28146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 name="TextBox 2"/>
          <p:cNvSpPr txBox="1"/>
          <p:nvPr/>
        </p:nvSpPr>
        <p:spPr>
          <a:xfrm>
            <a:off x="2323977" y="1734026"/>
            <a:ext cx="6670415" cy="1663532"/>
          </a:xfrm>
          <a:prstGeom prst="rect">
            <a:avLst/>
          </a:prstGeom>
          <a:noFill/>
        </p:spPr>
        <p:txBody>
          <a:bodyPr wrap="square">
            <a:spAutoFit/>
          </a:bodyPr>
          <a:lstStyle/>
          <a:p>
            <a:pPr algn="ctr">
              <a:lnSpc>
                <a:spcPct val="150000"/>
              </a:lnSpc>
            </a:pPr>
            <a:r>
              <a:rPr lang="vi-VN" sz="3600" dirty="0">
                <a:solidFill>
                  <a:srgbClr val="A60000"/>
                </a:solidFill>
                <a:latin typeface="SVN-Caprica Script" pitchFamily="2" charset="0"/>
              </a:rPr>
              <a:t>Tạm biệt và hẹn gặp lại các em </a:t>
            </a:r>
            <a:endParaRPr lang="vi-VN" sz="3600" dirty="0">
              <a:solidFill>
                <a:srgbClr val="A60000"/>
              </a:solidFill>
              <a:latin typeface="SVN-Caprica Script" pitchFamily="2" charset="0"/>
            </a:endParaRPr>
          </a:p>
          <a:p>
            <a:pPr algn="ctr">
              <a:lnSpc>
                <a:spcPct val="150000"/>
              </a:lnSpc>
            </a:pPr>
            <a:r>
              <a:rPr lang="vi-VN" sz="3600" dirty="0">
                <a:solidFill>
                  <a:srgbClr val="A60000"/>
                </a:solidFill>
                <a:latin typeface="SVN-Caprica Script" pitchFamily="2" charset="0"/>
              </a:rPr>
              <a:t>ở bài học tiếp theo.</a:t>
            </a:r>
            <a:endParaRPr lang="en-US" sz="3600" dirty="0">
              <a:solidFill>
                <a:srgbClr val="A60000"/>
              </a:solidFill>
              <a:latin typeface="SVN-Caprica Script"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74"/>
        <p:cNvGrpSpPr/>
        <p:nvPr/>
      </p:nvGrpSpPr>
      <p:grpSpPr>
        <a:xfrm>
          <a:off x="0" y="0"/>
          <a:ext cx="0" cy="0"/>
          <a:chOff x="0" y="0"/>
          <a:chExt cx="0" cy="0"/>
        </a:xfrm>
      </p:grpSpPr>
      <p:grpSp>
        <p:nvGrpSpPr>
          <p:cNvPr id="26979" name="Google Shape;26979;p50"/>
          <p:cNvGrpSpPr/>
          <p:nvPr/>
        </p:nvGrpSpPr>
        <p:grpSpPr>
          <a:xfrm>
            <a:off x="-528599" y="2687678"/>
            <a:ext cx="3156714" cy="3070093"/>
            <a:chOff x="-528599" y="2687678"/>
            <a:chExt cx="3156714" cy="3070093"/>
          </a:xfrm>
        </p:grpSpPr>
        <p:sp>
          <p:nvSpPr>
            <p:cNvPr id="26980" name="Google Shape;26980;p50"/>
            <p:cNvSpPr/>
            <p:nvPr/>
          </p:nvSpPr>
          <p:spPr>
            <a:xfrm rot="-1330268" flipH="1">
              <a:off x="-150595" y="4574350"/>
              <a:ext cx="2248349" cy="788329"/>
            </a:xfrm>
            <a:custGeom>
              <a:avLst/>
              <a:gdLst/>
              <a:ahLst/>
              <a:cxnLst/>
              <a:rect l="l" t="t" r="r" b="b"/>
              <a:pathLst>
                <a:path w="36509" h="12801" fill="none" extrusionOk="0">
                  <a:moveTo>
                    <a:pt x="36508" y="12801"/>
                  </a:moveTo>
                  <a:lnTo>
                    <a:pt x="22465" y="1470"/>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1" name="Google Shape;26981;p50"/>
            <p:cNvSpPr/>
            <p:nvPr/>
          </p:nvSpPr>
          <p:spPr>
            <a:xfrm rot="-1330268" flipH="1">
              <a:off x="879631" y="3994571"/>
              <a:ext cx="786605" cy="475116"/>
            </a:xfrm>
            <a:custGeom>
              <a:avLst/>
              <a:gdLst/>
              <a:ahLst/>
              <a:cxnLst/>
              <a:rect l="l" t="t" r="r" b="b"/>
              <a:pathLst>
                <a:path w="12773" h="7715" fill="none" extrusionOk="0">
                  <a:moveTo>
                    <a:pt x="1" y="0"/>
                  </a:moveTo>
                  <a:lnTo>
                    <a:pt x="12773" y="7714"/>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2" name="Google Shape;26982;p50"/>
            <p:cNvSpPr/>
            <p:nvPr/>
          </p:nvSpPr>
          <p:spPr>
            <a:xfrm rot="-1330268" flipH="1">
              <a:off x="394279" y="3638840"/>
              <a:ext cx="1092859" cy="976282"/>
            </a:xfrm>
            <a:custGeom>
              <a:avLst/>
              <a:gdLst/>
              <a:ahLst/>
              <a:cxnLst/>
              <a:rect l="l" t="t" r="r" b="b"/>
              <a:pathLst>
                <a:path w="17746" h="15853" fill="none" extrusionOk="0">
                  <a:moveTo>
                    <a:pt x="1" y="0"/>
                  </a:moveTo>
                  <a:lnTo>
                    <a:pt x="17746" y="15852"/>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3" name="Google Shape;26983;p50"/>
            <p:cNvSpPr/>
            <p:nvPr/>
          </p:nvSpPr>
          <p:spPr>
            <a:xfrm rot="-1330268" flipH="1">
              <a:off x="1882898" y="4081835"/>
              <a:ext cx="480289" cy="184566"/>
            </a:xfrm>
            <a:custGeom>
              <a:avLst/>
              <a:gdLst/>
              <a:ahLst/>
              <a:cxnLst/>
              <a:rect l="l" t="t" r="r" b="b"/>
              <a:pathLst>
                <a:path w="7799" h="2997" extrusionOk="0">
                  <a:moveTo>
                    <a:pt x="7799" y="1"/>
                  </a:moveTo>
                  <a:lnTo>
                    <a:pt x="0" y="2911"/>
                  </a:lnTo>
                  <a:cubicBezTo>
                    <a:pt x="498" y="2970"/>
                    <a:pt x="968" y="2997"/>
                    <a:pt x="1411" y="2997"/>
                  </a:cubicBezTo>
                  <a:cubicBezTo>
                    <a:pt x="6100" y="2997"/>
                    <a:pt x="7799" y="1"/>
                    <a:pt x="77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4" name="Google Shape;26984;p50"/>
            <p:cNvSpPr/>
            <p:nvPr/>
          </p:nvSpPr>
          <p:spPr>
            <a:xfrm rot="-1330268" flipH="1">
              <a:off x="690643" y="4723373"/>
              <a:ext cx="243686" cy="428128"/>
            </a:xfrm>
            <a:custGeom>
              <a:avLst/>
              <a:gdLst/>
              <a:ahLst/>
              <a:cxnLst/>
              <a:rect l="l" t="t" r="r" b="b"/>
              <a:pathLst>
                <a:path w="3957" h="6952" extrusionOk="0">
                  <a:moveTo>
                    <a:pt x="3787" y="0"/>
                  </a:moveTo>
                  <a:cubicBezTo>
                    <a:pt x="1357" y="1809"/>
                    <a:pt x="1" y="4069"/>
                    <a:pt x="199" y="6951"/>
                  </a:cubicBezTo>
                  <a:cubicBezTo>
                    <a:pt x="3053" y="6104"/>
                    <a:pt x="3957" y="1554"/>
                    <a:pt x="3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5" name="Google Shape;26985;p50"/>
            <p:cNvSpPr/>
            <p:nvPr/>
          </p:nvSpPr>
          <p:spPr>
            <a:xfrm rot="-1330268" flipH="1">
              <a:off x="1534189" y="3706450"/>
              <a:ext cx="656048" cy="120950"/>
            </a:xfrm>
            <a:custGeom>
              <a:avLst/>
              <a:gdLst/>
              <a:ahLst/>
              <a:cxnLst/>
              <a:rect l="l" t="t" r="r" b="b"/>
              <a:pathLst>
                <a:path w="10653" h="1964" extrusionOk="0">
                  <a:moveTo>
                    <a:pt x="0" y="0"/>
                  </a:moveTo>
                  <a:lnTo>
                    <a:pt x="0" y="0"/>
                  </a:lnTo>
                  <a:cubicBezTo>
                    <a:pt x="2567" y="1489"/>
                    <a:pt x="4676" y="1963"/>
                    <a:pt x="6319" y="1963"/>
                  </a:cubicBezTo>
                  <a:cubicBezTo>
                    <a:pt x="9199" y="1963"/>
                    <a:pt x="10653" y="509"/>
                    <a:pt x="10653" y="50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6" name="Google Shape;26986;p50"/>
            <p:cNvSpPr/>
            <p:nvPr/>
          </p:nvSpPr>
          <p:spPr>
            <a:xfrm rot="-1330268" flipH="1">
              <a:off x="1111614" y="2757596"/>
              <a:ext cx="499442" cy="657834"/>
            </a:xfrm>
            <a:custGeom>
              <a:avLst/>
              <a:gdLst/>
              <a:ahLst/>
              <a:cxnLst/>
              <a:rect l="l" t="t" r="r" b="b"/>
              <a:pathLst>
                <a:path w="8110" h="10682" extrusionOk="0">
                  <a:moveTo>
                    <a:pt x="0" y="0"/>
                  </a:moveTo>
                  <a:cubicBezTo>
                    <a:pt x="707" y="4945"/>
                    <a:pt x="6019" y="10172"/>
                    <a:pt x="8110" y="10681"/>
                  </a:cubicBezTo>
                  <a:cubicBezTo>
                    <a:pt x="7827" y="6499"/>
                    <a:pt x="6838" y="401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7" name="Google Shape;26987;p50"/>
            <p:cNvSpPr/>
            <p:nvPr/>
          </p:nvSpPr>
          <p:spPr>
            <a:xfrm rot="-1330268" flipH="1">
              <a:off x="717292" y="3682874"/>
              <a:ext cx="219299" cy="588183"/>
            </a:xfrm>
            <a:custGeom>
              <a:avLst/>
              <a:gdLst/>
              <a:ahLst/>
              <a:cxnLst/>
              <a:rect l="l" t="t" r="r" b="b"/>
              <a:pathLst>
                <a:path w="3561" h="9551" extrusionOk="0">
                  <a:moveTo>
                    <a:pt x="1413" y="0"/>
                  </a:moveTo>
                  <a:lnTo>
                    <a:pt x="1413" y="0"/>
                  </a:lnTo>
                  <a:cubicBezTo>
                    <a:pt x="0" y="3758"/>
                    <a:pt x="3052" y="9551"/>
                    <a:pt x="3052" y="9551"/>
                  </a:cubicBezTo>
                  <a:cubicBezTo>
                    <a:pt x="3561" y="5764"/>
                    <a:pt x="3391" y="2374"/>
                    <a:pt x="1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8" name="Google Shape;26988;p50"/>
            <p:cNvSpPr/>
            <p:nvPr/>
          </p:nvSpPr>
          <p:spPr>
            <a:xfrm rot="-1330268" flipH="1">
              <a:off x="1780738" y="3744930"/>
              <a:ext cx="823124" cy="289812"/>
            </a:xfrm>
            <a:custGeom>
              <a:avLst/>
              <a:gdLst/>
              <a:ahLst/>
              <a:cxnLst/>
              <a:rect l="l" t="t" r="r" b="b"/>
              <a:pathLst>
                <a:path w="13366" h="4706" extrusionOk="0">
                  <a:moveTo>
                    <a:pt x="1217" y="1"/>
                  </a:moveTo>
                  <a:cubicBezTo>
                    <a:pt x="815" y="1"/>
                    <a:pt x="409" y="15"/>
                    <a:pt x="1" y="43"/>
                  </a:cubicBezTo>
                  <a:cubicBezTo>
                    <a:pt x="5511" y="4084"/>
                    <a:pt x="13366" y="4706"/>
                    <a:pt x="13366" y="4706"/>
                  </a:cubicBezTo>
                  <a:cubicBezTo>
                    <a:pt x="9613" y="1678"/>
                    <a:pt x="5600" y="1"/>
                    <a:pt x="121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9" name="Google Shape;26989;p50"/>
            <p:cNvSpPr/>
            <p:nvPr/>
          </p:nvSpPr>
          <p:spPr>
            <a:xfrm rot="-1330268" flipH="1">
              <a:off x="1063117" y="4504938"/>
              <a:ext cx="407251" cy="346345"/>
            </a:xfrm>
            <a:custGeom>
              <a:avLst/>
              <a:gdLst/>
              <a:ahLst/>
              <a:cxnLst/>
              <a:rect l="l" t="t" r="r" b="b"/>
              <a:pathLst>
                <a:path w="6613" h="5624" extrusionOk="0">
                  <a:moveTo>
                    <a:pt x="6612" y="0"/>
                  </a:moveTo>
                  <a:cubicBezTo>
                    <a:pt x="3702" y="763"/>
                    <a:pt x="1498" y="2628"/>
                    <a:pt x="0" y="5623"/>
                  </a:cubicBezTo>
                  <a:cubicBezTo>
                    <a:pt x="4776" y="5312"/>
                    <a:pt x="6612" y="0"/>
                    <a:pt x="6612"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0" name="Google Shape;26990;p50"/>
            <p:cNvSpPr/>
            <p:nvPr/>
          </p:nvSpPr>
          <p:spPr>
            <a:xfrm rot="-1330268" flipH="1">
              <a:off x="1464374" y="3448845"/>
              <a:ext cx="443832" cy="344559"/>
            </a:xfrm>
            <a:custGeom>
              <a:avLst/>
              <a:gdLst/>
              <a:ahLst/>
              <a:cxnLst/>
              <a:rect l="l" t="t" r="r" b="b"/>
              <a:pathLst>
                <a:path w="7207" h="5595" extrusionOk="0">
                  <a:moveTo>
                    <a:pt x="1" y="0"/>
                  </a:moveTo>
                  <a:lnTo>
                    <a:pt x="1" y="0"/>
                  </a:lnTo>
                  <a:cubicBezTo>
                    <a:pt x="2346" y="3984"/>
                    <a:pt x="7206" y="5595"/>
                    <a:pt x="7206" y="5595"/>
                  </a:cubicBezTo>
                  <a:cubicBezTo>
                    <a:pt x="5878" y="2402"/>
                    <a:pt x="3533" y="481"/>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1" name="Google Shape;26991;p50"/>
            <p:cNvSpPr/>
            <p:nvPr/>
          </p:nvSpPr>
          <p:spPr>
            <a:xfrm rot="-1330268" flipH="1">
              <a:off x="1187540" y="3145114"/>
              <a:ext cx="758708" cy="204642"/>
            </a:xfrm>
            <a:custGeom>
              <a:avLst/>
              <a:gdLst/>
              <a:ahLst/>
              <a:cxnLst/>
              <a:rect l="l" t="t" r="r" b="b"/>
              <a:pathLst>
                <a:path w="12320" h="3323" extrusionOk="0">
                  <a:moveTo>
                    <a:pt x="4891" y="0"/>
                  </a:moveTo>
                  <a:cubicBezTo>
                    <a:pt x="2166" y="0"/>
                    <a:pt x="0" y="892"/>
                    <a:pt x="0" y="892"/>
                  </a:cubicBezTo>
                  <a:lnTo>
                    <a:pt x="12320" y="3322"/>
                  </a:lnTo>
                  <a:cubicBezTo>
                    <a:pt x="10146" y="697"/>
                    <a:pt x="7299" y="0"/>
                    <a:pt x="489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2" name="Google Shape;26992;p50"/>
            <p:cNvSpPr/>
            <p:nvPr/>
          </p:nvSpPr>
          <p:spPr>
            <a:xfrm rot="-1330268" flipH="1">
              <a:off x="-324972" y="3453059"/>
              <a:ext cx="1002393" cy="1275578"/>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3" name="Google Shape;26993;p50"/>
            <p:cNvSpPr/>
            <p:nvPr/>
          </p:nvSpPr>
          <p:spPr>
            <a:xfrm rot="-1330268" flipH="1">
              <a:off x="87480" y="3729172"/>
              <a:ext cx="584735" cy="182533"/>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4" name="Google Shape;26994;p50"/>
            <p:cNvSpPr/>
            <p:nvPr/>
          </p:nvSpPr>
          <p:spPr>
            <a:xfrm rot="-1330268" flipH="1">
              <a:off x="192386" y="2811465"/>
              <a:ext cx="346345" cy="504738"/>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5" name="Google Shape;26995;p50"/>
            <p:cNvSpPr/>
            <p:nvPr/>
          </p:nvSpPr>
          <p:spPr>
            <a:xfrm rot="-1330268" flipH="1">
              <a:off x="-58090" y="3421836"/>
              <a:ext cx="205381" cy="609122"/>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6" name="Google Shape;26996;p50"/>
            <p:cNvSpPr/>
            <p:nvPr/>
          </p:nvSpPr>
          <p:spPr>
            <a:xfrm rot="-1330268" flipH="1">
              <a:off x="330325" y="2990350"/>
              <a:ext cx="546430" cy="240360"/>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997" name="Google Shape;26997;p50"/>
          <p:cNvSpPr/>
          <p:nvPr/>
        </p:nvSpPr>
        <p:spPr>
          <a:xfrm>
            <a:off x="843653" y="171829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998" name="Google Shape;26998;p50"/>
          <p:cNvGrpSpPr/>
          <p:nvPr/>
        </p:nvGrpSpPr>
        <p:grpSpPr>
          <a:xfrm>
            <a:off x="1326900" y="2232417"/>
            <a:ext cx="223981" cy="274679"/>
            <a:chOff x="7314226" y="2364570"/>
            <a:chExt cx="170431" cy="208992"/>
          </a:xfrm>
        </p:grpSpPr>
        <p:sp>
          <p:nvSpPr>
            <p:cNvPr id="26999" name="Google Shape;26999;p50"/>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0" name="Google Shape;27000;p50"/>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1" name="Google Shape;27001;p50"/>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2" name="Google Shape;27002;p50"/>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003" name="Google Shape;27003;p50"/>
          <p:cNvSpPr/>
          <p:nvPr/>
        </p:nvSpPr>
        <p:spPr>
          <a:xfrm>
            <a:off x="1102928" y="972047"/>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4" name="Google Shape;27004;p50"/>
          <p:cNvSpPr/>
          <p:nvPr/>
        </p:nvSpPr>
        <p:spPr>
          <a:xfrm>
            <a:off x="7474453" y="3602822"/>
            <a:ext cx="223974" cy="324008"/>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TextBox 76"/>
          <p:cNvSpPr txBox="1"/>
          <p:nvPr/>
        </p:nvSpPr>
        <p:spPr>
          <a:xfrm>
            <a:off x="1460729" y="2193278"/>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err="1" smtClean="0">
                <a:solidFill>
                  <a:srgbClr val="D8181D"/>
                </a:solidFill>
                <a:latin typeface="SVN-Caprica Script" pitchFamily="2" charset="0"/>
              </a:rPr>
              <a:t>Mở</a:t>
            </a:r>
            <a:r>
              <a:rPr lang="en-US" sz="7200" b="1" dirty="0" smtClean="0">
                <a:solidFill>
                  <a:srgbClr val="D8181D"/>
                </a:solidFill>
                <a:latin typeface="SVN-Caprica Script" pitchFamily="2" charset="0"/>
              </a:rPr>
              <a:t> </a:t>
            </a:r>
            <a:r>
              <a:rPr lang="en-US" sz="7200" b="1" dirty="0" err="1" smtClean="0">
                <a:solidFill>
                  <a:srgbClr val="D8181D"/>
                </a:solidFill>
                <a:latin typeface="SVN-Caprica Script" pitchFamily="2" charset="0"/>
              </a:rPr>
              <a:t>đầu</a:t>
            </a:r>
            <a:endParaRPr lang="en-US" sz="7200" b="1" dirty="0">
              <a:solidFill>
                <a:srgbClr val="D8181D"/>
              </a:solidFill>
              <a:latin typeface="SVN-Caprica Script" pitchFamily="2" charset="0"/>
            </a:endParaRPr>
          </a:p>
        </p:txBody>
      </p:sp>
      <p:sp>
        <p:nvSpPr>
          <p:cNvPr id="9" name="TextBox 77"/>
          <p:cNvSpPr txBox="1"/>
          <p:nvPr/>
        </p:nvSpPr>
        <p:spPr>
          <a:xfrm>
            <a:off x="2981225" y="132684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b="1" dirty="0" err="1">
                <a:solidFill>
                  <a:srgbClr val="002060"/>
                </a:solidFill>
                <a:latin typeface="SVN-Caprica Script" pitchFamily="2" charset="0"/>
              </a:rPr>
              <a:t>Hoạt</a:t>
            </a:r>
            <a:r>
              <a:rPr lang="en-US" sz="4000" b="1" dirty="0">
                <a:solidFill>
                  <a:srgbClr val="002060"/>
                </a:solidFill>
                <a:latin typeface="SVN-Caprica Script" pitchFamily="2" charset="0"/>
              </a:rPr>
              <a:t> </a:t>
            </a:r>
            <a:r>
              <a:rPr lang="en-US" sz="4000" b="1" dirty="0" err="1">
                <a:solidFill>
                  <a:srgbClr val="002060"/>
                </a:solidFill>
                <a:latin typeface="SVN-Caprica Script" pitchFamily="2" charset="0"/>
              </a:rPr>
              <a:t>động</a:t>
            </a:r>
            <a:r>
              <a:rPr lang="en-US" sz="4000" b="1" dirty="0">
                <a:solidFill>
                  <a:srgbClr val="002060"/>
                </a:solidFill>
                <a:latin typeface="SVN-Caprica Script" pitchFamily="2" charset="0"/>
              </a:rPr>
              <a:t> 1</a:t>
            </a:r>
            <a:endParaRPr lang="en-US" sz="4000" b="1" dirty="0">
              <a:solidFill>
                <a:srgbClr val="002060"/>
              </a:solidFill>
              <a:latin typeface="SVN-Caprica Script"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90600" y="-464582"/>
            <a:ext cx="10850880" cy="1904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19924" y="140432"/>
            <a:ext cx="8029831" cy="872034"/>
          </a:xfrm>
          <a:prstGeom prst="rect">
            <a:avLst/>
          </a:prstGeom>
          <a:noFill/>
        </p:spPr>
        <p:txBody>
          <a:bodyPr wrap="square">
            <a:spAutoFit/>
          </a:bodyPr>
          <a:lstStyle/>
          <a:p>
            <a:pPr algn="ctr">
              <a:lnSpc>
                <a:spcPct val="150000"/>
              </a:lnSpc>
            </a:pPr>
            <a:r>
              <a:rPr lang="vi-VN" sz="1800" b="1" dirty="0">
                <a:solidFill>
                  <a:srgbClr val="0070C0"/>
                </a:solidFill>
              </a:rPr>
              <a:t>Em hãy kể tên các quốc gia gắn liền với biểu tượng văn </a:t>
            </a:r>
            <a:r>
              <a:rPr lang="vi-VN" sz="1800" b="1" dirty="0" err="1">
                <a:solidFill>
                  <a:srgbClr val="0070C0"/>
                </a:solidFill>
              </a:rPr>
              <a:t>hoá</a:t>
            </a:r>
            <a:r>
              <a:rPr lang="vi-VN" sz="1800" b="1" dirty="0">
                <a:solidFill>
                  <a:srgbClr val="0070C0"/>
                </a:solidFill>
              </a:rPr>
              <a:t>, du lịch trong các hình ảnh dưới đây và chia sẻ hiểu biết về các biểu tượng đó. </a:t>
            </a:r>
            <a:endParaRPr lang="en-US" sz="1800" b="1" dirty="0">
              <a:solidFill>
                <a:srgbClr val="0070C0"/>
              </a:solidFill>
            </a:endParaRPr>
          </a:p>
        </p:txBody>
      </p:sp>
      <p:pic>
        <p:nvPicPr>
          <p:cNvPr id="2" name="Picture 2" descr="https://owa.bestprice.vn/images/destinations/uploads/thap-eiffel-5424caf08c54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10409" y="1350328"/>
            <a:ext cx="4248860" cy="32008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1364" y="4681319"/>
            <a:ext cx="1683328" cy="307777"/>
          </a:xfrm>
          <a:prstGeom prst="rect">
            <a:avLst/>
          </a:prstGeom>
          <a:noFill/>
        </p:spPr>
        <p:txBody>
          <a:bodyPr wrap="square" rtlCol="0">
            <a:spAutoFit/>
          </a:bodyPr>
          <a:lstStyle/>
          <a:p>
            <a:pPr algn="ctr"/>
            <a:r>
              <a:rPr lang="en-US" b="1" dirty="0" smtClean="0">
                <a:solidFill>
                  <a:srgbClr val="FF0000"/>
                </a:solidFill>
              </a:rPr>
              <a:t>PHÁP</a:t>
            </a:r>
            <a:endParaRPr lang="en-US" b="1" dirty="0">
              <a:solidFill>
                <a:srgbClr val="FF0000"/>
              </a:solidFill>
            </a:endParaRPr>
          </a:p>
        </p:txBody>
      </p:sp>
      <p:pic>
        <p:nvPicPr>
          <p:cNvPr id="4" name="Picture 4" descr="https://todata.vn/view-1200x0/at_nui-phu-si_9485680fb8c352c136bfbece80b81a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662" y="1350328"/>
            <a:ext cx="4572583" cy="3200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09427" y="4681319"/>
            <a:ext cx="1301675" cy="307777"/>
          </a:xfrm>
          <a:prstGeom prst="rect">
            <a:avLst/>
          </a:prstGeom>
          <a:noFill/>
        </p:spPr>
        <p:txBody>
          <a:bodyPr wrap="square" rtlCol="0">
            <a:spAutoFit/>
          </a:bodyPr>
          <a:lstStyle/>
          <a:p>
            <a:r>
              <a:rPr lang="en-US" b="1" dirty="0" smtClean="0">
                <a:solidFill>
                  <a:srgbClr val="FF0000"/>
                </a:solidFill>
              </a:rPr>
              <a:t>NHẬT BẢN</a:t>
            </a:r>
            <a:endParaRPr lang="en-US" b="1" dirty="0">
              <a:solidFill>
                <a:srgbClr val="FF0000"/>
              </a:solidFill>
            </a:endParaRPr>
          </a:p>
        </p:txBody>
      </p:sp>
      <p:pic>
        <p:nvPicPr>
          <p:cNvPr id="13" name="Picture 6" descr="https://dulichmy.net.vn/wp-content/uploads/2022/04/anh-tuong-nu-than-tu-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62" y="1350328"/>
            <a:ext cx="4944177" cy="32008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58001" y="4681318"/>
            <a:ext cx="1452282" cy="307777"/>
          </a:xfrm>
          <a:prstGeom prst="rect">
            <a:avLst/>
          </a:prstGeom>
          <a:noFill/>
        </p:spPr>
        <p:txBody>
          <a:bodyPr wrap="square" rtlCol="0">
            <a:spAutoFit/>
          </a:bodyPr>
          <a:lstStyle/>
          <a:p>
            <a:r>
              <a:rPr lang="en-US" b="1" dirty="0" smtClean="0">
                <a:solidFill>
                  <a:srgbClr val="FF0000"/>
                </a:solidFill>
              </a:rPr>
              <a:t>HOA KỲ</a:t>
            </a:r>
            <a:endParaRPr lang="en-US" b="1" dirty="0">
              <a:solidFill>
                <a:srgbClr val="FF0000"/>
              </a:solidFill>
            </a:endParaRPr>
          </a:p>
        </p:txBody>
      </p:sp>
      <p:pic>
        <p:nvPicPr>
          <p:cNvPr id="15" name="Picture 8" descr="https://www.bqllang.gov.vn/images/Nam_2018/THANG_7/23-7/quang_truong_ba_dinh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661" y="1350328"/>
            <a:ext cx="4944177" cy="32051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149197" y="4646414"/>
            <a:ext cx="1645920" cy="307777"/>
          </a:xfrm>
          <a:prstGeom prst="rect">
            <a:avLst/>
          </a:prstGeom>
          <a:noFill/>
        </p:spPr>
        <p:txBody>
          <a:bodyPr wrap="square" rtlCol="0">
            <a:spAutoFit/>
          </a:bodyPr>
          <a:lstStyle/>
          <a:p>
            <a:r>
              <a:rPr lang="en-US" b="1" dirty="0" smtClean="0">
                <a:solidFill>
                  <a:srgbClr val="FF0000"/>
                </a:solidFill>
              </a:rPr>
              <a:t>VIỆT NAM</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14" grpId="0"/>
      <p:bldP spid="14" grpId="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90"/>
        <p:cNvGrpSpPr/>
        <p:nvPr/>
      </p:nvGrpSpPr>
      <p:grpSpPr>
        <a:xfrm>
          <a:off x="0" y="0"/>
          <a:ext cx="0" cy="0"/>
          <a:chOff x="0" y="0"/>
          <a:chExt cx="0" cy="0"/>
        </a:xfrm>
      </p:grpSpPr>
      <p:sp>
        <p:nvSpPr>
          <p:cNvPr id="28169" name="Google Shape;28169;p76"/>
          <p:cNvSpPr/>
          <p:nvPr/>
        </p:nvSpPr>
        <p:spPr>
          <a:xfrm flipH="1">
            <a:off x="169145" y="2814655"/>
            <a:ext cx="91975" cy="91969"/>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TextBox 108"/>
          <p:cNvSpPr txBox="1"/>
          <p:nvPr/>
        </p:nvSpPr>
        <p:spPr>
          <a:xfrm>
            <a:off x="1815713" y="2545280"/>
            <a:ext cx="580336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endParaRPr lang="en-US" sz="7200" b="1" dirty="0">
              <a:solidFill>
                <a:srgbClr val="D8181D"/>
              </a:solidFill>
              <a:latin typeface="SVN-Caprica Script" pitchFamily="2" charset="0"/>
            </a:endParaRPr>
          </a:p>
        </p:txBody>
      </p:sp>
      <p:sp>
        <p:nvSpPr>
          <p:cNvPr id="15" name="TextBox 109"/>
          <p:cNvSpPr txBox="1"/>
          <p:nvPr/>
        </p:nvSpPr>
        <p:spPr>
          <a:xfrm>
            <a:off x="2918145" y="1800077"/>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b="1" dirty="0" err="1">
                <a:solidFill>
                  <a:srgbClr val="002060"/>
                </a:solidFill>
                <a:latin typeface="SVN-Caprica Script" pitchFamily="2" charset="0"/>
              </a:rPr>
              <a:t>Hoạt</a:t>
            </a:r>
            <a:r>
              <a:rPr lang="en-US" sz="4000" b="1" dirty="0">
                <a:solidFill>
                  <a:srgbClr val="002060"/>
                </a:solidFill>
                <a:latin typeface="SVN-Caprica Script" pitchFamily="2" charset="0"/>
              </a:rPr>
              <a:t> </a:t>
            </a:r>
            <a:r>
              <a:rPr lang="en-US" sz="4000" b="1" dirty="0" err="1">
                <a:solidFill>
                  <a:srgbClr val="002060"/>
                </a:solidFill>
                <a:latin typeface="SVN-Caprica Script" pitchFamily="2" charset="0"/>
              </a:rPr>
              <a:t>động</a:t>
            </a:r>
            <a:r>
              <a:rPr lang="en-US" sz="4000" b="1" dirty="0">
                <a:solidFill>
                  <a:srgbClr val="002060"/>
                </a:solidFill>
                <a:latin typeface="SVN-Caprica Script" pitchFamily="2" charset="0"/>
              </a:rPr>
              <a:t> 2</a:t>
            </a:r>
            <a:endParaRPr lang="en-US" sz="4000" b="1" dirty="0">
              <a:solidFill>
                <a:srgbClr val="002060"/>
              </a:solidFill>
              <a:latin typeface="SVN-Caprica Script"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16"/>
        <p:cNvGrpSpPr/>
        <p:nvPr/>
      </p:nvGrpSpPr>
      <p:grpSpPr>
        <a:xfrm>
          <a:off x="0" y="0"/>
          <a:ext cx="0" cy="0"/>
          <a:chOff x="0" y="0"/>
          <a:chExt cx="0" cy="0"/>
        </a:xfrm>
      </p:grpSpPr>
      <p:grpSp>
        <p:nvGrpSpPr>
          <p:cNvPr id="27133" name="Google Shape;27133;p53"/>
          <p:cNvGrpSpPr/>
          <p:nvPr/>
        </p:nvGrpSpPr>
        <p:grpSpPr>
          <a:xfrm>
            <a:off x="1598922" y="1889989"/>
            <a:ext cx="372400" cy="235205"/>
            <a:chOff x="2069053" y="2530928"/>
            <a:chExt cx="440762" cy="278382"/>
          </a:xfrm>
        </p:grpSpPr>
        <p:sp>
          <p:nvSpPr>
            <p:cNvPr id="27134" name="Google Shape;27134;p53"/>
            <p:cNvSpPr/>
            <p:nvPr/>
          </p:nvSpPr>
          <p:spPr>
            <a:xfrm>
              <a:off x="2073011" y="2606408"/>
              <a:ext cx="432865" cy="202903"/>
            </a:xfrm>
            <a:custGeom>
              <a:avLst/>
              <a:gdLst/>
              <a:ahLst/>
              <a:cxnLst/>
              <a:rect l="l" t="t" r="r" b="b"/>
              <a:pathLst>
                <a:path w="19580" h="9178" extrusionOk="0">
                  <a:moveTo>
                    <a:pt x="5871" y="2550"/>
                  </a:moveTo>
                  <a:lnTo>
                    <a:pt x="6826" y="3187"/>
                  </a:lnTo>
                  <a:lnTo>
                    <a:pt x="4530" y="6628"/>
                  </a:lnTo>
                  <a:lnTo>
                    <a:pt x="3577" y="5992"/>
                  </a:lnTo>
                  <a:lnTo>
                    <a:pt x="5871" y="2550"/>
                  </a:lnTo>
                  <a:close/>
                  <a:moveTo>
                    <a:pt x="10285" y="2550"/>
                  </a:moveTo>
                  <a:lnTo>
                    <a:pt x="11238" y="3187"/>
                  </a:lnTo>
                  <a:lnTo>
                    <a:pt x="8943" y="6628"/>
                  </a:lnTo>
                  <a:lnTo>
                    <a:pt x="7989" y="5992"/>
                  </a:lnTo>
                  <a:lnTo>
                    <a:pt x="10285" y="2550"/>
                  </a:lnTo>
                  <a:close/>
                  <a:moveTo>
                    <a:pt x="14696" y="2550"/>
                  </a:moveTo>
                  <a:lnTo>
                    <a:pt x="15651" y="3187"/>
                  </a:lnTo>
                  <a:lnTo>
                    <a:pt x="13355" y="6628"/>
                  </a:lnTo>
                  <a:lnTo>
                    <a:pt x="12400" y="5992"/>
                  </a:lnTo>
                  <a:lnTo>
                    <a:pt x="14696" y="2550"/>
                  </a:lnTo>
                  <a:close/>
                  <a:moveTo>
                    <a:pt x="6311" y="0"/>
                  </a:moveTo>
                  <a:cubicBezTo>
                    <a:pt x="4134" y="0"/>
                    <a:pt x="2009" y="1139"/>
                    <a:pt x="848" y="3152"/>
                  </a:cubicBezTo>
                  <a:cubicBezTo>
                    <a:pt x="293" y="4094"/>
                    <a:pt x="0" y="5186"/>
                    <a:pt x="0" y="6310"/>
                  </a:cubicBezTo>
                  <a:cubicBezTo>
                    <a:pt x="0" y="7891"/>
                    <a:pt x="1287" y="9178"/>
                    <a:pt x="2868" y="9178"/>
                  </a:cubicBezTo>
                  <a:lnTo>
                    <a:pt x="16711" y="9178"/>
                  </a:lnTo>
                  <a:cubicBezTo>
                    <a:pt x="18292" y="9178"/>
                    <a:pt x="19579" y="7891"/>
                    <a:pt x="19579" y="6310"/>
                  </a:cubicBezTo>
                  <a:cubicBezTo>
                    <a:pt x="19579" y="5186"/>
                    <a:pt x="19287" y="4094"/>
                    <a:pt x="18734" y="3155"/>
                  </a:cubicBezTo>
                  <a:cubicBezTo>
                    <a:pt x="17607" y="1202"/>
                    <a:pt x="15523" y="0"/>
                    <a:pt x="13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5" name="Google Shape;27135;p53"/>
            <p:cNvSpPr/>
            <p:nvPr/>
          </p:nvSpPr>
          <p:spPr>
            <a:xfrm>
              <a:off x="2469204" y="2591860"/>
              <a:ext cx="40611" cy="64996"/>
            </a:xfrm>
            <a:custGeom>
              <a:avLst/>
              <a:gdLst/>
              <a:ahLst/>
              <a:cxnLst/>
              <a:rect l="l" t="t" r="r" b="b"/>
              <a:pathLst>
                <a:path w="1837" h="2940" extrusionOk="0">
                  <a:moveTo>
                    <a:pt x="390" y="0"/>
                  </a:moveTo>
                  <a:cubicBezTo>
                    <a:pt x="343" y="222"/>
                    <a:pt x="294" y="446"/>
                    <a:pt x="217" y="660"/>
                  </a:cubicBezTo>
                  <a:cubicBezTo>
                    <a:pt x="155" y="831"/>
                    <a:pt x="81" y="998"/>
                    <a:pt x="0" y="1161"/>
                  </a:cubicBezTo>
                  <a:cubicBezTo>
                    <a:pt x="626" y="1664"/>
                    <a:pt x="1166" y="2266"/>
                    <a:pt x="1600" y="2940"/>
                  </a:cubicBezTo>
                  <a:cubicBezTo>
                    <a:pt x="1836" y="1805"/>
                    <a:pt x="1357" y="641"/>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6" name="Google Shape;27136;p53"/>
            <p:cNvSpPr/>
            <p:nvPr/>
          </p:nvSpPr>
          <p:spPr>
            <a:xfrm>
              <a:off x="2354083" y="2555668"/>
              <a:ext cx="101120" cy="47332"/>
            </a:xfrm>
            <a:custGeom>
              <a:avLst/>
              <a:gdLst/>
              <a:ahLst/>
              <a:cxnLst/>
              <a:rect l="l" t="t" r="r" b="b"/>
              <a:pathLst>
                <a:path w="4574" h="2141" extrusionOk="0">
                  <a:moveTo>
                    <a:pt x="2806" y="1"/>
                  </a:moveTo>
                  <a:cubicBezTo>
                    <a:pt x="1757" y="1"/>
                    <a:pt x="749" y="412"/>
                    <a:pt x="0" y="1149"/>
                  </a:cubicBezTo>
                  <a:lnTo>
                    <a:pt x="518" y="1149"/>
                  </a:lnTo>
                  <a:cubicBezTo>
                    <a:pt x="1479" y="1149"/>
                    <a:pt x="2430" y="1331"/>
                    <a:pt x="3325" y="1682"/>
                  </a:cubicBezTo>
                  <a:cubicBezTo>
                    <a:pt x="3644" y="1808"/>
                    <a:pt x="3947" y="1971"/>
                    <a:pt x="4246" y="2140"/>
                  </a:cubicBezTo>
                  <a:cubicBezTo>
                    <a:pt x="4278" y="2064"/>
                    <a:pt x="4316" y="1992"/>
                    <a:pt x="4343" y="1914"/>
                  </a:cubicBezTo>
                  <a:cubicBezTo>
                    <a:pt x="4495" y="1484"/>
                    <a:pt x="4573" y="1031"/>
                    <a:pt x="4572" y="574"/>
                  </a:cubicBezTo>
                  <a:lnTo>
                    <a:pt x="4572" y="1"/>
                  </a:lnTo>
                  <a:lnTo>
                    <a:pt x="2812" y="1"/>
                  </a:lnTo>
                  <a:cubicBezTo>
                    <a:pt x="2810" y="1"/>
                    <a:pt x="2808" y="1"/>
                    <a:pt x="2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7" name="Google Shape;27137;p53"/>
            <p:cNvSpPr/>
            <p:nvPr/>
          </p:nvSpPr>
          <p:spPr>
            <a:xfrm>
              <a:off x="2215724" y="2530928"/>
              <a:ext cx="147435" cy="50140"/>
            </a:xfrm>
            <a:custGeom>
              <a:avLst/>
              <a:gdLst/>
              <a:ahLst/>
              <a:cxnLst/>
              <a:rect l="l" t="t" r="r" b="b"/>
              <a:pathLst>
                <a:path w="6669" h="2268" extrusionOk="0">
                  <a:moveTo>
                    <a:pt x="3335" y="0"/>
                  </a:moveTo>
                  <a:cubicBezTo>
                    <a:pt x="2635" y="0"/>
                    <a:pt x="1936" y="237"/>
                    <a:pt x="1417" y="709"/>
                  </a:cubicBezTo>
                  <a:cubicBezTo>
                    <a:pt x="1117" y="606"/>
                    <a:pt x="803" y="554"/>
                    <a:pt x="488" y="554"/>
                  </a:cubicBezTo>
                  <a:cubicBezTo>
                    <a:pt x="325" y="554"/>
                    <a:pt x="162" y="568"/>
                    <a:pt x="1" y="596"/>
                  </a:cubicBezTo>
                  <a:cubicBezTo>
                    <a:pt x="758" y="995"/>
                    <a:pt x="1388" y="1572"/>
                    <a:pt x="1864" y="2268"/>
                  </a:cubicBezTo>
                  <a:lnTo>
                    <a:pt x="4805" y="2268"/>
                  </a:lnTo>
                  <a:cubicBezTo>
                    <a:pt x="5281" y="1572"/>
                    <a:pt x="5910" y="995"/>
                    <a:pt x="6669" y="596"/>
                  </a:cubicBezTo>
                  <a:cubicBezTo>
                    <a:pt x="6507" y="568"/>
                    <a:pt x="6344" y="554"/>
                    <a:pt x="6181" y="554"/>
                  </a:cubicBezTo>
                  <a:cubicBezTo>
                    <a:pt x="5866" y="554"/>
                    <a:pt x="5552" y="606"/>
                    <a:pt x="5252" y="709"/>
                  </a:cubicBezTo>
                  <a:cubicBezTo>
                    <a:pt x="4733" y="237"/>
                    <a:pt x="4034" y="0"/>
                    <a:pt x="3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8" name="Google Shape;27138;p53"/>
            <p:cNvSpPr/>
            <p:nvPr/>
          </p:nvSpPr>
          <p:spPr>
            <a:xfrm>
              <a:off x="2123707" y="2555668"/>
              <a:ext cx="101120" cy="47332"/>
            </a:xfrm>
            <a:custGeom>
              <a:avLst/>
              <a:gdLst/>
              <a:ahLst/>
              <a:cxnLst/>
              <a:rect l="l" t="t" r="r" b="b"/>
              <a:pathLst>
                <a:path w="4574" h="2141" extrusionOk="0">
                  <a:moveTo>
                    <a:pt x="1767" y="1"/>
                  </a:moveTo>
                  <a:cubicBezTo>
                    <a:pt x="1765" y="1"/>
                    <a:pt x="1763" y="1"/>
                    <a:pt x="1761" y="1"/>
                  </a:cubicBezTo>
                  <a:lnTo>
                    <a:pt x="2" y="1"/>
                  </a:lnTo>
                  <a:lnTo>
                    <a:pt x="2" y="574"/>
                  </a:lnTo>
                  <a:cubicBezTo>
                    <a:pt x="0" y="1031"/>
                    <a:pt x="77" y="1482"/>
                    <a:pt x="229" y="1912"/>
                  </a:cubicBezTo>
                  <a:cubicBezTo>
                    <a:pt x="257" y="1990"/>
                    <a:pt x="296" y="2064"/>
                    <a:pt x="329" y="2140"/>
                  </a:cubicBezTo>
                  <a:cubicBezTo>
                    <a:pt x="628" y="1969"/>
                    <a:pt x="931" y="1807"/>
                    <a:pt x="1252" y="1680"/>
                  </a:cubicBezTo>
                  <a:cubicBezTo>
                    <a:pt x="2146" y="1329"/>
                    <a:pt x="3096" y="1149"/>
                    <a:pt x="4056" y="1147"/>
                  </a:cubicBezTo>
                  <a:lnTo>
                    <a:pt x="4573" y="1147"/>
                  </a:lnTo>
                  <a:cubicBezTo>
                    <a:pt x="3824" y="412"/>
                    <a:pt x="2818" y="1"/>
                    <a:pt x="17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9" name="Google Shape;27139;p53"/>
            <p:cNvSpPr/>
            <p:nvPr/>
          </p:nvSpPr>
          <p:spPr>
            <a:xfrm>
              <a:off x="2069053" y="2591860"/>
              <a:ext cx="40611" cy="64974"/>
            </a:xfrm>
            <a:custGeom>
              <a:avLst/>
              <a:gdLst/>
              <a:ahLst/>
              <a:cxnLst/>
              <a:rect l="l" t="t" r="r" b="b"/>
              <a:pathLst>
                <a:path w="1837" h="2939" extrusionOk="0">
                  <a:moveTo>
                    <a:pt x="1447" y="0"/>
                  </a:moveTo>
                  <a:cubicBezTo>
                    <a:pt x="481" y="639"/>
                    <a:pt x="1" y="1805"/>
                    <a:pt x="238" y="2938"/>
                  </a:cubicBezTo>
                  <a:cubicBezTo>
                    <a:pt x="671" y="2264"/>
                    <a:pt x="1211" y="1664"/>
                    <a:pt x="1837" y="1161"/>
                  </a:cubicBezTo>
                  <a:cubicBezTo>
                    <a:pt x="1755" y="997"/>
                    <a:pt x="1682" y="829"/>
                    <a:pt x="1618" y="657"/>
                  </a:cubicBezTo>
                  <a:cubicBezTo>
                    <a:pt x="1543" y="443"/>
                    <a:pt x="1493" y="222"/>
                    <a:pt x="1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140" name="Google Shape;27140;p53"/>
          <p:cNvSpPr/>
          <p:nvPr/>
        </p:nvSpPr>
        <p:spPr>
          <a:xfrm>
            <a:off x="1481727" y="2037562"/>
            <a:ext cx="653400" cy="653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141" name="Google Shape;27141;p53"/>
          <p:cNvGrpSpPr/>
          <p:nvPr/>
        </p:nvGrpSpPr>
        <p:grpSpPr>
          <a:xfrm>
            <a:off x="1633234" y="2223292"/>
            <a:ext cx="372434" cy="373179"/>
            <a:chOff x="3411424" y="1890900"/>
            <a:chExt cx="392738" cy="393525"/>
          </a:xfrm>
        </p:grpSpPr>
        <p:sp>
          <p:nvSpPr>
            <p:cNvPr id="27142" name="Google Shape;27142;p53"/>
            <p:cNvSpPr/>
            <p:nvPr/>
          </p:nvSpPr>
          <p:spPr>
            <a:xfrm>
              <a:off x="3411424" y="1890900"/>
              <a:ext cx="345872" cy="162954"/>
            </a:xfrm>
            <a:custGeom>
              <a:avLst/>
              <a:gdLst/>
              <a:ahLst/>
              <a:cxnLst/>
              <a:rect l="l" t="t" r="r" b="b"/>
              <a:pathLst>
                <a:path w="15645" h="7371" extrusionOk="0">
                  <a:moveTo>
                    <a:pt x="0" y="0"/>
                  </a:moveTo>
                  <a:lnTo>
                    <a:pt x="0" y="1043"/>
                  </a:lnTo>
                  <a:lnTo>
                    <a:pt x="1043" y="1043"/>
                  </a:lnTo>
                  <a:lnTo>
                    <a:pt x="1043" y="2156"/>
                  </a:lnTo>
                  <a:lnTo>
                    <a:pt x="0" y="2156"/>
                  </a:lnTo>
                  <a:lnTo>
                    <a:pt x="0" y="3198"/>
                  </a:lnTo>
                  <a:lnTo>
                    <a:pt x="1043" y="3198"/>
                  </a:lnTo>
                  <a:lnTo>
                    <a:pt x="1043" y="7370"/>
                  </a:lnTo>
                  <a:lnTo>
                    <a:pt x="2087" y="7370"/>
                  </a:lnTo>
                  <a:lnTo>
                    <a:pt x="2087" y="5283"/>
                  </a:lnTo>
                  <a:lnTo>
                    <a:pt x="3130" y="5283"/>
                  </a:lnTo>
                  <a:lnTo>
                    <a:pt x="3130" y="2156"/>
                  </a:lnTo>
                  <a:lnTo>
                    <a:pt x="4172" y="2156"/>
                  </a:lnTo>
                  <a:lnTo>
                    <a:pt x="4172" y="5283"/>
                  </a:lnTo>
                  <a:lnTo>
                    <a:pt x="6258" y="5283"/>
                  </a:lnTo>
                  <a:lnTo>
                    <a:pt x="6258" y="3198"/>
                  </a:lnTo>
                  <a:lnTo>
                    <a:pt x="15645" y="3198"/>
                  </a:lnTo>
                  <a:lnTo>
                    <a:pt x="15645" y="2156"/>
                  </a:lnTo>
                  <a:lnTo>
                    <a:pt x="6258" y="2156"/>
                  </a:lnTo>
                  <a:lnTo>
                    <a:pt x="6258" y="1043"/>
                  </a:lnTo>
                  <a:lnTo>
                    <a:pt x="15645" y="1043"/>
                  </a:lnTo>
                  <a:lnTo>
                    <a:pt x="156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3" name="Google Shape;27143;p53"/>
            <p:cNvSpPr/>
            <p:nvPr/>
          </p:nvSpPr>
          <p:spPr>
            <a:xfrm>
              <a:off x="3711156" y="1984641"/>
              <a:ext cx="93006" cy="69219"/>
            </a:xfrm>
            <a:custGeom>
              <a:avLst/>
              <a:gdLst/>
              <a:ahLst/>
              <a:cxnLst/>
              <a:rect l="l" t="t" r="r" b="b"/>
              <a:pathLst>
                <a:path w="4207" h="3131" extrusionOk="0">
                  <a:moveTo>
                    <a:pt x="2608" y="1"/>
                  </a:moveTo>
                  <a:cubicBezTo>
                    <a:pt x="1171" y="1"/>
                    <a:pt x="1" y="1171"/>
                    <a:pt x="1" y="2608"/>
                  </a:cubicBezTo>
                  <a:lnTo>
                    <a:pt x="1" y="3130"/>
                  </a:lnTo>
                  <a:lnTo>
                    <a:pt x="1601" y="3130"/>
                  </a:lnTo>
                  <a:cubicBezTo>
                    <a:pt x="3039" y="3129"/>
                    <a:pt x="4205" y="1962"/>
                    <a:pt x="4206" y="523"/>
                  </a:cubicBezTo>
                  <a:lnTo>
                    <a:pt x="4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4" name="Google Shape;27144;p53"/>
            <p:cNvSpPr/>
            <p:nvPr/>
          </p:nvSpPr>
          <p:spPr>
            <a:xfrm>
              <a:off x="3411424" y="2076879"/>
              <a:ext cx="345850" cy="207545"/>
            </a:xfrm>
            <a:custGeom>
              <a:avLst/>
              <a:gdLst/>
              <a:ahLst/>
              <a:cxnLst/>
              <a:rect l="l" t="t" r="r" b="b"/>
              <a:pathLst>
                <a:path w="15644" h="9388" extrusionOk="0">
                  <a:moveTo>
                    <a:pt x="4171" y="2086"/>
                  </a:moveTo>
                  <a:lnTo>
                    <a:pt x="4171" y="3129"/>
                  </a:lnTo>
                  <a:lnTo>
                    <a:pt x="2087" y="3129"/>
                  </a:lnTo>
                  <a:lnTo>
                    <a:pt x="2086" y="2086"/>
                  </a:lnTo>
                  <a:close/>
                  <a:moveTo>
                    <a:pt x="7300" y="2086"/>
                  </a:moveTo>
                  <a:lnTo>
                    <a:pt x="7300" y="3129"/>
                  </a:lnTo>
                  <a:lnTo>
                    <a:pt x="5215" y="3129"/>
                  </a:lnTo>
                  <a:lnTo>
                    <a:pt x="5215" y="2086"/>
                  </a:lnTo>
                  <a:close/>
                  <a:moveTo>
                    <a:pt x="10430" y="2086"/>
                  </a:moveTo>
                  <a:lnTo>
                    <a:pt x="10430" y="3129"/>
                  </a:lnTo>
                  <a:lnTo>
                    <a:pt x="8343" y="3129"/>
                  </a:lnTo>
                  <a:lnTo>
                    <a:pt x="8343" y="2086"/>
                  </a:lnTo>
                  <a:close/>
                  <a:moveTo>
                    <a:pt x="13558" y="2086"/>
                  </a:moveTo>
                  <a:lnTo>
                    <a:pt x="13558" y="3129"/>
                  </a:lnTo>
                  <a:lnTo>
                    <a:pt x="11473" y="3129"/>
                  </a:lnTo>
                  <a:lnTo>
                    <a:pt x="11473" y="2086"/>
                  </a:lnTo>
                  <a:close/>
                  <a:moveTo>
                    <a:pt x="0" y="1"/>
                  </a:moveTo>
                  <a:lnTo>
                    <a:pt x="0" y="3129"/>
                  </a:lnTo>
                  <a:cubicBezTo>
                    <a:pt x="0" y="5829"/>
                    <a:pt x="2062" y="8056"/>
                    <a:pt x="4693" y="8318"/>
                  </a:cubicBezTo>
                  <a:lnTo>
                    <a:pt x="4693" y="9388"/>
                  </a:lnTo>
                  <a:lnTo>
                    <a:pt x="10950" y="9388"/>
                  </a:lnTo>
                  <a:lnTo>
                    <a:pt x="10950" y="8318"/>
                  </a:lnTo>
                  <a:cubicBezTo>
                    <a:pt x="13582" y="8056"/>
                    <a:pt x="15643" y="5829"/>
                    <a:pt x="15643" y="3129"/>
                  </a:cubicBezTo>
                  <a:lnTo>
                    <a:pt x="156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5" name="Google Shape;27145;p53"/>
            <p:cNvSpPr/>
            <p:nvPr/>
          </p:nvSpPr>
          <p:spPr>
            <a:xfrm>
              <a:off x="3480581" y="2030783"/>
              <a:ext cx="218798" cy="23080"/>
            </a:xfrm>
            <a:custGeom>
              <a:avLst/>
              <a:gdLst/>
              <a:ahLst/>
              <a:cxnLst/>
              <a:rect l="l" t="t" r="r" b="b"/>
              <a:pathLst>
                <a:path w="9897" h="1044" extrusionOk="0">
                  <a:moveTo>
                    <a:pt x="0" y="1"/>
                  </a:moveTo>
                  <a:lnTo>
                    <a:pt x="0" y="1043"/>
                  </a:lnTo>
                  <a:lnTo>
                    <a:pt x="9896" y="1043"/>
                  </a:lnTo>
                  <a:cubicBezTo>
                    <a:pt x="9419" y="414"/>
                    <a:pt x="8672" y="1"/>
                    <a:pt x="7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146" name="Google Shape;27146;p53"/>
          <p:cNvGrpSpPr/>
          <p:nvPr/>
        </p:nvGrpSpPr>
        <p:grpSpPr>
          <a:xfrm flipH="1">
            <a:off x="-232353" y="231428"/>
            <a:ext cx="1743616" cy="3257056"/>
            <a:chOff x="6328097" y="1662528"/>
            <a:chExt cx="1743616" cy="3257056"/>
          </a:xfrm>
        </p:grpSpPr>
        <p:sp>
          <p:nvSpPr>
            <p:cNvPr id="27147" name="Google Shape;27147;p53"/>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8" name="Google Shape;27148;p53"/>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9" name="Google Shape;27149;p53"/>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0" name="Google Shape;27150;p53"/>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1" name="Google Shape;27151;p53"/>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2" name="Google Shape;27152;p53"/>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3" name="Google Shape;27153;p53"/>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4" name="Google Shape;27154;p53"/>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5" name="Google Shape;27155;p53"/>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6" name="Google Shape;27156;p53"/>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7" name="Google Shape;27157;p53"/>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8" name="Google Shape;27158;p53"/>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9" name="Google Shape;27159;p53"/>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0" name="Google Shape;27160;p53"/>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1" name="Google Shape;27161;p53"/>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2" name="Google Shape;27162;p53"/>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3" name="Google Shape;27163;p53"/>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4" name="Google Shape;27164;p53"/>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5" name="Google Shape;27165;p53"/>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6" name="Google Shape;27166;p53"/>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7" name="Google Shape;27167;p53"/>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8" name="Google Shape;27168;p53"/>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9" name="Google Shape;27169;p53"/>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0" name="Google Shape;27170;p53"/>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1" name="Google Shape;27171;p53"/>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2" name="Google Shape;27172;p53"/>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3" name="Google Shape;27173;p53"/>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4" name="Google Shape;27174;p53"/>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5" name="Google Shape;27175;p53"/>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6" name="Google Shape;27176;p53"/>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7" name="Google Shape;27177;p53"/>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8" name="Google Shape;27178;p53"/>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9" name="Google Shape;27179;p53"/>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0" name="Google Shape;27180;p53"/>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1" name="Google Shape;27181;p53"/>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2" name="Google Shape;27182;p53"/>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3" name="Google Shape;27183;p53"/>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4" name="Google Shape;27184;p53"/>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5" name="Google Shape;27185;p53"/>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186" name="Google Shape;27186;p53"/>
          <p:cNvSpPr/>
          <p:nvPr/>
        </p:nvSpPr>
        <p:spPr>
          <a:xfrm>
            <a:off x="8557868" y="770721"/>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TextBox 105"/>
          <p:cNvSpPr txBox="1"/>
          <p:nvPr/>
        </p:nvSpPr>
        <p:spPr>
          <a:xfrm>
            <a:off x="2761767" y="43934"/>
            <a:ext cx="3362255"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dirty="0" err="1">
                <a:ln w="0"/>
                <a:solidFill>
                  <a:srgbClr val="002060"/>
                </a:solidFill>
                <a:effectLst>
                  <a:outerShdw blurRad="38100" dist="25400" dir="5400000" algn="ctr" rotWithShape="0">
                    <a:srgbClr val="6E747A">
                      <a:alpha val="43000"/>
                    </a:srgbClr>
                  </a:outerShdw>
                </a:effectLst>
                <a:latin typeface="SVN-Caprica Script" pitchFamily="2" charset="0"/>
              </a:rPr>
              <a:t>Nhiệm</a:t>
            </a:r>
            <a:r>
              <a:rPr lang="en-US" sz="3600" dirty="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600" dirty="0" err="1">
                <a:ln w="0"/>
                <a:solidFill>
                  <a:srgbClr val="002060"/>
                </a:solidFill>
                <a:effectLst>
                  <a:outerShdw blurRad="38100" dist="25400" dir="5400000" algn="ctr" rotWithShape="0">
                    <a:srgbClr val="6E747A">
                      <a:alpha val="43000"/>
                    </a:srgbClr>
                  </a:outerShdw>
                </a:effectLst>
                <a:latin typeface="SVN-Caprica Script" pitchFamily="2" charset="0"/>
              </a:rPr>
              <a:t>vụ</a:t>
            </a:r>
            <a:r>
              <a:rPr lang="en-US" sz="3600" dirty="0">
                <a:ln w="0"/>
                <a:solidFill>
                  <a:srgbClr val="002060"/>
                </a:solidFill>
                <a:effectLst>
                  <a:outerShdw blurRad="38100" dist="25400" dir="5400000" algn="ctr" rotWithShape="0">
                    <a:srgbClr val="6E747A">
                      <a:alpha val="43000"/>
                    </a:srgbClr>
                  </a:outerShdw>
                </a:effectLst>
                <a:latin typeface="SVN-Caprica Script" pitchFamily="2" charset="0"/>
              </a:rPr>
              <a:t> 1</a:t>
            </a:r>
            <a:endParaRPr lang="en-US" sz="3600" dirty="0">
              <a:ln w="0"/>
              <a:solidFill>
                <a:srgbClr val="002060"/>
              </a:solidFill>
              <a:effectLst>
                <a:outerShdw blurRad="38100" dist="25400" dir="5400000" algn="ctr" rotWithShape="0">
                  <a:srgbClr val="6E747A">
                    <a:alpha val="43000"/>
                  </a:srgbClr>
                </a:outerShdw>
              </a:effectLst>
              <a:latin typeface="SVN-Caprica Script" pitchFamily="2" charset="0"/>
            </a:endParaRPr>
          </a:p>
        </p:txBody>
      </p:sp>
      <p:sp>
        <p:nvSpPr>
          <p:cNvPr id="5" name="TextBox 4"/>
          <p:cNvSpPr txBox="1"/>
          <p:nvPr/>
        </p:nvSpPr>
        <p:spPr>
          <a:xfrm>
            <a:off x="1404822" y="701372"/>
            <a:ext cx="7609517" cy="400110"/>
          </a:xfrm>
          <a:prstGeom prst="rect">
            <a:avLst/>
          </a:prstGeom>
          <a:noFill/>
        </p:spPr>
        <p:txBody>
          <a:bodyPr wrap="square">
            <a:spAutoFit/>
          </a:bodyPr>
          <a:lstStyle/>
          <a:p>
            <a:r>
              <a:rPr lang="en-US" sz="2000" b="1" dirty="0" err="1">
                <a:solidFill>
                  <a:schemeClr val="tx2"/>
                </a:solidFill>
              </a:rPr>
              <a:t>Em</a:t>
            </a:r>
            <a:r>
              <a:rPr lang="en-US" sz="2000" b="1" dirty="0">
                <a:solidFill>
                  <a:schemeClr val="tx2"/>
                </a:solidFill>
              </a:rPr>
              <a:t> </a:t>
            </a:r>
            <a:r>
              <a:rPr lang="en-US" sz="2000" b="1" dirty="0" err="1">
                <a:solidFill>
                  <a:schemeClr val="tx2"/>
                </a:solidFill>
              </a:rPr>
              <a:t>hãy</a:t>
            </a:r>
            <a:r>
              <a:rPr lang="en-US" sz="2000" b="1" dirty="0">
                <a:solidFill>
                  <a:schemeClr val="tx2"/>
                </a:solidFill>
              </a:rPr>
              <a:t> </a:t>
            </a:r>
            <a:r>
              <a:rPr lang="en-US" sz="2000" b="1" dirty="0" err="1">
                <a:solidFill>
                  <a:schemeClr val="tx2"/>
                </a:solidFill>
              </a:rPr>
              <a:t>đọc</a:t>
            </a:r>
            <a:r>
              <a:rPr lang="en-US" sz="2000" b="1" dirty="0">
                <a:solidFill>
                  <a:schemeClr val="tx2"/>
                </a:solidFill>
              </a:rPr>
              <a:t> </a:t>
            </a:r>
            <a:r>
              <a:rPr lang="en-US" sz="2000" b="1" dirty="0" err="1">
                <a:solidFill>
                  <a:schemeClr val="tx2"/>
                </a:solidFill>
              </a:rPr>
              <a:t>các</a:t>
            </a:r>
            <a:r>
              <a:rPr lang="en-US" sz="2000" b="1" dirty="0">
                <a:solidFill>
                  <a:schemeClr val="tx2"/>
                </a:solidFill>
              </a:rPr>
              <a:t> </a:t>
            </a:r>
            <a:r>
              <a:rPr lang="en-US" sz="2000" b="1" dirty="0" err="1">
                <a:solidFill>
                  <a:schemeClr val="tx2"/>
                </a:solidFill>
              </a:rPr>
              <a:t>thông</a:t>
            </a:r>
            <a:r>
              <a:rPr lang="en-US" sz="2000" b="1" dirty="0">
                <a:solidFill>
                  <a:schemeClr val="tx2"/>
                </a:solidFill>
              </a:rPr>
              <a:t> tin </a:t>
            </a:r>
            <a:r>
              <a:rPr lang="en-US" sz="2000" b="1" dirty="0" err="1">
                <a:solidFill>
                  <a:schemeClr val="tx2"/>
                </a:solidFill>
              </a:rPr>
              <a:t>trong</a:t>
            </a:r>
            <a:r>
              <a:rPr lang="en-US" sz="2000" b="1" dirty="0">
                <a:solidFill>
                  <a:schemeClr val="tx2"/>
                </a:solidFill>
              </a:rPr>
              <a:t> SGK tr. 11 </a:t>
            </a:r>
            <a:r>
              <a:rPr lang="en-US" sz="2000" b="1" dirty="0" err="1">
                <a:solidFill>
                  <a:schemeClr val="tx2"/>
                </a:solidFill>
              </a:rPr>
              <a:t>và</a:t>
            </a:r>
            <a:r>
              <a:rPr lang="en-US" sz="2000" b="1" dirty="0">
                <a:solidFill>
                  <a:schemeClr val="tx2"/>
                </a:solidFill>
              </a:rPr>
              <a:t> </a:t>
            </a:r>
            <a:r>
              <a:rPr lang="en-US" sz="2000" b="1" dirty="0" err="1">
                <a:solidFill>
                  <a:schemeClr val="tx2"/>
                </a:solidFill>
              </a:rPr>
              <a:t>trả</a:t>
            </a:r>
            <a:r>
              <a:rPr lang="en-US" sz="2000" b="1" dirty="0">
                <a:solidFill>
                  <a:schemeClr val="tx2"/>
                </a:solidFill>
              </a:rPr>
              <a:t> </a:t>
            </a:r>
            <a:r>
              <a:rPr lang="en-US" sz="2000" b="1" dirty="0" err="1">
                <a:solidFill>
                  <a:schemeClr val="tx2"/>
                </a:solidFill>
              </a:rPr>
              <a:t>lời</a:t>
            </a:r>
            <a:r>
              <a:rPr lang="en-US" sz="2000" b="1" dirty="0">
                <a:solidFill>
                  <a:schemeClr val="tx2"/>
                </a:solidFill>
              </a:rPr>
              <a:t> </a:t>
            </a:r>
            <a:r>
              <a:rPr lang="en-US" sz="2000" b="1" dirty="0" err="1">
                <a:solidFill>
                  <a:schemeClr val="tx2"/>
                </a:solidFill>
              </a:rPr>
              <a:t>câu</a:t>
            </a:r>
            <a:r>
              <a:rPr lang="en-US" sz="2000" b="1" dirty="0">
                <a:solidFill>
                  <a:schemeClr val="tx2"/>
                </a:solidFill>
              </a:rPr>
              <a:t> </a:t>
            </a:r>
            <a:r>
              <a:rPr lang="en-US" sz="2000" b="1" dirty="0" err="1">
                <a:solidFill>
                  <a:schemeClr val="tx2"/>
                </a:solidFill>
              </a:rPr>
              <a:t>hỏi</a:t>
            </a:r>
            <a:r>
              <a:rPr lang="en-US" sz="2000" b="1" dirty="0">
                <a:solidFill>
                  <a:schemeClr val="tx2"/>
                </a:solidFill>
              </a:rPr>
              <a:t>: </a:t>
            </a:r>
            <a:endParaRPr lang="en-US" sz="2000" b="1" dirty="0">
              <a:solidFill>
                <a:schemeClr val="tx2"/>
              </a:solidFill>
            </a:endParaRPr>
          </a:p>
        </p:txBody>
      </p:sp>
      <p:sp>
        <p:nvSpPr>
          <p:cNvPr id="19" name="TextBox 18"/>
          <p:cNvSpPr txBox="1"/>
          <p:nvPr/>
        </p:nvSpPr>
        <p:spPr>
          <a:xfrm>
            <a:off x="2419363" y="1904593"/>
            <a:ext cx="6142334" cy="923330"/>
          </a:xfrm>
          <a:prstGeom prst="rect">
            <a:avLst/>
          </a:prstGeom>
          <a:noFill/>
        </p:spPr>
        <p:txBody>
          <a:bodyPr wrap="square">
            <a:spAutoFit/>
          </a:bodyPr>
          <a:lstStyle/>
          <a:p>
            <a:pPr algn="just">
              <a:lnSpc>
                <a:spcPct val="150000"/>
              </a:lnSpc>
            </a:pPr>
            <a:r>
              <a:rPr lang="vi-VN" sz="1800" b="1" dirty="0"/>
              <a:t>Sự đa dạng của các dân tộc trên thế giới được thể hiện như thế nào </a:t>
            </a:r>
            <a:r>
              <a:rPr lang="vi-VN" sz="1800" b="1" dirty="0" smtClean="0"/>
              <a:t>trong </a:t>
            </a:r>
            <a:r>
              <a:rPr lang="en-US" sz="1800" b="1" dirty="0" err="1" smtClean="0"/>
              <a:t>các</a:t>
            </a:r>
            <a:r>
              <a:rPr lang="en-US" sz="1800" b="1" dirty="0" smtClean="0"/>
              <a:t> </a:t>
            </a:r>
            <a:r>
              <a:rPr lang="vi-VN" sz="1800" b="1" dirty="0" smtClean="0"/>
              <a:t>thông </a:t>
            </a:r>
            <a:r>
              <a:rPr lang="vi-VN" sz="1800" b="1" dirty="0"/>
              <a:t>tin trên? </a:t>
            </a:r>
            <a:endParaRPr lang="en-US" sz="1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20666" y="0"/>
            <a:ext cx="4853485" cy="5143500"/>
          </a:xfrm>
          <a:prstGeom prst="rect">
            <a:avLst/>
          </a:prstGeom>
        </p:spPr>
      </p:pic>
      <p:sp>
        <p:nvSpPr>
          <p:cNvPr id="6" name="TextBox 105"/>
          <p:cNvSpPr txBox="1"/>
          <p:nvPr/>
        </p:nvSpPr>
        <p:spPr>
          <a:xfrm>
            <a:off x="745931" y="1561007"/>
            <a:ext cx="1882970" cy="1754326"/>
          </a:xfrm>
          <a:prstGeom prst="rect">
            <a:avLst/>
          </a:prstGeom>
          <a:solidFill>
            <a:schemeClr val="accent3">
              <a:lumMod val="60000"/>
              <a:lumOff val="40000"/>
            </a:schemeClr>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36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36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3600" dirty="0">
                <a:ln w="0"/>
                <a:solidFill>
                  <a:schemeClr val="accent1"/>
                </a:solidFill>
                <a:effectLst>
                  <a:outerShdw blurRad="38100" dist="25400" dir="5400000" algn="ctr" rotWithShape="0">
                    <a:srgbClr val="6E747A">
                      <a:alpha val="43000"/>
                    </a:srgbClr>
                  </a:outerShdw>
                </a:effectLst>
                <a:latin typeface="SVN-Caprica Script" pitchFamily="2" charset="0"/>
              </a:rPr>
              <a:t> </a:t>
            </a:r>
            <a:endParaRPr lang="en-US" sz="3600" dirty="0" smtClean="0">
              <a:ln w="0"/>
              <a:solidFill>
                <a:schemeClr val="accent1"/>
              </a:solidFill>
              <a:effectLst>
                <a:outerShdw blurRad="38100" dist="25400" dir="5400000" algn="ctr" rotWithShape="0">
                  <a:srgbClr val="6E747A">
                    <a:alpha val="43000"/>
                  </a:srgbClr>
                </a:outerShdw>
              </a:effectLst>
              <a:latin typeface="SVN-Caprica Script" pitchFamily="2" charset="0"/>
            </a:endParaRPr>
          </a:p>
          <a:p>
            <a:pPr algn="ctr"/>
            <a:r>
              <a:rPr lang="en-US" sz="3600" dirty="0" smtClean="0">
                <a:ln w="0"/>
                <a:solidFill>
                  <a:schemeClr val="accent1"/>
                </a:solidFill>
                <a:effectLst>
                  <a:outerShdw blurRad="38100" dist="25400" dir="5400000" algn="ctr" rotWithShape="0">
                    <a:srgbClr val="6E747A">
                      <a:alpha val="43000"/>
                    </a:srgbClr>
                  </a:outerShdw>
                </a:effectLst>
                <a:latin typeface="SVN-Caprica Script" pitchFamily="2" charset="0"/>
              </a:rPr>
              <a:t>1</a:t>
            </a:r>
            <a:endParaRPr lang="en-US" sz="3600" dirty="0">
              <a:ln w="0"/>
              <a:solidFill>
                <a:schemeClr val="accent1"/>
              </a:solidFill>
              <a:effectLst>
                <a:outerShdw blurRad="38100" dist="25400" dir="5400000" algn="ctr" rotWithShape="0">
                  <a:srgbClr val="6E747A">
                    <a:alpha val="43000"/>
                  </a:srgbClr>
                </a:outerShdw>
              </a:effectLst>
              <a:latin typeface="SVN-Caprica Script"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81"/>
        <p:cNvGrpSpPr/>
        <p:nvPr/>
      </p:nvGrpSpPr>
      <p:grpSpPr>
        <a:xfrm>
          <a:off x="0" y="0"/>
          <a:ext cx="0" cy="0"/>
          <a:chOff x="0" y="0"/>
          <a:chExt cx="0" cy="0"/>
        </a:xfrm>
      </p:grpSpPr>
      <p:grpSp>
        <p:nvGrpSpPr>
          <p:cNvPr id="27089" name="Google Shape;27089;p52"/>
          <p:cNvGrpSpPr/>
          <p:nvPr/>
        </p:nvGrpSpPr>
        <p:grpSpPr>
          <a:xfrm>
            <a:off x="79324" y="-34675"/>
            <a:ext cx="815736" cy="3658127"/>
            <a:chOff x="3960449" y="535000"/>
            <a:chExt cx="815736" cy="3658127"/>
          </a:xfrm>
        </p:grpSpPr>
        <p:sp>
          <p:nvSpPr>
            <p:cNvPr id="27090" name="Google Shape;27090;p52"/>
            <p:cNvSpPr/>
            <p:nvPr/>
          </p:nvSpPr>
          <p:spPr>
            <a:xfrm>
              <a:off x="3961760" y="535000"/>
              <a:ext cx="747009" cy="3658127"/>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1" name="Google Shape;27091;p52"/>
            <p:cNvSpPr/>
            <p:nvPr/>
          </p:nvSpPr>
          <p:spPr>
            <a:xfrm>
              <a:off x="4542107" y="999503"/>
              <a:ext cx="234078" cy="664008"/>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2" name="Google Shape;27092;p52"/>
            <p:cNvSpPr/>
            <p:nvPr/>
          </p:nvSpPr>
          <p:spPr>
            <a:xfrm>
              <a:off x="4160043" y="2615858"/>
              <a:ext cx="407238" cy="658440"/>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3" name="Google Shape;27093;p52"/>
            <p:cNvSpPr/>
            <p:nvPr/>
          </p:nvSpPr>
          <p:spPr>
            <a:xfrm>
              <a:off x="4411244" y="1846865"/>
              <a:ext cx="312026" cy="661575"/>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4" name="Google Shape;27094;p52"/>
            <p:cNvSpPr/>
            <p:nvPr/>
          </p:nvSpPr>
          <p:spPr>
            <a:xfrm>
              <a:off x="3960449" y="3422843"/>
              <a:ext cx="331864" cy="661341"/>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103" name="Google Shape;27103;p52"/>
          <p:cNvGrpSpPr/>
          <p:nvPr/>
        </p:nvGrpSpPr>
        <p:grpSpPr>
          <a:xfrm>
            <a:off x="2359936" y="1914790"/>
            <a:ext cx="358518" cy="358513"/>
            <a:chOff x="2741897" y="3715873"/>
            <a:chExt cx="393889" cy="393884"/>
          </a:xfrm>
        </p:grpSpPr>
        <p:sp>
          <p:nvSpPr>
            <p:cNvPr id="27104" name="Google Shape;27104;p52"/>
            <p:cNvSpPr/>
            <p:nvPr/>
          </p:nvSpPr>
          <p:spPr>
            <a:xfrm>
              <a:off x="2788989" y="3994223"/>
              <a:ext cx="300021" cy="115534"/>
            </a:xfrm>
            <a:custGeom>
              <a:avLst/>
              <a:gdLst/>
              <a:ahLst/>
              <a:cxnLst/>
              <a:rect l="l" t="t" r="r" b="b"/>
              <a:pathLst>
                <a:path w="13571" h="5226" extrusionOk="0">
                  <a:moveTo>
                    <a:pt x="9700" y="1047"/>
                  </a:moveTo>
                  <a:lnTo>
                    <a:pt x="8353" y="2398"/>
                  </a:lnTo>
                  <a:lnTo>
                    <a:pt x="8351" y="1049"/>
                  </a:lnTo>
                  <a:lnTo>
                    <a:pt x="9700" y="1047"/>
                  </a:lnTo>
                  <a:close/>
                  <a:moveTo>
                    <a:pt x="5220" y="1051"/>
                  </a:moveTo>
                  <a:lnTo>
                    <a:pt x="5220" y="2401"/>
                  </a:lnTo>
                  <a:lnTo>
                    <a:pt x="3869" y="1052"/>
                  </a:lnTo>
                  <a:lnTo>
                    <a:pt x="5220" y="1051"/>
                  </a:lnTo>
                  <a:close/>
                  <a:moveTo>
                    <a:pt x="13571" y="0"/>
                  </a:moveTo>
                  <a:lnTo>
                    <a:pt x="0" y="11"/>
                  </a:lnTo>
                  <a:lnTo>
                    <a:pt x="0" y="1055"/>
                  </a:lnTo>
                  <a:lnTo>
                    <a:pt x="2394" y="1054"/>
                  </a:lnTo>
                  <a:lnTo>
                    <a:pt x="5222" y="3877"/>
                  </a:lnTo>
                  <a:lnTo>
                    <a:pt x="5223" y="5226"/>
                  </a:lnTo>
                  <a:lnTo>
                    <a:pt x="8354" y="5224"/>
                  </a:lnTo>
                  <a:lnTo>
                    <a:pt x="8354" y="3875"/>
                  </a:lnTo>
                  <a:lnTo>
                    <a:pt x="11177" y="1046"/>
                  </a:lnTo>
                  <a:lnTo>
                    <a:pt x="13571" y="1044"/>
                  </a:lnTo>
                  <a:lnTo>
                    <a:pt x="135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5" name="Google Shape;27105;p52"/>
            <p:cNvSpPr/>
            <p:nvPr/>
          </p:nvSpPr>
          <p:spPr>
            <a:xfrm>
              <a:off x="2858677" y="3715873"/>
              <a:ext cx="160235" cy="70855"/>
            </a:xfrm>
            <a:custGeom>
              <a:avLst/>
              <a:gdLst/>
              <a:ahLst/>
              <a:cxnLst/>
              <a:rect l="l" t="t" r="r" b="b"/>
              <a:pathLst>
                <a:path w="7248" h="3205" extrusionOk="0">
                  <a:moveTo>
                    <a:pt x="4144" y="0"/>
                  </a:moveTo>
                  <a:lnTo>
                    <a:pt x="3100" y="2"/>
                  </a:lnTo>
                  <a:lnTo>
                    <a:pt x="3101" y="1341"/>
                  </a:lnTo>
                  <a:lnTo>
                    <a:pt x="0" y="3205"/>
                  </a:lnTo>
                  <a:lnTo>
                    <a:pt x="7248" y="3198"/>
                  </a:lnTo>
                  <a:lnTo>
                    <a:pt x="4145" y="1340"/>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6" name="Google Shape;27106;p52"/>
            <p:cNvSpPr/>
            <p:nvPr/>
          </p:nvSpPr>
          <p:spPr>
            <a:xfrm>
              <a:off x="2788923" y="3925244"/>
              <a:ext cx="23102" cy="23102"/>
            </a:xfrm>
            <a:custGeom>
              <a:avLst/>
              <a:gdLst/>
              <a:ahLst/>
              <a:cxnLst/>
              <a:rect l="l" t="t" r="r" b="b"/>
              <a:pathLst>
                <a:path w="1045" h="1045" extrusionOk="0">
                  <a:moveTo>
                    <a:pt x="0" y="0"/>
                  </a:moveTo>
                  <a:lnTo>
                    <a:pt x="0" y="1044"/>
                  </a:lnTo>
                  <a:lnTo>
                    <a:pt x="1045" y="1044"/>
                  </a:lnTo>
                  <a:lnTo>
                    <a:pt x="10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7" name="Google Shape;27107;p52"/>
            <p:cNvSpPr/>
            <p:nvPr/>
          </p:nvSpPr>
          <p:spPr>
            <a:xfrm>
              <a:off x="3065860" y="3924979"/>
              <a:ext cx="23102" cy="23124"/>
            </a:xfrm>
            <a:custGeom>
              <a:avLst/>
              <a:gdLst/>
              <a:ahLst/>
              <a:cxnLst/>
              <a:rect l="l" t="t" r="r" b="b"/>
              <a:pathLst>
                <a:path w="1045" h="1046" extrusionOk="0">
                  <a:moveTo>
                    <a:pt x="0" y="1"/>
                  </a:moveTo>
                  <a:lnTo>
                    <a:pt x="0" y="1045"/>
                  </a:lnTo>
                  <a:lnTo>
                    <a:pt x="1045" y="1045"/>
                  </a:lnTo>
                  <a:lnTo>
                    <a:pt x="10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8" name="Google Shape;27108;p52"/>
            <p:cNvSpPr/>
            <p:nvPr/>
          </p:nvSpPr>
          <p:spPr>
            <a:xfrm>
              <a:off x="2741897" y="3763407"/>
              <a:ext cx="393889" cy="92630"/>
            </a:xfrm>
            <a:custGeom>
              <a:avLst/>
              <a:gdLst/>
              <a:ahLst/>
              <a:cxnLst/>
              <a:rect l="l" t="t" r="r" b="b"/>
              <a:pathLst>
                <a:path w="17817" h="4190" extrusionOk="0">
                  <a:moveTo>
                    <a:pt x="15725" y="1"/>
                  </a:moveTo>
                  <a:lnTo>
                    <a:pt x="15725" y="1045"/>
                  </a:lnTo>
                  <a:lnTo>
                    <a:pt x="16247" y="1045"/>
                  </a:lnTo>
                  <a:cubicBezTo>
                    <a:pt x="16536" y="1045"/>
                    <a:pt x="16769" y="1280"/>
                    <a:pt x="16769" y="1567"/>
                  </a:cubicBezTo>
                  <a:cubicBezTo>
                    <a:pt x="16769" y="1856"/>
                    <a:pt x="16536" y="2089"/>
                    <a:pt x="16247" y="2089"/>
                  </a:cubicBezTo>
                  <a:lnTo>
                    <a:pt x="1564" y="2102"/>
                  </a:lnTo>
                  <a:cubicBezTo>
                    <a:pt x="1276" y="2102"/>
                    <a:pt x="1043" y="1867"/>
                    <a:pt x="1043" y="1580"/>
                  </a:cubicBezTo>
                  <a:cubicBezTo>
                    <a:pt x="1043" y="1291"/>
                    <a:pt x="1276" y="1058"/>
                    <a:pt x="1564" y="1058"/>
                  </a:cubicBezTo>
                  <a:lnTo>
                    <a:pt x="2086" y="1058"/>
                  </a:lnTo>
                  <a:lnTo>
                    <a:pt x="2086" y="14"/>
                  </a:lnTo>
                  <a:lnTo>
                    <a:pt x="1564" y="14"/>
                  </a:lnTo>
                  <a:cubicBezTo>
                    <a:pt x="700" y="15"/>
                    <a:pt x="0" y="716"/>
                    <a:pt x="0" y="1582"/>
                  </a:cubicBezTo>
                  <a:cubicBezTo>
                    <a:pt x="0" y="3020"/>
                    <a:pt x="1172" y="4189"/>
                    <a:pt x="2611" y="4189"/>
                  </a:cubicBezTo>
                  <a:lnTo>
                    <a:pt x="15207" y="4178"/>
                  </a:lnTo>
                  <a:cubicBezTo>
                    <a:pt x="16646" y="4176"/>
                    <a:pt x="17816" y="3006"/>
                    <a:pt x="17815" y="1566"/>
                  </a:cubicBezTo>
                  <a:cubicBezTo>
                    <a:pt x="17813" y="702"/>
                    <a:pt x="17112" y="3"/>
                    <a:pt x="16247" y="3"/>
                  </a:cubicBezTo>
                  <a:lnTo>
                    <a:pt x="16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9" name="Google Shape;27109;p52"/>
            <p:cNvSpPr/>
            <p:nvPr/>
          </p:nvSpPr>
          <p:spPr>
            <a:xfrm>
              <a:off x="2904310" y="3925133"/>
              <a:ext cx="69241" cy="46160"/>
            </a:xfrm>
            <a:custGeom>
              <a:avLst/>
              <a:gdLst/>
              <a:ahLst/>
              <a:cxnLst/>
              <a:rect l="l" t="t" r="r" b="b"/>
              <a:pathLst>
                <a:path w="3132" h="2088" extrusionOk="0">
                  <a:moveTo>
                    <a:pt x="1" y="0"/>
                  </a:moveTo>
                  <a:lnTo>
                    <a:pt x="1" y="2087"/>
                  </a:lnTo>
                  <a:lnTo>
                    <a:pt x="3132" y="2087"/>
                  </a:lnTo>
                  <a:lnTo>
                    <a:pt x="3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0" name="Google Shape;27110;p52"/>
            <p:cNvSpPr/>
            <p:nvPr/>
          </p:nvSpPr>
          <p:spPr>
            <a:xfrm>
              <a:off x="2811960" y="3878860"/>
              <a:ext cx="253905" cy="46404"/>
            </a:xfrm>
            <a:custGeom>
              <a:avLst/>
              <a:gdLst/>
              <a:ahLst/>
              <a:cxnLst/>
              <a:rect l="l" t="t" r="r" b="b"/>
              <a:pathLst>
                <a:path w="11485" h="2099" extrusionOk="0">
                  <a:moveTo>
                    <a:pt x="11483" y="0"/>
                  </a:moveTo>
                  <a:lnTo>
                    <a:pt x="1" y="10"/>
                  </a:lnTo>
                  <a:lnTo>
                    <a:pt x="3" y="2098"/>
                  </a:lnTo>
                  <a:lnTo>
                    <a:pt x="3134" y="2095"/>
                  </a:lnTo>
                  <a:lnTo>
                    <a:pt x="3134" y="1051"/>
                  </a:lnTo>
                  <a:lnTo>
                    <a:pt x="8353" y="1046"/>
                  </a:lnTo>
                  <a:lnTo>
                    <a:pt x="8353" y="2090"/>
                  </a:lnTo>
                  <a:lnTo>
                    <a:pt x="11484" y="2087"/>
                  </a:lnTo>
                  <a:lnTo>
                    <a:pt x="114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1" name="Google Shape;27111;p52"/>
            <p:cNvSpPr/>
            <p:nvPr/>
          </p:nvSpPr>
          <p:spPr>
            <a:xfrm>
              <a:off x="2812049" y="3948281"/>
              <a:ext cx="69241" cy="23080"/>
            </a:xfrm>
            <a:custGeom>
              <a:avLst/>
              <a:gdLst/>
              <a:ahLst/>
              <a:cxnLst/>
              <a:rect l="l" t="t" r="r" b="b"/>
              <a:pathLst>
                <a:path w="3132" h="1044" extrusionOk="0">
                  <a:moveTo>
                    <a:pt x="0" y="1"/>
                  </a:moveTo>
                  <a:lnTo>
                    <a:pt x="0" y="1043"/>
                  </a:lnTo>
                  <a:lnTo>
                    <a:pt x="3131" y="1043"/>
                  </a:lnTo>
                  <a:lnTo>
                    <a:pt x="31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2" name="Google Shape;27112;p52"/>
            <p:cNvSpPr/>
            <p:nvPr/>
          </p:nvSpPr>
          <p:spPr>
            <a:xfrm>
              <a:off x="2996637" y="3948104"/>
              <a:ext cx="69263" cy="23102"/>
            </a:xfrm>
            <a:custGeom>
              <a:avLst/>
              <a:gdLst/>
              <a:ahLst/>
              <a:cxnLst/>
              <a:rect l="l" t="t" r="r" b="b"/>
              <a:pathLst>
                <a:path w="3133" h="1045" extrusionOk="0">
                  <a:moveTo>
                    <a:pt x="0" y="1"/>
                  </a:moveTo>
                  <a:lnTo>
                    <a:pt x="0" y="1045"/>
                  </a:lnTo>
                  <a:lnTo>
                    <a:pt x="3133" y="1045"/>
                  </a:lnTo>
                  <a:lnTo>
                    <a:pt x="31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 name="TextBox 105"/>
          <p:cNvSpPr txBox="1"/>
          <p:nvPr/>
        </p:nvSpPr>
        <p:spPr>
          <a:xfrm>
            <a:off x="2862441" y="-6438"/>
            <a:ext cx="3362255"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dirty="0" err="1">
                <a:ln w="0"/>
                <a:solidFill>
                  <a:srgbClr val="002060"/>
                </a:solidFill>
                <a:effectLst>
                  <a:outerShdw blurRad="38100" dist="25400" dir="5400000" algn="ctr" rotWithShape="0">
                    <a:srgbClr val="6E747A">
                      <a:alpha val="43000"/>
                    </a:srgbClr>
                  </a:outerShdw>
                </a:effectLst>
                <a:latin typeface="SVN-Caprica Script" pitchFamily="2" charset="0"/>
              </a:rPr>
              <a:t>Nhiệm</a:t>
            </a:r>
            <a:r>
              <a:rPr lang="en-US" sz="3600" dirty="0">
                <a:ln w="0"/>
                <a:solidFill>
                  <a:srgbClr val="002060"/>
                </a:solidFill>
                <a:effectLst>
                  <a:outerShdw blurRad="38100" dist="25400" dir="5400000" algn="ctr" rotWithShape="0">
                    <a:srgbClr val="6E747A">
                      <a:alpha val="43000"/>
                    </a:srgbClr>
                  </a:outerShdw>
                </a:effectLst>
                <a:latin typeface="SVN-Caprica Script" pitchFamily="2" charset="0"/>
              </a:rPr>
              <a:t> </a:t>
            </a:r>
            <a:r>
              <a:rPr lang="en-US" sz="3600" dirty="0" err="1">
                <a:ln w="0"/>
                <a:solidFill>
                  <a:srgbClr val="002060"/>
                </a:solidFill>
                <a:effectLst>
                  <a:outerShdw blurRad="38100" dist="25400" dir="5400000" algn="ctr" rotWithShape="0">
                    <a:srgbClr val="6E747A">
                      <a:alpha val="43000"/>
                    </a:srgbClr>
                  </a:outerShdw>
                </a:effectLst>
                <a:latin typeface="SVN-Caprica Script" pitchFamily="2" charset="0"/>
              </a:rPr>
              <a:t>vụ</a:t>
            </a:r>
            <a:r>
              <a:rPr lang="en-US" sz="3600" dirty="0">
                <a:ln w="0"/>
                <a:solidFill>
                  <a:srgbClr val="002060"/>
                </a:solidFill>
                <a:effectLst>
                  <a:outerShdw blurRad="38100" dist="25400" dir="5400000" algn="ctr" rotWithShape="0">
                    <a:srgbClr val="6E747A">
                      <a:alpha val="43000"/>
                    </a:srgbClr>
                  </a:outerShdw>
                </a:effectLst>
                <a:latin typeface="SVN-Caprica Script" pitchFamily="2" charset="0"/>
              </a:rPr>
              <a:t> 2</a:t>
            </a:r>
            <a:endParaRPr lang="en-US" sz="3600" dirty="0">
              <a:ln w="0"/>
              <a:solidFill>
                <a:srgbClr val="002060"/>
              </a:solidFill>
              <a:effectLst>
                <a:outerShdw blurRad="38100" dist="25400" dir="5400000" algn="ctr" rotWithShape="0">
                  <a:srgbClr val="6E747A">
                    <a:alpha val="43000"/>
                  </a:srgbClr>
                </a:outerShdw>
              </a:effectLst>
              <a:latin typeface="SVN-Caprica Script" pitchFamily="2" charset="0"/>
            </a:endParaRPr>
          </a:p>
        </p:txBody>
      </p:sp>
      <p:sp>
        <p:nvSpPr>
          <p:cNvPr id="13" name="TextBox 12"/>
          <p:cNvSpPr txBox="1"/>
          <p:nvPr/>
        </p:nvSpPr>
        <p:spPr>
          <a:xfrm>
            <a:off x="895060" y="626836"/>
            <a:ext cx="7658392" cy="369332"/>
          </a:xfrm>
          <a:prstGeom prst="rect">
            <a:avLst/>
          </a:prstGeom>
          <a:solidFill>
            <a:schemeClr val="bg1">
              <a:lumMod val="90000"/>
            </a:schemeClr>
          </a:solidFill>
        </p:spPr>
        <p:txBody>
          <a:bodyPr wrap="square">
            <a:spAutoFit/>
          </a:bodyPr>
          <a:lstStyle/>
          <a:p>
            <a:pPr algn="ctr"/>
            <a:r>
              <a:rPr lang="en-US" sz="1800" b="1" dirty="0" err="1" smtClean="0">
                <a:solidFill>
                  <a:schemeClr val="bg2"/>
                </a:solidFill>
              </a:rPr>
              <a:t>Trò</a:t>
            </a:r>
            <a:r>
              <a:rPr lang="en-US" sz="1800" b="1" dirty="0" smtClean="0">
                <a:solidFill>
                  <a:schemeClr val="bg2"/>
                </a:solidFill>
              </a:rPr>
              <a:t> </a:t>
            </a:r>
            <a:r>
              <a:rPr lang="en-US" sz="1800" b="1" dirty="0" err="1" smtClean="0">
                <a:solidFill>
                  <a:schemeClr val="bg2"/>
                </a:solidFill>
              </a:rPr>
              <a:t>chơi</a:t>
            </a:r>
            <a:r>
              <a:rPr lang="en-US" sz="1800" b="1" dirty="0" smtClean="0">
                <a:solidFill>
                  <a:schemeClr val="bg2"/>
                </a:solidFill>
              </a:rPr>
              <a:t>: </a:t>
            </a:r>
            <a:r>
              <a:rPr lang="en-US" sz="1800" b="1" dirty="0" err="1" smtClean="0">
                <a:solidFill>
                  <a:schemeClr val="bg2"/>
                </a:solidFill>
              </a:rPr>
              <a:t>Tiếp</a:t>
            </a:r>
            <a:r>
              <a:rPr lang="en-US" sz="1800" b="1" dirty="0" smtClean="0">
                <a:solidFill>
                  <a:schemeClr val="bg2"/>
                </a:solidFill>
              </a:rPr>
              <a:t> </a:t>
            </a:r>
            <a:r>
              <a:rPr lang="en-US" sz="1800" b="1" dirty="0" err="1" smtClean="0">
                <a:solidFill>
                  <a:schemeClr val="bg2"/>
                </a:solidFill>
              </a:rPr>
              <a:t>sức</a:t>
            </a:r>
            <a:r>
              <a:rPr lang="en-US" sz="1800" b="1" dirty="0" smtClean="0">
                <a:solidFill>
                  <a:schemeClr val="bg2"/>
                </a:solidFill>
              </a:rPr>
              <a:t> </a:t>
            </a:r>
            <a:r>
              <a:rPr lang="en-US" sz="1800" b="1" dirty="0" err="1" smtClean="0">
                <a:solidFill>
                  <a:schemeClr val="bg2"/>
                </a:solidFill>
              </a:rPr>
              <a:t>đồng</a:t>
            </a:r>
            <a:r>
              <a:rPr lang="en-US" sz="1800" b="1" dirty="0" smtClean="0">
                <a:solidFill>
                  <a:schemeClr val="bg2"/>
                </a:solidFill>
              </a:rPr>
              <a:t> </a:t>
            </a:r>
            <a:r>
              <a:rPr lang="en-US" sz="1800" b="1" dirty="0" err="1" smtClean="0">
                <a:solidFill>
                  <a:schemeClr val="bg2"/>
                </a:solidFill>
              </a:rPr>
              <a:t>đội</a:t>
            </a:r>
            <a:r>
              <a:rPr lang="en-US" sz="1800" b="1" dirty="0" smtClean="0">
                <a:solidFill>
                  <a:schemeClr val="bg2"/>
                </a:solidFill>
              </a:rPr>
              <a:t> </a:t>
            </a:r>
            <a:endParaRPr lang="en-US" sz="1800" b="1" dirty="0">
              <a:solidFill>
                <a:schemeClr val="bg2"/>
              </a:solidFill>
            </a:endParaRPr>
          </a:p>
        </p:txBody>
      </p:sp>
      <p:sp>
        <p:nvSpPr>
          <p:cNvPr id="2" name="Rectangle 1"/>
          <p:cNvSpPr/>
          <p:nvPr/>
        </p:nvSpPr>
        <p:spPr>
          <a:xfrm>
            <a:off x="842145" y="1039023"/>
            <a:ext cx="7387455" cy="3773341"/>
          </a:xfrm>
          <a:prstGeom prst="rect">
            <a:avLst/>
          </a:prstGeom>
        </p:spPr>
        <p:txBody>
          <a:bodyPr wrap="square">
            <a:spAutoFit/>
          </a:bodyPr>
          <a:lstStyle/>
          <a:p>
            <a:pPr algn="just">
              <a:lnSpc>
                <a:spcPct val="115000"/>
              </a:lnSpc>
            </a:pPr>
            <a:r>
              <a:rPr lang="en-US" b="1" i="1" u="sng" dirty="0" smtClean="0">
                <a:latin typeface="Times New Roman" panose="02020603050405020304" pitchFamily="18" charset="0"/>
                <a:ea typeface="Calibri" panose="020F0502020204030204" pitchFamily="34" charset="0"/>
                <a:cs typeface="Times New Roman" panose="02020603050405020304" pitchFamily="18" charset="0"/>
              </a:rPr>
              <a:t>LUẬT CHƠI:</a:t>
            </a:r>
            <a:endParaRPr lang="en-US" b="1" i="1" u="sng"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endParaRPr lang="en-US" b="1" i="1" u="sng"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Giáo</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viên</a:t>
            </a:r>
            <a:r>
              <a:rPr lang="en-US" sz="1800" i="1" dirty="0">
                <a:latin typeface="Times New Roman" panose="02020603050405020304" pitchFamily="18" charset="0"/>
                <a:ea typeface="Calibri" panose="020F0502020204030204" pitchFamily="34" charset="0"/>
                <a:cs typeface="Times New Roman" panose="02020603050405020304" pitchFamily="18" charset="0"/>
              </a:rPr>
              <a:t> chia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lớp</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bốn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tham</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trả</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hỏi</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Kể</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biết</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quốc</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sau</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Nhật</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Bản</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Pháp</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Ai </a:t>
            </a: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Cập</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Brazil.</a:t>
            </a:r>
            <a:endParaRPr lang="en-US" sz="18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800" i="1" dirty="0" err="1" smtClean="0">
                <a:latin typeface="Times New Roman" panose="02020603050405020304" pitchFamily="18" charset="0"/>
                <a:ea typeface="Calibri" panose="020F0502020204030204" pitchFamily="34" charset="0"/>
                <a:cs typeface="Times New Roman" panose="02020603050405020304" pitchFamily="18" charset="0"/>
              </a:rPr>
              <a:t>Gợi</a:t>
            </a: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800" i="1" dirty="0">
                <a:latin typeface="Times New Roman" panose="02020603050405020304" pitchFamily="18" charset="0"/>
                <a:ea typeface="Calibri" panose="020F0502020204030204" pitchFamily="34" charset="0"/>
                <a:cs typeface="Times New Roman" panose="02020603050405020304" pitchFamily="18" charset="0"/>
              </a:rPr>
              <a:t>ý ở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lĩnh</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ngôn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ngữ</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màu</a:t>
            </a:r>
            <a:r>
              <a:rPr lang="en-US" sz="1800" i="1" dirty="0">
                <a:latin typeface="Times New Roman" panose="02020603050405020304" pitchFamily="18" charset="0"/>
                <a:ea typeface="Calibri" panose="020F0502020204030204" pitchFamily="34" charset="0"/>
                <a:cs typeface="Times New Roman" panose="02020603050405020304" pitchFamily="18" charset="0"/>
              </a:rPr>
              <a:t> da,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phong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tục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quán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ẩm</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trang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trúc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bốc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thẻ</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vụ</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endParaRPr lang="en-US" sz="18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800"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Mỗi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cử</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1800" i="1" dirty="0">
                <a:latin typeface="Times New Roman" panose="02020603050405020304" pitchFamily="18" charset="0"/>
                <a:ea typeface="Calibri" panose="020F0502020204030204" pitchFamily="34" charset="0"/>
                <a:cs typeface="Times New Roman" panose="02020603050405020304" pitchFamily="18" charset="0"/>
              </a:rPr>
              <a:t> 5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sắc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1800" i="1" dirty="0">
                <a:latin typeface="Times New Roman" panose="02020603050405020304" pitchFamily="18"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1800" i="1" dirty="0">
                <a:latin typeface="Times New Roman" panose="02020603050405020304" pitchFamily="18" charset="0"/>
                <a:ea typeface="Calibri" panose="020F0502020204030204" pitchFamily="34" charset="0"/>
                <a:cs typeface="Times New Roman" panose="02020603050405020304" pitchFamily="18" charset="0"/>
              </a:rPr>
              <a:t> 4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800" i="1" dirty="0">
                <a:latin typeface="Times New Roman" panose="02020603050405020304" pitchFamily="18" charset="0"/>
                <a:ea typeface="Calibri" panose="020F0502020204030204" pitchFamily="34" charset="0"/>
                <a:cs typeface="Times New Roman" panose="02020603050405020304" pitchFamily="18" charset="0"/>
              </a:rPr>
              <a:t> tin.</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gian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Trò</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chơi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vòng</a:t>
            </a:r>
            <a:r>
              <a:rPr lang="en-US" sz="1800" i="1" dirty="0">
                <a:latin typeface="Times New Roman" panose="02020603050405020304" pitchFamily="18" charset="0"/>
                <a:ea typeface="Calibri" panose="020F0502020204030204" pitchFamily="34" charset="0"/>
                <a:cs typeface="Times New Roman" panose="02020603050405020304" pitchFamily="18" charset="0"/>
              </a:rPr>
              <a:t> 5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phút</a:t>
            </a:r>
            <a:r>
              <a:rPr lang="en-US" sz="1800" i="1" dirty="0">
                <a:latin typeface="Times New Roman" panose="02020603050405020304" pitchFamily="18"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viên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thay</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phiên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đáp</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án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đáp</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án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hơn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thì</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1800" i="1" dirty="0">
                <a:latin typeface="Times New Roman" panose="02020603050405020304" pitchFamily="18"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45"/>
        <p:cNvGrpSpPr/>
        <p:nvPr/>
      </p:nvGrpSpPr>
      <p:grpSpPr>
        <a:xfrm>
          <a:off x="0" y="0"/>
          <a:ext cx="0" cy="0"/>
          <a:chOff x="0" y="0"/>
          <a:chExt cx="0" cy="0"/>
        </a:xfrm>
      </p:grpSpPr>
      <p:grpSp>
        <p:nvGrpSpPr>
          <p:cNvPr id="27349" name="Google Shape;27349;p59"/>
          <p:cNvGrpSpPr/>
          <p:nvPr/>
        </p:nvGrpSpPr>
        <p:grpSpPr>
          <a:xfrm>
            <a:off x="7594084" y="1136177"/>
            <a:ext cx="911939" cy="893896"/>
            <a:chOff x="7683447" y="2854250"/>
            <a:chExt cx="1259236" cy="1234322"/>
          </a:xfrm>
        </p:grpSpPr>
        <p:sp>
          <p:nvSpPr>
            <p:cNvPr id="27350" name="Google Shape;27350;p59"/>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1" name="Google Shape;27351;p59"/>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2" name="Google Shape;27352;p59"/>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3" name="Google Shape;27353;p59"/>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4" name="Google Shape;27354;p59"/>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5" name="Google Shape;27355;p59"/>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6" name="Google Shape;27356;p59"/>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050" name="Picture 2" descr="https://img.thuthuatphanmem.vn/uploads/2018/11/05/hinh-anh-hoa-anh-dao-nhat-ban-vao-mua-dong-lanh-gia_11355598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601" y="-36389"/>
            <a:ext cx="2593164" cy="2654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0993" y="781951"/>
            <a:ext cx="3613157" cy="4247317"/>
          </a:xfrm>
          <a:prstGeom prst="rect">
            <a:avLst/>
          </a:prstGeom>
          <a:solidFill>
            <a:schemeClr val="tx1">
              <a:lumMod val="75000"/>
            </a:schemeClr>
          </a:solidFill>
        </p:spPr>
        <p:txBody>
          <a:bodyPr wrap="square" rtlCol="0">
            <a:spAutoFit/>
          </a:bodyPr>
          <a:lstStyle/>
          <a:p>
            <a:pPr algn="ctr"/>
            <a:r>
              <a:rPr lang="en-US" sz="1800" b="1" dirty="0" smtClean="0"/>
              <a:t>NHẬT BẢN</a:t>
            </a:r>
            <a:endParaRPr lang="en-US" sz="1800" b="1" dirty="0" smtClean="0"/>
          </a:p>
          <a:p>
            <a:endParaRPr lang="en-US" sz="1800" i="1" dirty="0" smtClean="0"/>
          </a:p>
          <a:p>
            <a:r>
              <a:rPr lang="en-US" sz="1800" i="1" dirty="0" smtClean="0"/>
              <a:t>+ </a:t>
            </a:r>
            <a:r>
              <a:rPr lang="en-US" sz="1800" i="1" dirty="0" err="1" smtClean="0"/>
              <a:t>Thủ</a:t>
            </a:r>
            <a:r>
              <a:rPr lang="en-US" sz="1800" i="1" dirty="0" smtClean="0"/>
              <a:t> </a:t>
            </a:r>
            <a:r>
              <a:rPr lang="en-US" sz="1800" i="1" dirty="0" err="1" smtClean="0"/>
              <a:t>đô</a:t>
            </a:r>
            <a:r>
              <a:rPr lang="en-US" sz="1800" i="1" dirty="0" smtClean="0"/>
              <a:t> </a:t>
            </a:r>
            <a:r>
              <a:rPr lang="en-US" sz="1800" i="1" dirty="0" err="1" smtClean="0"/>
              <a:t>là</a:t>
            </a:r>
            <a:r>
              <a:rPr lang="en-US" sz="1800" i="1" dirty="0" smtClean="0"/>
              <a:t> Tokyo.</a:t>
            </a:r>
            <a:endParaRPr lang="en-US" sz="1800" i="1" dirty="0" smtClean="0"/>
          </a:p>
          <a:p>
            <a:r>
              <a:rPr lang="en-US" sz="1800" i="1" dirty="0" smtClean="0"/>
              <a:t>+ </a:t>
            </a:r>
            <a:r>
              <a:rPr lang="en-US" sz="1800" i="1" dirty="0" err="1" smtClean="0"/>
              <a:t>Người</a:t>
            </a:r>
            <a:r>
              <a:rPr lang="en-US" sz="1800" i="1" dirty="0" smtClean="0"/>
              <a:t> </a:t>
            </a:r>
            <a:r>
              <a:rPr lang="en-US" sz="1800" i="1" dirty="0" err="1"/>
              <a:t>Nhật</a:t>
            </a:r>
            <a:r>
              <a:rPr lang="en-US" sz="1800" i="1" dirty="0"/>
              <a:t> </a:t>
            </a:r>
            <a:r>
              <a:rPr lang="en-US" sz="1800" i="1" dirty="0" err="1"/>
              <a:t>nổi</a:t>
            </a:r>
            <a:r>
              <a:rPr lang="en-US" sz="1800" i="1" dirty="0"/>
              <a:t> </a:t>
            </a:r>
            <a:r>
              <a:rPr lang="en-US" sz="1800" i="1" dirty="0" err="1"/>
              <a:t>tiếng</a:t>
            </a:r>
            <a:r>
              <a:rPr lang="en-US" sz="1800" i="1" dirty="0"/>
              <a:t> </a:t>
            </a:r>
            <a:r>
              <a:rPr lang="en-US" sz="1800" i="1" dirty="0" err="1"/>
              <a:t>với</a:t>
            </a:r>
            <a:r>
              <a:rPr lang="en-US" sz="1800" i="1" dirty="0"/>
              <a:t> </a:t>
            </a:r>
            <a:r>
              <a:rPr lang="en-US" sz="1800" i="1" dirty="0" err="1"/>
              <a:t>tính</a:t>
            </a:r>
            <a:r>
              <a:rPr lang="en-US" sz="1800" i="1" dirty="0"/>
              <a:t> </a:t>
            </a:r>
            <a:r>
              <a:rPr lang="en-US" sz="1800" i="1" dirty="0" err="1"/>
              <a:t>kỉ</a:t>
            </a:r>
            <a:r>
              <a:rPr lang="en-US" sz="1800" i="1" dirty="0"/>
              <a:t> </a:t>
            </a:r>
            <a:r>
              <a:rPr lang="en-US" sz="1800" i="1" dirty="0" err="1"/>
              <a:t>luật</a:t>
            </a:r>
            <a:r>
              <a:rPr lang="en-US" sz="1800" i="1" dirty="0"/>
              <a:t>, </a:t>
            </a:r>
            <a:r>
              <a:rPr lang="en-US" sz="1800" i="1" dirty="0" err="1"/>
              <a:t>chăm</a:t>
            </a:r>
            <a:r>
              <a:rPr lang="en-US" sz="1800" i="1" dirty="0"/>
              <a:t> </a:t>
            </a:r>
            <a:r>
              <a:rPr lang="en-US" sz="1800" i="1" dirty="0" err="1"/>
              <a:t>chỉ</a:t>
            </a:r>
            <a:r>
              <a:rPr lang="en-US" sz="1800" i="1" dirty="0"/>
              <a:t> </a:t>
            </a:r>
            <a:r>
              <a:rPr lang="en-US" sz="1800" i="1" dirty="0" err="1"/>
              <a:t>lao</a:t>
            </a:r>
            <a:r>
              <a:rPr lang="en-US" sz="1800" i="1" dirty="0"/>
              <a:t> </a:t>
            </a:r>
            <a:r>
              <a:rPr lang="en-US" sz="1800" i="1" dirty="0" err="1"/>
              <a:t>động</a:t>
            </a:r>
            <a:r>
              <a:rPr lang="en-US" sz="1800" i="1" dirty="0"/>
              <a:t>, </a:t>
            </a:r>
            <a:r>
              <a:rPr lang="en-US" sz="1800" i="1" dirty="0" err="1"/>
              <a:t>trung</a:t>
            </a:r>
            <a:r>
              <a:rPr lang="en-US" sz="1800" i="1" dirty="0"/>
              <a:t> </a:t>
            </a:r>
            <a:r>
              <a:rPr lang="en-US" sz="1800" i="1" dirty="0" err="1"/>
              <a:t>thành</a:t>
            </a:r>
            <a:r>
              <a:rPr lang="en-US" sz="1800" i="1" dirty="0"/>
              <a:t> </a:t>
            </a:r>
            <a:r>
              <a:rPr lang="en-US" sz="1800" i="1" dirty="0" err="1"/>
              <a:t>và</a:t>
            </a:r>
            <a:r>
              <a:rPr lang="en-US" sz="1800" i="1" dirty="0"/>
              <a:t> </a:t>
            </a:r>
            <a:r>
              <a:rPr lang="en-US" sz="1800" i="1" dirty="0" err="1"/>
              <a:t>thượng</a:t>
            </a:r>
            <a:r>
              <a:rPr lang="en-US" sz="1800" i="1" dirty="0"/>
              <a:t> </a:t>
            </a:r>
            <a:r>
              <a:rPr lang="en-US" sz="1800" i="1" dirty="0" err="1"/>
              <a:t>võ</a:t>
            </a:r>
            <a:r>
              <a:rPr lang="en-US" sz="1800" i="1" dirty="0"/>
              <a:t>, </a:t>
            </a:r>
            <a:r>
              <a:rPr lang="en-US" sz="1800" i="1" dirty="0" err="1"/>
              <a:t>đúng</a:t>
            </a:r>
            <a:r>
              <a:rPr lang="en-US" sz="1800" i="1" dirty="0"/>
              <a:t> </a:t>
            </a:r>
            <a:r>
              <a:rPr lang="en-US" sz="1800" i="1" dirty="0" err="1"/>
              <a:t>giờ</a:t>
            </a:r>
            <a:r>
              <a:rPr lang="en-US" sz="1800" i="1" dirty="0"/>
              <a:t>. </a:t>
            </a:r>
            <a:r>
              <a:rPr lang="en-US" sz="1800" i="1" dirty="0" err="1"/>
              <a:t>Võ</a:t>
            </a:r>
            <a:r>
              <a:rPr lang="en-US" sz="1800" i="1" dirty="0"/>
              <a:t> </a:t>
            </a:r>
            <a:r>
              <a:rPr lang="en-US" sz="1800" i="1" dirty="0" err="1"/>
              <a:t>sĩ</a:t>
            </a:r>
            <a:r>
              <a:rPr lang="en-US" sz="1800" i="1" dirty="0"/>
              <a:t> Sa-mu-rai </a:t>
            </a:r>
            <a:r>
              <a:rPr lang="en-US" sz="1800" i="1" dirty="0" err="1"/>
              <a:t>chính</a:t>
            </a:r>
            <a:r>
              <a:rPr lang="en-US" sz="1800" i="1" dirty="0"/>
              <a:t> </a:t>
            </a:r>
            <a:r>
              <a:rPr lang="en-US" sz="1800" i="1" dirty="0" err="1"/>
              <a:t>là</a:t>
            </a:r>
            <a:r>
              <a:rPr lang="en-US" sz="1800" i="1" dirty="0"/>
              <a:t> </a:t>
            </a:r>
            <a:r>
              <a:rPr lang="en-US" sz="1800" i="1" dirty="0" err="1"/>
              <a:t>biểu</a:t>
            </a:r>
            <a:r>
              <a:rPr lang="en-US" sz="1800" i="1" dirty="0"/>
              <a:t> </a:t>
            </a:r>
            <a:r>
              <a:rPr lang="en-US" sz="1800" i="1" dirty="0" err="1"/>
              <a:t>tượng</a:t>
            </a:r>
            <a:r>
              <a:rPr lang="en-US" sz="1800" i="1" dirty="0"/>
              <a:t> </a:t>
            </a:r>
            <a:r>
              <a:rPr lang="en-US" sz="1800" i="1" dirty="0" err="1"/>
              <a:t>của</a:t>
            </a:r>
            <a:r>
              <a:rPr lang="en-US" sz="1800" i="1" dirty="0"/>
              <a:t> </a:t>
            </a:r>
            <a:r>
              <a:rPr lang="en-US" sz="1800" i="1" dirty="0" err="1"/>
              <a:t>những</a:t>
            </a:r>
            <a:r>
              <a:rPr lang="en-US" sz="1800" i="1" dirty="0"/>
              <a:t> </a:t>
            </a:r>
            <a:r>
              <a:rPr lang="en-US" sz="1800" i="1" dirty="0" err="1"/>
              <a:t>đức</a:t>
            </a:r>
            <a:r>
              <a:rPr lang="en-US" sz="1800" i="1" dirty="0"/>
              <a:t> </a:t>
            </a:r>
            <a:r>
              <a:rPr lang="en-US" sz="1800" i="1" dirty="0" err="1"/>
              <a:t>tính</a:t>
            </a:r>
            <a:r>
              <a:rPr lang="en-US" sz="1800" i="1" dirty="0"/>
              <a:t> </a:t>
            </a:r>
            <a:r>
              <a:rPr lang="en-US" sz="1800" i="1" dirty="0" err="1"/>
              <a:t>này</a:t>
            </a:r>
            <a:r>
              <a:rPr lang="en-US" sz="1800" i="1" dirty="0"/>
              <a:t>.</a:t>
            </a:r>
            <a:endParaRPr lang="en-US" sz="1800" dirty="0"/>
          </a:p>
          <a:p>
            <a:r>
              <a:rPr lang="en-US" sz="1800" i="1" dirty="0"/>
              <a:t>+ </a:t>
            </a:r>
            <a:r>
              <a:rPr lang="en-US" sz="1800" i="1" dirty="0" err="1"/>
              <a:t>Món</a:t>
            </a:r>
            <a:r>
              <a:rPr lang="en-US" sz="1800" i="1" dirty="0"/>
              <a:t> </a:t>
            </a:r>
            <a:r>
              <a:rPr lang="en-US" sz="1800" i="1" dirty="0" err="1"/>
              <a:t>ăn</a:t>
            </a:r>
            <a:r>
              <a:rPr lang="en-US" sz="1800" i="1" dirty="0"/>
              <a:t> </a:t>
            </a:r>
            <a:r>
              <a:rPr lang="en-US" sz="1800" i="1" dirty="0" err="1"/>
              <a:t>truyền</a:t>
            </a:r>
            <a:r>
              <a:rPr lang="en-US" sz="1800" i="1" dirty="0"/>
              <a:t> </a:t>
            </a:r>
            <a:r>
              <a:rPr lang="en-US" sz="1800" i="1" dirty="0" err="1"/>
              <a:t>thống</a:t>
            </a:r>
            <a:r>
              <a:rPr lang="en-US" sz="1800" i="1" dirty="0"/>
              <a:t> </a:t>
            </a:r>
            <a:r>
              <a:rPr lang="en-US" sz="1800" i="1" dirty="0" err="1"/>
              <a:t>của</a:t>
            </a:r>
            <a:r>
              <a:rPr lang="en-US" sz="1800" i="1" dirty="0"/>
              <a:t> </a:t>
            </a:r>
            <a:r>
              <a:rPr lang="en-US" sz="1800" i="1" dirty="0" err="1"/>
              <a:t>Nhật</a:t>
            </a:r>
            <a:r>
              <a:rPr lang="en-US" sz="1800" i="1" dirty="0"/>
              <a:t> </a:t>
            </a:r>
            <a:r>
              <a:rPr lang="en-US" sz="1800" i="1" dirty="0" err="1"/>
              <a:t>Bản</a:t>
            </a:r>
            <a:r>
              <a:rPr lang="en-US" sz="1800" i="1" dirty="0"/>
              <a:t> </a:t>
            </a:r>
            <a:r>
              <a:rPr lang="en-US" sz="1800" i="1" dirty="0" err="1"/>
              <a:t>là</a:t>
            </a:r>
            <a:r>
              <a:rPr lang="en-US" sz="1800" i="1" dirty="0"/>
              <a:t> </a:t>
            </a:r>
            <a:r>
              <a:rPr lang="en-US" sz="1800" i="1" dirty="0" smtClean="0"/>
              <a:t>Su-</a:t>
            </a:r>
            <a:r>
              <a:rPr lang="en-US" sz="1800" i="1" dirty="0" err="1" smtClean="0"/>
              <a:t>si</a:t>
            </a:r>
            <a:r>
              <a:rPr lang="en-US" sz="1800" i="1" dirty="0"/>
              <a:t>.</a:t>
            </a:r>
            <a:endParaRPr lang="en-US" sz="1800" dirty="0"/>
          </a:p>
          <a:p>
            <a:r>
              <a:rPr lang="en-US" sz="1800" i="1" dirty="0"/>
              <a:t>+ </a:t>
            </a:r>
            <a:r>
              <a:rPr lang="en-US" sz="1800" i="1" dirty="0" err="1"/>
              <a:t>Trang</a:t>
            </a:r>
            <a:r>
              <a:rPr lang="en-US" sz="1800" i="1" dirty="0"/>
              <a:t> </a:t>
            </a:r>
            <a:r>
              <a:rPr lang="en-US" sz="1800" i="1" dirty="0" err="1"/>
              <a:t>phục</a:t>
            </a:r>
            <a:r>
              <a:rPr lang="en-US" sz="1800" i="1" dirty="0"/>
              <a:t> </a:t>
            </a:r>
            <a:r>
              <a:rPr lang="en-US" sz="1800" i="1" dirty="0" err="1"/>
              <a:t>truyền</a:t>
            </a:r>
            <a:r>
              <a:rPr lang="en-US" sz="1800" i="1" dirty="0"/>
              <a:t> </a:t>
            </a:r>
            <a:r>
              <a:rPr lang="en-US" sz="1800" i="1" dirty="0" err="1"/>
              <a:t>thống</a:t>
            </a:r>
            <a:r>
              <a:rPr lang="en-US" sz="1800" i="1" dirty="0"/>
              <a:t> </a:t>
            </a:r>
            <a:r>
              <a:rPr lang="en-US" sz="1800" i="1" dirty="0" err="1"/>
              <a:t>của</a:t>
            </a:r>
            <a:r>
              <a:rPr lang="en-US" sz="1800" i="1" dirty="0"/>
              <a:t> </a:t>
            </a:r>
            <a:r>
              <a:rPr lang="en-US" sz="1800" i="1" dirty="0" err="1"/>
              <a:t>Nhật</a:t>
            </a:r>
            <a:r>
              <a:rPr lang="en-US" sz="1800" i="1" dirty="0"/>
              <a:t> </a:t>
            </a:r>
            <a:r>
              <a:rPr lang="en-US" sz="1800" i="1" dirty="0" err="1"/>
              <a:t>Bản</a:t>
            </a:r>
            <a:r>
              <a:rPr lang="en-US" sz="1800" i="1" dirty="0"/>
              <a:t> </a:t>
            </a:r>
            <a:r>
              <a:rPr lang="en-US" sz="1800" i="1" dirty="0" err="1"/>
              <a:t>là</a:t>
            </a:r>
            <a:r>
              <a:rPr lang="en-US" sz="1800" i="1" dirty="0"/>
              <a:t> </a:t>
            </a:r>
            <a:r>
              <a:rPr lang="en-US" sz="1800" i="1" dirty="0" err="1"/>
              <a:t>ki-mô-nô</a:t>
            </a:r>
            <a:r>
              <a:rPr lang="en-US" sz="1800" i="1" dirty="0"/>
              <a:t>.</a:t>
            </a:r>
            <a:endParaRPr lang="en-US" sz="1800" dirty="0"/>
          </a:p>
          <a:p>
            <a:r>
              <a:rPr lang="en-US" sz="1800" i="1" dirty="0"/>
              <a:t>+ </a:t>
            </a:r>
            <a:r>
              <a:rPr lang="en-US" sz="1800" i="1" dirty="0" err="1"/>
              <a:t>Lễ</a:t>
            </a:r>
            <a:r>
              <a:rPr lang="en-US" sz="1800" i="1" dirty="0"/>
              <a:t> </a:t>
            </a:r>
            <a:r>
              <a:rPr lang="en-US" sz="1800" i="1" dirty="0" err="1"/>
              <a:t>hội</a:t>
            </a:r>
            <a:r>
              <a:rPr lang="en-US" sz="1800" i="1" dirty="0"/>
              <a:t> </a:t>
            </a:r>
            <a:r>
              <a:rPr lang="en-US" sz="1800" i="1" dirty="0" err="1"/>
              <a:t>hoa</a:t>
            </a:r>
            <a:r>
              <a:rPr lang="en-US" sz="1800" i="1" dirty="0"/>
              <a:t> </a:t>
            </a:r>
            <a:r>
              <a:rPr lang="en-US" sz="1800" i="1" dirty="0" err="1"/>
              <a:t>anh</a:t>
            </a:r>
            <a:r>
              <a:rPr lang="en-US" sz="1800" i="1" dirty="0"/>
              <a:t> </a:t>
            </a:r>
            <a:r>
              <a:rPr lang="en-US" sz="1800" i="1" dirty="0" err="1"/>
              <a:t>đào</a:t>
            </a:r>
            <a:r>
              <a:rPr lang="en-US" sz="1800" i="1" dirty="0"/>
              <a:t> </a:t>
            </a:r>
            <a:r>
              <a:rPr lang="en-US" sz="1800" i="1" dirty="0" err="1"/>
              <a:t>là</a:t>
            </a:r>
            <a:r>
              <a:rPr lang="en-US" sz="1800" i="1" dirty="0"/>
              <a:t> </a:t>
            </a:r>
            <a:r>
              <a:rPr lang="en-US" sz="1800" i="1" dirty="0" err="1"/>
              <a:t>một</a:t>
            </a:r>
            <a:r>
              <a:rPr lang="en-US" sz="1800" i="1" dirty="0"/>
              <a:t> </a:t>
            </a:r>
            <a:r>
              <a:rPr lang="en-US" sz="1800" i="1" dirty="0" err="1"/>
              <a:t>trong</a:t>
            </a:r>
            <a:r>
              <a:rPr lang="en-US" sz="1800" i="1" dirty="0"/>
              <a:t> </a:t>
            </a:r>
            <a:r>
              <a:rPr lang="en-US" sz="1800" i="1" dirty="0" err="1"/>
              <a:t>những</a:t>
            </a:r>
            <a:r>
              <a:rPr lang="en-US" sz="1800" i="1" dirty="0"/>
              <a:t> </a:t>
            </a:r>
            <a:r>
              <a:rPr lang="en-US" sz="1800" i="1" dirty="0" err="1"/>
              <a:t>lễ</a:t>
            </a:r>
            <a:r>
              <a:rPr lang="en-US" sz="1800" i="1" dirty="0"/>
              <a:t> </a:t>
            </a:r>
            <a:r>
              <a:rPr lang="en-US" sz="1800" i="1" dirty="0" err="1"/>
              <a:t>hội</a:t>
            </a:r>
            <a:r>
              <a:rPr lang="en-US" sz="1800" i="1" dirty="0"/>
              <a:t> </a:t>
            </a:r>
            <a:r>
              <a:rPr lang="en-US" sz="1800" i="1" dirty="0" err="1"/>
              <a:t>truyền</a:t>
            </a:r>
            <a:r>
              <a:rPr lang="en-US" sz="1800" i="1" dirty="0"/>
              <a:t> </a:t>
            </a:r>
            <a:r>
              <a:rPr lang="en-US" sz="1800" i="1" dirty="0" err="1"/>
              <a:t>thống</a:t>
            </a:r>
            <a:r>
              <a:rPr lang="en-US" sz="1800" i="1" dirty="0"/>
              <a:t> </a:t>
            </a:r>
            <a:r>
              <a:rPr lang="en-US" sz="1800" i="1" dirty="0" err="1"/>
              <a:t>của</a:t>
            </a:r>
            <a:r>
              <a:rPr lang="en-US" sz="1800" i="1" dirty="0"/>
              <a:t> </a:t>
            </a:r>
            <a:r>
              <a:rPr lang="en-US" sz="1800" i="1" dirty="0" err="1"/>
              <a:t>Nhật</a:t>
            </a:r>
            <a:r>
              <a:rPr lang="en-US" sz="1800" i="1" dirty="0"/>
              <a:t> </a:t>
            </a:r>
            <a:r>
              <a:rPr lang="en-US" sz="1800" i="1" dirty="0" err="1"/>
              <a:t>Bản</a:t>
            </a:r>
            <a:r>
              <a:rPr lang="en-US" sz="1800" i="1" dirty="0"/>
              <a:t>.</a:t>
            </a:r>
            <a:endParaRPr lang="en-US" sz="1800" dirty="0"/>
          </a:p>
        </p:txBody>
      </p:sp>
      <p:pic>
        <p:nvPicPr>
          <p:cNvPr id="2052" name="Picture 4" descr="https://i.shgcdn.com/e641da96-b927-480e-887a-eabba783e61a/-/format/auto/-/preview/3000x3000/-/quality/ligh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765" y="1617952"/>
            <a:ext cx="2772228" cy="3525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History Subject for High School: Vietnam Independence Day by Slidesgo">
  <a:themeElements>
    <a:clrScheme name="Simple Light">
      <a:dk1>
        <a:srgbClr val="FFDFB0"/>
      </a:dk1>
      <a:lt1>
        <a:srgbClr val="FAE5C6"/>
      </a:lt1>
      <a:dk2>
        <a:srgbClr val="500000"/>
      </a:dk2>
      <a:lt2>
        <a:srgbClr val="A60000"/>
      </a:lt2>
      <a:accent1>
        <a:srgbClr val="CF2C2C"/>
      </a:accent1>
      <a:accent2>
        <a:srgbClr val="D8A354"/>
      </a:accent2>
      <a:accent3>
        <a:srgbClr val="EBAA00"/>
      </a:accent3>
      <a:accent4>
        <a:srgbClr val="7A8D39"/>
      </a:accent4>
      <a:accent5>
        <a:srgbClr val="39460C"/>
      </a:accent5>
      <a:accent6>
        <a:srgbClr val="FFFFFF"/>
      </a:accent6>
      <a:hlink>
        <a:srgbClr val="5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4912</Words>
  <Application>WPS Presentation</Application>
  <PresentationFormat>On-screen Show (16:9)</PresentationFormat>
  <Paragraphs>148</Paragraphs>
  <Slides>27</Slides>
  <Notes>20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27</vt:i4>
      </vt:variant>
    </vt:vector>
  </HeadingPairs>
  <TitlesOfParts>
    <vt:vector size="44" baseType="lpstr">
      <vt:lpstr>Arial</vt:lpstr>
      <vt:lpstr>SimSun</vt:lpstr>
      <vt:lpstr>Wingdings</vt:lpstr>
      <vt:lpstr>Arial</vt:lpstr>
      <vt:lpstr>RocknRoll One</vt:lpstr>
      <vt:lpstr>Bebas Neue</vt:lpstr>
      <vt:lpstr>Segoe Print</vt:lpstr>
      <vt:lpstr>Inria Sans</vt:lpstr>
      <vt:lpstr>SVN-Internation</vt:lpstr>
      <vt:lpstr>inpin heiti</vt:lpstr>
      <vt:lpstr>SVN-Caprica Script</vt:lpstr>
      <vt:lpstr>Times New Roman</vt:lpstr>
      <vt:lpstr>Calibri</vt:lpstr>
      <vt:lpstr>Microsoft YaHei</vt:lpstr>
      <vt:lpstr>Arial Unicode MS</vt:lpstr>
      <vt:lpstr>SVN-FFF Tusj</vt:lpstr>
      <vt:lpstr>History Subject for High School: Vietnam Independence Day by Slidesgo</vt:lpstr>
      <vt:lpstr>PowerPoint 演示文稿</vt:lpstr>
      <vt:lpstr>04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cp:lastModifiedBy>
  <cp:revision>58</cp:revision>
  <dcterms:created xsi:type="dcterms:W3CDTF">2023-10-01T16:07:00Z</dcterms:created>
  <dcterms:modified xsi:type="dcterms:W3CDTF">2023-10-08T16:07:41Z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E8CA6BBD0E2547C8824E89FD97D22FCB_13</vt:lpwstr>
  </property>
  <property fmtid="{D5CDD505-2E9C-101B-9397-08002B2CF9AE}" pid="3" name="KSOProductBuildVer">
    <vt:lpwstr>1033-12.2.0.13215</vt:lpwstr>
  </property>
</Properties>
</file>