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 id="2147483697" r:id="rId6"/>
    <p:sldMasterId id="2147483709" r:id="rId7"/>
  </p:sldMasterIdLst>
  <p:notesMasterIdLst>
    <p:notesMasterId r:id="rId11"/>
  </p:notesMasterIdLst>
  <p:sldIdLst>
    <p:sldId id="318" r:id="rId8"/>
    <p:sldId id="333" r:id="rId9"/>
    <p:sldId id="384" r:id="rId10"/>
    <p:sldId id="317" r:id="rId12"/>
    <p:sldId id="385" r:id="rId13"/>
    <p:sldId id="365" r:id="rId14"/>
    <p:sldId id="321" r:id="rId15"/>
    <p:sldId id="368" r:id="rId16"/>
    <p:sldId id="331" r:id="rId17"/>
    <p:sldId id="336" r:id="rId18"/>
    <p:sldId id="391" r:id="rId19"/>
    <p:sldId id="400" r:id="rId20"/>
    <p:sldId id="370" r:id="rId21"/>
    <p:sldId id="393" r:id="rId22"/>
    <p:sldId id="348" r:id="rId23"/>
    <p:sldId id="366" r:id="rId24"/>
    <p:sldId id="373" r:id="rId25"/>
    <p:sldId id="371" r:id="rId26"/>
    <p:sldId id="392" r:id="rId27"/>
    <p:sldId id="372" r:id="rId28"/>
    <p:sldId id="382" r:id="rId29"/>
    <p:sldId id="363" r:id="rId30"/>
    <p:sldId id="386" r:id="rId31"/>
    <p:sldId id="401" r:id="rId32"/>
    <p:sldId id="375" r:id="rId33"/>
    <p:sldId id="396" r:id="rId34"/>
    <p:sldId id="395" r:id="rId35"/>
    <p:sldId id="397" r:id="rId36"/>
    <p:sldId id="378" r:id="rId37"/>
    <p:sldId id="387" r:id="rId38"/>
    <p:sldId id="390" r:id="rId39"/>
    <p:sldId id="398" r:id="rId40"/>
    <p:sldId id="399" r:id="rId41"/>
    <p:sldId id="3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fld>
            <a:endParaRPr lang="en-US"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fld>
            <a:endParaRPr lang="en-US" altLang="en-US" smtClean="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fld>
            <a:endParaRPr lang="en-US" altLang="en-US">
              <a:solidFill>
                <a:prstClr val="black">
                  <a:tint val="75000"/>
                </a:prstClr>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7.jpe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17.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3.png"/><Relationship Id="rId3"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5.jpeg"/><Relationship Id="rId2" Type="http://schemas.openxmlformats.org/officeDocument/2006/relationships/image" Target="../media/image15.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5" Type="http://schemas.openxmlformats.org/officeDocument/2006/relationships/slideLayout" Target="../slideLayouts/slideLayout52.xml"/><Relationship Id="rId24" Type="http://schemas.openxmlformats.org/officeDocument/2006/relationships/image" Target="../media/image35.png"/><Relationship Id="rId23" Type="http://schemas.openxmlformats.org/officeDocument/2006/relationships/image" Target="../media/image26.png"/><Relationship Id="rId22" Type="http://schemas.openxmlformats.org/officeDocument/2006/relationships/image" Target="../media/image67.png"/><Relationship Id="rId21" Type="http://schemas.openxmlformats.org/officeDocument/2006/relationships/image" Target="../media/image66.png"/><Relationship Id="rId20" Type="http://schemas.openxmlformats.org/officeDocument/2006/relationships/image" Target="../media/image65.png"/><Relationship Id="rId2" Type="http://schemas.openxmlformats.org/officeDocument/2006/relationships/image" Target="../media/image47.png"/><Relationship Id="rId19" Type="http://schemas.openxmlformats.org/officeDocument/2006/relationships/image" Target="../media/image64.png"/><Relationship Id="rId18" Type="http://schemas.openxmlformats.org/officeDocument/2006/relationships/image" Target="../media/image63.png"/><Relationship Id="rId17" Type="http://schemas.openxmlformats.org/officeDocument/2006/relationships/image" Target="../media/image62.png"/><Relationship Id="rId16" Type="http://schemas.openxmlformats.org/officeDocument/2006/relationships/image" Target="../media/image61.png"/><Relationship Id="rId15" Type="http://schemas.openxmlformats.org/officeDocument/2006/relationships/image" Target="../media/image60.png"/><Relationship Id="rId14" Type="http://schemas.openxmlformats.org/officeDocument/2006/relationships/image" Target="../media/image59.png"/><Relationship Id="rId13" Type="http://schemas.openxmlformats.org/officeDocument/2006/relationships/image" Target="../media/image58.png"/><Relationship Id="rId12" Type="http://schemas.openxmlformats.org/officeDocument/2006/relationships/image" Target="../media/image57.png"/><Relationship Id="rId11" Type="http://schemas.openxmlformats.org/officeDocument/2006/relationships/image" Target="../media/image56.png"/><Relationship Id="rId10" Type="http://schemas.openxmlformats.org/officeDocument/2006/relationships/image" Target="../media/image55.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69.jpeg"/><Relationship Id="rId7" Type="http://schemas.openxmlformats.org/officeDocument/2006/relationships/tags" Target="../tags/tag1.xml"/><Relationship Id="rId6" Type="http://schemas.openxmlformats.org/officeDocument/2006/relationships/image" Target="../media/image23.emf"/><Relationship Id="rId5" Type="http://schemas.openxmlformats.org/officeDocument/2006/relationships/image" Target="../media/image15.png"/><Relationship Id="rId4" Type="http://schemas.openxmlformats.org/officeDocument/2006/relationships/image" Target="../media/image42.png"/><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image" Target="../media/image68.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69.jpeg"/><Relationship Id="rId4" Type="http://schemas.openxmlformats.org/officeDocument/2006/relationships/image" Target="../media/image23.emf"/><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image" Target="../media/image70.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5.png"/><Relationship Id="rId2" Type="http://schemas.openxmlformats.org/officeDocument/2006/relationships/image" Target="../media/image71.png"/><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2.xml"/><Relationship Id="rId6" Type="http://schemas.openxmlformats.org/officeDocument/2006/relationships/image" Target="../media/image23.emf"/><Relationship Id="rId5" Type="http://schemas.openxmlformats.org/officeDocument/2006/relationships/image" Target="../media/image15.png"/><Relationship Id="rId4" Type="http://schemas.openxmlformats.org/officeDocument/2006/relationships/image" Target="../media/image42.png"/><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image" Target="../media/image7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4.xml"/><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68.png"/><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35.png"/><Relationship Id="rId1" Type="http://schemas.openxmlformats.org/officeDocument/2006/relationships/image" Target="../media/image78.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20.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9.png"/><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4.xml"/><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17.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1"/>
          <a:srcRect l="15285" t="10430" r="46645" b="11190"/>
          <a:stretch>
            <a:fillRect/>
          </a:stretch>
        </p:blipFill>
        <p:spPr>
          <a:xfrm>
            <a:off x="-340940" y="-638340"/>
            <a:ext cx="13245869" cy="7552607"/>
          </a:xfrm>
          <a:prstGeom prst="rect">
            <a:avLst/>
          </a:prstGeom>
          <a:noFill/>
          <a:ln>
            <a:noFill/>
          </a:ln>
        </p:spPr>
      </p:pic>
      <p:grpSp>
        <p:nvGrpSpPr>
          <p:cNvPr id="7" name="Group 2"/>
          <p:cNvGrpSpPr>
            <a:grpSpLocks noChangeAspect="1"/>
          </p:cNvGrpSpPr>
          <p:nvPr/>
        </p:nvGrpSpPr>
        <p:grpSpPr bwMode="auto">
          <a:xfrm>
            <a:off x="6281995" y="373456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8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9"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5"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6"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7"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SimSun"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350" b="0" i="0" u="none" strike="noStrike" kern="0" cap="none" spc="0" normalizeH="0" baseline="0" noProof="0">
              <a:ln>
                <a:noFill/>
              </a:ln>
              <a:solidFill>
                <a:srgbClr val="FFFFFF"/>
              </a:solidFill>
              <a:effectLst/>
              <a:uLnTx/>
              <a:uFillTx/>
              <a:ea typeface="SimSun"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SimSun"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SimSun"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5" kern="10" dirty="0">
                <a:ln w="9525">
                  <a:rou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endParaRPr lang="en-US" sz="3595" kern="10" dirty="0">
              <a:ln w="9525">
                <a:rou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grpSp>
        <p:nvGrpSpPr>
          <p:cNvPr id="37" name="Group 27"/>
          <p:cNvGrpSpPr/>
          <p:nvPr/>
        </p:nvGrpSpPr>
        <p:grpSpPr bwMode="auto">
          <a:xfrm rot="-637170">
            <a:off x="8321018" y="4761809"/>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048106"/>
            <a:ext cx="5957455"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Times New Roman" panose="02020603050405020304" pitchFamily="18" charset="0"/>
                <a:cs typeface="Times New Roman" panose="02020603050405020304" pitchFamily="18"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8"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3">
                <a:alphaModFix amt="1000"/>
              </a:blip>
              <a:stretch>
                <a:fillRect/>
              </a:stretch>
            </a:blipFill>
            <a:ln>
              <a:noFill/>
            </a:ln>
          </p:spPr>
        </p:pic>
      </p:grpSp>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iểu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hiện </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a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7491948" y="-7537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365710" y="-112913"/>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0" b="1" dirty="0" err="1" smtClean="0">
                <a:solidFill>
                  <a:srgbClr val="0000FF"/>
                </a:solidFill>
                <a:latin typeface="SVN-Vanilla Daisy Pro" panose="00000500000000000000" pitchFamily="2" charset="0"/>
                <a:ea typeface="Arial Unicode MS" panose="020B0604020202020204" charset="-122"/>
              </a:rPr>
              <a:t>Quan</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sát</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hình</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ảnh</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và</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trả</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lời</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câu</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hỏi</a:t>
            </a:r>
            <a:endParaRPr lang="en-US" sz="2530" b="1" dirty="0">
              <a:solidFill>
                <a:srgbClr val="FF0000"/>
              </a:solidFill>
              <a:latin typeface="SVN-Vanilla Daisy Pro" panose="00000500000000000000" pitchFamily="2" charset="0"/>
              <a:ea typeface="Arial Unicode MS" panose="020B0604020202020204" charset="-122"/>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spAutoFit/>
          </a:bodyPr>
          <a:lstStyle/>
          <a:p>
            <a:endParaRPr lang="en-US">
              <a:solidFill>
                <a:prstClr val="black"/>
              </a:solidFill>
            </a:endParaRPr>
          </a:p>
        </p:txBody>
      </p:sp>
      <p:sp>
        <p:nvSpPr>
          <p:cNvPr id="14" name="Rectangle 6"/>
          <p:cNvSpPr>
            <a:spLocks noChangeArrowheads="1"/>
          </p:cNvSpPr>
          <p:nvPr/>
        </p:nvSpPr>
        <p:spPr bwMode="auto">
          <a:xfrm>
            <a:off x="521448" y="578617"/>
            <a:ext cx="9424472"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2400" dirty="0" smtClean="0">
                <a:solidFill>
                  <a:prstClr val="black"/>
                </a:solidFill>
                <a:latin typeface="Times New Roman Regular" panose="02020503050405090304" charset="0"/>
                <a:ea typeface="Cambria" panose="02040503050406030204" pitchFamily="18" charset="0"/>
                <a:cs typeface="Times New Roman Regular" panose="02020503050405090304" charset="0"/>
              </a:rPr>
            </a:b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Em</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hãy</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mô</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tả</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nội</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dung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và</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đặt</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tên</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cho</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từng</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bức</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hình</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trên</a:t>
            </a:r>
            <a:endParaRPr lang="vi-VN" altLang="en-US" sz="2400" b="1" dirty="0" smtClean="0">
              <a:solidFill>
                <a:srgbClr val="FF0000"/>
              </a:solidFill>
              <a:latin typeface="Times New Roman Regular" panose="02020503050405090304" charset="0"/>
              <a:ea typeface="Cambria" panose="02040503050406030204" pitchFamily="18" charset="0"/>
              <a:cs typeface="Times New Roman Regular" panose="02020503050405090304" charset="0"/>
            </a:endParaRPr>
          </a:p>
        </p:txBody>
      </p:sp>
      <p:pic>
        <p:nvPicPr>
          <p:cNvPr id="2" name="Picture 1"/>
          <p:cNvPicPr>
            <a:picLocks noChangeAspect="1"/>
          </p:cNvPicPr>
          <p:nvPr/>
        </p:nvPicPr>
        <p:blipFill>
          <a:blip r:embed="rId1"/>
          <a:stretch>
            <a:fillRect/>
          </a:stretch>
        </p:blipFill>
        <p:spPr>
          <a:xfrm>
            <a:off x="759987" y="1415358"/>
            <a:ext cx="2810149" cy="2294869"/>
          </a:xfrm>
          <a:prstGeom prst="rect">
            <a:avLst/>
          </a:prstGeom>
        </p:spPr>
      </p:pic>
      <p:pic>
        <p:nvPicPr>
          <p:cNvPr id="3" name="Picture 2"/>
          <p:cNvPicPr>
            <a:picLocks noChangeAspect="1"/>
          </p:cNvPicPr>
          <p:nvPr/>
        </p:nvPicPr>
        <p:blipFill>
          <a:blip r:embed="rId2"/>
          <a:stretch>
            <a:fillRect/>
          </a:stretch>
        </p:blipFill>
        <p:spPr>
          <a:xfrm>
            <a:off x="4323383" y="1415357"/>
            <a:ext cx="3452993" cy="2294869"/>
          </a:xfrm>
          <a:prstGeom prst="rect">
            <a:avLst/>
          </a:prstGeom>
        </p:spPr>
      </p:pic>
      <p:pic>
        <p:nvPicPr>
          <p:cNvPr id="4" name="Picture 3"/>
          <p:cNvPicPr>
            <a:picLocks noChangeAspect="1"/>
          </p:cNvPicPr>
          <p:nvPr/>
        </p:nvPicPr>
        <p:blipFill>
          <a:blip r:embed="rId3"/>
          <a:stretch>
            <a:fillRect/>
          </a:stretch>
        </p:blipFill>
        <p:spPr>
          <a:xfrm>
            <a:off x="8190469" y="1368193"/>
            <a:ext cx="3510901" cy="2294869"/>
          </a:xfrm>
          <a:prstGeom prst="rect">
            <a:avLst/>
          </a:prstGeom>
        </p:spPr>
      </p:pic>
      <p:pic>
        <p:nvPicPr>
          <p:cNvPr id="5" name="Picture 4"/>
          <p:cNvPicPr>
            <a:picLocks noChangeAspect="1"/>
          </p:cNvPicPr>
          <p:nvPr/>
        </p:nvPicPr>
        <p:blipFill>
          <a:blip r:embed="rId4"/>
          <a:stretch>
            <a:fillRect/>
          </a:stretch>
        </p:blipFill>
        <p:spPr>
          <a:xfrm>
            <a:off x="759987" y="4294492"/>
            <a:ext cx="2810149" cy="2162901"/>
          </a:xfrm>
          <a:prstGeom prst="rect">
            <a:avLst/>
          </a:prstGeom>
        </p:spPr>
      </p:pic>
      <p:pic>
        <p:nvPicPr>
          <p:cNvPr id="6" name="Picture 5"/>
          <p:cNvPicPr>
            <a:picLocks noChangeAspect="1"/>
          </p:cNvPicPr>
          <p:nvPr/>
        </p:nvPicPr>
        <p:blipFill>
          <a:blip r:embed="rId5"/>
          <a:stretch>
            <a:fillRect/>
          </a:stretch>
        </p:blipFill>
        <p:spPr>
          <a:xfrm>
            <a:off x="4323383" y="4294492"/>
            <a:ext cx="3452993" cy="2162901"/>
          </a:xfrm>
          <a:prstGeom prst="rect">
            <a:avLst/>
          </a:prstGeom>
        </p:spPr>
      </p:pic>
      <p:pic>
        <p:nvPicPr>
          <p:cNvPr id="7" name="Picture 6"/>
          <p:cNvPicPr>
            <a:picLocks noChangeAspect="1"/>
          </p:cNvPicPr>
          <p:nvPr/>
        </p:nvPicPr>
        <p:blipFill>
          <a:blip r:embed="rId6"/>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smtClean="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ldLvl="0" animBg="1"/>
      <p:bldP spid="11" grpId="0"/>
      <p:bldP spid="14" grpId="0" bldLvl="0" animBg="1"/>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7505283" y="-7537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433020" y="-41158"/>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0" b="1" dirty="0" err="1" smtClean="0">
                <a:solidFill>
                  <a:srgbClr val="0000FF"/>
                </a:solidFill>
                <a:latin typeface="SVN-Vanilla Daisy Pro" panose="00000500000000000000" pitchFamily="2" charset="0"/>
                <a:ea typeface="Arial Unicode MS" panose="020B0604020202020204" charset="-122"/>
              </a:rPr>
              <a:t>Quan</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sát</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hình</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ảnh</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và</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trả</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lời</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câu</a:t>
            </a:r>
            <a:r>
              <a:rPr lang="en-US" sz="2530" b="1" dirty="0" smtClean="0">
                <a:solidFill>
                  <a:srgbClr val="0000FF"/>
                </a:solidFill>
                <a:latin typeface="SVN-Vanilla Daisy Pro" panose="00000500000000000000" pitchFamily="2" charset="0"/>
                <a:ea typeface="Arial Unicode MS" panose="020B0604020202020204" charset="-122"/>
              </a:rPr>
              <a:t> </a:t>
            </a:r>
            <a:r>
              <a:rPr lang="en-US" sz="2530" b="1" dirty="0" err="1" smtClean="0">
                <a:solidFill>
                  <a:srgbClr val="0000FF"/>
                </a:solidFill>
                <a:latin typeface="SVN-Vanilla Daisy Pro" panose="00000500000000000000" pitchFamily="2" charset="0"/>
                <a:ea typeface="Arial Unicode MS" panose="020B0604020202020204" charset="-122"/>
              </a:rPr>
              <a:t>hỏi</a:t>
            </a:r>
            <a:endParaRPr lang="en-US" sz="2530" b="1" dirty="0">
              <a:solidFill>
                <a:srgbClr val="FF0000"/>
              </a:solidFill>
              <a:latin typeface="SVN-Vanilla Daisy Pro" panose="00000500000000000000" pitchFamily="2" charset="0"/>
              <a:ea typeface="Arial Unicode MS" panose="020B0604020202020204" charset="-122"/>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spAutoFit/>
          </a:bodyPr>
          <a:lstStyle/>
          <a:p>
            <a:endParaRPr lang="en-US">
              <a:solidFill>
                <a:prstClr val="black"/>
              </a:solidFill>
            </a:endParaRPr>
          </a:p>
        </p:txBody>
      </p:sp>
      <p:sp>
        <p:nvSpPr>
          <p:cNvPr id="14" name="Rectangle 6"/>
          <p:cNvSpPr>
            <a:spLocks noChangeArrowheads="1"/>
          </p:cNvSpPr>
          <p:nvPr/>
        </p:nvSpPr>
        <p:spPr bwMode="auto">
          <a:xfrm>
            <a:off x="468108" y="398277"/>
            <a:ext cx="9424472"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2400" dirty="0" smtClean="0">
                <a:solidFill>
                  <a:prstClr val="black"/>
                </a:solidFill>
                <a:latin typeface="Times New Roman Regular" panose="02020503050405090304" charset="0"/>
                <a:ea typeface="Cambria" panose="02040503050406030204" pitchFamily="18" charset="0"/>
                <a:cs typeface="Times New Roman Regular" panose="02020503050405090304" charset="0"/>
              </a:rPr>
            </a:b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Em</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hãy</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mô</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tả</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nội</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dung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và</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đặt</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tên</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cho</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từng</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bức</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hình</a:t>
            </a:r>
            <a:r>
              <a:rPr lang="en-US" sz="2400" b="1" dirty="0"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 </a:t>
            </a:r>
            <a:r>
              <a:rPr lang="en-US" sz="2400" b="1" dirty="0" err="1" smtClean="0">
                <a:solidFill>
                  <a:srgbClr val="000000"/>
                </a:solidFill>
                <a:latin typeface="Times New Roman Regular" panose="02020503050405090304" charset="0"/>
                <a:ea typeface="Courier New" panose="02070309020205020404" pitchFamily="49" charset="0"/>
                <a:cs typeface="Times New Roman Regular" panose="02020503050405090304" charset="0"/>
              </a:rPr>
              <a:t>trên</a:t>
            </a:r>
            <a:endParaRPr lang="vi-VN" altLang="en-US" sz="2400" b="1" dirty="0" smtClean="0">
              <a:solidFill>
                <a:srgbClr val="FF0000"/>
              </a:solidFill>
              <a:latin typeface="Times New Roman Regular" panose="02020503050405090304" charset="0"/>
              <a:ea typeface="Cambria" panose="02040503050406030204" pitchFamily="18" charset="0"/>
              <a:cs typeface="Times New Roman Regular" panose="02020503050405090304" charset="0"/>
            </a:endParaRPr>
          </a:p>
        </p:txBody>
      </p:sp>
      <p:pic>
        <p:nvPicPr>
          <p:cNvPr id="2" name="Picture 1"/>
          <p:cNvPicPr>
            <a:picLocks noChangeAspect="1"/>
          </p:cNvPicPr>
          <p:nvPr/>
        </p:nvPicPr>
        <p:blipFill>
          <a:blip r:embed="rId1"/>
          <a:stretch>
            <a:fillRect/>
          </a:stretch>
        </p:blipFill>
        <p:spPr>
          <a:xfrm>
            <a:off x="759987" y="1415358"/>
            <a:ext cx="2810149" cy="2294869"/>
          </a:xfrm>
          <a:prstGeom prst="rect">
            <a:avLst/>
          </a:prstGeom>
        </p:spPr>
      </p:pic>
      <p:pic>
        <p:nvPicPr>
          <p:cNvPr id="3" name="Picture 2"/>
          <p:cNvPicPr>
            <a:picLocks noChangeAspect="1"/>
          </p:cNvPicPr>
          <p:nvPr/>
        </p:nvPicPr>
        <p:blipFill>
          <a:blip r:embed="rId2"/>
          <a:stretch>
            <a:fillRect/>
          </a:stretch>
        </p:blipFill>
        <p:spPr>
          <a:xfrm>
            <a:off x="4323383" y="1415357"/>
            <a:ext cx="3452993" cy="2294869"/>
          </a:xfrm>
          <a:prstGeom prst="rect">
            <a:avLst/>
          </a:prstGeom>
        </p:spPr>
      </p:pic>
      <p:pic>
        <p:nvPicPr>
          <p:cNvPr id="4" name="Picture 3"/>
          <p:cNvPicPr>
            <a:picLocks noChangeAspect="1"/>
          </p:cNvPicPr>
          <p:nvPr/>
        </p:nvPicPr>
        <p:blipFill>
          <a:blip r:embed="rId3"/>
          <a:stretch>
            <a:fillRect/>
          </a:stretch>
        </p:blipFill>
        <p:spPr>
          <a:xfrm>
            <a:off x="8190469" y="1368193"/>
            <a:ext cx="3510901" cy="2294869"/>
          </a:xfrm>
          <a:prstGeom prst="rect">
            <a:avLst/>
          </a:prstGeom>
        </p:spPr>
      </p:pic>
      <p:pic>
        <p:nvPicPr>
          <p:cNvPr id="5" name="Picture 4"/>
          <p:cNvPicPr>
            <a:picLocks noChangeAspect="1"/>
          </p:cNvPicPr>
          <p:nvPr/>
        </p:nvPicPr>
        <p:blipFill>
          <a:blip r:embed="rId4"/>
          <a:stretch>
            <a:fillRect/>
          </a:stretch>
        </p:blipFill>
        <p:spPr>
          <a:xfrm>
            <a:off x="759987" y="4294492"/>
            <a:ext cx="2810149" cy="2162901"/>
          </a:xfrm>
          <a:prstGeom prst="rect">
            <a:avLst/>
          </a:prstGeom>
        </p:spPr>
      </p:pic>
      <p:pic>
        <p:nvPicPr>
          <p:cNvPr id="6" name="Picture 5"/>
          <p:cNvPicPr>
            <a:picLocks noChangeAspect="1"/>
          </p:cNvPicPr>
          <p:nvPr/>
        </p:nvPicPr>
        <p:blipFill>
          <a:blip r:embed="rId5"/>
          <a:stretch>
            <a:fillRect/>
          </a:stretch>
        </p:blipFill>
        <p:spPr>
          <a:xfrm>
            <a:off x="4323383" y="4294492"/>
            <a:ext cx="3452993" cy="2162901"/>
          </a:xfrm>
          <a:prstGeom prst="rect">
            <a:avLst/>
          </a:prstGeom>
        </p:spPr>
      </p:pic>
      <p:pic>
        <p:nvPicPr>
          <p:cNvPr id="7" name="Picture 6"/>
          <p:cNvPicPr>
            <a:picLocks noChangeAspect="1"/>
          </p:cNvPicPr>
          <p:nvPr/>
        </p:nvPicPr>
        <p:blipFill>
          <a:blip r:embed="rId6"/>
          <a:stretch>
            <a:fillRect/>
          </a:stretch>
        </p:blipFill>
        <p:spPr>
          <a:xfrm>
            <a:off x="8199986" y="4195601"/>
            <a:ext cx="3510901" cy="2142677"/>
          </a:xfrm>
          <a:prstGeom prst="rect">
            <a:avLst/>
          </a:prstGeom>
        </p:spPr>
      </p:pic>
      <p:sp>
        <p:nvSpPr>
          <p:cNvPr id="8" name="Rectangle 7"/>
          <p:cNvSpPr/>
          <p:nvPr/>
        </p:nvSpPr>
        <p:spPr>
          <a:xfrm>
            <a:off x="584200" y="3752850"/>
            <a:ext cx="3136900" cy="398780"/>
          </a:xfrm>
          <a:prstGeom prst="rect">
            <a:avLst/>
          </a:prstGeom>
          <a:solidFill>
            <a:schemeClr val="accent4">
              <a:lumMod val="20000"/>
              <a:lumOff val="80000"/>
            </a:schemeClr>
          </a:solidFill>
        </p:spPr>
        <p:txBody>
          <a:bodyPr wrap="square">
            <a:spAutoFit/>
          </a:bodyPr>
          <a:lstStyle/>
          <a:p>
            <a:pPr algn="ctr">
              <a:lnSpc>
                <a:spcPts val="1200"/>
              </a:lnSpc>
            </a:pPr>
            <a:r>
              <a:rPr lang="en-US" sz="2000" dirty="0" err="1" smtClean="0">
                <a:latin typeface="Times New Roman Regular" panose="02020503050405090304" charset="0"/>
                <a:ea typeface="Calibri" panose="020F0502020204030204" pitchFamily="34" charset="0"/>
                <a:cs typeface="Times New Roman Regular" panose="02020503050405090304" charset="0"/>
              </a:rPr>
              <a:t>Cậu</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học</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sinh</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dắt</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bà</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cụ</a:t>
            </a:r>
            <a:r>
              <a:rPr lang="en-US" sz="2000" dirty="0">
                <a:latin typeface="Times New Roman Regular" panose="02020503050405090304" charset="0"/>
                <a:ea typeface="Calibri" panose="020F0502020204030204" pitchFamily="34" charset="0"/>
                <a:cs typeface="Times New Roman Regular" panose="02020503050405090304" charset="0"/>
              </a:rPr>
              <a:t> qua </a:t>
            </a:r>
            <a:r>
              <a:rPr lang="vi-VN" altLang="en-US" sz="2000" dirty="0">
                <a:latin typeface="Times New Roman Regular" panose="02020503050405090304" charset="0"/>
                <a:ea typeface="Calibri" panose="020F0502020204030204" pitchFamily="34" charset="0"/>
                <a:cs typeface="Times New Roman Regular" panose="02020503050405090304" charset="0"/>
              </a:rPr>
              <a:t>đường.</a:t>
            </a:r>
            <a:endParaRPr lang="vi-VN" altLang="en-US" sz="2000" dirty="0">
              <a:latin typeface="Times New Roman Regular" panose="02020503050405090304" charset="0"/>
              <a:ea typeface="Calibri" panose="020F0502020204030204" pitchFamily="34" charset="0"/>
              <a:cs typeface="Times New Roman Regular" panose="02020503050405090304" charset="0"/>
            </a:endParaRPr>
          </a:p>
        </p:txBody>
      </p:sp>
      <p:sp>
        <p:nvSpPr>
          <p:cNvPr id="23" name="Rectangle 22"/>
          <p:cNvSpPr/>
          <p:nvPr/>
        </p:nvSpPr>
        <p:spPr>
          <a:xfrm>
            <a:off x="4253948" y="3842412"/>
            <a:ext cx="3367003" cy="398780"/>
          </a:xfrm>
          <a:prstGeom prst="rect">
            <a:avLst/>
          </a:prstGeom>
          <a:solidFill>
            <a:schemeClr val="accent4">
              <a:lumMod val="20000"/>
              <a:lumOff val="80000"/>
            </a:schemeClr>
          </a:solidFill>
        </p:spPr>
        <p:txBody>
          <a:bodyPr wrap="square">
            <a:spAutoFit/>
          </a:bodyPr>
          <a:lstStyle/>
          <a:p>
            <a:pPr algn="ctr">
              <a:lnSpc>
                <a:spcPts val="1200"/>
              </a:lnSpc>
            </a:pPr>
            <a:r>
              <a:rPr lang="en-US" sz="2000" dirty="0" err="1" smtClean="0">
                <a:latin typeface="Times New Roman Regular" panose="02020503050405090304" charset="0"/>
                <a:ea typeface="Calibri" panose="020F0502020204030204" pitchFamily="34" charset="0"/>
                <a:cs typeface="Times New Roman Regular" panose="02020503050405090304" charset="0"/>
              </a:rPr>
              <a:t>Một</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người</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bị</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ngất</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trước</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đám</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đông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nhưng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không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ai</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quan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smtClean="0">
                <a:latin typeface="Times New Roman Regular" panose="02020503050405090304" charset="0"/>
                <a:ea typeface="Calibri" panose="020F0502020204030204" pitchFamily="34" charset="0"/>
                <a:cs typeface="Times New Roman Regular" panose="02020503050405090304" charset="0"/>
              </a:rPr>
              <a:t>tâm</a:t>
            </a:r>
            <a:endParaRPr lang="en-US" sz="2000" dirty="0">
              <a:latin typeface="Times New Roman Regular" panose="02020503050405090304" charset="0"/>
              <a:ea typeface="Calibri" panose="020F0502020204030204" pitchFamily="34" charset="0"/>
              <a:cs typeface="Times New Roman Regular" panose="02020503050405090304" charset="0"/>
            </a:endParaRPr>
          </a:p>
        </p:txBody>
      </p:sp>
      <p:sp>
        <p:nvSpPr>
          <p:cNvPr id="24" name="Rectangle 23"/>
          <p:cNvSpPr/>
          <p:nvPr/>
        </p:nvSpPr>
        <p:spPr>
          <a:xfrm>
            <a:off x="8102782" y="3752615"/>
            <a:ext cx="3705308" cy="553085"/>
          </a:xfrm>
          <a:prstGeom prst="rect">
            <a:avLst/>
          </a:prstGeom>
          <a:solidFill>
            <a:schemeClr val="accent4">
              <a:lumMod val="20000"/>
              <a:lumOff val="80000"/>
            </a:schemeClr>
          </a:solidFill>
        </p:spPr>
        <p:txBody>
          <a:bodyPr wrap="square">
            <a:spAutoFit/>
          </a:bodyPr>
          <a:lstStyle/>
          <a:p>
            <a:pPr algn="ctr">
              <a:lnSpc>
                <a:spcPts val="1200"/>
              </a:lnSpc>
            </a:pPr>
            <a:endParaRPr lang="en-US" sz="2000" dirty="0">
              <a:latin typeface="Times New Roman Regular" panose="02020503050405090304" charset="0"/>
              <a:ea typeface="Calibri" panose="020F0502020204030204" pitchFamily="34" charset="0"/>
              <a:cs typeface="Times New Roman Regular" panose="02020503050405090304" charset="0"/>
            </a:endParaRPr>
          </a:p>
          <a:p>
            <a:pPr algn="ctr">
              <a:lnSpc>
                <a:spcPts val="1200"/>
              </a:lnSpc>
            </a:pPr>
            <a:r>
              <a:rPr lang="en-US" sz="2000" dirty="0" err="1">
                <a:latin typeface="Times New Roman Regular" panose="02020503050405090304" charset="0"/>
                <a:ea typeface="Calibri" panose="020F0502020204030204" pitchFamily="34" charset="0"/>
                <a:cs typeface="Times New Roman Regular" panose="02020503050405090304" charset="0"/>
              </a:rPr>
              <a:t>Cậu</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học</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sinh</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đẩy</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xe</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giúp</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người</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bạn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tật</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smtClean="0">
                <a:latin typeface="Times New Roman Regular" panose="02020503050405090304" charset="0"/>
                <a:ea typeface="Calibri" panose="020F0502020204030204" pitchFamily="34" charset="0"/>
                <a:cs typeface="Times New Roman Regular" panose="02020503050405090304" charset="0"/>
              </a:rPr>
              <a:t>nguyền</a:t>
            </a:r>
            <a:endParaRPr lang="en-US" sz="2000" dirty="0">
              <a:latin typeface="Times New Roman Regular" panose="02020503050405090304" charset="0"/>
              <a:ea typeface="Calibri" panose="020F0502020204030204" pitchFamily="34" charset="0"/>
              <a:cs typeface="Times New Roman Regular" panose="02020503050405090304" charset="0"/>
            </a:endParaRPr>
          </a:p>
        </p:txBody>
      </p:sp>
      <p:sp>
        <p:nvSpPr>
          <p:cNvPr id="25" name="Rectangle 24"/>
          <p:cNvSpPr/>
          <p:nvPr/>
        </p:nvSpPr>
        <p:spPr>
          <a:xfrm>
            <a:off x="584506" y="6611779"/>
            <a:ext cx="3041289" cy="398780"/>
          </a:xfrm>
          <a:prstGeom prst="rect">
            <a:avLst/>
          </a:prstGeom>
          <a:solidFill>
            <a:schemeClr val="accent4">
              <a:lumMod val="20000"/>
              <a:lumOff val="80000"/>
            </a:schemeClr>
          </a:solidFill>
        </p:spPr>
        <p:txBody>
          <a:bodyPr wrap="square">
            <a:spAutoFit/>
          </a:bodyPr>
          <a:lstStyle/>
          <a:p>
            <a:pPr>
              <a:lnSpc>
                <a:spcPts val="1200"/>
              </a:lnSpc>
            </a:pPr>
            <a:r>
              <a:rPr lang="en-US" sz="2000" dirty="0" err="1" smtClean="0">
                <a:latin typeface="Times New Roman Regular" panose="02020503050405090304" charset="0"/>
                <a:ea typeface="Calibri" panose="020F0502020204030204" pitchFamily="34" charset="0"/>
                <a:cs typeface="Times New Roman Regular" panose="02020503050405090304" charset="0"/>
              </a:rPr>
              <a:t>Chàng</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trai</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đang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hiến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máu</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nhân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smtClean="0">
                <a:latin typeface="Times New Roman Regular" panose="02020503050405090304" charset="0"/>
                <a:ea typeface="Calibri" panose="020F0502020204030204" pitchFamily="34" charset="0"/>
                <a:cs typeface="Times New Roman Regular" panose="02020503050405090304" charset="0"/>
              </a:rPr>
              <a:t>đạo</a:t>
            </a:r>
            <a:endParaRPr lang="en-US" sz="2000" dirty="0">
              <a:latin typeface="Times New Roman Regular" panose="02020503050405090304" charset="0"/>
              <a:ea typeface="Calibri" panose="020F0502020204030204" pitchFamily="34" charset="0"/>
              <a:cs typeface="Times New Roman Regular" panose="02020503050405090304" charset="0"/>
            </a:endParaRPr>
          </a:p>
        </p:txBody>
      </p:sp>
      <p:sp>
        <p:nvSpPr>
          <p:cNvPr id="27" name="Rectangle 26"/>
          <p:cNvSpPr/>
          <p:nvPr/>
        </p:nvSpPr>
        <p:spPr>
          <a:xfrm>
            <a:off x="4253948" y="6603205"/>
            <a:ext cx="3522428" cy="398780"/>
          </a:xfrm>
          <a:prstGeom prst="rect">
            <a:avLst/>
          </a:prstGeom>
          <a:solidFill>
            <a:schemeClr val="accent4">
              <a:lumMod val="20000"/>
              <a:lumOff val="80000"/>
            </a:schemeClr>
          </a:solidFill>
        </p:spPr>
        <p:txBody>
          <a:bodyPr wrap="square">
            <a:spAutoFit/>
          </a:bodyPr>
          <a:lstStyle/>
          <a:p>
            <a:pPr>
              <a:lnSpc>
                <a:spcPts val="1200"/>
              </a:lnSpc>
            </a:pPr>
            <a:r>
              <a:rPr lang="en-US" sz="2000" dirty="0" err="1" smtClean="0">
                <a:latin typeface="Times New Roman Regular" panose="02020503050405090304" charset="0"/>
                <a:ea typeface="Calibri" panose="020F0502020204030204" pitchFamily="34" charset="0"/>
                <a:cs typeface="Times New Roman Regular" panose="02020503050405090304" charset="0"/>
              </a:rPr>
              <a:t>Các</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bạn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học</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sinh</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trao</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quà</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cho</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smtClean="0">
                <a:latin typeface="Times New Roman Regular" panose="02020503050405090304" charset="0"/>
                <a:ea typeface="Calibri" panose="020F0502020204030204" pitchFamily="34" charset="0"/>
                <a:cs typeface="Times New Roman Regular" panose="02020503050405090304" charset="0"/>
              </a:rPr>
              <a:t>người</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smtClean="0">
                <a:latin typeface="Times New Roman Regular" panose="02020503050405090304" charset="0"/>
                <a:ea typeface="Calibri" panose="020F0502020204030204" pitchFamily="34" charset="0"/>
                <a:cs typeface="Times New Roman Regular" panose="02020503050405090304" charset="0"/>
              </a:rPr>
              <a:t>nghèo</a:t>
            </a:r>
            <a:endParaRPr lang="en-US" sz="2000" dirty="0">
              <a:latin typeface="Times New Roman Regular" panose="02020503050405090304" charset="0"/>
              <a:ea typeface="Calibri" panose="020F0502020204030204" pitchFamily="34" charset="0"/>
              <a:cs typeface="Times New Roman Regular" panose="02020503050405090304" charset="0"/>
            </a:endParaRPr>
          </a:p>
        </p:txBody>
      </p:sp>
      <p:sp>
        <p:nvSpPr>
          <p:cNvPr id="28" name="Rectangle 27"/>
          <p:cNvSpPr/>
          <p:nvPr/>
        </p:nvSpPr>
        <p:spPr>
          <a:xfrm>
            <a:off x="8277711" y="6563596"/>
            <a:ext cx="3530379" cy="398780"/>
          </a:xfrm>
          <a:prstGeom prst="rect">
            <a:avLst/>
          </a:prstGeom>
          <a:solidFill>
            <a:schemeClr val="accent4">
              <a:lumMod val="20000"/>
              <a:lumOff val="80000"/>
            </a:schemeClr>
          </a:solidFill>
        </p:spPr>
        <p:txBody>
          <a:bodyPr wrap="square">
            <a:spAutoFit/>
          </a:bodyPr>
          <a:lstStyle/>
          <a:p>
            <a:pPr>
              <a:lnSpc>
                <a:spcPts val="1200"/>
              </a:lnSpc>
            </a:pPr>
            <a:r>
              <a:rPr lang="en-US" sz="2000" dirty="0" err="1" smtClean="0">
                <a:latin typeface="Times New Roman Regular" panose="02020503050405090304" charset="0"/>
                <a:ea typeface="Calibri" panose="020F0502020204030204" pitchFamily="34" charset="0"/>
                <a:cs typeface="Times New Roman Regular" panose="02020503050405090304" charset="0"/>
              </a:rPr>
              <a:t>Người</a:t>
            </a:r>
            <a:r>
              <a:rPr lang="en-US" sz="2000" dirty="0" smtClean="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đàn</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ông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đang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chửi</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mắng</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một</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bé</a:t>
            </a:r>
            <a:r>
              <a:rPr lang="en-US" sz="2000" dirty="0">
                <a:latin typeface="Times New Roman Regular" panose="02020503050405090304" charset="0"/>
                <a:ea typeface="Calibri" panose="020F0502020204030204" pitchFamily="34" charset="0"/>
                <a:cs typeface="Times New Roman Regular" panose="02020503050405090304" charset="0"/>
              </a:rPr>
              <a:t> </a:t>
            </a:r>
            <a:r>
              <a:rPr lang="en-US" sz="2000" dirty="0" err="1">
                <a:latin typeface="Times New Roman Regular" panose="02020503050405090304" charset="0"/>
                <a:ea typeface="Calibri" panose="020F0502020204030204" pitchFamily="34" charset="0"/>
                <a:cs typeface="Times New Roman Regular" panose="02020503050405090304" charset="0"/>
              </a:rPr>
              <a:t>gái</a:t>
            </a:r>
            <a:endParaRPr lang="en-US" sz="2000" dirty="0">
              <a:effectLst/>
              <a:latin typeface="Times New Roman Regular" panose="02020503050405090304" charset="0"/>
              <a:ea typeface="Calibri" panose="020F0502020204030204" pitchFamily="34" charset="0"/>
              <a:cs typeface="Times New Roman Regular" panose="0202050305040509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ldLvl="0" animBg="1"/>
      <p:bldP spid="11" grpId="0"/>
      <p:bldP spid="14" grpId="0" bldLvl="0" animBg="1"/>
      <p:bldP spid="8" grpId="0" bldLvl="0" animBg="1"/>
      <p:bldP spid="23" grpId="0" bldLvl="0" animBg="1"/>
      <p:bldP spid="24" grpId="0" bldLvl="0" animBg="1"/>
      <p:bldP spid="25" grpId="0"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1"/>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p:spPr>
        <p:txBody>
          <a:bodyPr anchor="ctr">
            <a:spAutoFit/>
          </a:bodyPr>
          <a:lstStyle/>
          <a:p>
            <a:pPr algn="ctr">
              <a:defRPr/>
            </a:pPr>
            <a:r>
              <a:rPr lang="en-US" altLang="zh-CN" sz="2400" b="1" kern="0" dirty="0" err="1"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zh-CN" sz="2400" b="1" kern="0" dirty="0"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400" b="1" kern="0" dirty="0" err="1"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động</a:t>
            </a:r>
            <a:endParaRPr lang="en-US" altLang="zh-CN" sz="2400" b="1" kern="0" dirty="0"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endParaRPr>
          </a:p>
          <a:p>
            <a:pPr algn="ctr">
              <a:defRPr/>
            </a:pPr>
            <a:r>
              <a:rPr lang="en-US" altLang="zh-CN" sz="2400" b="1" kern="0" dirty="0"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400" b="1" kern="0" dirty="0" err="1" smtClean="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rPr>
              <a:t>nhóm</a:t>
            </a:r>
            <a:endParaRPr lang="en-US" altLang="zh-CN" sz="2400" b="1" kern="0" dirty="0">
              <a:solidFill>
                <a:prstClr val="black">
                  <a:lumMod val="75000"/>
                  <a:lumOff val="25000"/>
                </a:prst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Trò chơi </a:t>
            </a:r>
            <a:endParaRPr lang="en-US" sz="3600" b="1" i="1" kern="10" dirty="0" smtClean="0">
              <a:ln w="9525">
                <a:solidFill>
                  <a:srgbClr val="000000"/>
                </a:solidFill>
                <a:rou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err="1"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Tiếp</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sức</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đồng</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đội</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endParaRPr lang="en-US" sz="3600" b="1" i="1" kern="10" dirty="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
        <p:nvSpPr>
          <p:cNvPr id="5" name="Text Box 33"/>
          <p:cNvSpPr txBox="1">
            <a:spLocks noChangeArrowheads="1"/>
          </p:cNvSpPr>
          <p:nvPr/>
        </p:nvSpPr>
        <p:spPr bwMode="auto">
          <a:xfrm>
            <a:off x="3535680" y="2073910"/>
            <a:ext cx="6592570" cy="1568450"/>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dirty="0" err="1">
                <a:solidFill>
                  <a:srgbClr val="FF00FF"/>
                </a:solidFill>
                <a:latin typeface="Times New Roman Regular" panose="02020503050405090304" charset="0"/>
                <a:cs typeface="Times New Roman Regular" panose="02020503050405090304" charset="0"/>
              </a:rPr>
              <a:t>Tìm</a:t>
            </a:r>
            <a:r>
              <a:rPr lang="en-US" altLang="en-US" dirty="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những</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biểu</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hiện</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yêu</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thương</a:t>
            </a:r>
            <a:r>
              <a:rPr lang="en-US" altLang="en-US" dirty="0" smtClean="0">
                <a:solidFill>
                  <a:srgbClr val="FF00FF"/>
                </a:solidFill>
                <a:latin typeface="Times New Roman Regular" panose="02020503050405090304" charset="0"/>
                <a:cs typeface="Times New Roman Regular" panose="02020503050405090304" charset="0"/>
              </a:rPr>
              <a:t> con </a:t>
            </a:r>
            <a:r>
              <a:rPr lang="en-US" altLang="en-US" dirty="0" err="1" smtClean="0">
                <a:solidFill>
                  <a:srgbClr val="FF00FF"/>
                </a:solidFill>
                <a:latin typeface="Times New Roman Regular" panose="02020503050405090304" charset="0"/>
                <a:cs typeface="Times New Roman Regular" panose="02020503050405090304" charset="0"/>
              </a:rPr>
              <a:t>người</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và</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trái</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với</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yêu</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thương</a:t>
            </a:r>
            <a:r>
              <a:rPr lang="en-US" altLang="en-US" dirty="0" smtClean="0">
                <a:solidFill>
                  <a:srgbClr val="FF00FF"/>
                </a:solidFill>
                <a:latin typeface="Times New Roman Regular" panose="02020503050405090304" charset="0"/>
                <a:cs typeface="Times New Roman Regular" panose="02020503050405090304" charset="0"/>
              </a:rPr>
              <a:t> con </a:t>
            </a:r>
            <a:r>
              <a:rPr lang="en-US" altLang="en-US" dirty="0" err="1" smtClean="0">
                <a:solidFill>
                  <a:srgbClr val="FF00FF"/>
                </a:solidFill>
                <a:latin typeface="Times New Roman Regular" panose="02020503050405090304" charset="0"/>
                <a:cs typeface="Times New Roman Regular" panose="02020503050405090304" charset="0"/>
              </a:rPr>
              <a:t>người</a:t>
            </a:r>
            <a:endParaRPr lang="en-US" altLang="en-US" dirty="0">
              <a:solidFill>
                <a:srgbClr val="FF00FF"/>
              </a:solidFill>
              <a:latin typeface="Times New Roman Regular" panose="02020503050405090304" charset="0"/>
              <a:cs typeface="Times New Roman Regular" panose="02020503050405090304" charset="0"/>
            </a:endParaRPr>
          </a:p>
        </p:txBody>
      </p:sp>
      <p:sp>
        <p:nvSpPr>
          <p:cNvPr id="6" name="Rectangle 5"/>
          <p:cNvSpPr/>
          <p:nvPr/>
        </p:nvSpPr>
        <p:spPr>
          <a:xfrm>
            <a:off x="3295377" y="3851075"/>
            <a:ext cx="6945903" cy="2676525"/>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SVN-Vanilla Daisy Pro" panose="00000500000000000000" pitchFamily="2" charset="0"/>
                <a:cs typeface="Times New Roman" panose="02020603050405020304" pitchFamily="18" charset="0"/>
              </a:rPr>
              <a: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Số</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tham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lớp</a:t>
            </a:r>
            <a:endParaRPr lang="en-US" sz="2400" b="1" dirty="0" smtClean="0">
              <a:solidFill>
                <a:prstClr val="black"/>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smtClean="0">
                <a:solidFill>
                  <a:prstClr val="black"/>
                </a:solidFill>
                <a:latin typeface="Times New Roman" panose="02020603050405020304" pitchFamily="18" charset="0"/>
                <a:cs typeface="Times New Roman" panose="02020603050405020304" pitchFamily="18" charset="0"/>
              </a:rPr>
              <a:t>Cách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thức</a:t>
            </a:r>
            <a:r>
              <a:rPr lang="en-US" sz="2400" b="1" dirty="0" smtClean="0">
                <a:solidFill>
                  <a:prstClr val="black"/>
                </a:solidFill>
                <a:latin typeface="Times New Roman" panose="02020603050405020304" pitchFamily="18" charset="0"/>
                <a:cs typeface="Times New Roman" panose="02020603050405020304" pitchFamily="18" charset="0"/>
              </a:rPr>
              <a:t>: Chia </a:t>
            </a:r>
            <a:r>
              <a:rPr lang="en-US" sz="2400" b="1" dirty="0" err="1" smtClean="0">
                <a:solidFill>
                  <a:prstClr val="black"/>
                </a:solidFill>
                <a:latin typeface="Times New Roman" panose="02020603050405020304" pitchFamily="18" charset="0"/>
                <a:cs typeface="Times New Roman" panose="02020603050405020304" pitchFamily="18" charset="0"/>
              </a:rPr>
              <a:t>lớp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làm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hai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đội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theo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Mỗi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cử</a:t>
            </a:r>
            <a:r>
              <a:rPr lang="en-US" sz="2400" b="1" dirty="0" smtClean="0">
                <a:solidFill>
                  <a:prstClr val="black"/>
                </a:solidFill>
                <a:latin typeface="Times New Roman" panose="02020603050405020304" pitchFamily="18" charset="0"/>
                <a:cs typeface="Times New Roman" panose="02020603050405020304" pitchFamily="18" charset="0"/>
              </a:rPr>
              <a:t> 5 </a:t>
            </a:r>
            <a:r>
              <a:rPr lang="en-US" sz="2400" b="1" dirty="0" err="1" smtClean="0">
                <a:solidFill>
                  <a:prstClr val="black"/>
                </a:solidFill>
                <a:latin typeface="Times New Roman" panose="02020603050405020304" pitchFamily="18" charset="0"/>
                <a:cs typeface="Times New Roman" panose="02020603050405020304" pitchFamily="18" charset="0"/>
              </a:rPr>
              <a:t>bạn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đạị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Lần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lượt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viết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biểu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được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lặp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lại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câu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khác</a:t>
            </a:r>
            <a:r>
              <a:rPr lang="en-US" sz="2400" b="1" dirty="0" smtClean="0">
                <a:solidFill>
                  <a:prstClr val="black"/>
                </a:solidFill>
                <a:latin typeface="Times New Roman" panose="02020603050405020304" pitchFamily="18" charset="0"/>
                <a:cs typeface="Times New Roman" panose="02020603050405020304" pitchFamily="18" charset="0"/>
              </a:rPr>
              <a:t>.) </a:t>
            </a:r>
            <a:endParaRPr lang="en-US" sz="2400" b="1" dirty="0" smtClean="0">
              <a:solidFill>
                <a:prstClr val="black"/>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smtClean="0">
                <a:solidFill>
                  <a:prstClr val="black"/>
                </a:solidFill>
                <a:latin typeface="Times New Roman" panose="02020603050405020304" pitchFamily="18" charset="0"/>
                <a:cs typeface="Times New Roman" panose="02020603050405020304" pitchFamily="18" charset="0"/>
              </a:rPr>
              <a:t>Thời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gian</a:t>
            </a:r>
            <a:r>
              <a:rPr lang="en-US" sz="2400" b="1" dirty="0" smtClean="0">
                <a:solidFill>
                  <a:prstClr val="black"/>
                </a:solidFill>
                <a:latin typeface="Times New Roman" panose="02020603050405020304" pitchFamily="18" charset="0"/>
                <a:cs typeface="Times New Roman" panose="02020603050405020304" pitchFamily="18" charset="0"/>
              </a:rPr>
              <a:t>: 5 </a:t>
            </a:r>
            <a:r>
              <a:rPr lang="en-US" sz="2400" b="1" dirty="0" err="1" smtClean="0">
                <a:solidFill>
                  <a:prstClr val="black"/>
                </a:solidFill>
                <a:latin typeface="Times New Roman" panose="02020603050405020304" pitchFamily="18" charset="0"/>
                <a:cs typeface="Times New Roman" panose="02020603050405020304" pitchFamily="18" charset="0"/>
              </a:rPr>
              <a:t>phút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thảo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luận</a:t>
            </a:r>
            <a:r>
              <a:rPr lang="en-US" sz="2400" b="1" dirty="0" smtClean="0">
                <a:solidFill>
                  <a:prstClr val="black"/>
                </a:solidFill>
                <a:latin typeface="Times New Roman" panose="02020603050405020304" pitchFamily="18" charset="0"/>
                <a:cs typeface="Times New Roman" panose="02020603050405020304" pitchFamily="18" charset="0"/>
              </a:rPr>
              <a:t>, 3 </a:t>
            </a:r>
            <a:r>
              <a:rPr lang="en-US" sz="2400" b="1" dirty="0" err="1" smtClean="0">
                <a:solidFill>
                  <a:prstClr val="black"/>
                </a:solidFill>
                <a:latin typeface="Times New Roman" panose="02020603050405020304" pitchFamily="18" charset="0"/>
                <a:cs typeface="Times New Roman" panose="02020603050405020304" pitchFamily="18" charset="0"/>
              </a:rPr>
              <a:t>phút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viết</a:t>
            </a:r>
            <a:r>
              <a:rPr lang="en-US" sz="2400" b="1" dirty="0" smtClean="0">
                <a:solidFill>
                  <a:prstClr val="black"/>
                </a:solidFill>
                <a:latin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bldLvl="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707417" y="2463890"/>
            <a:ext cx="2900751" cy="4359018"/>
          </a:xfrm>
          <a:prstGeom prst="rect">
            <a:avLst/>
          </a:prstGeom>
        </p:spPr>
      </p:pic>
      <p:pic>
        <p:nvPicPr>
          <p:cNvPr id="13" name="Picture 12"/>
          <p:cNvPicPr>
            <a:picLocks noChangeAspect="1"/>
          </p:cNvPicPr>
          <p:nvPr/>
        </p:nvPicPr>
        <p:blipFill>
          <a:blip r:embed="rId2"/>
          <a:stretch>
            <a:fillRect/>
          </a:stretch>
        </p:blipFill>
        <p:spPr>
          <a:xfrm>
            <a:off x="1848485" y="129540"/>
            <a:ext cx="8897620" cy="6585585"/>
          </a:xfrm>
          <a:prstGeom prst="rect">
            <a:avLst/>
          </a:prstGeom>
        </p:spPr>
      </p:pic>
      <p:sp>
        <p:nvSpPr>
          <p:cNvPr id="14" name="Text Box 5"/>
          <p:cNvSpPr txBox="1">
            <a:spLocks noChangeArrowheads="1"/>
          </p:cNvSpPr>
          <p:nvPr/>
        </p:nvSpPr>
        <p:spPr bwMode="auto">
          <a:xfrm>
            <a:off x="2952115" y="615315"/>
            <a:ext cx="6681470" cy="434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sz="2400" b="1" i="1" dirty="0">
                <a:solidFill>
                  <a:srgbClr val="0000FF"/>
                </a:solidFill>
                <a:latin typeface="Times New Roman" panose="02020603050405020304" pitchFamily="18" charset="0"/>
                <a:cs typeface="Times New Roman" panose="02020603050405020304" pitchFamily="18" charset="0"/>
              </a:rPr>
              <a:t>* </a:t>
            </a:r>
            <a:r>
              <a:rPr lang="vi-VN" sz="2400" b="1" i="1" dirty="0" smtClean="0">
                <a:solidFill>
                  <a:srgbClr val="0000FF"/>
                </a:solidFill>
                <a:latin typeface="Times New Roman" panose="02020603050405020304" pitchFamily="18" charset="0"/>
                <a:cs typeface="Times New Roman" panose="02020603050405020304" pitchFamily="18" charset="0"/>
              </a:rPr>
              <a:t>Bi</a:t>
            </a:r>
            <a:r>
              <a:rPr lang="en-US" sz="2400" b="1" i="1" dirty="0" smtClean="0">
                <a:solidFill>
                  <a:srgbClr val="0000FF"/>
                </a:solidFill>
                <a:latin typeface="Times New Roman" panose="02020603050405020304" pitchFamily="18" charset="0"/>
                <a:cs typeface="Times New Roman" panose="02020603050405020304" pitchFamily="18" charset="0"/>
              </a:rPr>
              <a:t>ể</a:t>
            </a:r>
            <a:r>
              <a:rPr lang="vi-VN" sz="2400" b="1" i="1" dirty="0" smtClean="0">
                <a:solidFill>
                  <a:srgbClr val="0000FF"/>
                </a:solidFill>
                <a:latin typeface="Times New Roman" panose="02020603050405020304" pitchFamily="18" charset="0"/>
                <a:cs typeface="Times New Roman" panose="02020603050405020304" pitchFamily="18" charset="0"/>
              </a:rPr>
              <a:t>u </a:t>
            </a:r>
            <a:r>
              <a:rPr lang="vi-VN" sz="2400" b="1" i="1" dirty="0">
                <a:solidFill>
                  <a:srgbClr val="0000FF"/>
                </a:solidFill>
                <a:latin typeface="Times New Roman" panose="02020603050405020304" pitchFamily="18" charset="0"/>
                <a:cs typeface="Times New Roman" panose="02020603050405020304" pitchFamily="18" charset="0"/>
              </a:rPr>
              <a:t>hiện của yêu thương con người</a:t>
            </a:r>
            <a:endParaRPr lang="en-US" sz="2400"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sz="2400" b="1" i="1" dirty="0">
                <a:solidFill>
                  <a:srgbClr val="0000FF"/>
                </a:solidFill>
                <a:latin typeface="Times New Roman" panose="02020603050405020304" pitchFamily="18" charset="0"/>
                <a:cs typeface="Times New Roman" panose="02020603050405020304" pitchFamily="18" charset="0"/>
              </a:rPr>
              <a:t>Yêu thương con người được </a:t>
            </a:r>
            <a:r>
              <a:rPr lang="vi-VN" sz="2400" b="1" i="1" dirty="0" smtClean="0">
                <a:solidFill>
                  <a:srgbClr val="0000FF"/>
                </a:solidFill>
                <a:latin typeface="Times New Roman" panose="02020603050405020304" pitchFamily="18" charset="0"/>
                <a:cs typeface="Times New Roman" panose="02020603050405020304" pitchFamily="18" charset="0"/>
              </a:rPr>
              <a:t>th</a:t>
            </a:r>
            <a:r>
              <a:rPr lang="en-US" sz="2400" b="1" i="1" dirty="0" smtClean="0">
                <a:solidFill>
                  <a:srgbClr val="0000FF"/>
                </a:solidFill>
                <a:latin typeface="Times New Roman" panose="02020603050405020304" pitchFamily="18" charset="0"/>
                <a:cs typeface="Times New Roman" panose="02020603050405020304" pitchFamily="18" charset="0"/>
              </a:rPr>
              <a:t>ể</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hiện ngay </a:t>
            </a:r>
            <a:r>
              <a:rPr lang="en-US" sz="2400" b="1" i="1" dirty="0" smtClean="0">
                <a:solidFill>
                  <a:srgbClr val="0000FF"/>
                </a:solidFill>
                <a:latin typeface="Times New Roman" panose="02020603050405020304" pitchFamily="18" charset="0"/>
                <a:cs typeface="Times New Roman" panose="02020603050405020304" pitchFamily="18" charset="0"/>
              </a:rPr>
              <a:t>ở</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những lời nói, việc </a:t>
            </a:r>
            <a:r>
              <a:rPr lang="en-US" sz="2400" b="1" i="1" dirty="0" smtClean="0">
                <a:solidFill>
                  <a:srgbClr val="0000FF"/>
                </a:solidFill>
                <a:latin typeface="Times New Roman" panose="02020603050405020304" pitchFamily="18" charset="0"/>
                <a:cs typeface="Times New Roman" panose="02020603050405020304" pitchFamily="18" charset="0"/>
              </a:rPr>
              <a:t>l</a:t>
            </a:r>
            <a:r>
              <a:rPr lang="vi-VN" sz="2400" b="1" i="1" dirty="0" smtClean="0">
                <a:solidFill>
                  <a:srgbClr val="0000FF"/>
                </a:solidFill>
                <a:latin typeface="Times New Roman" panose="02020603050405020304" pitchFamily="18" charset="0"/>
                <a:cs typeface="Times New Roman" panose="02020603050405020304" pitchFamily="18" charset="0"/>
              </a:rPr>
              <a:t>àm </a:t>
            </a:r>
            <a:r>
              <a:rPr lang="vi-VN" sz="2400" b="1" i="1" dirty="0">
                <a:solidFill>
                  <a:srgbClr val="0000FF"/>
                </a:solidFill>
                <a:latin typeface="Times New Roman" panose="02020603050405020304" pitchFamily="18" charset="0"/>
                <a:cs typeface="Times New Roman" panose="02020603050405020304" pitchFamily="18" charset="0"/>
              </a:rPr>
              <a:t>và thái độ </a:t>
            </a:r>
            <a:r>
              <a:rPr lang="vi-VN" sz="2400" b="1" i="1" dirty="0" smtClean="0">
                <a:solidFill>
                  <a:srgbClr val="0000FF"/>
                </a:solidFill>
                <a:latin typeface="Times New Roman" panose="02020603050405020304" pitchFamily="18" charset="0"/>
                <a:cs typeface="Times New Roman" panose="02020603050405020304" pitchFamily="18" charset="0"/>
              </a:rPr>
              <a:t>c</a:t>
            </a:r>
            <a:r>
              <a:rPr lang="en-US" sz="2400" b="1" i="1" dirty="0" err="1" smtClean="0">
                <a:solidFill>
                  <a:srgbClr val="0000FF"/>
                </a:solidFill>
                <a:latin typeface="Times New Roman" panose="02020603050405020304" pitchFamily="18" charset="0"/>
                <a:cs typeface="Times New Roman" panose="02020603050405020304" pitchFamily="18" charset="0"/>
              </a:rPr>
              <a:t>ủa</a:t>
            </a:r>
            <a:r>
              <a:rPr lang="vi-VN" sz="2400" b="1" i="1" dirty="0" smtClean="0">
                <a:solidFill>
                  <a:srgbClr val="0000FF"/>
                </a:solidFill>
                <a:latin typeface="Times New Roman" panose="02020603050405020304" pitchFamily="18" charset="0"/>
                <a:cs typeface="Times New Roman" panose="02020603050405020304" pitchFamily="18" charset="0"/>
              </a:rPr>
              <a:t> m</a:t>
            </a:r>
            <a:r>
              <a:rPr lang="en-US" sz="2400" b="1" i="1" dirty="0">
                <a:solidFill>
                  <a:srgbClr val="0000FF"/>
                </a:solidFill>
                <a:latin typeface="Times New Roman" panose="02020603050405020304" pitchFamily="18" charset="0"/>
                <a:cs typeface="Times New Roman" panose="02020603050405020304" pitchFamily="18" charset="0"/>
              </a:rPr>
              <a:t>ọ</a:t>
            </a:r>
            <a:r>
              <a:rPr lang="vi-VN" sz="2400" b="1" i="1" dirty="0" smtClean="0">
                <a:solidFill>
                  <a:srgbClr val="0000FF"/>
                </a:solidFill>
                <a:latin typeface="Times New Roman" panose="02020603050405020304" pitchFamily="18" charset="0"/>
                <a:cs typeface="Times New Roman" panose="02020603050405020304" pitchFamily="18" charset="0"/>
              </a:rPr>
              <a:t>i </a:t>
            </a:r>
            <a:r>
              <a:rPr lang="vi-VN" sz="2400" b="1" i="1" dirty="0">
                <a:solidFill>
                  <a:srgbClr val="0000FF"/>
                </a:solidFill>
                <a:latin typeface="Times New Roman" panose="02020603050405020304" pitchFamily="18" charset="0"/>
                <a:cs typeface="Times New Roman" panose="02020603050405020304" pitchFamily="18" charset="0"/>
              </a:rPr>
              <a:t>con người trong cuộc </a:t>
            </a:r>
            <a:r>
              <a:rPr lang="vi-VN" sz="2400" b="1" i="1" dirty="0" smtClean="0">
                <a:solidFill>
                  <a:srgbClr val="0000FF"/>
                </a:solidFill>
                <a:latin typeface="Times New Roman" panose="02020603050405020304" pitchFamily="18" charset="0"/>
                <a:cs typeface="Times New Roman" panose="02020603050405020304" pitchFamily="18" charset="0"/>
              </a:rPr>
              <a:t>s</a:t>
            </a:r>
            <a:r>
              <a:rPr lang="en-US" sz="2400" b="1" i="1" dirty="0" smtClean="0">
                <a:solidFill>
                  <a:srgbClr val="0000FF"/>
                </a:solidFill>
                <a:latin typeface="Times New Roman" panose="02020603050405020304" pitchFamily="18" charset="0"/>
                <a:cs typeface="Times New Roman" panose="02020603050405020304" pitchFamily="18" charset="0"/>
              </a:rPr>
              <a:t>ố</a:t>
            </a:r>
            <a:r>
              <a:rPr lang="vi-VN" sz="2400" b="1" i="1" dirty="0" smtClean="0">
                <a:solidFill>
                  <a:srgbClr val="0000FF"/>
                </a:solidFill>
                <a:latin typeface="Times New Roman" panose="02020603050405020304" pitchFamily="18" charset="0"/>
                <a:cs typeface="Times New Roman" panose="02020603050405020304" pitchFamily="18" charset="0"/>
              </a:rPr>
              <a:t>ng </a:t>
            </a:r>
            <a:r>
              <a:rPr lang="vi-VN" sz="2400" b="1" i="1" dirty="0">
                <a:solidFill>
                  <a:srgbClr val="0000FF"/>
                </a:solidFill>
                <a:latin typeface="Times New Roman" panose="02020603050405020304" pitchFamily="18" charset="0"/>
                <a:cs typeface="Times New Roman" panose="02020603050405020304" pitchFamily="18" charset="0"/>
              </a:rPr>
              <a:t>hàng ngày.</a:t>
            </a:r>
            <a:endParaRPr lang="en-US" sz="2400"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sz="2400" b="1" i="1" dirty="0">
                <a:solidFill>
                  <a:srgbClr val="0000FF"/>
                </a:solidFill>
                <a:latin typeface="Times New Roman" panose="02020603050405020304" pitchFamily="18" charset="0"/>
                <a:cs typeface="Times New Roman" panose="02020603050405020304" pitchFamily="18" charset="0"/>
              </a:rPr>
              <a:t>1. </a:t>
            </a:r>
            <a:r>
              <a:rPr lang="vi-VN" sz="2400" b="1" i="1" dirty="0" smtClean="0">
                <a:solidFill>
                  <a:srgbClr val="0000FF"/>
                </a:solidFill>
                <a:latin typeface="Times New Roman" panose="02020603050405020304" pitchFamily="18" charset="0"/>
                <a:cs typeface="Times New Roman" panose="02020603050405020304" pitchFamily="18" charset="0"/>
              </a:rPr>
              <a:t>Bi</a:t>
            </a:r>
            <a:r>
              <a:rPr lang="en-US" sz="2400" b="1" i="1" dirty="0" smtClean="0">
                <a:solidFill>
                  <a:srgbClr val="0000FF"/>
                </a:solidFill>
                <a:latin typeface="Times New Roman" panose="02020603050405020304" pitchFamily="18" charset="0"/>
                <a:cs typeface="Times New Roman" panose="02020603050405020304" pitchFamily="18" charset="0"/>
              </a:rPr>
              <a:t>ể</a:t>
            </a:r>
            <a:r>
              <a:rPr lang="vi-VN" sz="2400" b="1" i="1" dirty="0" smtClean="0">
                <a:solidFill>
                  <a:srgbClr val="0000FF"/>
                </a:solidFill>
                <a:latin typeface="Times New Roman" panose="02020603050405020304" pitchFamily="18" charset="0"/>
                <a:cs typeface="Times New Roman" panose="02020603050405020304" pitchFamily="18" charset="0"/>
              </a:rPr>
              <a:t>u </a:t>
            </a:r>
            <a:r>
              <a:rPr lang="vi-VN" sz="2400" b="1" i="1" dirty="0">
                <a:solidFill>
                  <a:srgbClr val="0000FF"/>
                </a:solidFill>
                <a:latin typeface="Times New Roman" panose="02020603050405020304" pitchFamily="18" charset="0"/>
                <a:cs typeface="Times New Roman" panose="02020603050405020304" pitchFamily="18" charset="0"/>
              </a:rPr>
              <a:t>hiện của yêu thương con người: Quan tâm, giúp </a:t>
            </a:r>
            <a:r>
              <a:rPr lang="vi-VN" sz="2400" b="1" i="1" dirty="0" smtClean="0">
                <a:solidFill>
                  <a:srgbClr val="0000FF"/>
                </a:solidFill>
                <a:latin typeface="Times New Roman" panose="02020603050405020304" pitchFamily="18" charset="0"/>
                <a:cs typeface="Times New Roman" panose="02020603050405020304" pitchFamily="18" charset="0"/>
              </a:rPr>
              <a:t>đ</a:t>
            </a:r>
            <a:r>
              <a:rPr lang="en-US" sz="2400" b="1" i="1" dirty="0" smtClean="0">
                <a:solidFill>
                  <a:srgbClr val="0000FF"/>
                </a:solidFill>
                <a:latin typeface="Times New Roman" panose="02020603050405020304" pitchFamily="18" charset="0"/>
                <a:cs typeface="Times New Roman" panose="02020603050405020304" pitchFamily="18" charset="0"/>
              </a:rPr>
              <a:t>ỡ</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thông c</a:t>
            </a:r>
            <a:r>
              <a:rPr lang="en-US" sz="2400" b="1" i="1" dirty="0">
                <a:solidFill>
                  <a:srgbClr val="0000FF"/>
                </a:solidFill>
                <a:latin typeface="Times New Roman" panose="02020603050405020304" pitchFamily="18" charset="0"/>
                <a:cs typeface="Times New Roman" panose="02020603050405020304" pitchFamily="18" charset="0"/>
              </a:rPr>
              <a:t>ả</a:t>
            </a:r>
            <a:r>
              <a:rPr lang="vi-VN" sz="2400" b="1" i="1" dirty="0">
                <a:solidFill>
                  <a:srgbClr val="0000FF"/>
                </a:solidFill>
                <a:latin typeface="Times New Roman" panose="02020603050405020304" pitchFamily="18" charset="0"/>
                <a:cs typeface="Times New Roman" panose="02020603050405020304" pitchFamily="18" charset="0"/>
              </a:rPr>
              <a:t>m, sẻ </a:t>
            </a:r>
            <a:r>
              <a:rPr lang="vi-VN" sz="2400" b="1" i="1" dirty="0" smtClean="0">
                <a:solidFill>
                  <a:srgbClr val="0000FF"/>
                </a:solidFill>
                <a:latin typeface="Times New Roman" panose="02020603050405020304" pitchFamily="18" charset="0"/>
                <a:cs typeface="Times New Roman" panose="02020603050405020304" pitchFamily="18" charset="0"/>
              </a:rPr>
              <a:t>ch</a:t>
            </a:r>
            <a:r>
              <a:rPr lang="en-US" sz="2400" b="1" i="1" dirty="0" err="1" smtClean="0">
                <a:solidFill>
                  <a:srgbClr val="0000FF"/>
                </a:solidFill>
                <a:latin typeface="Times New Roman" panose="02020603050405020304" pitchFamily="18" charset="0"/>
                <a:cs typeface="Times New Roman" panose="02020603050405020304" pitchFamily="18" charset="0"/>
              </a:rPr>
              <a:t>ia</a:t>
            </a:r>
            <a:r>
              <a:rPr lang="en-US" sz="2400" b="1" i="1" dirty="0" smtClean="0">
                <a:solidFill>
                  <a:srgbClr val="0000FF"/>
                </a:solidFill>
                <a:latin typeface="Times New Roman" panose="02020603050405020304" pitchFamily="18" charset="0"/>
                <a:cs typeface="Times New Roman" panose="02020603050405020304" pitchFamily="18" charset="0"/>
              </a:rPr>
              <a:t>,</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biết tha </a:t>
            </a:r>
            <a:r>
              <a:rPr lang="vi-VN" sz="2400" b="1" i="1" dirty="0" smtClean="0">
                <a:solidFill>
                  <a:srgbClr val="0000FF"/>
                </a:solidFill>
                <a:latin typeface="Times New Roman" panose="02020603050405020304" pitchFamily="18" charset="0"/>
                <a:cs typeface="Times New Roman" panose="02020603050405020304" pitchFamily="18" charset="0"/>
              </a:rPr>
              <a:t>th</a:t>
            </a:r>
            <a:r>
              <a:rPr lang="en-US" sz="2400" b="1" i="1" dirty="0" smtClean="0">
                <a:solidFill>
                  <a:srgbClr val="0000FF"/>
                </a:solidFill>
                <a:latin typeface="Times New Roman" panose="02020603050405020304" pitchFamily="18" charset="0"/>
                <a:cs typeface="Times New Roman" panose="02020603050405020304" pitchFamily="18" charset="0"/>
              </a:rPr>
              <a:t>ứ</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biết hi sinh vì người khác, ...</a:t>
            </a:r>
            <a:endParaRPr lang="en-US" sz="2400"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sz="2400" b="1" i="1" dirty="0">
                <a:solidFill>
                  <a:srgbClr val="0000FF"/>
                </a:solidFill>
                <a:latin typeface="Times New Roman" panose="02020603050405020304" pitchFamily="18" charset="0"/>
                <a:cs typeface="Times New Roman" panose="02020603050405020304" pitchFamily="18" charset="0"/>
              </a:rPr>
              <a:t>2. </a:t>
            </a:r>
            <a:r>
              <a:rPr lang="vi-VN" sz="2400" b="1" i="1" dirty="0" smtClean="0">
                <a:solidFill>
                  <a:srgbClr val="0000FF"/>
                </a:solidFill>
                <a:latin typeface="Times New Roman" panose="02020603050405020304" pitchFamily="18" charset="0"/>
                <a:cs typeface="Times New Roman" panose="02020603050405020304" pitchFamily="18" charset="0"/>
              </a:rPr>
              <a:t>Bi</a:t>
            </a:r>
            <a:r>
              <a:rPr lang="en-US" sz="2400" b="1" i="1" dirty="0" smtClean="0">
                <a:solidFill>
                  <a:srgbClr val="0000FF"/>
                </a:solidFill>
                <a:latin typeface="Times New Roman" panose="02020603050405020304" pitchFamily="18" charset="0"/>
                <a:cs typeface="Times New Roman" panose="02020603050405020304" pitchFamily="18" charset="0"/>
              </a:rPr>
              <a:t>ể</a:t>
            </a:r>
            <a:r>
              <a:rPr lang="vi-VN" sz="2400" b="1" i="1" dirty="0" smtClean="0">
                <a:solidFill>
                  <a:srgbClr val="0000FF"/>
                </a:solidFill>
                <a:latin typeface="Times New Roman" panose="02020603050405020304" pitchFamily="18" charset="0"/>
                <a:cs typeface="Times New Roman" panose="02020603050405020304" pitchFamily="18" charset="0"/>
              </a:rPr>
              <a:t>u </a:t>
            </a:r>
            <a:r>
              <a:rPr lang="vi-VN" sz="2400" b="1" i="1" dirty="0">
                <a:solidFill>
                  <a:srgbClr val="0000FF"/>
                </a:solidFill>
                <a:latin typeface="Times New Roman" panose="02020603050405020304" pitchFamily="18" charset="0"/>
                <a:cs typeface="Times New Roman" panose="02020603050405020304" pitchFamily="18" charset="0"/>
              </a:rPr>
              <a:t>hiện trái với yêu thương con người: </a:t>
            </a:r>
            <a:r>
              <a:rPr lang="vi-VN" sz="2400" b="1" i="1" dirty="0" smtClean="0">
                <a:solidFill>
                  <a:srgbClr val="0000FF"/>
                </a:solidFill>
                <a:latin typeface="Times New Roman" panose="02020603050405020304" pitchFamily="18" charset="0"/>
                <a:cs typeface="Times New Roman" panose="02020603050405020304" pitchFamily="18" charset="0"/>
              </a:rPr>
              <a:t>Nh</a:t>
            </a:r>
            <a:r>
              <a:rPr lang="en-US" sz="2400" b="1" i="1" dirty="0">
                <a:solidFill>
                  <a:srgbClr val="0000FF"/>
                </a:solidFill>
                <a:latin typeface="Times New Roman" panose="02020603050405020304" pitchFamily="18" charset="0"/>
                <a:cs typeface="Times New Roman" panose="02020603050405020304" pitchFamily="18" charset="0"/>
              </a:rPr>
              <a:t>ỏ</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nhen, ích kỳ thờ ơ trước </a:t>
            </a:r>
            <a:r>
              <a:rPr lang="vi-VN" sz="2400" b="1" i="1" dirty="0" smtClean="0">
                <a:solidFill>
                  <a:srgbClr val="0000FF"/>
                </a:solidFill>
                <a:latin typeface="Times New Roman" panose="02020603050405020304" pitchFamily="18" charset="0"/>
                <a:cs typeface="Times New Roman" panose="02020603050405020304" pitchFamily="18" charset="0"/>
              </a:rPr>
              <a:t>nh</a:t>
            </a:r>
            <a:r>
              <a:rPr lang="en-US" sz="2400" b="1" i="1" dirty="0" smtClean="0">
                <a:solidFill>
                  <a:srgbClr val="0000FF"/>
                </a:solidFill>
                <a:latin typeface="Times New Roman" panose="02020603050405020304" pitchFamily="18" charset="0"/>
                <a:cs typeface="Times New Roman" panose="02020603050405020304" pitchFamily="18" charset="0"/>
              </a:rPr>
              <a:t>ữ</a:t>
            </a:r>
            <a:r>
              <a:rPr lang="vi-VN" sz="2400" b="1" i="1" dirty="0" smtClean="0">
                <a:solidFill>
                  <a:srgbClr val="0000FF"/>
                </a:solidFill>
                <a:latin typeface="Times New Roman" panose="02020603050405020304" pitchFamily="18" charset="0"/>
                <a:cs typeface="Times New Roman" panose="02020603050405020304" pitchFamily="18" charset="0"/>
              </a:rPr>
              <a:t>ng </a:t>
            </a:r>
            <a:r>
              <a:rPr lang="vi-VN" sz="2400" b="1" i="1" dirty="0">
                <a:solidFill>
                  <a:srgbClr val="0000FF"/>
                </a:solidFill>
                <a:latin typeface="Times New Roman" panose="02020603050405020304" pitchFamily="18" charset="0"/>
                <a:cs typeface="Times New Roman" panose="02020603050405020304" pitchFamily="18" charset="0"/>
              </a:rPr>
              <a:t>khó khăn và đau </a:t>
            </a:r>
            <a:r>
              <a:rPr lang="vi-VN" sz="2400" b="1" i="1" dirty="0" smtClean="0">
                <a:solidFill>
                  <a:srgbClr val="0000FF"/>
                </a:solidFill>
                <a:latin typeface="Times New Roman" panose="02020603050405020304" pitchFamily="18" charset="0"/>
                <a:cs typeface="Times New Roman" panose="02020603050405020304" pitchFamily="18" charset="0"/>
              </a:rPr>
              <a:t>kh</a:t>
            </a:r>
            <a:r>
              <a:rPr lang="en-US" sz="2400" b="1" i="1" dirty="0" smtClean="0">
                <a:solidFill>
                  <a:srgbClr val="0000FF"/>
                </a:solidFill>
                <a:latin typeface="Times New Roman" panose="02020603050405020304" pitchFamily="18" charset="0"/>
                <a:cs typeface="Times New Roman" panose="02020603050405020304" pitchFamily="18" charset="0"/>
              </a:rPr>
              <a:t>ổ</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của người khác, bao che cho điều xấu, </a:t>
            </a:r>
            <a:r>
              <a:rPr lang="vi-VN" sz="2400" b="1" i="1" dirty="0" smtClean="0">
                <a:solidFill>
                  <a:srgbClr val="0000FF"/>
                </a:solidFill>
                <a:latin typeface="Times New Roman" panose="02020603050405020304" pitchFamily="18" charset="0"/>
                <a:cs typeface="Times New Roman" panose="02020603050405020304" pitchFamily="18" charset="0"/>
              </a:rPr>
              <a:t>v</a:t>
            </a:r>
            <a:r>
              <a:rPr lang="en-US" sz="2400" b="1" i="1" dirty="0">
                <a:solidFill>
                  <a:srgbClr val="0000FF"/>
                </a:solidFill>
                <a:latin typeface="Times New Roman" panose="02020603050405020304" pitchFamily="18" charset="0"/>
                <a:cs typeface="Times New Roman" panose="02020603050405020304" pitchFamily="18" charset="0"/>
              </a:rPr>
              <a:t>ô</a:t>
            </a:r>
            <a:r>
              <a:rPr lang="vi-VN" sz="2400" b="1" i="1" dirty="0" smtClean="0">
                <a:solidFill>
                  <a:srgbClr val="0000FF"/>
                </a:solidFill>
                <a:latin typeface="Times New Roman" panose="02020603050405020304" pitchFamily="18" charset="0"/>
                <a:cs typeface="Times New Roman" panose="02020603050405020304" pitchFamily="18" charset="0"/>
              </a:rPr>
              <a:t> c</a:t>
            </a:r>
            <a:r>
              <a:rPr lang="en-US" sz="2400" b="1" i="1" dirty="0">
                <a:solidFill>
                  <a:srgbClr val="0000FF"/>
                </a:solidFill>
                <a:latin typeface="Times New Roman" panose="02020603050405020304" pitchFamily="18" charset="0"/>
                <a:cs typeface="Times New Roman" panose="02020603050405020304" pitchFamily="18" charset="0"/>
              </a:rPr>
              <a:t>ả</a:t>
            </a:r>
            <a:r>
              <a:rPr lang="vi-VN" sz="2400" b="1" i="1" dirty="0" smtClean="0">
                <a:solidFill>
                  <a:srgbClr val="0000FF"/>
                </a:solidFill>
                <a:latin typeface="Times New Roman" panose="02020603050405020304" pitchFamily="18" charset="0"/>
                <a:cs typeface="Times New Roman" panose="02020603050405020304" pitchFamily="18" charset="0"/>
              </a:rPr>
              <a:t>m</a:t>
            </a:r>
            <a:r>
              <a:rPr lang="vi-VN" sz="2400" b="1" i="1" dirty="0">
                <a:solidFill>
                  <a:srgbClr val="0000FF"/>
                </a:solidFill>
                <a:latin typeface="Times New Roman" panose="02020603050405020304" pitchFamily="18" charset="0"/>
                <a:cs typeface="Times New Roman" panose="02020603050405020304" pitchFamily="18" charset="0"/>
              </a:rPr>
              <a:t>, </a:t>
            </a:r>
            <a:r>
              <a:rPr lang="vi-VN" sz="2400" b="1" i="1" dirty="0" smtClean="0">
                <a:solidFill>
                  <a:srgbClr val="0000FF"/>
                </a:solidFill>
                <a:latin typeface="Times New Roman" panose="02020603050405020304" pitchFamily="18" charset="0"/>
                <a:cs typeface="Times New Roman" panose="02020603050405020304" pitchFamily="18" charset="0"/>
              </a:rPr>
              <a:t>v</a:t>
            </a:r>
            <a:r>
              <a:rPr lang="en-US" sz="2400" b="1" i="1" dirty="0">
                <a:solidFill>
                  <a:srgbClr val="0000FF"/>
                </a:solidFill>
                <a:latin typeface="Times New Roman" panose="02020603050405020304" pitchFamily="18" charset="0"/>
                <a:cs typeface="Times New Roman" panose="02020603050405020304" pitchFamily="18" charset="0"/>
              </a:rPr>
              <a:t>ụ</a:t>
            </a:r>
            <a:r>
              <a:rPr lang="vi-VN" sz="2400" b="1" i="1" dirty="0" smtClean="0">
                <a:solidFill>
                  <a:srgbClr val="0000FF"/>
                </a:solidFill>
                <a:latin typeface="Times New Roman" panose="02020603050405020304" pitchFamily="18" charset="0"/>
                <a:cs typeface="Times New Roman" panose="02020603050405020304" pitchFamily="18" charset="0"/>
              </a:rPr>
              <a:t> l</a:t>
            </a:r>
            <a:r>
              <a:rPr lang="en-US" sz="2400" b="1" i="1" dirty="0" err="1" smtClean="0">
                <a:solidFill>
                  <a:srgbClr val="0000FF"/>
                </a:solidFill>
                <a:latin typeface="Times New Roman" panose="02020603050405020304" pitchFamily="18" charset="0"/>
                <a:cs typeface="Times New Roman" panose="02020603050405020304" pitchFamily="18" charset="0"/>
              </a:rPr>
              <a:t>ợi</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cá nhân, đánh đập, </a:t>
            </a:r>
            <a:r>
              <a:rPr lang="vi-VN" sz="2400" b="1" i="1" dirty="0" smtClean="0">
                <a:solidFill>
                  <a:srgbClr val="0000FF"/>
                </a:solidFill>
                <a:latin typeface="Times New Roman" panose="02020603050405020304" pitchFamily="18" charset="0"/>
                <a:cs typeface="Times New Roman" panose="02020603050405020304" pitchFamily="18" charset="0"/>
              </a:rPr>
              <a:t>s</a:t>
            </a:r>
            <a:r>
              <a:rPr lang="en-US" sz="2400" b="1" i="1" dirty="0">
                <a:solidFill>
                  <a:srgbClr val="0000FF"/>
                </a:solidFill>
                <a:latin typeface="Times New Roman" panose="02020603050405020304" pitchFamily="18" charset="0"/>
                <a:cs typeface="Times New Roman" panose="02020603050405020304" pitchFamily="18" charset="0"/>
              </a:rPr>
              <a:t>ỉ</a:t>
            </a:r>
            <a:r>
              <a:rPr lang="vi-VN" sz="2400" b="1" i="1" dirty="0" smtClean="0">
                <a:solidFill>
                  <a:srgbClr val="0000FF"/>
                </a:solidFill>
                <a:latin typeface="Times New Roman" panose="02020603050405020304" pitchFamily="18" charset="0"/>
                <a:cs typeface="Times New Roman" panose="02020603050405020304" pitchFamily="18" charset="0"/>
              </a:rPr>
              <a:t> </a:t>
            </a:r>
            <a:r>
              <a:rPr lang="vi-VN" sz="2400" b="1" i="1" dirty="0">
                <a:solidFill>
                  <a:srgbClr val="0000FF"/>
                </a:solidFill>
                <a:latin typeface="Times New Roman" panose="02020603050405020304" pitchFamily="18" charset="0"/>
                <a:cs typeface="Times New Roman" panose="02020603050405020304" pitchFamily="18" charset="0"/>
              </a:rPr>
              <a:t>nhục người khác.</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3">
                <a:alphaModFix amt="1000"/>
              </a:blip>
              <a:stretch>
                <a:fillRect/>
              </a:stretch>
            </a:blipFill>
            <a:ln>
              <a:noFill/>
            </a:ln>
          </p:spPr>
        </p:pic>
      </p:grpSp>
      <p:sp>
        <p:nvSpPr>
          <p:cNvPr id="11" name="Rectangle 10"/>
          <p:cNvSpPr/>
          <p:nvPr/>
        </p:nvSpPr>
        <p:spPr>
          <a:xfrm>
            <a:off x="3131110" y="2712684"/>
            <a:ext cx="6035040" cy="729430"/>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3.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Giá</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trị</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êu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thương con người </a:t>
            </a:r>
            <a:endPar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pic>
        <p:nvPicPr>
          <p:cNvPr id="3" name="Picture 2"/>
          <p:cNvPicPr>
            <a:picLocks noChangeAspect="1"/>
          </p:cNvPicPr>
          <p:nvPr/>
        </p:nvPicPr>
        <p:blipFill>
          <a:blip r:embed="rId2"/>
          <a:stretch>
            <a:fillRect/>
          </a:stretch>
        </p:blipFill>
        <p:spPr>
          <a:xfrm>
            <a:off x="4394243" y="1264648"/>
            <a:ext cx="3597865" cy="2556706"/>
          </a:xfrm>
          <a:prstGeom prst="rect">
            <a:avLst/>
          </a:prstGeom>
        </p:spPr>
      </p:pic>
      <p:pic>
        <p:nvPicPr>
          <p:cNvPr id="4" name="Picture 3"/>
          <p:cNvPicPr>
            <a:picLocks noChangeAspect="1"/>
          </p:cNvPicPr>
          <p:nvPr/>
        </p:nvPicPr>
        <p:blipFill>
          <a:blip r:embed="rId3"/>
          <a:stretch>
            <a:fillRect/>
          </a:stretch>
        </p:blipFill>
        <p:spPr>
          <a:xfrm>
            <a:off x="7992108" y="1115979"/>
            <a:ext cx="4197941" cy="2780231"/>
          </a:xfrm>
          <a:prstGeom prst="rect">
            <a:avLst/>
          </a:prstGeom>
        </p:spPr>
      </p:pic>
      <p:sp>
        <p:nvSpPr>
          <p:cNvPr id="6" name="Rectangle 5"/>
          <p:cNvSpPr/>
          <p:nvPr/>
        </p:nvSpPr>
        <p:spPr>
          <a:xfrm>
            <a:off x="155575" y="-72390"/>
            <a:ext cx="11257915" cy="104648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chơi</a:t>
            </a:r>
            <a:r>
              <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Thử</a:t>
            </a:r>
            <a:r>
              <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tài</a:t>
            </a:r>
            <a:r>
              <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hiểu</a:t>
            </a:r>
            <a:r>
              <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biết</a:t>
            </a:r>
            <a:r>
              <a:rPr lang="vi-VN"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54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7" name="Picture 6"/>
          <p:cNvPicPr>
            <a:picLocks noChangeAspect="1"/>
          </p:cNvPicPr>
          <p:nvPr/>
        </p:nvPicPr>
        <p:blipFill>
          <a:blip r:embed="rId4"/>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 name="Picture 8"/>
          <p:cNvPicPr>
            <a:picLocks noChangeAspect="1"/>
          </p:cNvPicPr>
          <p:nvPr/>
        </p:nvPicPr>
        <p:blipFill>
          <a:blip r:embed="rId5"/>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4295" y="678815"/>
            <a:ext cx="11904980" cy="586105"/>
          </a:xfrm>
          <a:prstGeom prst="rect">
            <a:avLst/>
          </a:prstGeom>
        </p:spPr>
        <p:txBody>
          <a:bodyPr wrap="square">
            <a:spAutoFit/>
          </a:bodyPr>
          <a:lstStyle/>
          <a:p>
            <a:pPr marL="1054100" marR="0" indent="38100" algn="just">
              <a:lnSpc>
                <a:spcPct val="115000"/>
              </a:lnSpc>
              <a:spcBef>
                <a:spcPts val="0"/>
              </a:spcBef>
              <a:spcAft>
                <a:spcPts val="600"/>
              </a:spcAft>
            </a:pP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Kể</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tên</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chương</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ái</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hình</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mà</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em</a:t>
            </a:r>
            <a:r>
              <a:rPr lang="en-US" sz="2800" b="1"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biết</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1"/>
          <a:srcRect l="15285" t="10430" r="46645" b="11190"/>
          <a:stretch>
            <a:fillRect/>
          </a:stretch>
        </p:blipFill>
        <p:spPr>
          <a:xfrm>
            <a:off x="-1564462" y="-71562"/>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825" y="876500"/>
            <a:ext cx="8041224" cy="1814830"/>
          </a:xfrm>
          <a:prstGeom prst="rect">
            <a:avLst/>
          </a:prstGeom>
          <a:noFill/>
        </p:spPr>
        <p:txBody>
          <a:bodyPr wrap="square" rtlCol="0">
            <a:spAutoFit/>
          </a:bodyPr>
          <a:lstStyle/>
          <a:p>
            <a:pPr algn="just"/>
            <a:r>
              <a:rPr lang="en-US" sz="2800" i="1" dirty="0" smtClean="0">
                <a:latin typeface="#9Slide05 IcielSanelma" pitchFamily="2"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lật</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gom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160395" y="3086100"/>
            <a:ext cx="9689465" cy="1198880"/>
          </a:xfrm>
          <a:prstGeom prst="rect">
            <a:avLst/>
          </a:prstGeom>
        </p:spPr>
        <p:txBody>
          <a:bodyPr wrap="square">
            <a:spAutoFit/>
          </a:bodyPr>
          <a:lstStyle/>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Qua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tin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theo</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em</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ảnh</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hưởng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nhận</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khác</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xung</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quanh</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1"/>
          <p:cNvPicPr/>
          <p:nvPr/>
        </p:nvPicPr>
        <p:blipFill>
          <a:blip r:embed="rId3"/>
          <a:stretch>
            <a:fillRect/>
          </a:stretch>
        </p:blipFill>
        <p:spPr>
          <a:xfrm>
            <a:off x="11349550" y="0"/>
            <a:ext cx="842449" cy="834887"/>
          </a:xfrm>
          <a:prstGeom prst="rect">
            <a:avLst/>
          </a:prstGeom>
          <a:noFill/>
          <a:ln>
            <a:noFill/>
          </a:ln>
        </p:spPr>
      </p:pic>
      <p:pic>
        <p:nvPicPr>
          <p:cNvPr id="11" name="Picture 10"/>
          <p:cNvPicPr>
            <a:picLocks noChangeAspect="1"/>
          </p:cNvPicPr>
          <p:nvPr/>
        </p:nvPicPr>
        <p:blipFill>
          <a:blip r:embed="rId4"/>
          <a:stretch>
            <a:fillRect/>
          </a:stretch>
        </p:blipFill>
        <p:spPr>
          <a:xfrm>
            <a:off x="565509" y="793382"/>
            <a:ext cx="2978316" cy="2362543"/>
          </a:xfrm>
          <a:prstGeom prst="rect">
            <a:avLst/>
          </a:prstGeom>
        </p:spPr>
      </p:pic>
      <p:sp>
        <p:nvSpPr>
          <p:cNvPr id="14" name="Rectangle 7"/>
          <p:cNvSpPr/>
          <p:nvPr/>
        </p:nvSpPr>
        <p:spPr>
          <a:xfrm>
            <a:off x="939800" y="4314190"/>
            <a:ext cx="10063480" cy="1783715"/>
          </a:xfrm>
          <a:prstGeom prst="rect">
            <a:avLst/>
          </a:prstGeom>
        </p:spPr>
        <p:txBody>
          <a:bodyPr wrap="square">
            <a:spAutoFit/>
          </a:bodyPr>
          <a:p>
            <a:pPr indent="381000" algn="just"/>
            <a:r>
              <a:rPr lang="vi-VN"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Tình yêu thương có ý nghĩa:</a:t>
            </a:r>
            <a:endParaRPr lang="en-US"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81000" algn="just"/>
            <a:r>
              <a:rPr lang="vi-VN"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Người được nhận tình yêu thương sẽ cảm thấy ấm áp hạnh phúc</a:t>
            </a:r>
            <a:endParaRPr lang="en-US"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81000" algn="just"/>
            <a:r>
              <a:rPr lang="vi-VN"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Người thể hiện tình yêu thương với người khác cảm thấy vui vẻ cùng chung</a:t>
            </a:r>
            <a:endParaRPr lang="en-US"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2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     + Đối với xã hội, tình yêu thương con người góp phần làm cho xã hội lành mạnh và tốt đẹp hơn.</a:t>
            </a:r>
            <a:endParaRPr lang="vi-VN" sz="2200"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4494" y="667917"/>
            <a:ext cx="8435368" cy="2393950"/>
          </a:xfrm>
          <a:prstGeom prst="rect">
            <a:avLst/>
          </a:prstGeom>
          <a:noFill/>
        </p:spPr>
        <p:txBody>
          <a:bodyPr wrap="square" rtlCol="0">
            <a:spAutoFit/>
          </a:bodyPr>
          <a:lstStyle/>
          <a:p>
            <a:pPr algn="just">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trung</a:t>
            </a:r>
            <a:endPar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11/2020,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bão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thiệt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nề</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xót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to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hứng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đàm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rách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54305" y="5137150"/>
            <a:ext cx="11823065" cy="1630045"/>
          </a:xfrm>
          <a:prstGeom prst="rect">
            <a:avLst/>
          </a:prstGeom>
        </p:spPr>
        <p:txBody>
          <a:bodyPr wrap="square">
            <a:spAutoFit/>
          </a:bodyPr>
          <a:lstStyle/>
          <a:p>
            <a:r>
              <a:rPr lang="vi-VN" altLang="en-US" sz="2000" dirty="0" err="1">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Tình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yêu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thương</a:t>
            </a:r>
            <a:r>
              <a:rPr lang="en-US" sz="2000" dirty="0">
                <a:solidFill>
                  <a:srgbClr val="0000FF"/>
                </a:solidFill>
                <a:latin typeface="Times New Roman" panose="02020603050405020304" pitchFamily="18" charset="0"/>
                <a:cs typeface="Times New Roman" panose="02020603050405020304" pitchFamily="18" charset="0"/>
              </a:rPr>
              <a:t> con </a:t>
            </a:r>
            <a:r>
              <a:rPr lang="en-US" sz="2000" dirty="0" err="1">
                <a:solidFill>
                  <a:srgbClr val="0000FF"/>
                </a:solidFill>
                <a:latin typeface="Times New Roman" panose="02020603050405020304" pitchFamily="18" charset="0"/>
                <a:cs typeface="Times New Roman" panose="02020603050405020304" pitchFamily="18" charset="0"/>
              </a:rPr>
              <a:t>người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được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thể</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hiện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bằng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việc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tổ</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chức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đã</a:t>
            </a:r>
            <a:r>
              <a:rPr lang="en-US" sz="2000" dirty="0">
                <a:solidFill>
                  <a:srgbClr val="0000FF"/>
                </a:solidFill>
                <a:latin typeface="Times New Roman" panose="02020603050405020304" pitchFamily="18" charset="0"/>
                <a:cs typeface="Times New Roman" panose="02020603050405020304" pitchFamily="18" charset="0"/>
              </a:rPr>
              <a:t> chia </a:t>
            </a:r>
            <a:r>
              <a:rPr lang="en-US" sz="2000" dirty="0" err="1">
                <a:solidFill>
                  <a:srgbClr val="0000FF"/>
                </a:solidFill>
                <a:latin typeface="Times New Roman" panose="02020603050405020304" pitchFamily="18" charset="0"/>
                <a:cs typeface="Times New Roman" panose="02020603050405020304" pitchFamily="18" charset="0"/>
              </a:rPr>
              <a:t>sẻ</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khó</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khăn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với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các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tỉnh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miền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bị</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lũ</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lụt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quyên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góp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ủng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hộ</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tiền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vật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tư</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hàng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hoá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yếu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phẩm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giúp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cơn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vùng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lũ</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sớm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vượt</a:t>
            </a:r>
            <a:r>
              <a:rPr lang="en-US" sz="2000" dirty="0">
                <a:solidFill>
                  <a:srgbClr val="0000FF"/>
                </a:solidFill>
                <a:latin typeface="Times New Roman" panose="02020603050405020304" pitchFamily="18" charset="0"/>
                <a:cs typeface="Times New Roman" panose="02020603050405020304" pitchFamily="18" charset="0"/>
              </a:rPr>
              <a:t> qua </a:t>
            </a:r>
            <a:r>
              <a:rPr lang="en-US" sz="2000" dirty="0" err="1">
                <a:solidFill>
                  <a:srgbClr val="0000FF"/>
                </a:solidFill>
                <a:latin typeface="Times New Roman" panose="02020603050405020304" pitchFamily="18" charset="0"/>
                <a:cs typeface="Times New Roman" panose="02020603050405020304" pitchFamily="18" charset="0"/>
              </a:rPr>
              <a:t>tình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cảnh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hoạn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nạn</a:t>
            </a:r>
            <a:r>
              <a:rPr lang="en-US"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a:p>
            <a:r>
              <a:rPr lang="vi-VN" altLang="en-US" sz="2000" dirty="0" err="1">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Tình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yêu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thương</a:t>
            </a:r>
            <a:r>
              <a:rPr lang="en-US" sz="2000" dirty="0">
                <a:solidFill>
                  <a:srgbClr val="0000FF"/>
                </a:solidFill>
                <a:latin typeface="Times New Roman" panose="02020603050405020304" pitchFamily="18" charset="0"/>
                <a:cs typeface="Times New Roman" panose="02020603050405020304" pitchFamily="18" charset="0"/>
              </a:rPr>
              <a:t> con </a:t>
            </a:r>
            <a:r>
              <a:rPr lang="en-US" sz="2000" dirty="0" err="1">
                <a:solidFill>
                  <a:srgbClr val="0000FF"/>
                </a:solidFill>
                <a:latin typeface="Times New Roman" panose="02020603050405020304" pitchFamily="18" charset="0"/>
                <a:cs typeface="Times New Roman" panose="02020603050405020304" pitchFamily="18" charset="0"/>
              </a:rPr>
              <a:t>người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có</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trị</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văn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truyền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thống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quý</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báu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của</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tộc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chúng</a:t>
            </a:r>
            <a:r>
              <a:rPr lang="en-US" sz="2000" dirty="0">
                <a:solidFill>
                  <a:srgbClr val="0000FF"/>
                </a:solidFill>
                <a:latin typeface="Times New Roman" panose="02020603050405020304" pitchFamily="18" charset="0"/>
                <a:cs typeface="Times New Roman" panose="02020603050405020304" pitchFamily="18" charset="0"/>
              </a:rPr>
              <a:t> ta </a:t>
            </a:r>
            <a:r>
              <a:rPr lang="en-US" sz="2000" dirty="0" err="1">
                <a:solidFill>
                  <a:srgbClr val="0000FF"/>
                </a:solidFill>
                <a:latin typeface="Times New Roman" panose="02020603050405020304" pitchFamily="18" charset="0"/>
                <a:cs typeface="Times New Roman" panose="02020603050405020304" pitchFamily="18" charset="0"/>
              </a:rPr>
              <a:t>cần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giữ</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gìn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huy</a:t>
            </a:r>
            <a:r>
              <a:rPr lang="en-US" sz="2000" dirty="0">
                <a:solidFill>
                  <a:srgbClr val="0000FF"/>
                </a:solidFill>
                <a:latin typeface="Times New Roman" panose="02020603050405020304" pitchFamily="18" charset="0"/>
                <a:cs typeface="Times New Roman" panose="02020603050405020304" pitchFamily="18" charset="0"/>
              </a:rPr>
              <a:t>.</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
          <a:stretch>
            <a:fillRect/>
          </a:stretch>
        </p:blipFill>
        <p:spPr>
          <a:xfrm>
            <a:off x="8738235" y="165735"/>
            <a:ext cx="3455670" cy="2399030"/>
          </a:xfrm>
          <a:prstGeom prst="rect">
            <a:avLst/>
          </a:prstGeom>
        </p:spPr>
      </p:pic>
      <p:sp>
        <p:nvSpPr>
          <p:cNvPr id="13" name="TextBox 12"/>
          <p:cNvSpPr txBox="1"/>
          <p:nvPr/>
        </p:nvSpPr>
        <p:spPr>
          <a:xfrm>
            <a:off x="1000125" y="2615565"/>
            <a:ext cx="10347960" cy="420370"/>
          </a:xfrm>
          <a:prstGeom prst="rect">
            <a:avLst/>
          </a:prstGeom>
          <a:noFill/>
        </p:spPr>
        <p:txBody>
          <a:bodyPr wrap="square" rtlCol="0">
            <a:spAutoFit/>
          </a:bodyPr>
          <a:lstStyle/>
          <a:p>
            <a:pPr algn="just">
              <a:lnSpc>
                <a:spcPct val="107000"/>
              </a:lnSpc>
            </a:pP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a:t>
            </a:r>
            <a:r>
              <a:rPr lang="en-US" sz="2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ới</a:t>
            </a:r>
            <a:r>
              <a:rPr lang="en-US"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Nhường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áo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 Box 1"/>
          <p:cNvSpPr txBox="1"/>
          <p:nvPr/>
        </p:nvSpPr>
        <p:spPr>
          <a:xfrm>
            <a:off x="154305" y="3024505"/>
            <a:ext cx="12038965" cy="1322070"/>
          </a:xfrm>
          <a:prstGeom prst="rect">
            <a:avLst/>
          </a:prstGeom>
          <a:noFill/>
        </p:spPr>
        <p:txBody>
          <a:bodyPr wrap="square" rtlCol="0">
            <a:spAutoFit/>
          </a:bodyPr>
          <a:p>
            <a:pPr algn="l"/>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nhân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các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tỉnh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miền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Trung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bị</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lũ</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lụt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quyên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góp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ủng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hộ</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tiền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vật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tư</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hàng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hoá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nhu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yếu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phẩm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giúp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cho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bà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con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nhân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vùng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lũ</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sớm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vượt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qua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tình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cảnh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hoạn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nạn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khắc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phục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khó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khăn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ổn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định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đời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sống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Trong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khó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khăn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càng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thấy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rõ</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tình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thần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đoàn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kết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yêu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thương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gắn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bó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của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nhân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Việt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mn-ea"/>
              </a:rPr>
              <a:t> Nam.</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alt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5"/>
          <p:cNvSpPr txBox="1"/>
          <p:nvPr/>
        </p:nvSpPr>
        <p:spPr>
          <a:xfrm>
            <a:off x="2197735" y="4053840"/>
            <a:ext cx="9779635" cy="1014730"/>
          </a:xfrm>
          <a:prstGeom prst="rect">
            <a:avLst/>
          </a:prstGeom>
          <a:solidFill>
            <a:schemeClr val="accent2"/>
          </a:solidFill>
        </p:spPr>
        <p:txBody>
          <a:bodyPr wrap="square" rtlCol="0">
            <a:spAutoFit/>
          </a:bodyPr>
          <a:p>
            <a:pPr algn="l"/>
            <a:r>
              <a:rPr lang="en-US" sz="2000" b="1">
                <a:solidFill>
                  <a:schemeClr val="accent1">
                    <a:lumMod val="50000"/>
                  </a:schemeClr>
                </a:solidFill>
                <a:latin typeface="Times New Roman Bold" panose="02020503050405090304" charset="0"/>
                <a:cs typeface="Times New Roman Bold" panose="02020503050405090304" charset="0"/>
              </a:rPr>
              <a:t>Tình yêu thương con người được thê hiện như thế nào qua thông qua câu chuyện trên?</a:t>
            </a:r>
            <a:endParaRPr lang="en-US" sz="2000" b="1">
              <a:solidFill>
                <a:schemeClr val="accent1">
                  <a:lumMod val="50000"/>
                </a:schemeClr>
              </a:solidFill>
              <a:latin typeface="Times New Roman Bold" panose="02020503050405090304" charset="0"/>
              <a:cs typeface="Times New Roman Bold" panose="02020503050405090304" charset="0"/>
            </a:endParaRPr>
          </a:p>
          <a:p>
            <a:pPr algn="l"/>
            <a:endParaRPr lang="en-US" sz="2000" b="1">
              <a:solidFill>
                <a:schemeClr val="accent1">
                  <a:lumMod val="50000"/>
                </a:schemeClr>
              </a:solidFill>
              <a:latin typeface="Times New Roman Bold" panose="02020503050405090304" charset="0"/>
              <a:cs typeface="Times New Roman Bold" panose="02020503050405090304" charset="0"/>
            </a:endParaRPr>
          </a:p>
          <a:p>
            <a:pPr algn="l"/>
            <a:r>
              <a:rPr lang="en-US" sz="2000" b="1">
                <a:solidFill>
                  <a:schemeClr val="accent1">
                    <a:lumMod val="50000"/>
                  </a:schemeClr>
                </a:solidFill>
                <a:latin typeface="Times New Roman Bold" panose="02020503050405090304" charset="0"/>
                <a:cs typeface="Times New Roman Bold" panose="02020503050405090304" charset="0"/>
              </a:rPr>
              <a:t>Tình yêu thương con người có giá trị như thế nào trong đời sống?</a:t>
            </a:r>
            <a:endParaRPr lang="en-US" sz="2000" b="1">
              <a:solidFill>
                <a:schemeClr val="accent1">
                  <a:lumMod val="50000"/>
                </a:schemeClr>
              </a:solidFill>
              <a:latin typeface="Times New Roman Bold" panose="02020503050405090304" charset="0"/>
              <a:cs typeface="Times New Roman Bold" panose="0202050305040509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1"/>
          <a:stretch>
            <a:fillRect/>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54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5400" b="1" dirty="0" smtClean="0">
                <a:solidFill>
                  <a:srgbClr val="FF0000"/>
                </a:solidFill>
                <a:latin typeface="#9Slide05 Fourth" panose="00000500000000000000" pitchFamily="2" charset="0"/>
                <a:ea typeface="Helvetica Neue" panose="02000503000000020004"/>
                <a:cs typeface="Helvetica Neue" panose="02000503000000020004"/>
              </a:rPr>
              <a:t> YÊU THƯƠNG CON NGƯỜI</a:t>
            </a:r>
            <a:endParaRPr lang="en-SG" altLang="en-US" sz="5400" b="1" dirty="0">
              <a:solidFill>
                <a:srgbClr val="0000FF"/>
              </a:solidFill>
              <a:latin typeface="#9Slide05 Fourth" panose="00000500000000000000" pitchFamily="2" charset="0"/>
            </a:endParaRPr>
          </a:p>
        </p:txBody>
      </p:sp>
      <p:pic>
        <p:nvPicPr>
          <p:cNvPr id="12" name="Shape 53"/>
          <p:cNvPicPr/>
          <p:nvPr/>
        </p:nvPicPr>
        <p:blipFill>
          <a:blip r:embed="rId2"/>
          <a:stretch>
            <a:fillRect/>
          </a:stretch>
        </p:blipFill>
        <p:spPr>
          <a:xfrm>
            <a:off x="8422841" y="317793"/>
            <a:ext cx="2369489" cy="2042112"/>
          </a:xfrm>
          <a:prstGeom prst="rect">
            <a:avLst/>
          </a:prstGeom>
        </p:spPr>
      </p:pic>
      <p:pic>
        <p:nvPicPr>
          <p:cNvPr id="14" name="Shape 57"/>
          <p:cNvPicPr/>
          <p:nvPr/>
        </p:nvPicPr>
        <p:blipFill>
          <a:blip r:embed="rId3"/>
          <a:stretch>
            <a:fillRect/>
          </a:stretch>
        </p:blipFill>
        <p:spPr>
          <a:xfrm>
            <a:off x="701755" y="4334612"/>
            <a:ext cx="3118306" cy="2498658"/>
          </a:xfrm>
          <a:prstGeom prst="rect">
            <a:avLst/>
          </a:prstGeom>
        </p:spPr>
      </p:pic>
      <p:pic>
        <p:nvPicPr>
          <p:cNvPr id="17" name="Shape 61"/>
          <p:cNvPicPr/>
          <p:nvPr/>
        </p:nvPicPr>
        <p:blipFill>
          <a:blip r:embed="rId4"/>
          <a:stretch>
            <a:fillRect/>
          </a:stretch>
        </p:blipFill>
        <p:spPr>
          <a:xfrm>
            <a:off x="4372135" y="4334612"/>
            <a:ext cx="3218815" cy="2498658"/>
          </a:xfrm>
          <a:prstGeom prst="rect">
            <a:avLst/>
          </a:prstGeom>
        </p:spPr>
      </p:pic>
      <p:pic>
        <p:nvPicPr>
          <p:cNvPr id="1026" name="Picture 2" descr="bé Hải An: &amp;quot;Thiên sứ&amp;quot; 7 tuổi hiến giác mạc: Con yêu mẹ, mẹ đừng quên con  nh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Google Shape;154;p8"/>
          <p:cNvPicPr preferRelativeResize="0"/>
          <p:nvPr/>
        </p:nvPicPr>
        <p:blipFill rotWithShape="1">
          <a:blip r:embed="rId1"/>
          <a:srcRect l="16992" t="-937" r="50159" b="17086"/>
          <a:stretch>
            <a:fillRect/>
          </a:stretch>
        </p:blipFill>
        <p:spPr>
          <a:xfrm>
            <a:off x="-130629" y="-410547"/>
            <a:ext cx="11812555" cy="7847131"/>
          </a:xfrm>
          <a:prstGeom prst="rect">
            <a:avLst/>
          </a:prstGeom>
          <a:noFill/>
          <a:ln>
            <a:noFill/>
          </a:ln>
        </p:spPr>
      </p:pic>
      <p:pic>
        <p:nvPicPr>
          <p:cNvPr id="8" name="Picture 7"/>
          <p:cNvPicPr>
            <a:picLocks noChangeAspect="1"/>
          </p:cNvPicPr>
          <p:nvPr/>
        </p:nvPicPr>
        <p:blipFill>
          <a:blip r:embed="rId2"/>
          <a:stretch>
            <a:fillRect/>
          </a:stretch>
        </p:blipFill>
        <p:spPr>
          <a:xfrm>
            <a:off x="5149209" y="-77364"/>
            <a:ext cx="2584200" cy="1971579"/>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637657" y="1640774"/>
            <a:ext cx="10026205" cy="458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2400" b="1" i="1" dirty="0" smtClean="0">
                <a:solidFill>
                  <a:srgbClr val="0000FF"/>
                </a:solidFill>
                <a:latin typeface="#9Slide05 Phobia" panose="02000506000000020003" pitchFamily="2" charset="0"/>
              </a:rPr>
              <a:t>Ý </a:t>
            </a:r>
            <a:r>
              <a:rPr lang="en-US" sz="2400" b="1" i="1" dirty="0" err="1" smtClean="0">
                <a:solidFill>
                  <a:srgbClr val="0000FF"/>
                </a:solidFill>
                <a:latin typeface="#9Slide05 Phobia" panose="02000506000000020003" pitchFamily="2" charset="0"/>
              </a:rPr>
              <a:t>nghĩa</a:t>
            </a:r>
            <a:r>
              <a:rPr lang="en-US" sz="2400" b="1" i="1" dirty="0" smtClean="0">
                <a:solidFill>
                  <a:srgbClr val="0000FF"/>
                </a:solidFill>
                <a:latin typeface="#9Slide05 Phobia" panose="02000506000000020003" pitchFamily="2" charset="0"/>
              </a:rPr>
              <a:t> </a:t>
            </a:r>
            <a:r>
              <a:rPr lang="vi-VN" sz="2400" b="1" i="1" dirty="0" smtClean="0">
                <a:solidFill>
                  <a:srgbClr val="0000FF"/>
                </a:solidFill>
                <a:latin typeface="#9Slide05 Phobia" panose="02000506000000020003" pitchFamily="2" charset="0"/>
              </a:rPr>
              <a:t>của </a:t>
            </a:r>
            <a:r>
              <a:rPr lang="vi-VN" sz="2400" b="1" i="1" dirty="0">
                <a:solidFill>
                  <a:srgbClr val="0000FF"/>
                </a:solidFill>
                <a:latin typeface="#9Slide05 Phobia" panose="02000506000000020003" pitchFamily="2" charset="0"/>
              </a:rPr>
              <a:t>yêu thương con </a:t>
            </a:r>
            <a:r>
              <a:rPr lang="vi-VN" sz="2400" b="1" i="1" dirty="0" smtClean="0">
                <a:solidFill>
                  <a:srgbClr val="0000FF"/>
                </a:solidFill>
                <a:latin typeface="#9Slide05 Phobia" panose="02000506000000020003" pitchFamily="2" charset="0"/>
              </a:rPr>
              <a:t>người</a:t>
            </a:r>
            <a:endParaRPr lang="en-US" sz="2400" b="1" i="1" dirty="0" smtClean="0">
              <a:solidFill>
                <a:srgbClr val="0000FF"/>
              </a:solidFill>
              <a:latin typeface="#9Slide05 Phobia" panose="02000506000000020003" pitchFamily="2" charset="0"/>
            </a:endParaRPr>
          </a:p>
          <a:p>
            <a:pPr>
              <a:buNone/>
            </a:pPr>
            <a:r>
              <a:rPr lang="en-US" sz="2400" dirty="0" smtClean="0">
                <a:latin typeface="#9Slide07 Marbelia Regular" panose="02000500000000000000" pitchFamily="2" charset="0"/>
              </a:rPr>
              <a:t>- </a:t>
            </a:r>
            <a:r>
              <a:rPr lang="vi-VN" sz="2400" dirty="0" smtClean="0">
                <a:latin typeface="#9Slide07 Marbelia Regular" panose="02000500000000000000" pitchFamily="2" charset="0"/>
              </a:rPr>
              <a:t>Yêu </a:t>
            </a:r>
            <a:r>
              <a:rPr lang="vi-VN" sz="2400" dirty="0">
                <a:latin typeface="#9Slide07 Marbelia Regular" panose="02000500000000000000" pitchFamily="2" charset="0"/>
              </a:rPr>
              <a:t>thương con người là </a:t>
            </a:r>
            <a:r>
              <a:rPr lang="en-US" sz="2400" dirty="0" err="1" smtClean="0">
                <a:latin typeface="#9Slide07 Marbelia Regular" panose="02000500000000000000" pitchFamily="2" charset="0"/>
              </a:rPr>
              <a:t>tình</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cảm</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quí</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giá</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là</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một</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giá</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trị</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nhân</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văn</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và</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là</a:t>
            </a:r>
            <a:r>
              <a:rPr lang="en-US" sz="2400" dirty="0" smtClean="0">
                <a:latin typeface="#9Slide07 Marbelia Regular" panose="02000500000000000000" pitchFamily="2" charset="0"/>
              </a:rPr>
              <a:t> </a:t>
            </a:r>
            <a:r>
              <a:rPr lang="vi-VN" sz="2400" dirty="0" smtClean="0">
                <a:latin typeface="#9Slide07 Marbelia Regular" panose="02000500000000000000" pitchFamily="2" charset="0"/>
              </a:rPr>
              <a:t>truyền </a:t>
            </a:r>
            <a:r>
              <a:rPr lang="vi-VN" sz="2400" dirty="0">
                <a:latin typeface="#9Slide07 Marbelia Regular" panose="02000500000000000000" pitchFamily="2" charset="0"/>
              </a:rPr>
              <a:t>thống quý báu của dân </a:t>
            </a:r>
            <a:r>
              <a:rPr lang="vi-VN" sz="2400" dirty="0" smtClean="0">
                <a:latin typeface="#9Slide07 Marbelia Regular" panose="02000500000000000000" pitchFamily="2" charset="0"/>
              </a:rPr>
              <a:t>tộc</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mà</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mỗi</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chúng</a:t>
            </a:r>
            <a:r>
              <a:rPr lang="en-US" sz="2400" dirty="0" smtClean="0">
                <a:latin typeface="#9Slide07 Marbelia Regular" panose="02000500000000000000" pitchFamily="2" charset="0"/>
              </a:rPr>
              <a:t> ta </a:t>
            </a:r>
            <a:r>
              <a:rPr lang="vi-VN" sz="2400" dirty="0" smtClean="0">
                <a:latin typeface="#9Slide07 Marbelia Regular" panose="02000500000000000000" pitchFamily="2" charset="0"/>
              </a:rPr>
              <a:t>cần </a:t>
            </a:r>
            <a:r>
              <a:rPr lang="en-US" sz="2400" dirty="0" err="1" smtClean="0">
                <a:latin typeface="#9Slide07 Marbelia Regular" panose="02000500000000000000" pitchFamily="2" charset="0"/>
              </a:rPr>
              <a:t>phải</a:t>
            </a:r>
            <a:r>
              <a:rPr lang="vi-VN" sz="2400" dirty="0" smtClean="0">
                <a:latin typeface="#9Slide07 Marbelia Regular" panose="02000500000000000000" pitchFamily="2" charset="0"/>
              </a:rPr>
              <a:t> </a:t>
            </a:r>
            <a:r>
              <a:rPr lang="vi-VN" sz="2400" dirty="0">
                <a:latin typeface="#9Slide07 Marbelia Regular" panose="02000500000000000000" pitchFamily="2" charset="0"/>
              </a:rPr>
              <a:t>giữ gìn và phát huy</a:t>
            </a:r>
            <a:r>
              <a:rPr lang="vi-VN" sz="2400" dirty="0" smtClean="0">
                <a:latin typeface="#9Slide07 Marbelia Regular" panose="02000500000000000000" pitchFamily="2" charset="0"/>
              </a:rPr>
              <a:t>.</a:t>
            </a:r>
            <a:endParaRPr lang="en-US" sz="2400" b="1" dirty="0">
              <a:solidFill>
                <a:srgbClr val="0000FF"/>
              </a:solidFill>
              <a:latin typeface="#9Slide05 Phobia" panose="02000506000000020003" pitchFamily="2" charset="0"/>
            </a:endParaRPr>
          </a:p>
          <a:p>
            <a:pPr lvl="0">
              <a:buNone/>
            </a:pPr>
            <a:r>
              <a:rPr lang="en-US" sz="2400" dirty="0" smtClean="0">
                <a:latin typeface="#9Slide07 Marbelia Regular" panose="02000500000000000000" pitchFamily="2" charset="0"/>
              </a:rPr>
              <a:t>-</a:t>
            </a:r>
            <a:r>
              <a:rPr lang="vi-VN" sz="2400" dirty="0" smtClean="0">
                <a:latin typeface="#9Slide07 Marbelia Regular" panose="02000500000000000000" pitchFamily="2" charset="0"/>
              </a:rPr>
              <a:t>Tình </a:t>
            </a:r>
            <a:r>
              <a:rPr lang="vi-VN" sz="2400" dirty="0">
                <a:latin typeface="#9Slide07 Marbelia Regular" panose="02000500000000000000" pitchFamily="2" charset="0"/>
              </a:rPr>
              <a:t>yêu thương </a:t>
            </a:r>
            <a:r>
              <a:rPr lang="en-US" sz="2400" dirty="0" err="1" smtClean="0">
                <a:latin typeface="#9Slide07 Marbelia Regular" panose="02000500000000000000" pitchFamily="2" charset="0"/>
              </a:rPr>
              <a:t>giúp</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mỗi</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cá</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nhân</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biết</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sống</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đẹp</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hơn</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sẵn</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sàng</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làm</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những</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điều</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tốt</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đẹp</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nhất</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vì</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người</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khác</a:t>
            </a:r>
            <a:r>
              <a:rPr lang="vi-VN" sz="2400" dirty="0" smtClean="0">
                <a:latin typeface="#9Slide07 Marbelia Regular" panose="02000500000000000000" pitchFamily="2" charset="0"/>
              </a:rPr>
              <a:t>; </a:t>
            </a:r>
            <a:r>
              <a:rPr lang="vi-VN" sz="2400" dirty="0">
                <a:latin typeface="#9Slide07 Marbelia Regular" panose="02000500000000000000" pitchFamily="2" charset="0"/>
              </a:rPr>
              <a:t>giúp con người có thêm sức mạnh vượt qua khó khăn, hoạn nạn; </a:t>
            </a:r>
            <a:endParaRPr lang="en-US" sz="2400" dirty="0" smtClean="0">
              <a:latin typeface="#9Slide07 Marbelia Regular" panose="02000500000000000000" pitchFamily="2" charset="0"/>
            </a:endParaRPr>
          </a:p>
          <a:p>
            <a:pPr lvl="0">
              <a:buNone/>
            </a:pPr>
            <a:r>
              <a:rPr lang="en-US" sz="2400" dirty="0" smtClean="0">
                <a:latin typeface="#9Slide07 Marbelia Regular" panose="02000500000000000000" pitchFamily="2" charset="0"/>
              </a:rPr>
              <a:t>-</a:t>
            </a:r>
            <a:r>
              <a:rPr lang="vi-VN" sz="2400" dirty="0">
                <a:solidFill>
                  <a:prstClr val="black"/>
                </a:solidFill>
                <a:latin typeface="#9Slide07 Marbelia Regular" panose="02000500000000000000" pitchFamily="2" charset="0"/>
              </a:rPr>
              <a:t> Tình yêu thương </a:t>
            </a:r>
            <a:r>
              <a:rPr lang="vi-VN" sz="2400" dirty="0" smtClean="0">
                <a:latin typeface="#9Slide07 Marbelia Regular" panose="02000500000000000000" pitchFamily="2" charset="0"/>
              </a:rPr>
              <a:t>làm </a:t>
            </a:r>
            <a:r>
              <a:rPr lang="vi-VN" sz="2400" dirty="0">
                <a:latin typeface="#9Slide07 Marbelia Regular" panose="02000500000000000000" pitchFamily="2" charset="0"/>
              </a:rPr>
              <a:t>cho mối quan hệ giữa con người với con người thêm gần gũi, gắn bó; góp phần xây dựng cộng đồng an toàn, lành mạnh và </a:t>
            </a:r>
            <a:r>
              <a:rPr lang="en-US" sz="2400" dirty="0" err="1" smtClean="0">
                <a:latin typeface="#9Slide07 Marbelia Regular" panose="02000500000000000000" pitchFamily="2" charset="0"/>
              </a:rPr>
              <a:t>xã</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hội</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ngày</a:t>
            </a:r>
            <a:r>
              <a:rPr lang="en-US" sz="2400" dirty="0" smtClean="0">
                <a:latin typeface="#9Slide07 Marbelia Regular" panose="02000500000000000000" pitchFamily="2" charset="0"/>
              </a:rPr>
              <a:t> </a:t>
            </a:r>
            <a:r>
              <a:rPr lang="en-US" sz="2400" dirty="0" err="1" smtClean="0">
                <a:latin typeface="#9Slide07 Marbelia Regular" panose="02000500000000000000" pitchFamily="2" charset="0"/>
              </a:rPr>
              <a:t>càng</a:t>
            </a:r>
            <a:r>
              <a:rPr lang="en-US" sz="2400" dirty="0" smtClean="0">
                <a:latin typeface="#9Slide07 Marbelia Regular" panose="02000500000000000000" pitchFamily="2" charset="0"/>
              </a:rPr>
              <a:t> </a:t>
            </a:r>
            <a:r>
              <a:rPr lang="vi-VN" sz="2400" dirty="0" smtClean="0">
                <a:latin typeface="#9Slide07 Marbelia Regular" panose="02000500000000000000" pitchFamily="2" charset="0"/>
              </a:rPr>
              <a:t>tốt </a:t>
            </a:r>
            <a:r>
              <a:rPr lang="vi-VN" sz="2400" dirty="0">
                <a:latin typeface="#9Slide07 Marbelia Regular" panose="02000500000000000000" pitchFamily="2" charset="0"/>
              </a:rPr>
              <a:t>đẹp hơn. </a:t>
            </a:r>
            <a:endParaRPr lang="en-US" sz="2400" dirty="0" smtClean="0">
              <a:latin typeface="#9Slide07 Marbelia Regular" panose="02000500000000000000" pitchFamily="2" charset="0"/>
            </a:endParaRPr>
          </a:p>
          <a:p>
            <a:pPr lvl="0">
              <a:buNone/>
            </a:pPr>
            <a:r>
              <a:rPr lang="en-US" sz="2400" dirty="0">
                <a:latin typeface="#9Slide07 Marbelia Regular" panose="02000500000000000000" pitchFamily="2" charset="0"/>
              </a:rPr>
              <a:t>-</a:t>
            </a:r>
            <a:r>
              <a:rPr lang="vi-VN" sz="2400" dirty="0" smtClean="0">
                <a:latin typeface="#9Slide07 Marbelia Regular" panose="02000500000000000000" pitchFamily="2" charset="0"/>
              </a:rPr>
              <a:t>Người </a:t>
            </a:r>
            <a:r>
              <a:rPr lang="vi-VN" sz="2400" dirty="0">
                <a:latin typeface="#9Slide07 Marbelia Regular" panose="02000500000000000000" pitchFamily="2" charset="0"/>
              </a:rPr>
              <a:t>biết yêu thương con người sẽ được mọi người yêu quý và kính trọng. </a:t>
            </a:r>
            <a:endParaRPr lang="vi-VN" sz="2400" b="1" dirty="0">
              <a:latin typeface="#9Slide07 Marbelia Regular" panose="02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1"/>
            <a:srcRect l="16992" t="-937" r="50159" b="17086"/>
            <a:stretch>
              <a:fillRect/>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2"/>
            <a:srcRect/>
            <a:stretch>
              <a:fill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2952115"/>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400" b="1" dirty="0" smtClean="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a:t>
            </a:r>
            <a:r>
              <a:rPr lang="vi-VN" sz="24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hãy thực hiện một việc làm thể hiện tình yêu thương đối với người thân trong gia đình và chia sẻ trước lớp.</a:t>
            </a:r>
            <a:endParaRPr lang="en-US" sz="24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4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vi-VN" sz="24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p:txBody>
      </p:sp>
      <p:pic>
        <p:nvPicPr>
          <p:cNvPr id="9" name="Shape 95"/>
          <p:cNvPicPr/>
          <p:nvPr/>
        </p:nvPicPr>
        <p:blipFill>
          <a:blip r:embed="rId3"/>
          <a:stretch>
            <a:fillRect/>
          </a:stretch>
        </p:blipFill>
        <p:spPr>
          <a:xfrm>
            <a:off x="7635766" y="1040525"/>
            <a:ext cx="4556234" cy="4999320"/>
          </a:xfrm>
          <a:prstGeom prst="rect">
            <a:avLst/>
          </a:prstGeom>
        </p:spPr>
      </p:pic>
      <p:sp>
        <p:nvSpPr>
          <p:cNvPr id="11" name="Rectangle: Rounded Corners 1"/>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24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400" b="1" dirty="0" err="1" smtClean="0">
                <a:solidFill>
                  <a:srgbClr val="FF0000"/>
                </a:solidFill>
                <a:latin typeface="SVN-Vanilla Daisy Pro" panose="00000500000000000000" pitchFamily="2" charset="0"/>
                <a:ea typeface="Times New Roman" panose="02020603050405020304" pitchFamily="18" charset="0"/>
              </a:rPr>
              <a:t>Hoạt</a:t>
            </a:r>
            <a:r>
              <a:rPr lang="en-US" sz="2400" b="1" dirty="0" smtClean="0">
                <a:solidFill>
                  <a:srgbClr val="FF0000"/>
                </a:solidFill>
                <a:latin typeface="SVN-Vanilla Daisy Pro" panose="00000500000000000000" pitchFamily="2" charset="0"/>
                <a:ea typeface="Times New Roman" panose="02020603050405020304" pitchFamily="18" charset="0"/>
              </a:rPr>
              <a:t> </a:t>
            </a:r>
            <a:r>
              <a:rPr lang="en-US" sz="2400" b="1" dirty="0" err="1" smtClean="0">
                <a:solidFill>
                  <a:srgbClr val="FF0000"/>
                </a:solidFill>
                <a:latin typeface="SVN-Vanilla Daisy Pro" panose="00000500000000000000" pitchFamily="2" charset="0"/>
                <a:ea typeface="Times New Roman" panose="02020603050405020304" pitchFamily="18" charset="0"/>
              </a:rPr>
              <a:t>động</a:t>
            </a:r>
            <a:r>
              <a:rPr lang="en-US" sz="2400" b="1" dirty="0" smtClean="0">
                <a:solidFill>
                  <a:srgbClr val="FF0000"/>
                </a:solidFill>
                <a:latin typeface="SVN-Vanilla Daisy Pro" panose="00000500000000000000" pitchFamily="2" charset="0"/>
                <a:ea typeface="Times New Roman" panose="02020603050405020304" pitchFamily="18" charset="0"/>
              </a:rPr>
              <a:t>: </a:t>
            </a:r>
            <a:r>
              <a:rPr lang="vi-VN" sz="2400" b="1" dirty="0">
                <a:solidFill>
                  <a:srgbClr val="FF0000"/>
                </a:solidFill>
                <a:latin typeface="#9Slide07 Marbelia Regular" panose="02000500000000000000" pitchFamily="2" charset="0"/>
                <a:ea typeface="Arial" panose="020B0604020202020204" pitchFamily="34" charset="0"/>
              </a:rPr>
              <a:t>Thực hiện hành động yêu thương.</a:t>
            </a:r>
            <a:endParaRPr lang="en-US" sz="2400" b="1" dirty="0">
              <a:solidFill>
                <a:srgbClr val="FF0000"/>
              </a:solidFill>
              <a:latin typeface="#9Slide07 Marbelia Regular" panose="02000500000000000000" pitchFamily="2" charset="0"/>
              <a:ea typeface="Arial" panose="020B0604020202020204" pitchFamily="34" charset="0"/>
            </a:endParaRPr>
          </a:p>
          <a:p>
            <a:pPr algn="ctr"/>
            <a:endParaRPr lang="en-US" sz="2400" b="1" dirty="0" smtClean="0">
              <a:solidFill>
                <a:srgbClr val="FF0000"/>
              </a:solidFill>
              <a:latin typeface="SVN-Vanilla Daisy Pro" panose="00000500000000000000" pitchFamily="2" charset="0"/>
              <a:ea typeface="Times New Roman" panose="02020603050405020304" pitchFamily="18" charset="0"/>
            </a:endParaRPr>
          </a:p>
          <a:p>
            <a:pPr algn="ctr"/>
            <a:r>
              <a:rPr lang="en-US" sz="1400" dirty="0">
                <a:solidFill>
                  <a:prstClr val="white"/>
                </a:solidFill>
                <a:latin typeface="Times New Roman" panose="02020603050405020304" pitchFamily="18" charset="0"/>
                <a:ea typeface="Times New Roman" panose="02020603050405020304" pitchFamily="18" charset="0"/>
              </a:rPr>
              <a:t> </a:t>
            </a:r>
            <a:endParaRPr lang="en-US" sz="14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3"/>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4"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622040" y="1760932"/>
              <a:ext cx="331585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40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rPr>
                <a:t> </a:t>
              </a:r>
              <a:endPar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endParaRPr>
            </a:p>
            <a:p>
              <a:pPr algn="ctr" eaLnBrk="0" fontAlgn="base" hangingPunct="0">
                <a:spcBef>
                  <a:spcPct val="0"/>
                </a:spcBef>
                <a:spcAft>
                  <a:spcPct val="0"/>
                </a:spcAft>
              </a:pPr>
              <a:r>
                <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III.</a:t>
              </a:r>
              <a:endPar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LUYỆN TẬP</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29592" y="724624"/>
            <a:ext cx="4744626" cy="1198880"/>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400" b="1" dirty="0" smtClean="0">
                <a:solidFill>
                  <a:srgbClr val="FF00FF"/>
                </a:solidFill>
                <a:latin typeface="Times New Roman" panose="02020603050405020304" pitchFamily="18" charset="0"/>
                <a:cs typeface="Times New Roman" panose="02020603050405020304" pitchFamily="18" charset="0"/>
              </a:rPr>
              <a:t>1.Trong </a:t>
            </a:r>
            <a:r>
              <a:rPr lang="en-US" altLang="en-US" sz="2400" b="1" dirty="0" err="1" smtClean="0">
                <a:solidFill>
                  <a:srgbClr val="FF00FF"/>
                </a:solidFill>
                <a:latin typeface="Times New Roman" panose="02020603050405020304" pitchFamily="18" charset="0"/>
                <a:cs typeface="Times New Roman" panose="02020603050405020304" pitchFamily="18" charset="0"/>
              </a:rPr>
              <a:t>những</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việc</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làm</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sau</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việc</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nào</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nên</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làm</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việc</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nào</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không</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nên</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làm</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Vì</a:t>
            </a:r>
            <a:r>
              <a:rPr lang="en-US" altLang="en-US" sz="2400" b="1" dirty="0" smtClean="0">
                <a:solidFill>
                  <a:srgbClr val="FF00FF"/>
                </a:solidFill>
                <a:latin typeface="Times New Roman" panose="02020603050405020304" pitchFamily="18" charset="0"/>
                <a:cs typeface="Times New Roman" panose="02020603050405020304" pitchFamily="18" charset="0"/>
              </a:rPr>
              <a:t> </a:t>
            </a:r>
            <a:r>
              <a:rPr lang="en-US" altLang="en-US" sz="2400" b="1" dirty="0" err="1" smtClean="0">
                <a:solidFill>
                  <a:srgbClr val="FF00FF"/>
                </a:solidFill>
                <a:latin typeface="Times New Roman" panose="02020603050405020304" pitchFamily="18" charset="0"/>
                <a:cs typeface="Times New Roman" panose="02020603050405020304" pitchFamily="18" charset="0"/>
              </a:rPr>
              <a:t>sao</a:t>
            </a:r>
            <a:r>
              <a:rPr lang="en-US" altLang="en-US" sz="2400" b="1" dirty="0" smtClean="0">
                <a:solidFill>
                  <a:srgbClr val="FF00FF"/>
                </a:solidFill>
                <a:latin typeface="Times New Roman" panose="02020603050405020304" pitchFamily="18" charset="0"/>
                <a:cs typeface="Times New Roman" panose="02020603050405020304" pitchFamily="18" charset="0"/>
              </a:rPr>
              <a:t>?</a:t>
            </a:r>
            <a:endParaRPr lang="en-US" altLang="en-US" sz="2400" b="1" dirty="0" smtClean="0">
              <a:solidFill>
                <a:srgbClr val="FF00FF"/>
              </a:solidFill>
              <a:latin typeface="Times New Roman" panose="02020603050405020304" pitchFamily="18" charset="0"/>
              <a:cs typeface="Times New Roman" panose="02020603050405020304" pitchFamily="18" charset="0"/>
            </a:endParaRP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sp>
        <p:nvSpPr>
          <p:cNvPr id="11" name="Rectangle 10"/>
          <p:cNvSpPr/>
          <p:nvPr/>
        </p:nvSpPr>
        <p:spPr>
          <a:xfrm>
            <a:off x="450979" y="2315809"/>
            <a:ext cx="5203372" cy="3051810"/>
          </a:xfrm>
          <a:prstGeom prst="rect">
            <a:avLst/>
          </a:prstGeom>
        </p:spPr>
        <p:txBody>
          <a:bodyPr wrap="square">
            <a:spAutoFit/>
          </a:bodyPr>
          <a:lstStyle/>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Quyên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góp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ủng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doanh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sóc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xảy</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Google Shape;164;p9"/>
          <p:cNvPicPr preferRelativeResize="0"/>
          <p:nvPr/>
        </p:nvPicPr>
        <p:blipFill rotWithShape="1">
          <a:blip r:embed="rId3"/>
          <a:srcRect l="15285" t="10430" r="46645" b="11190"/>
          <a:stretch>
            <a:fillRect/>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4"/>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5"/>
          <a:srcRect/>
          <a:stretch>
            <a:fill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b="1" dirty="0" smtClean="0">
                <a:solidFill>
                  <a:srgbClr val="0070C0"/>
                </a:solidFill>
                <a:latin typeface="Times New Roman" panose="02020603050405020304" pitchFamily="18" charset="0"/>
                <a:cs typeface="Times New Roman" panose="02020603050405020304" pitchFamily="18" charset="0"/>
              </a:rPr>
              <a:t> BÀI TẬP </a:t>
            </a:r>
            <a:endParaRPr lang="en-US" altLang="en-US" b="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custDataLst>
              <p:tags r:id="rId7"/>
            </p:custDataLst>
          </p:nvPr>
        </p:nvGraphicFramePr>
        <p:xfrm>
          <a:off x="6923163" y="1632815"/>
          <a:ext cx="4409769" cy="2133600"/>
        </p:xfrm>
        <a:graphic>
          <a:graphicData uri="http://schemas.openxmlformats.org/drawingml/2006/table">
            <a:tbl>
              <a:tblPr/>
              <a:tblGrid>
                <a:gridCol w="4409769"/>
              </a:tblGrid>
              <a:tr h="990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kern="1200" dirty="0" smtClean="0">
                          <a:solidFill>
                            <a:schemeClr val="dk1"/>
                          </a:solidFill>
                          <a:effectLst/>
                          <a:latin typeface="#9Slide05 Brannboll Ny" panose="02000000000000000000" pitchFamily="2" charset="0"/>
                          <a:ea typeface="+mn-ea"/>
                          <a:cs typeface="+mn-cs"/>
                        </a:rPr>
                        <a:t>2</a:t>
                      </a:r>
                      <a:r>
                        <a:rPr lang="en-US" sz="2400" b="1"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Hãy</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kể</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lại</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những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thể</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hiện</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tình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yêu</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thương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con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người</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của</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bạn</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lớp</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trường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em</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Em</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học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tập</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được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điều</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gì</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từ</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đó</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a:t>
                      </a:r>
                      <a:endParaRPr lang="en-US" sz="2400" kern="1200" dirty="0" smtClean="0">
                        <a:solidFill>
                          <a:srgbClr val="0000FF"/>
                        </a:solidFill>
                        <a:effectLst/>
                        <a:latin typeface="Times New Roman" panose="02020603050405020304" pitchFamily="18" charset="0"/>
                        <a:ea typeface="+mn-ea"/>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bl>
          </a:graphicData>
        </a:graphic>
      </p:graphicFrame>
      <p:pic>
        <p:nvPicPr>
          <p:cNvPr id="21" name="Picture 2" descr="Một số kĩ thuật dạy học tích cực ở tiểu học | Top Tài Liệ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198880"/>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3600" b="1" dirty="0" err="1" smtClean="0">
                <a:solidFill>
                  <a:srgbClr val="FF00FF"/>
                </a:solidFill>
                <a:latin typeface="#9Slide05 Kathya" panose="02000000000000000000" pitchFamily="2" charset="0"/>
              </a:rPr>
              <a:t>Trong</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những</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việc</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làm</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sau</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việc</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nào</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nên</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làm</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việc</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nào</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không</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nên</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làm</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Vì</a:t>
            </a:r>
            <a:r>
              <a:rPr lang="en-US" altLang="en-US" sz="3600" b="1" dirty="0" smtClean="0">
                <a:solidFill>
                  <a:srgbClr val="FF00FF"/>
                </a:solidFill>
                <a:latin typeface="#9Slide05 Kathya" panose="02000000000000000000" pitchFamily="2" charset="0"/>
              </a:rPr>
              <a:t> </a:t>
            </a:r>
            <a:r>
              <a:rPr lang="en-US" altLang="en-US" sz="3600" b="1" dirty="0" err="1" smtClean="0">
                <a:solidFill>
                  <a:srgbClr val="FF00FF"/>
                </a:solidFill>
                <a:latin typeface="#9Slide05 Kathya" panose="02000000000000000000" pitchFamily="2" charset="0"/>
              </a:rPr>
              <a:t>sao</a:t>
            </a:r>
            <a:r>
              <a:rPr lang="en-US" altLang="en-US" sz="3600" b="1" dirty="0" smtClean="0">
                <a:solidFill>
                  <a:srgbClr val="FF00FF"/>
                </a:solidFill>
                <a:latin typeface="#9Slide05 Kathya" panose="02000000000000000000" pitchFamily="2" charset="0"/>
              </a:rPr>
              <a:t>?</a:t>
            </a:r>
            <a:endParaRPr lang="en-US" altLang="en-US" sz="3600" b="1" dirty="0" smtClean="0">
              <a:solidFill>
                <a:srgbClr val="FF00FF"/>
              </a:solidFill>
              <a:latin typeface="#9Slide05 Kathya" panose="02000000000000000000" pitchFamily="2" charset="0"/>
            </a:endParaRP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
        <p:nvSpPr>
          <p:cNvPr id="11" name="Rectangle 10"/>
          <p:cNvSpPr/>
          <p:nvPr/>
        </p:nvSpPr>
        <p:spPr>
          <a:xfrm>
            <a:off x="450979" y="2315809"/>
            <a:ext cx="5203372" cy="3709670"/>
          </a:xfrm>
          <a:prstGeom prst="rect">
            <a:avLst/>
          </a:prstGeom>
        </p:spPr>
        <p:txBody>
          <a:bodyPr wrap="square">
            <a:spAutoFit/>
          </a:bodyPr>
          <a:lstStyle/>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A.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đồng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bào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B.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tiêu</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thụ</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sản</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C.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bạn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cùng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lớp</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hoàn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D.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đưa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chất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độc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vào</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thực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đề</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kinh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doanh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buôn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bán</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E.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Chăm</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sóc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thành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viên</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đình</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latin typeface="SVN-Vanilla Daisy Pro" panose="00000500000000000000" pitchFamily="2" charset="0"/>
              <a:ea typeface="Calibri" panose="020F0502020204030204" pitchFamily="34" charset="0"/>
              <a:cs typeface="Times New Roman" panose="02020603050405020304" pitchFamily="18" charset="0"/>
            </a:endParaRPr>
          </a:p>
          <a:p>
            <a:pPr>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G.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Nâng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giá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một</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số</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khi</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dịch</a:t>
            </a: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latin typeface="SVN-Vanilla Daisy Pro" panose="00000500000000000000" pitchFamily="2" charset="0"/>
                <a:ea typeface="Calibri" panose="020F0502020204030204" pitchFamily="34" charset="0"/>
                <a:cs typeface="Times New Roman" panose="02020603050405020304" pitchFamily="18" charset="0"/>
              </a:rPr>
              <a:t>bệnh</a:t>
            </a:r>
            <a:r>
              <a:rPr lang="en-US" sz="20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2393950"/>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endPar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4" name="Rectangle 13"/>
          <p:cNvSpPr/>
          <p:nvPr/>
        </p:nvSpPr>
        <p:spPr>
          <a:xfrm>
            <a:off x="6541692" y="4533781"/>
            <a:ext cx="5231364" cy="1736090"/>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000" dirty="0" smtClean="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1"/>
          <a:srcRect l="15285" t="10430" r="46645" b="11190"/>
          <a:stretch>
            <a:fillRect/>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2"/>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3"/>
          <a:srcRect/>
          <a:stretch>
            <a:fill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b="1" dirty="0" smtClean="0">
                <a:solidFill>
                  <a:srgbClr val="0070C0"/>
                </a:solidFill>
                <a:latin typeface="Times New Roman" panose="02020603050405020304" pitchFamily="18" charset="0"/>
                <a:cs typeface="Times New Roman" panose="02020603050405020304" pitchFamily="18" charset="0"/>
              </a:rPr>
              <a:t>BÀI TẬP NHÓM</a:t>
            </a:r>
            <a:endParaRPr lang="en-US" altLang="en-US" b="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658707" y="1376592"/>
          <a:ext cx="4400656" cy="2133600"/>
        </p:xfrm>
        <a:graphic>
          <a:graphicData uri="http://schemas.openxmlformats.org/drawingml/2006/table">
            <a:tbl>
              <a:tblPr>
                <a:tableStyleId>{5C22544A-7EE6-4342-B048-85BDC9FD1C3A}</a:tableStyleId>
              </a:tblPr>
              <a:tblGrid>
                <a:gridCol w="4400656"/>
              </a:tblGrid>
              <a:tr h="990600">
                <a:tc>
                  <a:txBody>
                    <a:bodyPr/>
                    <a:lstStyle/>
                    <a:p>
                      <a:r>
                        <a:rPr lang="en-US" sz="1600" kern="1200" dirty="0" smtClean="0">
                          <a:solidFill>
                            <a:schemeClr val="dk1"/>
                          </a:solidFill>
                          <a:effectLst/>
                          <a:latin typeface="+mn-lt"/>
                          <a:ea typeface="+mn-ea"/>
                          <a:cs typeface="+mn-cs"/>
                        </a:rPr>
                        <a:t>2</a:t>
                      </a:r>
                      <a:r>
                        <a:rPr lang="en-US" sz="2400" kern="1200" dirty="0" smtClean="0">
                          <a:solidFill>
                            <a:srgbClr val="0000FF"/>
                          </a:solidFill>
                          <a:effectLst/>
                          <a:latin typeface="#9Slide05 Brannboll Ny" panose="02000000000000000000" pitchFamily="2" charset="0"/>
                          <a:ea typeface="+mn-ea"/>
                          <a:cs typeface="+mn-cs"/>
                        </a:rPr>
                        <a:t>.</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Hãy</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kể</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lại</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những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thể</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hiện</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tình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yêu</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thương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con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người</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của</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bạn</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lớp</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trường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em</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Em</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học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tập</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được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điều</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gì</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từ</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rgbClr val="0000FF"/>
                          </a:solidFill>
                          <a:effectLst/>
                          <a:latin typeface="Times New Roman" panose="02020603050405020304" pitchFamily="18" charset="0"/>
                          <a:ea typeface="+mn-ea"/>
                          <a:cs typeface="Times New Roman" panose="02020603050405020304" pitchFamily="18" charset="0"/>
                        </a:rPr>
                        <a:t>đó</a:t>
                      </a:r>
                      <a:r>
                        <a:rPr lang="en-US" sz="2400" kern="1200" dirty="0" smtClean="0">
                          <a:solidFill>
                            <a:srgbClr val="0000FF"/>
                          </a:solidFill>
                          <a:effectLst/>
                          <a:latin typeface="Times New Roman" panose="02020603050405020304" pitchFamily="18" charset="0"/>
                          <a:ea typeface="+mn-ea"/>
                          <a:cs typeface="Times New Roman" panose="02020603050405020304" pitchFamily="18" charset="0"/>
                        </a:rPr>
                        <a:t>?</a:t>
                      </a:r>
                      <a:endParaRPr lang="en-US" sz="2400" kern="1200" dirty="0" smtClean="0">
                        <a:solidFill>
                          <a:srgbClr val="0000FF"/>
                        </a:solidFill>
                        <a:effectLst/>
                        <a:latin typeface="Times New Roman" panose="02020603050405020304" pitchFamily="18" charset="0"/>
                        <a:ea typeface="+mn-ea"/>
                        <a:cs typeface="Times New Roman" panose="02020603050405020304" pitchFamily="18" charset="0"/>
                      </a:endParaRPr>
                    </a:p>
                  </a:txBody>
                  <a:tcPr marL="0" marR="0" marT="0" marB="0">
                    <a:noFill/>
                  </a:tcPr>
                </a:tc>
              </a:tr>
            </a:tbl>
          </a:graphicData>
        </a:graphic>
      </p:graphicFrame>
      <p:sp>
        <p:nvSpPr>
          <p:cNvPr id="3" name="Rectangle 1"/>
          <p:cNvSpPr>
            <a:spLocks noChangeArrowheads="1"/>
          </p:cNvSpPr>
          <p:nvPr/>
        </p:nvSpPr>
        <p:spPr bwMode="auto">
          <a:xfrm>
            <a:off x="5059363" y="3075306"/>
            <a:ext cx="30988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eaLnBrk="0" fontAlgn="base" hangingPunct="0">
              <a:spcBef>
                <a:spcPct val="0"/>
              </a:spcBef>
              <a:spcAft>
                <a:spcPct val="0"/>
              </a:spcAft>
            </a:pPr>
            <a:br>
              <a:rPr lang="en-US" altLang="en-US" sz="1600" smtClean="0">
                <a:solidFill>
                  <a:prstClr val="black"/>
                </a:solidFill>
                <a:latin typeface="Arial" panose="020B0604020202020204" pitchFamily="34" charset="0"/>
              </a:rPr>
            </a:br>
            <a:endParaRPr lang="en-US" altLang="en-US" sz="1600"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2730514"/>
            <a:ext cx="30988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eaLnBrk="0" fontAlgn="base" hangingPunct="0">
              <a:spcBef>
                <a:spcPct val="0"/>
              </a:spcBef>
              <a:spcAft>
                <a:spcPct val="0"/>
              </a:spcAft>
            </a:pPr>
            <a:br>
              <a:rPr lang="en-US" altLang="en-US" sz="1600" smtClean="0">
                <a:solidFill>
                  <a:prstClr val="black"/>
                </a:solidFill>
                <a:latin typeface="Arial" panose="020B0604020202020204" pitchFamily="34" charset="0"/>
              </a:rPr>
            </a:br>
            <a:endParaRPr lang="en-US" altLang="en-US" sz="1600" smtClean="0">
              <a:solidFill>
                <a:prstClr val="black"/>
              </a:solidFill>
              <a:latin typeface="Arial" panose="020B0604020202020204" pitchFamily="34" charset="0"/>
            </a:endParaRPr>
          </a:p>
        </p:txBody>
      </p:sp>
      <p:pic>
        <p:nvPicPr>
          <p:cNvPr id="5122" name="Picture 2" descr="Một số kĩ thuật dạy học tích cực ở tiểu học | Top Tài Liệ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466531" y="4274082"/>
          <a:ext cx="11112759" cy="2560320"/>
        </p:xfrm>
        <a:graphic>
          <a:graphicData uri="http://schemas.openxmlformats.org/drawingml/2006/table">
            <a:tbl>
              <a:tblPr firstRow="1" firstCol="1" bandRow="1"/>
              <a:tblGrid>
                <a:gridCol w="11112759"/>
              </a:tblGrid>
              <a:tr h="1651518">
                <a:tc>
                  <a:txBody>
                    <a:bodyPr/>
                    <a:lstStyle/>
                    <a:p>
                      <a:pPr marL="0" marR="0" indent="0">
                        <a:spcBef>
                          <a:spcPts val="0"/>
                        </a:spcBef>
                        <a:spcAft>
                          <a:spcPts val="0"/>
                        </a:spcAft>
                      </a:pPr>
                      <a:r>
                        <a:rPr lang="vi-VN" sz="10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Quan tâm, chăm sóc lẫn nhau giữa các thành viên trong gia đình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Động viên, giúp đỡ khi gặp khó khăn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Các bạn hỗ trợ, giúp đỡ lẫn nhau tr</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học tập và rèn luyện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Thầy 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động viên, dìu dắt, dạy bảo các em học 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Học sinh biết ơn, kính trọng thầy cô</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Mọi người yêu thương, cảm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lụt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hạn hán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Cùng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nhau giúp đỡ người dân ở các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miền khó </a:t>
                      </a: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kh</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429895"/>
          </a:xfrm>
          <a:prstGeom prst="rect">
            <a:avLst/>
          </a:prstGeom>
          <a:solidFill>
            <a:schemeClr val="accent3">
              <a:lumMod val="20000"/>
              <a:lumOff val="80000"/>
            </a:schemeClr>
          </a:solidFill>
        </p:spPr>
        <p:txBody>
          <a:bodyPr wrap="square" lIns="91440" tIns="45720" rIns="91440" bIns="45720">
            <a:spAutoFit/>
          </a:bodyPr>
          <a:lstStyle/>
          <a:p>
            <a:pPr algn="ctr"/>
            <a:r>
              <a:rPr lang="en-US" sz="22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2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2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2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2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2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22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22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6877" t="53352" r="11679"/>
          <a:stretch>
            <a:fillRect/>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240" y="774700"/>
            <a:ext cx="3124200" cy="2567940"/>
          </a:xfrm>
          <a:prstGeom prst="cloudCallout">
            <a:avLst>
              <a:gd name="adj1" fmla="val -17685"/>
              <a:gd name="adj2" fmla="val 85880"/>
            </a:avLst>
          </a:prstGeom>
          <a:solidFill>
            <a:srgbClr val="FFCCFF"/>
          </a:solidFill>
          <a:ln w="9525">
            <a:solidFill>
              <a:schemeClr val="tx1"/>
            </a:solidFill>
            <a:round/>
          </a:ln>
          <a:effectLst/>
        </p:spPr>
        <p:txBody>
          <a:bodyPr anchor="ctr"/>
          <a:lstStyle/>
          <a:p>
            <a:pPr algn="ctr" fontAlgn="base">
              <a:spcBef>
                <a:spcPct val="0"/>
              </a:spcBef>
              <a:spcAft>
                <a:spcPct val="0"/>
              </a:spcAft>
            </a:pPr>
            <a:endParaRPr lang="en-US" sz="2200" dirty="0" err="1" smtClean="0">
              <a:latin typeface="#9Slide05 Brannboll Ny" panose="02000000000000000000" pitchFamily="2" charset="0"/>
            </a:endParaRPr>
          </a:p>
          <a:p>
            <a:pPr algn="ctr" fontAlgn="base">
              <a:spcBef>
                <a:spcPct val="0"/>
              </a:spcBef>
              <a:spcAft>
                <a:spcPct val="0"/>
              </a:spcAft>
            </a:pP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ý hay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Thân</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2200" b="1" i="1" dirty="0" smtClean="0">
                <a:solidFill>
                  <a:srgbClr val="A50021"/>
                </a:solidFill>
              </a:rPr>
              <a:t>.</a:t>
            </a:r>
            <a:endParaRPr lang="en-US" sz="2200" b="1" i="1" dirty="0" smtClean="0">
              <a:solidFill>
                <a:srgbClr val="A50021"/>
              </a:solidFill>
            </a:endParaRPr>
          </a:p>
        </p:txBody>
      </p:sp>
      <p:sp>
        <p:nvSpPr>
          <p:cNvPr id="7" name="AutoShape 7"/>
          <p:cNvSpPr>
            <a:spLocks noChangeArrowheads="1"/>
          </p:cNvSpPr>
          <p:nvPr/>
        </p:nvSpPr>
        <p:spPr bwMode="auto">
          <a:xfrm>
            <a:off x="9067800" y="774700"/>
            <a:ext cx="3124200" cy="2350135"/>
          </a:xfrm>
          <a:prstGeom prst="cloudCallout">
            <a:avLst>
              <a:gd name="adj1" fmla="val -17685"/>
              <a:gd name="adj2" fmla="val 85880"/>
            </a:avLst>
          </a:prstGeom>
          <a:solidFill>
            <a:schemeClr val="accent3">
              <a:lumMod val="20000"/>
              <a:lumOff val="80000"/>
            </a:schemeClr>
          </a:solidFill>
          <a:ln w="9525">
            <a:solidFill>
              <a:schemeClr val="tx1"/>
            </a:solidFill>
            <a:round/>
          </a:ln>
          <a:effectLst/>
        </p:spPr>
        <p:txBody>
          <a:bodyPr anchor="ctr"/>
          <a:lstStyle/>
          <a:p>
            <a:r>
              <a:rPr lang="en-US" sz="2200" dirty="0">
                <a:latin typeface="Times New Roman" panose="02020603050405020304" pitchFamily="18" charset="0"/>
                <a:cs typeface="Times New Roman" panose="02020603050405020304" pitchFamily="18" charset="0"/>
              </a:rPr>
              <a:t>Theo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pic>
        <p:nvPicPr>
          <p:cNvPr id="8" name="Google Shape;154;p8"/>
          <p:cNvPicPr preferRelativeResize="0"/>
          <p:nvPr/>
        </p:nvPicPr>
        <p:blipFill rotWithShape="1">
          <a:blip r:embed="rId2"/>
          <a:srcRect l="16992" t="-937" r="50159" b="17086"/>
          <a:stretch>
            <a:fillRect/>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200" b="1" kern="0" dirty="0" err="1" smtClean="0">
                <a:solidFill>
                  <a:prstClr val="black"/>
                </a:solidFill>
                <a:latin typeface="Times New Roman" panose="02020603050405020304" pitchFamily="18" charset="0"/>
                <a:cs typeface="Times New Roman" panose="02020603050405020304" pitchFamily="18" charset="0"/>
              </a:rPr>
              <a:t>Đóng</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vai</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xử</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lí</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tình</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huống</a:t>
            </a:r>
            <a:endParaRPr lang="en-US" sz="2200" b="1" kern="0" dirty="0" err="1" smtClean="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nvGraphicFramePr>
        <p:xfrm>
          <a:off x="601705" y="2497270"/>
          <a:ext cx="4147577" cy="3657600"/>
        </p:xfrm>
        <a:graphic>
          <a:graphicData uri="http://schemas.openxmlformats.org/drawingml/2006/table">
            <a:tbl>
              <a:tblPr/>
              <a:tblGrid>
                <a:gridCol w="4147577"/>
              </a:tblGrid>
              <a:tr h="960120">
                <a:tc>
                  <a:txBody>
                    <a:bodyPr/>
                    <a:lstStyle/>
                    <a:p>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3.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Sau</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buổi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cùng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bộ</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vẻ</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nhà</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Bỗng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phụ</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nữ</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gần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hỏi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thăm</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đường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định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dừng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thì</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kéo</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tay</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Thôi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muộn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rồi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chỉ</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đường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khác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phải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việc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theo</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nhưng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chân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cứ</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như</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đừng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muốn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bước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n-US" sz="22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Trò chơi </a:t>
            </a:r>
            <a:endParaRPr lang="en-US" sz="3600" b="1" i="1" kern="10" dirty="0" smtClean="0">
              <a:ln w="9525">
                <a:solidFill>
                  <a:srgbClr val="000000"/>
                </a:solidFill>
                <a:rou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a:p>
            <a:pPr algn="ctr" eaLnBrk="0" fontAlgn="base" hangingPunct="0">
              <a:spcBef>
                <a:spcPct val="0"/>
              </a:spcBef>
              <a:spcAft>
                <a:spcPct val="0"/>
              </a:spcAft>
            </a:pPr>
            <a:r>
              <a:rPr lang="vi-VN"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KÌ PHÙNG ĐỊCH THỦ</a:t>
            </a:r>
            <a:r>
              <a:rPr lang="vi-VN"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smtClean="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endParaRPr lang="en-US" sz="3600" b="1" i="1" kern="10" dirty="0">
              <a:ln w="9525">
                <a:solidFill>
                  <a:srgbClr val="000000"/>
                </a:solidFill>
                <a:rou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
        <p:nvSpPr>
          <p:cNvPr id="6" name="Text Box 33"/>
          <p:cNvSpPr txBox="1">
            <a:spLocks noChangeArrowheads="1"/>
          </p:cNvSpPr>
          <p:nvPr/>
        </p:nvSpPr>
        <p:spPr bwMode="auto">
          <a:xfrm>
            <a:off x="1248159" y="2741644"/>
            <a:ext cx="9569669" cy="1076325"/>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dirty="0" err="1">
                <a:solidFill>
                  <a:srgbClr val="FF00FF"/>
                </a:solidFill>
                <a:latin typeface="Times New Roman Regular" panose="02020503050405090304" charset="0"/>
                <a:cs typeface="Times New Roman Regular" panose="02020503050405090304" charset="0"/>
              </a:rPr>
              <a:t>Tìm</a:t>
            </a:r>
            <a:r>
              <a:rPr lang="en-US" altLang="en-US" dirty="0">
                <a:solidFill>
                  <a:srgbClr val="FF00FF"/>
                </a:solidFill>
                <a:latin typeface="Times New Roman Regular" panose="02020503050405090304" charset="0"/>
                <a:cs typeface="Times New Roman Regular" panose="02020503050405090304" charset="0"/>
              </a:rPr>
              <a:t> ca </a:t>
            </a:r>
            <a:r>
              <a:rPr lang="en-US" altLang="en-US" dirty="0" err="1">
                <a:solidFill>
                  <a:srgbClr val="FF00FF"/>
                </a:solidFill>
                <a:latin typeface="Times New Roman Regular" panose="02020503050405090304" charset="0"/>
                <a:cs typeface="Times New Roman Regular" panose="02020503050405090304" charset="0"/>
              </a:rPr>
              <a:t>dao</a:t>
            </a:r>
            <a:r>
              <a:rPr lang="en-US" altLang="en-US" dirty="0">
                <a:solidFill>
                  <a:srgbClr val="FF00FF"/>
                </a:solidFill>
                <a:latin typeface="Times New Roman Regular" panose="02020503050405090304" charset="0"/>
                <a:cs typeface="Times New Roman Regular" panose="02020503050405090304" charset="0"/>
              </a:rPr>
              <a:t>, </a:t>
            </a:r>
            <a:r>
              <a:rPr lang="en-US" altLang="en-US" dirty="0" err="1">
                <a:solidFill>
                  <a:srgbClr val="FF00FF"/>
                </a:solidFill>
                <a:latin typeface="Times New Roman Regular" panose="02020503050405090304" charset="0"/>
                <a:cs typeface="Times New Roman Regular" panose="02020503050405090304" charset="0"/>
              </a:rPr>
              <a:t>tục</a:t>
            </a:r>
            <a:r>
              <a:rPr lang="en-US" altLang="en-US" dirty="0">
                <a:solidFill>
                  <a:srgbClr val="FF00FF"/>
                </a:solidFill>
                <a:latin typeface="Times New Roman Regular" panose="02020503050405090304" charset="0"/>
                <a:cs typeface="Times New Roman Regular" panose="02020503050405090304" charset="0"/>
              </a:rPr>
              <a:t> </a:t>
            </a:r>
            <a:r>
              <a:rPr lang="en-US" altLang="en-US" dirty="0" err="1">
                <a:solidFill>
                  <a:srgbClr val="FF00FF"/>
                </a:solidFill>
                <a:latin typeface="Times New Roman Regular" panose="02020503050405090304" charset="0"/>
                <a:cs typeface="Times New Roman Regular" panose="02020503050405090304" charset="0"/>
              </a:rPr>
              <a:t>ngữ</a:t>
            </a:r>
            <a:r>
              <a:rPr lang="vi-VN" altLang="en-US" dirty="0">
                <a:solidFill>
                  <a:srgbClr val="FF00FF"/>
                </a:solidFill>
                <a:latin typeface="Times New Roman Regular" panose="02020503050405090304" charset="0"/>
                <a:cs typeface="Times New Roman Regular" panose="02020503050405090304" charset="0"/>
              </a:rPr>
              <a:t>, châm ngôn</a:t>
            </a:r>
            <a:r>
              <a:rPr lang="en-US" altLang="en-US" dirty="0">
                <a:solidFill>
                  <a:srgbClr val="FF00FF"/>
                </a:solidFill>
                <a:latin typeface="Times New Roman Regular" panose="02020503050405090304" charset="0"/>
                <a:cs typeface="Times New Roman Regular" panose="02020503050405090304" charset="0"/>
              </a:rPr>
              <a:t> </a:t>
            </a:r>
            <a:r>
              <a:rPr lang="en-US" altLang="en-US" dirty="0" err="1">
                <a:solidFill>
                  <a:srgbClr val="FF00FF"/>
                </a:solidFill>
                <a:latin typeface="Times New Roman Regular" panose="02020503050405090304" charset="0"/>
                <a:cs typeface="Times New Roman Regular" panose="02020503050405090304" charset="0"/>
              </a:rPr>
              <a:t>về</a:t>
            </a:r>
            <a:r>
              <a:rPr lang="en-US" altLang="en-US" dirty="0">
                <a:solidFill>
                  <a:srgbClr val="FF00FF"/>
                </a:solidFill>
                <a:latin typeface="Times New Roman Regular" panose="02020503050405090304" charset="0"/>
                <a:cs typeface="Times New Roman Regular" panose="02020503050405090304" charset="0"/>
              </a:rPr>
              <a:t> </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yêu</a:t>
            </a:r>
            <a:r>
              <a:rPr lang="en-US" altLang="en-US" dirty="0" smtClean="0">
                <a:solidFill>
                  <a:srgbClr val="FF00FF"/>
                </a:solidFill>
                <a:latin typeface="Times New Roman Regular" panose="02020503050405090304" charset="0"/>
                <a:cs typeface="Times New Roman Regular" panose="02020503050405090304" charset="0"/>
              </a:rPr>
              <a:t> </a:t>
            </a:r>
            <a:r>
              <a:rPr lang="en-US" altLang="en-US" dirty="0" err="1" smtClean="0">
                <a:solidFill>
                  <a:srgbClr val="FF00FF"/>
                </a:solidFill>
                <a:latin typeface="Times New Roman Regular" panose="02020503050405090304" charset="0"/>
                <a:cs typeface="Times New Roman Regular" panose="02020503050405090304" charset="0"/>
              </a:rPr>
              <a:t>thương</a:t>
            </a:r>
            <a:r>
              <a:rPr lang="en-US" altLang="en-US" dirty="0" smtClean="0">
                <a:solidFill>
                  <a:srgbClr val="FF00FF"/>
                </a:solidFill>
                <a:latin typeface="Times New Roman Regular" panose="02020503050405090304" charset="0"/>
                <a:cs typeface="Times New Roman Regular" panose="02020503050405090304" charset="0"/>
              </a:rPr>
              <a:t> con </a:t>
            </a:r>
            <a:r>
              <a:rPr lang="en-US" altLang="en-US" dirty="0" err="1" smtClean="0">
                <a:solidFill>
                  <a:srgbClr val="FF00FF"/>
                </a:solidFill>
                <a:latin typeface="Times New Roman Regular" panose="02020503050405090304" charset="0"/>
                <a:cs typeface="Times New Roman Regular" panose="02020503050405090304" charset="0"/>
              </a:rPr>
              <a:t>người</a:t>
            </a:r>
            <a:endParaRPr lang="en-US" altLang="en-US" dirty="0">
              <a:solidFill>
                <a:srgbClr val="FF00FF"/>
              </a:solidFill>
              <a:latin typeface="Times New Roman Regular" panose="02020503050405090304" charset="0"/>
              <a:cs typeface="Times New Roman Regular" panose="02020503050405090304" charset="0"/>
            </a:endParaRPr>
          </a:p>
        </p:txBody>
      </p:sp>
      <p:sp>
        <p:nvSpPr>
          <p:cNvPr id="7" name="Rectangle 6"/>
          <p:cNvSpPr/>
          <p:nvPr/>
        </p:nvSpPr>
        <p:spPr>
          <a:xfrm>
            <a:off x="2662218" y="4099517"/>
            <a:ext cx="7774007" cy="2676525"/>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SVN-Vanilla Daisy Pro" panose="00000500000000000000" pitchFamily="2"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Số</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tham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lớp</a:t>
            </a:r>
            <a:endParaRPr lang="en-US" sz="2400" b="1"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Cách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thức</a:t>
            </a:r>
            <a:r>
              <a:rPr lang="en-US" sz="2400" b="1" dirty="0" smtClean="0">
                <a:solidFill>
                  <a:prstClr val="black"/>
                </a:solidFill>
                <a:latin typeface="Times New Roman" panose="02020603050405020304" pitchFamily="18" charset="0"/>
                <a:cs typeface="Times New Roman" panose="02020603050405020304" pitchFamily="18" charset="0"/>
              </a:rPr>
              <a:t>: Chia </a:t>
            </a:r>
            <a:r>
              <a:rPr lang="en-US" sz="2400" b="1" dirty="0" err="1" smtClean="0">
                <a:solidFill>
                  <a:prstClr val="black"/>
                </a:solidFill>
                <a:latin typeface="Times New Roman" panose="02020603050405020304" pitchFamily="18" charset="0"/>
                <a:cs typeface="Times New Roman" panose="02020603050405020304" pitchFamily="18" charset="0"/>
              </a:rPr>
              <a:t>lớp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làm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hai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đội</a:t>
            </a:r>
            <a:r>
              <a:rPr lang="en-US" sz="2400" b="1" dirty="0" smtClean="0">
                <a:solidFill>
                  <a:prstClr val="black"/>
                </a:solidFill>
                <a:latin typeface="Times New Roman" panose="02020603050405020304" pitchFamily="18" charset="0"/>
                <a:cs typeface="Times New Roman" panose="02020603050405020304" pitchFamily="18" charset="0"/>
              </a:rPr>
              <a:t>(</a:t>
            </a:r>
            <a:r>
              <a:rPr lang="en-US" sz="2400" b="1" dirty="0" err="1" smtClean="0">
                <a:solidFill>
                  <a:prstClr val="black"/>
                </a:solidFill>
                <a:latin typeface="Times New Roman" panose="02020603050405020304" pitchFamily="18" charset="0"/>
                <a:cs typeface="Times New Roman" panose="02020603050405020304" pitchFamily="18" charset="0"/>
              </a:rPr>
              <a:t>hoặc</a:t>
            </a:r>
            <a:r>
              <a:rPr lang="en-US" sz="2400" b="1" dirty="0" smtClean="0">
                <a:solidFill>
                  <a:prstClr val="black"/>
                </a:solidFill>
                <a:latin typeface="Times New Roman" panose="02020603050405020304" pitchFamily="18" charset="0"/>
                <a:cs typeface="Times New Roman" panose="02020603050405020304" pitchFamily="18" charset="0"/>
              </a:rPr>
              <a:t> 3) </a:t>
            </a:r>
            <a:r>
              <a:rPr lang="en-US" sz="2400" b="1" dirty="0" err="1" smtClean="0">
                <a:solidFill>
                  <a:prstClr val="black"/>
                </a:solidFill>
                <a:latin typeface="Times New Roman" panose="02020603050405020304" pitchFamily="18" charset="0"/>
                <a:cs typeface="Times New Roman" panose="02020603050405020304" pitchFamily="18" charset="0"/>
              </a:rPr>
              <a:t>theo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Mỗi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cử</a:t>
            </a:r>
            <a:r>
              <a:rPr lang="en-US" sz="2400" b="1" dirty="0" smtClean="0">
                <a:solidFill>
                  <a:prstClr val="black"/>
                </a:solidFill>
                <a:latin typeface="Times New Roman" panose="02020603050405020304" pitchFamily="18" charset="0"/>
                <a:cs typeface="Times New Roman" panose="02020603050405020304" pitchFamily="18" charset="0"/>
              </a:rPr>
              <a:t> 1 </a:t>
            </a:r>
            <a:r>
              <a:rPr lang="en-US" sz="2400" b="1" dirty="0" err="1" smtClean="0">
                <a:solidFill>
                  <a:prstClr val="black"/>
                </a:solidFill>
                <a:latin typeface="Times New Roman" panose="02020603050405020304" pitchFamily="18" charset="0"/>
                <a:cs typeface="Times New Roman" panose="02020603050405020304" pitchFamily="18" charset="0"/>
              </a:rPr>
              <a:t>đâị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Lần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lượt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câu</a:t>
            </a:r>
            <a:r>
              <a:rPr lang="en-US" sz="2400" b="1" dirty="0" smtClean="0">
                <a:solidFill>
                  <a:prstClr val="black"/>
                </a:solidFill>
                <a:latin typeface="Times New Roman" panose="02020603050405020304" pitchFamily="18" charset="0"/>
                <a:cs typeface="Times New Roman" panose="02020603050405020304" pitchFamily="18" charset="0"/>
              </a:rPr>
              <a:t> ca </a:t>
            </a:r>
            <a:r>
              <a:rPr lang="en-US" sz="2400" b="1" dirty="0" err="1" smtClean="0">
                <a:solidFill>
                  <a:prstClr val="black"/>
                </a:solidFill>
                <a:latin typeface="Times New Roman" panose="02020603050405020304" pitchFamily="18" charset="0"/>
                <a:cs typeface="Times New Roman" panose="02020603050405020304" pitchFamily="18" charset="0"/>
              </a:rPr>
              <a:t>dao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tục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ngữ</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châm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ngôn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về</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truyền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thống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tốt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đẹp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được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lặp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lại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câu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khác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lượt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đội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nào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được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sẽ</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loại</a:t>
            </a:r>
            <a:r>
              <a:rPr lang="en-US" sz="2400" b="1" dirty="0" smtClean="0">
                <a:solidFill>
                  <a:prstClr val="black"/>
                </a:solidFill>
                <a:latin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2"/>
          <a:srcRect l="16992" t="-937" r="50159" b="17086"/>
          <a:stretch>
            <a:fillRect/>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3"/>
          <a:srcRect l="15285" t="10430" r="46645" b="11190"/>
          <a:stretch>
            <a:fillRect/>
          </a:stretch>
        </p:blipFill>
        <p:spPr>
          <a:xfrm>
            <a:off x="-752475" y="1766570"/>
            <a:ext cx="7237095" cy="4916805"/>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200" b="1" kern="0" dirty="0" err="1" smtClean="0">
                <a:solidFill>
                  <a:prstClr val="black"/>
                </a:solidFill>
                <a:latin typeface="Times New Roman" panose="02020603050405020304" pitchFamily="18" charset="0"/>
                <a:cs typeface="Times New Roman" panose="02020603050405020304" pitchFamily="18" charset="0"/>
              </a:rPr>
              <a:t>Câu</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hỏi</a:t>
            </a:r>
            <a:endParaRPr lang="en-US" sz="2200" b="1" kern="0" dirty="0" err="1" smtClean="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200" b="1" kern="0" dirty="0" err="1" smtClean="0">
                <a:solidFill>
                  <a:prstClr val="black"/>
                </a:solidFill>
                <a:latin typeface="Times New Roman" panose="02020603050405020304" pitchFamily="18" charset="0"/>
                <a:cs typeface="Times New Roman" panose="02020603050405020304" pitchFamily="18" charset="0"/>
              </a:rPr>
              <a:t>Trả</a:t>
            </a:r>
            <a:r>
              <a:rPr lang="en-US" sz="2200" b="1" kern="0" dirty="0" smtClean="0">
                <a:solidFill>
                  <a:prstClr val="black"/>
                </a:solidFill>
                <a:latin typeface="Times New Roman" panose="02020603050405020304" pitchFamily="18" charset="0"/>
                <a:cs typeface="Times New Roman" panose="02020603050405020304" pitchFamily="18" charset="0"/>
              </a:rPr>
              <a:t> </a:t>
            </a:r>
            <a:r>
              <a:rPr lang="en-US" sz="2200" b="1" kern="0" dirty="0" err="1" smtClean="0">
                <a:solidFill>
                  <a:prstClr val="black"/>
                </a:solidFill>
                <a:latin typeface="Times New Roman" panose="02020603050405020304" pitchFamily="18" charset="0"/>
                <a:cs typeface="Times New Roman" panose="02020603050405020304" pitchFamily="18" charset="0"/>
              </a:rPr>
              <a:t>lời</a:t>
            </a:r>
            <a:endParaRPr lang="en-US" sz="2200" b="1" kern="0" dirty="0" err="1" smtClean="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5"/>
          <a:srcRect/>
          <a:stretch>
            <a:fill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200" b="1" dirty="0" smtClean="0">
                <a:solidFill>
                  <a:srgbClr val="0070C0"/>
                </a:solidFill>
                <a:latin typeface="Times New Roman" panose="02020603050405020304" pitchFamily="18" charset="0"/>
                <a:cs typeface="Times New Roman" panose="02020603050405020304" pitchFamily="18" charset="0"/>
              </a:rPr>
              <a:t>BÀI TẬP 4</a:t>
            </a:r>
            <a:endParaRPr lang="en-US" altLang="en-US" sz="2200" b="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custDataLst>
              <p:tags r:id="rId7"/>
            </p:custDataLst>
          </p:nvPr>
        </p:nvGraphicFramePr>
        <p:xfrm>
          <a:off x="523752" y="2594973"/>
          <a:ext cx="5058058" cy="2987040"/>
        </p:xfrm>
        <a:graphic>
          <a:graphicData uri="http://schemas.openxmlformats.org/drawingml/2006/table">
            <a:tbl>
              <a:tblPr>
                <a:tableStyleId>{5C22544A-7EE6-4342-B048-85BDC9FD1C3A}</a:tableStyleId>
              </a:tblPr>
              <a:tblGrid>
                <a:gridCol w="5058058"/>
              </a:tblGrid>
              <a:tr h="990600">
                <a:tc>
                  <a:txBody>
                    <a:bodyPr/>
                    <a:lstStyle/>
                    <a:p>
                      <a:r>
                        <a:rPr lang="en-US" sz="2200" kern="1200" dirty="0" smtClean="0">
                          <a:solidFill>
                            <a:srgbClr val="0000FF"/>
                          </a:solidFill>
                          <a:effectLst/>
                          <a:latin typeface="#9Slide05 Brannboll Ny" panose="02000000000000000000" pitchFamily="2" charset="0"/>
                          <a:ea typeface="+mn-ea"/>
                          <a:cs typeface="+mn-cs"/>
                        </a:rPr>
                        <a:t> </a:t>
                      </a:r>
                      <a:r>
                        <a:rPr lang="en-US" sz="2200" kern="1200" dirty="0" smtClean="0">
                          <a:solidFill>
                            <a:schemeClr val="dk1"/>
                          </a:solidFill>
                          <a:effectLst/>
                          <a:latin typeface="#9Slide05 Brannboll Ny" panose="02000000000000000000" pitchFamily="2" charset="0"/>
                          <a:ea typeface="+mn-ea"/>
                          <a:cs typeface="+mn-cs"/>
                        </a:rPr>
                        <a:t>4.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câu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tục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ngữ</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ngữ</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sau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câu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nào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nói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vẻ</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tình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yêu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thương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con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Vì</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sao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Một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con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ngựa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đau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cả</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tàu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bỏ</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cỏ</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B.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Mội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miếng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đới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một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gói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no.</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C.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Khỏng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ai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giàu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họ</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ai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đời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D.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Chị</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ngã</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em</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nâng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E.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Máu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chảy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ruột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mềm</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G.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lành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đùm</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rách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oFill/>
                  </a:tcPr>
                </a:tc>
              </a:tr>
            </a:tbl>
          </a:graphicData>
        </a:graphic>
      </p:graphicFrame>
      <p:sp>
        <p:nvSpPr>
          <p:cNvPr id="3" name="Rectangle 1"/>
          <p:cNvSpPr>
            <a:spLocks noChangeArrowheads="1"/>
          </p:cNvSpPr>
          <p:nvPr/>
        </p:nvSpPr>
        <p:spPr bwMode="auto">
          <a:xfrm>
            <a:off x="5059363" y="2982913"/>
            <a:ext cx="30988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2200" b="0" i="0" u="none" strike="noStrike" cap="none" normalizeH="0" baseline="0" smtClean="0">
                <a:ln>
                  <a:noFill/>
                </a:ln>
                <a:solidFill>
                  <a:schemeClr val="tx1"/>
                </a:solidFill>
                <a:effectLst/>
                <a:latin typeface="Arial" panose="020B0604020202020204" pitchFamily="34" charset="0"/>
              </a:rPr>
            </a:br>
            <a:endParaRPr kumimoji="0" lang="en-US" altLang="en-US" sz="22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nvGraphicFramePr>
        <p:xfrm>
          <a:off x="6648080" y="1689979"/>
          <a:ext cx="5370602" cy="4934014"/>
        </p:xfrm>
        <a:graphic>
          <a:graphicData uri="http://schemas.openxmlformats.org/drawingml/2006/table">
            <a:tbl>
              <a:tblPr/>
              <a:tblGrid>
                <a:gridCol w="5370602"/>
              </a:tblGrid>
              <a:tr h="960120">
                <a:tc>
                  <a:txBody>
                    <a:bodyPr/>
                    <a:lstStyle/>
                    <a:p>
                      <a:r>
                        <a:rPr lang="en-US" sz="2200" kern="1200" dirty="0" smtClean="0">
                          <a:solidFill>
                            <a:schemeClr val="tx1"/>
                          </a:solidFill>
                          <a:effectLst/>
                          <a:latin typeface="SVN-Vanilla Daisy Pro" panose="00000500000000000000" pitchFamily="2" charset="0"/>
                          <a:ea typeface="+mn-ea"/>
                          <a:cs typeface="+mn-cs"/>
                        </a:rPr>
                        <a:t>4.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Tục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ngữ</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ngữ</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sau</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câu</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nói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tình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yêu</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con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lành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đùm</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rách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Vì</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muốn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trở</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cái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thì</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này</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rách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thì</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lá</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lành</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phải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bảo</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vệ</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đùm</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bọc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thế</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mới</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phát</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triển</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2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che</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chở</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rách</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2638121"/>
            <a:ext cx="30988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2200" b="0" i="0" u="none" strike="noStrike" cap="none" normalizeH="0" baseline="0" smtClean="0">
                <a:ln>
                  <a:noFill/>
                </a:ln>
                <a:solidFill>
                  <a:schemeClr val="tx1"/>
                </a:solidFill>
                <a:effectLst/>
                <a:latin typeface="Arial" panose="020B0604020202020204" pitchFamily="34" charset="0"/>
              </a:rPr>
            </a:br>
            <a:endParaRPr kumimoji="0" lang="en-US" altLang="en-US" sz="22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609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44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 </a:t>
              </a:r>
              <a:endPar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endParaRP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a:t>
              </a:r>
              <a:endPar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KHỞI ĐỘNG</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44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 </a:t>
              </a:r>
              <a:endPar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endParaRP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IV.</a:t>
              </a:r>
              <a:endPar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VẬN DỤNG</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srcRect l="15285" t="10430" r="46645" b="11190"/>
          <a:stretch>
            <a:fillRect/>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4"/>
          <a:stretch>
            <a:fillRect/>
          </a:stretch>
        </p:blipFill>
        <p:spPr>
          <a:xfrm>
            <a:off x="4705617" y="209006"/>
            <a:ext cx="6353926" cy="5865304"/>
          </a:xfrm>
          <a:prstGeom prst="rect">
            <a:avLst/>
          </a:prstGeom>
        </p:spPr>
      </p:pic>
      <p:graphicFrame>
        <p:nvGraphicFramePr>
          <p:cNvPr id="8" name="Table 7"/>
          <p:cNvGraphicFramePr>
            <a:graphicFrameLocks noGrp="1"/>
          </p:cNvGraphicFramePr>
          <p:nvPr/>
        </p:nvGraphicFramePr>
        <p:xfrm>
          <a:off x="590550" y="2730137"/>
          <a:ext cx="4115067" cy="3901440"/>
        </p:xfrm>
        <a:graphic>
          <a:graphicData uri="http://schemas.openxmlformats.org/drawingml/2006/table">
            <a:tbl>
              <a:tblPr/>
              <a:tblGrid>
                <a:gridCol w="4115067"/>
              </a:tblGrid>
              <a:tr h="1214845">
                <a:tc>
                  <a:txBody>
                    <a:bodyPr/>
                    <a:lstStyle/>
                    <a:p>
                      <a:pPr algn="just"/>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1: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Sưu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tầm</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những</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bức</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tranh</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bài</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hát</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thơ</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chuyện</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thể</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hiện</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tình</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yêu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thương</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giữa</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con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người</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với</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cơn</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người</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và</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dán</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vào</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một</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tờ</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giấy</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lớn</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đề</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làm</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thành</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bộ</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sưu</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tập</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về</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chủ</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đề</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smtClean="0">
                          <a:solidFill>
                            <a:srgbClr val="0000FF"/>
                          </a:solidFill>
                          <a:effectLst/>
                          <a:latin typeface="Times New Roman" panose="02020603050405020304" pitchFamily="18" charset="0"/>
                          <a:ea typeface="+mn-ea"/>
                          <a:cs typeface="Times New Roman" panose="02020603050405020304" pitchFamily="18" charset="0"/>
                        </a:rPr>
                        <a:t>này</a:t>
                      </a:r>
                      <a:r>
                        <a:rPr lang="en-US" sz="3200" kern="1200" dirty="0" smtClean="0">
                          <a:solidFill>
                            <a:srgbClr val="0000FF"/>
                          </a:solidFill>
                          <a:effectLst/>
                          <a:latin typeface="Times New Roman" panose="02020603050405020304" pitchFamily="18" charset="0"/>
                          <a:ea typeface="+mn-ea"/>
                          <a:cs typeface="Times New Roman" panose="02020603050405020304" pitchFamily="18" charset="0"/>
                        </a:rPr>
                        <a:t>.</a:t>
                      </a:r>
                      <a:endParaRPr lang="en-US" sz="3200" kern="1200" dirty="0" smtClean="0">
                        <a:solidFill>
                          <a:srgbClr val="0000FF"/>
                        </a:solidFill>
                        <a:effectLst/>
                        <a:latin typeface="Times New Roman" panose="02020603050405020304" pitchFamily="18" charset="0"/>
                        <a:ea typeface="+mn-ea"/>
                        <a:cs typeface="Times New Roman" panose="02020603050405020304" pitchFamily="18"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5505450" y="1963307"/>
          <a:ext cx="4678031" cy="3200400"/>
        </p:xfrm>
        <a:graphic>
          <a:graphicData uri="http://schemas.openxmlformats.org/drawingml/2006/table">
            <a:tbl>
              <a:tblPr/>
              <a:tblGrid>
                <a:gridCol w="4678031"/>
              </a:tblGrid>
              <a:tr h="830580">
                <a:tc>
                  <a:txBody>
                    <a:bodyPr/>
                    <a:lstStyle/>
                    <a:p>
                      <a:endParaRPr lang="en-US" sz="1800" kern="1200" dirty="0" smtClean="0">
                        <a:solidFill>
                          <a:schemeClr val="tx1"/>
                        </a:solidFill>
                        <a:effectLst/>
                        <a:latin typeface="+mn-lt"/>
                        <a:ea typeface="+mn-ea"/>
                        <a:cs typeface="+mn-cs"/>
                      </a:endParaRPr>
                    </a:p>
                    <a:p>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Câu</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2: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Tự</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làm</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bông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hoa</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viết</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lời</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yêu</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vào</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cánh</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hoa</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để</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tình</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yêu</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bạn</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bè</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nhóm</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lớp</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hay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gia</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smtClean="0">
                          <a:solidFill>
                            <a:schemeClr val="tx1"/>
                          </a:solidFill>
                          <a:effectLst/>
                          <a:latin typeface="Times New Roman" panose="02020603050405020304" pitchFamily="18" charset="0"/>
                          <a:ea typeface="+mn-ea"/>
                          <a:cs typeface="Times New Roman" panose="02020603050405020304" pitchFamily="18" charset="0"/>
                        </a:rPr>
                        <a:t>đình</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lnL>
                      <a:noFill/>
                    </a:lnL>
                    <a:lnR>
                      <a:noFill/>
                    </a:lnR>
                    <a:lnT>
                      <a:noFill/>
                    </a:lnT>
                    <a:lnB>
                      <a:noFill/>
                    </a:lnB>
                  </a:tcPr>
                </a:tc>
              </a:tr>
            </a:tbl>
          </a:graphicData>
        </a:graphic>
      </p:graphicFrame>
      <p:pic>
        <p:nvPicPr>
          <p:cNvPr id="10"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5"/>
          <a:stretch>
            <a:fillRect/>
          </a:stretch>
        </p:blipFill>
        <p:spPr>
          <a:xfrm>
            <a:off x="9232158" y="4086112"/>
            <a:ext cx="2905866" cy="2557576"/>
          </a:xfrm>
          <a:prstGeom prst="rect">
            <a:avLst/>
          </a:prstGeom>
        </p:spPr>
      </p:pic>
      <p:pic>
        <p:nvPicPr>
          <p:cNvPr id="10" name="Shape 57"/>
          <p:cNvPicPr/>
          <p:nvPr/>
        </p:nvPicPr>
        <p:blipFill>
          <a:blip r:embed="rId6"/>
          <a:stretch>
            <a:fillRect/>
          </a:stretch>
        </p:blipFill>
        <p:spPr>
          <a:xfrm>
            <a:off x="2995546" y="4086112"/>
            <a:ext cx="3118306" cy="2740819"/>
          </a:xfrm>
          <a:prstGeom prst="rect">
            <a:avLst/>
          </a:prstGeom>
        </p:spPr>
      </p:pic>
      <p:pic>
        <p:nvPicPr>
          <p:cNvPr id="11" name="Shape 61"/>
          <p:cNvPicPr/>
          <p:nvPr/>
        </p:nvPicPr>
        <p:blipFill>
          <a:blip r:embed="rId7"/>
          <a:stretch>
            <a:fillRect/>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SG" altLang="en-US" sz="5400" b="1" dirty="0">
              <a:solidFill>
                <a:srgbClr val="0000FF"/>
              </a:solidFill>
              <a:latin typeface="#9Slide05 Fourth"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026025" y="1319530"/>
            <a:ext cx="177673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a:r>
              <a:rPr lang="vi-VN"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cảm </a:t>
            </a:r>
            <a:r>
              <a:rPr lang="vi-VN"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p:cNvSpPr/>
          <p:nvPr/>
        </p:nvSpPr>
        <p:spPr bwMode="auto">
          <a:xfrm rot="5400000">
            <a:off x="2323948" y="-186781"/>
            <a:ext cx="1185485" cy="3083673"/>
          </a:xfrm>
          <a:prstGeom prst="roundRect">
            <a:avLst>
              <a:gd name="adj" fmla="val 50000"/>
            </a:avLst>
          </a:prstGeom>
          <a:ln w="38100">
            <a:solidFill>
              <a:srgbClr val="FFC00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7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endParaRPr>
          </a:p>
        </p:txBody>
      </p:sp>
      <p:sp>
        <p:nvSpPr>
          <p:cNvPr id="17" name="TextBox 16"/>
          <p:cNvSpPr txBox="1">
            <a:spLocks noChangeArrowheads="1"/>
          </p:cNvSpPr>
          <p:nvPr/>
        </p:nvSpPr>
        <p:spPr bwMode="auto">
          <a:xfrm flipH="1">
            <a:off x="1195042" y="880485"/>
            <a:ext cx="332144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a:r>
              <a:rPr lang="vi-VN" sz="2000" dirty="0" smtClean="0">
                <a:latin typeface="#9Slide05 Brannboll Ny" panose="02000000000000000000" pitchFamily="2" charset="0"/>
                <a:ea typeface="Times New Roman" panose="02020603050405020304" pitchFamily="18"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sẽ</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hướng</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dẫn</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giải</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000" dirty="0" smtClean="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000" dirty="0" err="1" smtClean="0">
                <a:latin typeface="#9Slide03 Arima Madurai Black" panose="00000A00000000000000" pitchFamily="2" charset="0"/>
                <a:ea typeface="Times New Roman" panose="02020603050405020304" pitchFamily="18" charset="0"/>
                <a:cs typeface="#9Slide03 Arima Madurai Black" panose="00000A00000000000000" pitchFamily="2" charset="0"/>
              </a:rPr>
              <a:t>toán</a:t>
            </a:r>
            <a:endParaRPr lang="en-US" altLang="en-US" sz="2000" dirty="0" err="1" smtClean="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cxnSp>
        <p:nvCxnSpPr>
          <p:cNvPr id="18" name="Straight Connector 17"/>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p:cNvSpPr/>
          <p:nvPr/>
        </p:nvSpPr>
        <p:spPr bwMode="auto">
          <a:xfrm rot="5400000">
            <a:off x="9956366" y="1460241"/>
            <a:ext cx="1939925" cy="2387204"/>
          </a:xfrm>
          <a:prstGeom prst="roundRect">
            <a:avLst>
              <a:gd name="adj" fmla="val 50000"/>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7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endParaRPr>
          </a:p>
        </p:txBody>
      </p:sp>
      <p:sp>
        <p:nvSpPr>
          <p:cNvPr id="20" name="TextBox 19"/>
          <p:cNvSpPr txBox="1">
            <a:spLocks noChangeArrowheads="1"/>
          </p:cNvSpPr>
          <p:nvPr/>
        </p:nvSpPr>
        <p:spPr bwMode="auto">
          <a:xfrm flipH="1">
            <a:off x="9864429" y="2286916"/>
            <a:ext cx="2207419"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a:r>
              <a:rPr lang="en-SG" altLang="en-US" sz="2000" dirty="0" smtClean="0">
                <a:solidFill>
                  <a:srgbClr val="000000"/>
                </a:solidFill>
                <a:latin typeface="#9Slide03 Arima Madurai Black"/>
                <a:ea typeface="#9Slide03 Arima Madurai Black"/>
                <a:cs typeface="#9Slide03 Arima Madurai Black"/>
              </a:rPr>
              <a:t>Con </a:t>
            </a:r>
            <a:r>
              <a:rPr lang="en-SG" altLang="en-US" sz="2000" dirty="0" err="1" smtClean="0">
                <a:solidFill>
                  <a:srgbClr val="000000"/>
                </a:solidFill>
                <a:latin typeface="#9Slide03 Arima Madurai Black"/>
                <a:ea typeface="#9Slide03 Arima Madurai Black"/>
                <a:cs typeface="#9Slide03 Arima Madurai Black"/>
              </a:rPr>
              <a:t>rất</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yêu</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ông</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bà</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bố</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mẹ</a:t>
            </a:r>
            <a:r>
              <a:rPr lang="en-SG" altLang="en-US" sz="2000" dirty="0" smtClean="0">
                <a:solidFill>
                  <a:srgbClr val="000000"/>
                </a:solidFill>
                <a:latin typeface="#9Slide03 Arima Madurai Black"/>
                <a:ea typeface="#9Slide03 Arima Madurai Black"/>
                <a:cs typeface="#9Slide03 Arima Madurai Black"/>
              </a:rPr>
              <a:t>.</a:t>
            </a:r>
            <a:endParaRPr lang="en-SG" altLang="en-US" sz="2000" dirty="0" smtClean="0">
              <a:solidFill>
                <a:srgbClr val="000000"/>
              </a:solidFill>
              <a:latin typeface="#9Slide03 Arima Madurai Black"/>
              <a:ea typeface="#9Slide03 Arima Madurai Black"/>
              <a:cs typeface="#9Slide03 Arima Madurai Black"/>
            </a:endParaRPr>
          </a:p>
        </p:txBody>
      </p:sp>
      <p:cxnSp>
        <p:nvCxnSpPr>
          <p:cNvPr id="26" name="Straight Connector 25"/>
          <p:cNvCxnSpPr>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p:cNvSpPr/>
          <p:nvPr/>
        </p:nvSpPr>
        <p:spPr bwMode="auto">
          <a:xfrm rot="5400000">
            <a:off x="9939138" y="4434750"/>
            <a:ext cx="1670768" cy="2496669"/>
          </a:xfrm>
          <a:prstGeom prst="roundRect">
            <a:avLst>
              <a:gd name="adj" fmla="val 50000"/>
            </a:avLst>
          </a:prstGeom>
          <a:ln w="38100">
            <a:solidFill>
              <a:srgbClr val="E349DC"/>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7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endParaRPr>
          </a:p>
        </p:txBody>
      </p:sp>
      <p:sp>
        <p:nvSpPr>
          <p:cNvPr id="28" name="TextBox 27"/>
          <p:cNvSpPr txBox="1">
            <a:spLocks noChangeArrowheads="1"/>
          </p:cNvSpPr>
          <p:nvPr/>
        </p:nvSpPr>
        <p:spPr bwMode="auto">
          <a:xfrm flipH="1">
            <a:off x="9671407" y="4991462"/>
            <a:ext cx="2206229"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a:r>
              <a:rPr lang="en-SG" altLang="en-US" sz="2000" dirty="0" err="1" smtClean="0">
                <a:solidFill>
                  <a:srgbClr val="000000"/>
                </a:solidFill>
                <a:latin typeface="#9Slide03 Arima Madurai Black"/>
                <a:ea typeface="#9Slide03 Arima Madurai Black"/>
                <a:cs typeface="#9Slide03 Arima Madurai Black"/>
              </a:rPr>
              <a:t>Em</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biết</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ơn</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thầy</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cô</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bảo</a:t>
            </a:r>
            <a:r>
              <a:rPr lang="en-SG" altLang="en-US" sz="2000" dirty="0" smtClean="0">
                <a:solidFill>
                  <a:srgbClr val="000000"/>
                </a:solidFill>
                <a:latin typeface="#9Slide03 Arima Madurai Black"/>
                <a:ea typeface="#9Slide03 Arima Madurai Black"/>
                <a:cs typeface="#9Slide03 Arima Madurai Black"/>
              </a:rPr>
              <a:t> ban </a:t>
            </a:r>
            <a:r>
              <a:rPr lang="en-SG" altLang="en-US" sz="2000" dirty="0" err="1" smtClean="0">
                <a:solidFill>
                  <a:srgbClr val="000000"/>
                </a:solidFill>
                <a:latin typeface="#9Slide03 Arima Madurai Black"/>
                <a:ea typeface="#9Slide03 Arima Madurai Black"/>
                <a:cs typeface="#9Slide03 Arima Madurai Black"/>
              </a:rPr>
              <a:t>dìu</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dắt</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chúng</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em</a:t>
            </a:r>
            <a:endParaRPr lang="en-SG" altLang="en-US" sz="2000" dirty="0" err="1" smtClean="0">
              <a:solidFill>
                <a:srgbClr val="000000"/>
              </a:solidFill>
              <a:latin typeface="#9Slide03 Arima Madurai Black"/>
              <a:ea typeface="#9Slide03 Arima Madurai Black"/>
              <a:cs typeface="#9Slide03 Arima Madurai Black"/>
            </a:endParaRPr>
          </a:p>
        </p:txBody>
      </p:sp>
      <p:cxnSp>
        <p:nvCxnSpPr>
          <p:cNvPr id="29" name="Straight Connector 28"/>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p:cNvSpPr/>
          <p:nvPr/>
        </p:nvSpPr>
        <p:spPr bwMode="auto">
          <a:xfrm rot="5400000">
            <a:off x="794168" y="4375651"/>
            <a:ext cx="1360790" cy="2461747"/>
          </a:xfrm>
          <a:prstGeom prst="roundRect">
            <a:avLst>
              <a:gd name="adj" fmla="val 50000"/>
            </a:avLst>
          </a:prstGeom>
          <a:ln w="38100">
            <a:solidFill>
              <a:srgbClr val="0070C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7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endParaRPr>
          </a:p>
        </p:txBody>
      </p:sp>
      <p:sp>
        <p:nvSpPr>
          <p:cNvPr id="31" name="TextBox 30"/>
          <p:cNvSpPr txBox="1">
            <a:spLocks noChangeArrowheads="1"/>
          </p:cNvSpPr>
          <p:nvPr/>
        </p:nvSpPr>
        <p:spPr bwMode="auto">
          <a:xfrm flipH="1">
            <a:off x="402449" y="5082919"/>
            <a:ext cx="2059937"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algn="ctr"/>
            <a:r>
              <a:rPr lang="en-SG" altLang="en-US" sz="2000" dirty="0" err="1" smtClean="0">
                <a:solidFill>
                  <a:srgbClr val="000000"/>
                </a:solidFill>
                <a:latin typeface="#9Slide03 Arima Madurai Black"/>
                <a:ea typeface="#9Slide03 Arima Madurai Black"/>
                <a:cs typeface="#9Slide03 Arima Madurai Black"/>
              </a:rPr>
              <a:t>Để</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mình</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trực</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nhật</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cùng</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bạn</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nhé</a:t>
            </a:r>
            <a:endParaRPr lang="en-SG" altLang="en-US" sz="2000" dirty="0" err="1" smtClean="0">
              <a:solidFill>
                <a:srgbClr val="000000"/>
              </a:solidFill>
              <a:latin typeface="#9Slide03 Arima Madurai Black"/>
              <a:ea typeface="#9Slide03 Arima Madurai Black"/>
              <a:cs typeface="#9Slide03 Arima Madurai Black"/>
            </a:endParaRPr>
          </a:p>
        </p:txBody>
      </p:sp>
      <p:cxnSp>
        <p:nvCxnSpPr>
          <p:cNvPr id="32" name="Straight Connector 31"/>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p:cNvSpPr/>
          <p:nvPr/>
        </p:nvSpPr>
        <p:spPr bwMode="auto">
          <a:xfrm rot="5400000">
            <a:off x="487040" y="2097467"/>
            <a:ext cx="1488749" cy="2105141"/>
          </a:xfrm>
          <a:prstGeom prst="roundRect">
            <a:avLst>
              <a:gd name="adj" fmla="val 50000"/>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320">
              <a:lnSpc>
                <a:spcPct val="120000"/>
              </a:lnSpc>
              <a:defRPr/>
            </a:pPr>
            <a:endParaRPr lang="es-ES" sz="700" dirty="0">
              <a:solidFill>
                <a:srgbClr val="F59FB2"/>
              </a:solidFill>
              <a:effectLst>
                <a:outerShdw blurRad="38100" dist="38100" dir="2700000" algn="tl">
                  <a:srgbClr val="000000"/>
                </a:outerShdw>
              </a:effectLst>
              <a:latin typeface="Arial" panose="020B0604020202020204" pitchFamily="34" charset="0"/>
              <a:ea typeface="Microsoft YaHei" panose="020B0503020204020204" pitchFamily="34" charset="-122"/>
            </a:endParaRPr>
          </a:p>
        </p:txBody>
      </p:sp>
      <p:sp>
        <p:nvSpPr>
          <p:cNvPr id="34" name="TextBox 33"/>
          <p:cNvSpPr txBox="1">
            <a:spLocks noChangeArrowheads="1"/>
          </p:cNvSpPr>
          <p:nvPr/>
        </p:nvSpPr>
        <p:spPr bwMode="auto">
          <a:xfrm flipH="1">
            <a:off x="402448" y="2791293"/>
            <a:ext cx="170899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a:defRPr sz="2000">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Aft>
                <a:spcPct val="0"/>
              </a:spcAft>
              <a:defRPr>
                <a:solidFill>
                  <a:schemeClr val="tx1"/>
                </a:solidFill>
                <a:latin typeface="Calibri" panose="020F0502020204030204" pitchFamily="34" charset="0"/>
              </a:defRPr>
            </a:lvl6pPr>
            <a:lvl7pPr eaLnBrk="0" fontAlgn="base" hangingPunct="0">
              <a:spcAft>
                <a:spcPct val="0"/>
              </a:spcAft>
              <a:defRPr>
                <a:solidFill>
                  <a:schemeClr val="tx1"/>
                </a:solidFill>
                <a:latin typeface="Calibri" panose="020F0502020204030204" pitchFamily="34" charset="0"/>
              </a:defRPr>
            </a:lvl7pPr>
            <a:lvl8pPr eaLnBrk="0" fontAlgn="base" hangingPunct="0">
              <a:spcAft>
                <a:spcPct val="0"/>
              </a:spcAft>
              <a:defRPr>
                <a:solidFill>
                  <a:schemeClr val="tx1"/>
                </a:solidFill>
                <a:latin typeface="Calibri" panose="020F0502020204030204" pitchFamily="34" charset="0"/>
              </a:defRPr>
            </a:lvl8pPr>
            <a:lvl9pPr eaLnBrk="0" fontAlgn="base" hangingPunct="0">
              <a:spcAft>
                <a:spcPct val="0"/>
              </a:spcAft>
              <a:defRPr>
                <a:solidFill>
                  <a:schemeClr val="tx1"/>
                </a:solidFill>
                <a:latin typeface="Calibri" panose="020F0502020204030204" pitchFamily="34" charset="0"/>
              </a:defRPr>
            </a:lvl9pPr>
          </a:lstStyle>
          <a:p>
            <a:pPr marL="0" indent="0" algn="just"/>
            <a:r>
              <a:rPr lang="en-SG" altLang="en-US" sz="2000" dirty="0" err="1" smtClean="0">
                <a:solidFill>
                  <a:srgbClr val="000000"/>
                </a:solidFill>
                <a:latin typeface="#9Slide03 Arima Madurai Black"/>
                <a:ea typeface="#9Slide03 Arima Madurai Black"/>
                <a:cs typeface="#9Slide03 Arima Madurai Black"/>
              </a:rPr>
              <a:t>Bố</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có</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mệt</a:t>
            </a:r>
            <a:r>
              <a:rPr lang="en-SG" altLang="en-US" sz="2000" dirty="0" smtClean="0">
                <a:solidFill>
                  <a:srgbClr val="000000"/>
                </a:solidFill>
                <a:latin typeface="#9Slide03 Arima Madurai Black"/>
                <a:ea typeface="#9Slide03 Arima Madurai Black"/>
                <a:cs typeface="#9Slide03 Arima Madurai Black"/>
              </a:rPr>
              <a:t> </a:t>
            </a:r>
            <a:r>
              <a:rPr lang="en-SG" altLang="en-US" sz="2000" dirty="0" err="1" smtClean="0">
                <a:solidFill>
                  <a:srgbClr val="000000"/>
                </a:solidFill>
                <a:latin typeface="#9Slide03 Arima Madurai Black"/>
                <a:ea typeface="#9Slide03 Arima Madurai Black"/>
                <a:cs typeface="#9Slide03 Arima Madurai Black"/>
              </a:rPr>
              <a:t>không</a:t>
            </a:r>
            <a:r>
              <a:rPr lang="en-SG" altLang="en-US" sz="2000" dirty="0" smtClean="0">
                <a:solidFill>
                  <a:srgbClr val="000000"/>
                </a:solidFill>
                <a:latin typeface="#9Slide03 Arima Madurai Black"/>
                <a:ea typeface="#9Slide03 Arima Madurai Black"/>
                <a:cs typeface="#9Slide03 Arima Madurai Black"/>
              </a:rPr>
              <a:t> ạ?</a:t>
            </a:r>
            <a:endParaRPr lang="en-SG" altLang="en-US" sz="2000" dirty="0" smtClean="0">
              <a:solidFill>
                <a:srgbClr val="000000"/>
              </a:solidFill>
              <a:latin typeface="#9Slide03 Arima Madurai Black"/>
              <a:ea typeface="#9Slide03 Arima Madurai Black"/>
              <a:cs typeface="#9Slide03 Arima Madurai Black"/>
            </a:endParaRPr>
          </a:p>
        </p:txBody>
      </p:sp>
      <p:sp>
        <p:nvSpPr>
          <p:cNvPr id="2" name="TextBox 1"/>
          <p:cNvSpPr txBox="1"/>
          <p:nvPr/>
        </p:nvSpPr>
        <p:spPr>
          <a:xfrm>
            <a:off x="4961581" y="3213263"/>
            <a:ext cx="1782334" cy="82994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Yêu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thương</a:t>
            </a:r>
            <a:r>
              <a:rPr lang="en-US" sz="2400" b="1" dirty="0" smtClean="0">
                <a:solidFill>
                  <a:srgbClr val="FF0000"/>
                </a:solidFill>
                <a:latin typeface="Times New Roman" panose="02020603050405020304" pitchFamily="18" charset="0"/>
                <a:cs typeface="Times New Roman" panose="02020603050405020304" pitchFamily="18" charset="0"/>
              </a:rPr>
              <a:t> con </a:t>
            </a:r>
            <a:r>
              <a:rPr lang="en-US" sz="2400" b="1" dirty="0" err="1" smtClean="0">
                <a:solidFill>
                  <a:srgbClr val="FF0000"/>
                </a:solidFill>
                <a:latin typeface="Times New Roman" panose="02020603050405020304" pitchFamily="18" charset="0"/>
                <a:cs typeface="Times New Roman" panose="02020603050405020304" pitchFamily="18" charset="0"/>
              </a:rPr>
              <a:t>người</a:t>
            </a:r>
            <a:endParaRPr lang="en-US" sz="2400" b="1" dirty="0" err="1"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568575" y="2533650"/>
            <a:ext cx="2077085" cy="1445260"/>
          </a:xfrm>
          <a:prstGeom prst="rect">
            <a:avLst/>
          </a:prstGeom>
          <a:noFill/>
        </p:spPr>
        <p:txBody>
          <a:bodyPr wrap="square" rtlCol="0">
            <a:spAutoFit/>
          </a:bodyPr>
          <a:lstStyle/>
          <a:p>
            <a:r>
              <a:rPr lang="vi-VN" sz="2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Quan tâm, </a:t>
            </a:r>
            <a:endParaRPr lang="en-US" sz="2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chăm </a:t>
            </a:r>
            <a:r>
              <a:rPr lang="vi-VN" sz="2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sóc </a:t>
            </a:r>
            <a:r>
              <a:rPr lang="vi-VN" sz="2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 </a:t>
            </a:r>
            <a:r>
              <a:rPr lang="vi-VN" sz="2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thành viên </a:t>
            </a:r>
            <a:endParaRPr lang="en-US" sz="2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vi-VN" sz="2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gia đình </a:t>
            </a:r>
            <a:endParaRPr lang="vi-VN" sz="2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7519369" y="2826808"/>
            <a:ext cx="1678052" cy="829945"/>
          </a:xfrm>
          <a:prstGeom prst="rect">
            <a:avLst/>
          </a:prstGeom>
          <a:noFill/>
        </p:spPr>
        <p:txBody>
          <a:bodyPr wrap="square" rtlCol="0">
            <a:spAutoFit/>
          </a:bodyPr>
          <a:lstStyle/>
          <a:p>
            <a:pPr algn="ct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a:t>
            </a:r>
            <a:endPar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3484030" y="4847699"/>
            <a:ext cx="2094020" cy="829945"/>
          </a:xfrm>
          <a:prstGeom prst="rect">
            <a:avLst/>
          </a:prstGeom>
          <a:noFill/>
        </p:spPr>
        <p:txBody>
          <a:bodyPr wrap="square" rtlCol="0">
            <a:spAutoFit/>
          </a:bodyPr>
          <a:lstStyle/>
          <a:p>
            <a:pPr algn="ct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ỗ </a:t>
            </a:r>
            <a:r>
              <a:rPr lang="vi-VN"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trợ, giúp đỡ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6165817" y="5159863"/>
            <a:ext cx="2300669" cy="460375"/>
          </a:xfrm>
          <a:prstGeom prst="rect">
            <a:avLst/>
          </a:prstGeom>
          <a:noFill/>
        </p:spPr>
        <p:txBody>
          <a:bodyPr wrap="square" rtlCol="0">
            <a:spAutoFit/>
          </a:bodyPr>
          <a:lstStyle/>
          <a:p>
            <a:pPr algn="ct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cô</a:t>
            </a:r>
            <a:endParaRPr lang="en-US" sz="24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a:spLocks noChangeArrowheads="1"/>
          </p:cNvSpPr>
          <p:nvPr/>
        </p:nvSpPr>
        <p:spPr bwMode="auto">
          <a:xfrm>
            <a:off x="506846" y="20350"/>
            <a:ext cx="11052694"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800" b="1" dirty="0" smtClean="0">
                <a:solidFill>
                  <a:srgbClr val="FF0000"/>
                </a:solidFill>
                <a:latin typeface="Times New Roman" panose="02020603050405020304" pitchFamily="18" charset="0"/>
                <a:ea typeface="Helvetica Neue" panose="02000503000000020004"/>
                <a:cs typeface="Times New Roman" panose="02020603050405020304" pitchFamily="18" charset="0"/>
              </a:rPr>
              <a:t>LỜI YÊU THƯƠNG CON DÀNH TẶNG</a:t>
            </a:r>
            <a:endParaRPr lang="en-US" altLang="en-US" sz="4800" b="1" dirty="0" smtClean="0">
              <a:solidFill>
                <a:srgbClr val="FF0000"/>
              </a:solidFill>
              <a:latin typeface="Times New Roman" panose="02020603050405020304" pitchFamily="18" charset="0"/>
              <a:ea typeface="Helvetica Neue" panose="02000503000000020004"/>
              <a:cs typeface="Times New Roman" panose="02020603050405020304" pitchFamily="18" charset="0"/>
            </a:endParaRPr>
          </a:p>
        </p:txBody>
      </p:sp>
      <p:pic>
        <p:nvPicPr>
          <p:cNvPr id="36"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60333"/>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573780" y="1760932"/>
              <a:ext cx="331585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40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rPr>
                <a:t> </a:t>
              </a:r>
              <a:endPar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endParaRPr>
            </a:p>
            <a:p>
              <a:pPr algn="ctr" eaLnBrk="0" fontAlgn="base" hangingPunct="0">
                <a:spcBef>
                  <a:spcPct val="0"/>
                </a:spcBef>
                <a:spcAft>
                  <a:spcPct val="0"/>
                </a:spcAft>
              </a:pPr>
              <a:r>
                <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US" altLang="en-US" sz="4000" b="1" dirty="0" smtClean="0">
                <a:solidFill>
                  <a:srgbClr val="FF0000"/>
                </a:solidFill>
                <a:latin typeface="#9Slide05 Fourth" panose="00000500000000000000" pitchFamily="2" charset="0"/>
                <a:ea typeface="Helvetica Neue" panose="02000503000000020004"/>
                <a:cs typeface="Helvetica Neue" panose="02000503000000020004"/>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XIN CHÀO VÀ HẸN GẶP LẠI</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1"/>
          <a:srcRect l="15285" t="10430" r="46645" b="11190"/>
          <a:stretch>
            <a:fillRect/>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2" name="TextBox 11"/>
          <p:cNvSpPr txBox="1">
            <a:spLocks noChangeArrowheads="1"/>
          </p:cNvSpPr>
          <p:nvPr/>
        </p:nvSpPr>
        <p:spPr bwMode="auto">
          <a:xfrm>
            <a:off x="84222"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TRÒ CHƠI: </a:t>
            </a:r>
            <a:endParaRPr lang="en-US" altLang="en-US" sz="4400" b="1" dirty="0" smtClean="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endParaRPr>
          </a:p>
          <a:p>
            <a:pPr algn="ctr" fontAlgn="base">
              <a:lnSpc>
                <a:spcPct val="150000"/>
              </a:lnSpc>
              <a:spcBef>
                <a:spcPct val="0"/>
              </a:spcBef>
              <a:spcAft>
                <a:spcPct val="0"/>
              </a:spcAft>
              <a:buFontTx/>
              <a:buNone/>
            </a:pPr>
            <a:r>
              <a:rPr lang="en-US" altLang="en-US" sz="4400" b="1" dirty="0" smtClean="0">
                <a:solidFill>
                  <a:srgbClr val="FF0000"/>
                </a:solidFill>
                <a:latin typeface="SVN-Vanilla Daisy Pro" panose="00000500000000000000" pitchFamily="2" charset="0"/>
                <a:ea typeface="Microsoft YaHei"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pic>
        <p:nvPicPr>
          <p:cNvPr id="7" name="Shape 51"/>
          <p:cNvPicPr/>
          <p:nvPr/>
        </p:nvPicPr>
        <p:blipFill>
          <a:blip r:embed="rId2"/>
          <a:stretch>
            <a:fillRect/>
          </a:stretch>
        </p:blipFill>
        <p:spPr>
          <a:xfrm>
            <a:off x="2832788" y="1849434"/>
            <a:ext cx="4037139" cy="2515910"/>
          </a:xfrm>
          <a:prstGeom prst="rect">
            <a:avLst/>
          </a:prstGeom>
        </p:spPr>
      </p:pic>
      <p:sp>
        <p:nvSpPr>
          <p:cNvPr id="3" name="Rectangle 2"/>
          <p:cNvSpPr/>
          <p:nvPr/>
        </p:nvSpPr>
        <p:spPr>
          <a:xfrm>
            <a:off x="1492376" y="4471330"/>
            <a:ext cx="9558797" cy="1948995"/>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Nghe</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bài</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hát</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Thương</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người</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như</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thể</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thương</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thân</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Nhạc</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và</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lời</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Phạm</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Đăng</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Khương</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và</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trả</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lời</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câu</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 </a:t>
            </a:r>
            <a:r>
              <a:rPr lang="en-US" sz="2400" dirty="0" err="1" smtClean="0">
                <a:solidFill>
                  <a:srgbClr val="1D02DA"/>
                </a:solidFill>
                <a:latin typeface="#9Slide05 Habano" panose="02040603050506020204" pitchFamily="18" charset="0"/>
                <a:ea typeface="Arial" panose="020B0604020202020204" pitchFamily="34" charset="0"/>
                <a:cs typeface="Times" panose="00000500000000020000" pitchFamily="18" charset="0"/>
              </a:rPr>
              <a:t>hỏi</a:t>
            </a:r>
            <a:r>
              <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rPr>
              <a:t>:</a:t>
            </a:r>
            <a:endParaRPr lang="en-US" sz="2400" dirty="0" smtClean="0">
              <a:solidFill>
                <a:srgbClr val="1D02DA"/>
              </a:solidFill>
              <a:latin typeface="#9Slide05 Habano" panose="02040603050506020204" pitchFamily="18" charset="0"/>
              <a:ea typeface="Arial" panose="020B0604020202020204" pitchFamily="34" charset="0"/>
              <a:cs typeface="Times" panose="00000500000000020000" pitchFamily="18" charset="0"/>
            </a:endParaRPr>
          </a:p>
          <a:p>
            <a:pPr marR="0" lvl="0" algn="just">
              <a:lnSpc>
                <a:spcPct val="112000"/>
              </a:lnSpc>
              <a:spcBef>
                <a:spcPts val="0"/>
              </a:spcBef>
              <a:spcAft>
                <a:spcPts val="200"/>
              </a:spcAft>
              <a:buClr>
                <a:srgbClr val="1D02DA"/>
              </a:buClr>
              <a:buSzPts val="1000"/>
              <a:tabLst>
                <a:tab pos="334645" algn="l"/>
              </a:tabLst>
            </a:pP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1.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Nội</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dung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bài</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hát</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thể</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hiện</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điều</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gì</a:t>
            </a:r>
            <a:r>
              <a:rPr lang="vi-VN" sz="2800" dirty="0" smtClean="0">
                <a:solidFill>
                  <a:srgbClr val="1D02DA"/>
                </a:solidFill>
                <a:latin typeface="#9Slide05 IcielSanelma" pitchFamily="2" charset="0"/>
                <a:ea typeface="Arial" panose="020B0604020202020204" pitchFamily="34" charset="0"/>
                <a:cs typeface="Times" panose="00000500000000020000" pitchFamily="18" charset="0"/>
              </a:rPr>
              <a:t>?</a:t>
            </a:r>
            <a:endParaRPr lang="en-US" sz="2800" dirty="0">
              <a:latin typeface="#9Slide05 IcielSanelma" pitchFamily="2" charset="0"/>
              <a:ea typeface="Arial" panose="020B0604020202020204" pitchFamily="34" charset="0"/>
              <a:cs typeface="Times" panose="00000500000000020000"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2.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Những</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ca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từ</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nào</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trong</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bài</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hát</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thể</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hiện</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nội</a:t>
            </a:r>
            <a:r>
              <a:rPr lang="en-US" sz="2800" dirty="0" smtClean="0">
                <a:solidFill>
                  <a:srgbClr val="1D02DA"/>
                </a:solidFill>
                <a:latin typeface="#9Slide05 IcielSanelma" pitchFamily="2" charset="0"/>
                <a:ea typeface="Arial" panose="020B0604020202020204" pitchFamily="34" charset="0"/>
                <a:cs typeface="Times" panose="00000500000000020000" pitchFamily="18" charset="0"/>
              </a:rPr>
              <a:t> dung </a:t>
            </a:r>
            <a:r>
              <a:rPr lang="en-US" sz="2800" dirty="0" err="1" smtClean="0">
                <a:solidFill>
                  <a:srgbClr val="1D02DA"/>
                </a:solidFill>
                <a:latin typeface="#9Slide05 IcielSanelma" pitchFamily="2" charset="0"/>
                <a:ea typeface="Arial" panose="020B0604020202020204" pitchFamily="34" charset="0"/>
                <a:cs typeface="Times" panose="00000500000000020000" pitchFamily="18" charset="0"/>
              </a:rPr>
              <a:t>đó</a:t>
            </a:r>
            <a:r>
              <a:rPr lang="vi-VN" sz="2800" dirty="0" smtClean="0">
                <a:solidFill>
                  <a:srgbClr val="1D02DA"/>
                </a:solidFill>
                <a:latin typeface="#9Slide05 IcielSanelma" pitchFamily="2" charset="0"/>
                <a:ea typeface="Arial" panose="020B0604020202020204" pitchFamily="34" charset="0"/>
                <a:cs typeface="Times" panose="00000500000000020000" pitchFamily="18" charset="0"/>
              </a:rPr>
              <a:t>?</a:t>
            </a:r>
            <a:endParaRPr lang="en-US" sz="2800" dirty="0">
              <a:latin typeface="#9Slide05 IcielSanelma" pitchFamily="2" charset="0"/>
              <a:ea typeface="Arial" panose="020B0604020202020204" pitchFamily="34" charset="0"/>
              <a:cs typeface="Times" panose="00000500000000020000" pitchFamily="18" charset="0"/>
            </a:endParaRPr>
          </a:p>
        </p:txBody>
      </p:sp>
      <p:pic>
        <p:nvPicPr>
          <p:cNvPr id="10" name="Shape 1"/>
          <p:cNvPicPr/>
          <p:nvPr/>
        </p:nvPicPr>
        <p:blipFill>
          <a:blip r:embed="rId3"/>
          <a:stretch>
            <a:fillRect/>
          </a:stretch>
        </p:blipFill>
        <p:spPr>
          <a:xfrm>
            <a:off x="11033760" y="0"/>
            <a:ext cx="1158240" cy="1048385"/>
          </a:xfrm>
          <a:prstGeom prst="rect">
            <a:avLst/>
          </a:prstGeom>
          <a:noFill/>
          <a:ln>
            <a:noFill/>
          </a:ln>
        </p:spPr>
      </p:pic>
      <p:pic>
        <p:nvPicPr>
          <p:cNvPr id="4" name="Picture 3"/>
          <p:cNvPicPr>
            <a:picLocks noChangeAspect="1"/>
          </p:cNvPicPr>
          <p:nvPr/>
        </p:nvPicPr>
        <p:blipFill>
          <a:blip r:embed="rId4"/>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566648" y="2133935"/>
            <a:ext cx="763084" cy="8196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panose="02000503000000020004"/>
                  <a:cs typeface="Helvetica Neue" panose="02000503000000020004"/>
                </a:rPr>
                <a:t>Bài</a:t>
              </a:r>
              <a:r>
                <a:rPr lang="en-US" altLang="en-US" sz="4400" b="1" dirty="0" smtClean="0">
                  <a:solidFill>
                    <a:srgbClr val="0000FF"/>
                  </a:solidFill>
                  <a:latin typeface="#9Slide05 Fourth" panose="00000500000000000000" pitchFamily="2" charset="0"/>
                  <a:ea typeface="Helvetica Neue" panose="02000503000000020004"/>
                  <a:cs typeface="Helvetica Neue" panose="02000503000000020004"/>
                </a:rPr>
                <a:t> 2:</a:t>
              </a: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 </a:t>
              </a:r>
              <a:endPar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endParaRP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panose="02000503000000020004"/>
                  <a:cs typeface="Helvetica Neue" panose="02000503000000020004"/>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II.</a:t>
              </a:r>
              <a:endPar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smtClean="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KHÁM PHÁ</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4851" y="649634"/>
            <a:ext cx="10174557" cy="5604731"/>
            <a:chOff x="676916" y="624234"/>
            <a:chExt cx="10174557"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3">
                <a:alphaModFix amt="1000"/>
              </a:blip>
              <a:stretch>
                <a:fillRect/>
              </a:stretch>
            </a:blipFill>
            <a:ln>
              <a:noFill/>
            </a:ln>
          </p:spPr>
        </p:pic>
      </p:grpSp>
      <p:sp>
        <p:nvSpPr>
          <p:cNvPr id="11" name="Rectangle 10"/>
          <p:cNvSpPr/>
          <p:nvPr/>
        </p:nvSpPr>
        <p:spPr>
          <a:xfrm>
            <a:off x="3582606" y="2704490"/>
            <a:ext cx="5558449" cy="729430"/>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smtClean="0">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êu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thương con người </a:t>
            </a:r>
            <a:endPar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29102" y="-202819"/>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251739" y="94747"/>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0933" y="940478"/>
            <a:ext cx="10956898" cy="3046095"/>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Cũng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cs typeface="Times New Roman" panose="02020603050405020304" pitchFamily="18" charset="0"/>
              </a:rPr>
              <a:t>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9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2017, </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u </a:t>
            </a:r>
            <a:r>
              <a:rPr lang="en-US" sz="2400" b="1" dirty="0" err="1">
                <a:latin typeface="Times New Roman" panose="02020603050405020304" pitchFamily="18" charset="0"/>
                <a:cs typeface="Times New Roman" panose="02020603050405020304" pitchFamily="18" charset="0"/>
              </a:rPr>
              <a:t>não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Khối</a:t>
            </a:r>
            <a:r>
              <a:rPr lang="en-US" sz="2400" b="1" dirty="0">
                <a:latin typeface="Times New Roman" panose="02020603050405020304" pitchFamily="18" charset="0"/>
                <a:cs typeface="Times New Roman" panose="02020603050405020304" pitchFamily="18" charset="0"/>
              </a:rPr>
              <a:t> u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chèn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cs typeface="Times New Roman" panose="02020603050405020304" pitchFamily="18" charset="0"/>
              </a:rPr>
              <a:t> y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can </a:t>
            </a:r>
            <a:r>
              <a:rPr lang="en-US" sz="2400" b="1" dirty="0" err="1">
                <a:latin typeface="Times New Roman" panose="02020603050405020304" pitchFamily="18" charset="0"/>
                <a:cs typeface="Times New Roman" panose="02020603050405020304" pitchFamily="18" charset="0"/>
              </a:rPr>
              <a:t>thiệp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gái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cũng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715786" y="3777415"/>
            <a:ext cx="7726142" cy="3046095"/>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An qua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6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26/02/2018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Hải</a:t>
            </a:r>
            <a:r>
              <a:rPr lang="en-US" sz="2400" b="1" dirty="0">
                <a:latin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phẫu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 Hai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may </a:t>
            </a:r>
            <a:r>
              <a:rPr lang="en-US" sz="2400" b="1" dirty="0" err="1">
                <a:latin typeface="Times New Roman" panose="02020603050405020304" pitchFamily="18" charset="0"/>
                <a:cs typeface="Times New Roman" panose="02020603050405020304" pitchFamily="18" charset="0"/>
              </a:rPr>
              <a:t>mắn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42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a:t>
            </a:r>
            <a:r>
              <a:rPr lang="en-US" sz="2400" b="1" dirty="0">
                <a:latin typeface="Times New Roman" panose="02020603050405020304" pitchFamily="18" charset="0"/>
                <a:cs typeface="Times New Roman" panose="02020603050405020304" pitchFamily="18" charset="0"/>
              </a:rPr>
              <a:t> di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70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sẹo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rõ</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Picture 8"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795188" y="94391"/>
            <a:ext cx="1350678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7294" y="94310"/>
            <a:ext cx="3712876" cy="461665"/>
          </a:xfrm>
          <a:prstGeom prst="rect">
            <a:avLst/>
          </a:prstGeom>
        </p:spPr>
        <p:txBody>
          <a:bodyPr wrap="none">
            <a:spAutoFit/>
          </a:bodyPr>
          <a:lstStyle/>
          <a:p>
            <a:r>
              <a:rPr lang="en-US" sz="2400" b="1" dirty="0">
                <a:solidFill>
                  <a:srgbClr val="0000FF"/>
                </a:solidFill>
                <a:latin typeface="SVN-Clementine" panose="020F0502020204030203" pitchFamily="34" charset="0"/>
                <a:ea typeface="Calibri" panose="020F0502020204030204" pitchFamily="34" charset="0"/>
              </a:rPr>
              <a:t>THIÊN SỨ 7 TUỔI HIẾN GIÁC MẠC</a:t>
            </a:r>
            <a:endParaRPr lang="en-US" sz="2400" b="1" dirty="0">
              <a:solidFill>
                <a:srgbClr val="0000FF"/>
              </a:solidFill>
              <a:latin typeface="SVN-Clementine" panose="020F0502020204030203"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933" y="3936915"/>
            <a:ext cx="3134236" cy="25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SVN-Vanilla Daisy Pro" panose="00000500000000000000" pitchFamily="2" charset="0"/>
                <a:ea typeface="Times New Roman" panose="02020603050405020304" pitchFamily="18" charset="0"/>
              </a:rPr>
              <a:t>PHIẾU BÀI TẬP</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sz="3200" b="1" dirty="0">
                <a:solidFill>
                  <a:srgbClr val="FF0000"/>
                </a:solidFill>
                <a:latin typeface="SVN-Student" panose="02040603050506020204" pitchFamily="18" charset="0"/>
                <a:ea typeface="Times New Roman" panose="02020603050405020304" pitchFamily="18" charset="0"/>
              </a:rPr>
              <a:t>(</a:t>
            </a:r>
            <a:r>
              <a:rPr lang="en-US" sz="3200" b="1" dirty="0" smtClean="0">
                <a:solidFill>
                  <a:srgbClr val="FF0000"/>
                </a:solidFill>
                <a:latin typeface="SVN-Student" panose="02040603050506020204" pitchFamily="18" charset="0"/>
                <a:ea typeface="Times New Roman" panose="02020603050405020304" pitchFamily="18" charset="0"/>
              </a:rPr>
              <a:t>THẢO LUẬN NHÓM)</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endParaRPr lang="en-US" dirty="0">
              <a:solidFill>
                <a:prstClr val="white"/>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SVN-Vanilla Daisy Pro" panose="00000500000000000000" pitchFamily="2" charset="0"/>
                <a:cs typeface="Times" panose="00000500000000020000" pitchFamily="18" charset="0"/>
              </a:rPr>
              <a:t>1.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mang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điều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15"/>
          <p:cNvSpPr/>
          <p:nvPr/>
        </p:nvSpPr>
        <p:spPr>
          <a:xfrm>
            <a:off x="4751705" y="2226945"/>
            <a:ext cx="3183890" cy="231775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0000500000000020000" pitchFamily="18" charset="0"/>
              </a:rPr>
              <a:t>2. </a:t>
            </a:r>
            <a:r>
              <a:rPr lang="en-US" sz="2800" b="1" dirty="0" err="1" smtClean="0">
                <a:solidFill>
                  <a:prstClr val="black"/>
                </a:solidFill>
                <a:latin typeface="Times New Roman" panose="02020603050405020304" pitchFamily="18" charset="0"/>
                <a:cs typeface="Times New Roman" panose="02020603050405020304" pitchFamily="18" charset="0"/>
              </a:rPr>
              <a:t>Nhận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xét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Rounded Corners 23"/>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b="1" i="1" dirty="0" smtClean="0">
              <a:solidFill>
                <a:srgbClr val="000000"/>
              </a:solidFill>
              <a:latin typeface="Times New Roman" panose="02020603050405020304" pitchFamily="18" charset="0"/>
              <a:ea typeface="Times New Roman" panose="02020603050405020304" pitchFamily="18" charset="0"/>
            </a:endParaRPr>
          </a:p>
        </p:txBody>
      </p:sp>
      <p:sp>
        <p:nvSpPr>
          <p:cNvPr id="12" name="Rectangle: Rounded Corners 24"/>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Times New Roman" panose="02020603050405020304" pitchFamily="18" charset="0"/>
                <a:cs typeface="Times New Roman" panose="02020603050405020304" pitchFamily="18" charset="0"/>
              </a:rPr>
              <a:t>3. Theo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yêu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thương</a:t>
            </a:r>
            <a:r>
              <a:rPr lang="en-US" sz="2800" b="1" dirty="0" smtClean="0">
                <a:solidFill>
                  <a:prstClr val="black"/>
                </a:solidFill>
                <a:latin typeface="Times New Roman" panose="02020603050405020304" pitchFamily="18" charset="0"/>
                <a:cs typeface="Times New Roman" panose="02020603050405020304" pitchFamily="18" charset="0"/>
              </a:rPr>
              <a:t> con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Shape 1"/>
          <p:cNvPicPr/>
          <p:nvPr/>
        </p:nvPicPr>
        <p:blipFill>
          <a:blip r:embed="rId1"/>
          <a:stretch>
            <a:fillRect/>
          </a:stretch>
        </p:blipFill>
        <p:spPr>
          <a:xfrm>
            <a:off x="11033760" y="0"/>
            <a:ext cx="1158240" cy="10483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bldLvl="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SVN-Vanilla Daisy Pro" panose="00000500000000000000" pitchFamily="2" charset="0"/>
                <a:ea typeface="Times New Roman" panose="02020603050405020304" pitchFamily="18" charset="0"/>
              </a:rPr>
              <a:t>PHIẾU BÀI TẬP</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sz="3200" b="1" dirty="0">
                <a:solidFill>
                  <a:srgbClr val="FF0000"/>
                </a:solidFill>
                <a:latin typeface="SVN-Student" panose="02040603050506020204" pitchFamily="18" charset="0"/>
                <a:ea typeface="Times New Roman" panose="02020603050405020304" pitchFamily="18" charset="0"/>
              </a:rPr>
              <a:t>(</a:t>
            </a:r>
            <a:r>
              <a:rPr lang="en-US" sz="3200" b="1" dirty="0" smtClean="0">
                <a:solidFill>
                  <a:srgbClr val="FF0000"/>
                </a:solidFill>
                <a:latin typeface="SVN-Student" panose="02040603050506020204" pitchFamily="18" charset="0"/>
                <a:ea typeface="Times New Roman" panose="02020603050405020304" pitchFamily="18" charset="0"/>
              </a:rPr>
              <a:t>THẢO LUẬN NHÓM)</a:t>
            </a:r>
            <a:endParaRPr lang="en-US" sz="3200" b="1" dirty="0">
              <a:solidFill>
                <a:srgbClr val="FF0000"/>
              </a:solidFill>
              <a:latin typeface="SVN-Student" panose="02040603050506020204" pitchFamily="18"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endParaRPr lang="en-US" dirty="0">
              <a:solidFill>
                <a:prstClr val="white"/>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SVN-Vanilla Daisy Pro" panose="00000500000000000000" pitchFamily="2" charset="0"/>
                <a:cs typeface="Times" panose="00000500000000020000" pitchFamily="18" charset="0"/>
              </a:rPr>
              <a:t>1. </a:t>
            </a:r>
            <a:r>
              <a:rPr lang="en-US" sz="2800" b="1" dirty="0" err="1" smtClean="0">
                <a:solidFill>
                  <a:prstClr val="black"/>
                </a:solidFill>
                <a:latin typeface="SVN-Vanilla Daisy Pro" panose="00000500000000000000" pitchFamily="2" charset="0"/>
                <a:cs typeface="Times" panose="00000500000000020000" pitchFamily="18" charset="0"/>
              </a:rPr>
              <a:t>Bé</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Hải</a:t>
            </a:r>
            <a:r>
              <a:rPr lang="en-US" sz="2800" b="1" dirty="0" smtClean="0">
                <a:solidFill>
                  <a:prstClr val="black"/>
                </a:solidFill>
                <a:latin typeface="SVN-Vanilla Daisy Pro" panose="00000500000000000000" pitchFamily="2" charset="0"/>
                <a:cs typeface="Times" panose="00000500000000020000" pitchFamily="18" charset="0"/>
              </a:rPr>
              <a:t> An </a:t>
            </a:r>
            <a:r>
              <a:rPr lang="en-US" sz="2800" b="1" dirty="0" err="1" smtClean="0">
                <a:solidFill>
                  <a:prstClr val="black"/>
                </a:solidFill>
                <a:latin typeface="SVN-Vanilla Daisy Pro" panose="00000500000000000000" pitchFamily="2" charset="0"/>
                <a:cs typeface="Times" panose="00000500000000020000" pitchFamily="18" charset="0"/>
              </a:rPr>
              <a:t>có</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ước</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nguyện</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gì</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Ước</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nguyện</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đó</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mang</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lại</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điều</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gì</a:t>
            </a:r>
            <a:r>
              <a:rPr lang="en-US" sz="2800" b="1" dirty="0" smtClean="0">
                <a:solidFill>
                  <a:prstClr val="black"/>
                </a:solidFill>
                <a:latin typeface="SVN-Vanilla Daisy Pro" panose="00000500000000000000" pitchFamily="2" charset="0"/>
                <a:cs typeface="Times" panose="00000500000000020000" pitchFamily="18" charset="0"/>
              </a:rPr>
              <a:t>?</a:t>
            </a:r>
            <a:endParaRPr lang="en-US" sz="2800" dirty="0">
              <a:solidFill>
                <a:prstClr val="black"/>
              </a:solidFill>
              <a:latin typeface="SVN-Vanilla Daisy Pro" panose="00000500000000000000" pitchFamily="2" charset="0"/>
              <a:cs typeface="Times" panose="00000500000000020000" pitchFamily="18" charset="0"/>
            </a:endParaRPr>
          </a:p>
        </p:txBody>
      </p:sp>
      <p:sp>
        <p:nvSpPr>
          <p:cNvPr id="9" name="Rectangle: Rounded Corners 15"/>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0000500000000020000" pitchFamily="18" charset="0"/>
              </a:rPr>
              <a:t>2. </a:t>
            </a:r>
            <a:r>
              <a:rPr lang="en-US" sz="2800" b="1" dirty="0" err="1" smtClean="0">
                <a:solidFill>
                  <a:prstClr val="black"/>
                </a:solidFill>
                <a:latin typeface="SVN-Vanilla Daisy Pro" panose="00000500000000000000" pitchFamily="2" charset="0"/>
                <a:cs typeface="Times" panose="00000500000000020000" pitchFamily="18" charset="0"/>
              </a:rPr>
              <a:t>Nhận</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xét</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ước</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nguyện</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của</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Hải</a:t>
            </a:r>
            <a:r>
              <a:rPr lang="en-US" sz="2800" b="1" dirty="0" smtClean="0">
                <a:solidFill>
                  <a:prstClr val="black"/>
                </a:solidFill>
                <a:latin typeface="SVN-Vanilla Daisy Pro" panose="00000500000000000000" pitchFamily="2" charset="0"/>
                <a:cs typeface="Times" panose="00000500000000020000" pitchFamily="18" charset="0"/>
              </a:rPr>
              <a:t> An </a:t>
            </a:r>
            <a:r>
              <a:rPr lang="en-US" sz="2800" b="1" dirty="0" err="1" smtClean="0">
                <a:solidFill>
                  <a:prstClr val="black"/>
                </a:solidFill>
                <a:latin typeface="SVN-Vanilla Daisy Pro" panose="00000500000000000000" pitchFamily="2" charset="0"/>
                <a:cs typeface="Times" panose="00000500000000020000" pitchFamily="18" charset="0"/>
              </a:rPr>
              <a:t>và</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a:solidFill>
                  <a:prstClr val="black"/>
                </a:solidFill>
                <a:latin typeface="SVN-Vanilla Daisy Pro" panose="00000500000000000000" pitchFamily="2" charset="0"/>
                <a:cs typeface="Times" panose="00000500000000020000" pitchFamily="18" charset="0"/>
              </a:rPr>
              <a:t>việc</a:t>
            </a:r>
            <a:r>
              <a:rPr lang="en-US" sz="2800" b="1" dirty="0">
                <a:solidFill>
                  <a:prstClr val="black"/>
                </a:solidFill>
                <a:latin typeface="SVN-Vanilla Daisy Pro" panose="00000500000000000000" pitchFamily="2" charset="0"/>
                <a:cs typeface="Times" panose="00000500000000020000" pitchFamily="18" charset="0"/>
              </a:rPr>
              <a:t> </a:t>
            </a:r>
            <a:r>
              <a:rPr lang="en-US" sz="2800" b="1" dirty="0" err="1">
                <a:solidFill>
                  <a:prstClr val="black"/>
                </a:solidFill>
                <a:latin typeface="SVN-Vanilla Daisy Pro" panose="00000500000000000000" pitchFamily="2" charset="0"/>
                <a:cs typeface="Times" panose="00000500000000020000" pitchFamily="18" charset="0"/>
              </a:rPr>
              <a:t>làm</a:t>
            </a:r>
            <a:r>
              <a:rPr lang="en-US" sz="2800" b="1" dirty="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của</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gia</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đình</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bé</a:t>
            </a:r>
            <a:r>
              <a:rPr lang="en-US" sz="2800" b="1" dirty="0" smtClean="0">
                <a:solidFill>
                  <a:prstClr val="black"/>
                </a:solidFill>
                <a:latin typeface="SVN-Vanilla Daisy Pro" panose="00000500000000000000" pitchFamily="2" charset="0"/>
                <a:cs typeface="Times" panose="00000500000000020000"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p:cNvSpPr/>
          <p:nvPr/>
        </p:nvSpPr>
        <p:spPr>
          <a:xfrm>
            <a:off x="-48895" y="4089400"/>
            <a:ext cx="3263265" cy="270700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p:cNvSpPr/>
          <p:nvPr/>
        </p:nvSpPr>
        <p:spPr>
          <a:xfrm>
            <a:off x="3573780" y="4273550"/>
            <a:ext cx="4786630" cy="347154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p:cNvSpPr/>
          <p:nvPr/>
        </p:nvSpPr>
        <p:spPr>
          <a:xfrm>
            <a:off x="8597900" y="4573270"/>
            <a:ext cx="3332480" cy="301752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1" idx="0"/>
          </p:cNvCxnSpPr>
          <p:nvPr/>
        </p:nvCxnSpPr>
        <p:spPr>
          <a:xfrm flipH="1">
            <a:off x="1582839" y="3570660"/>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a:endCxn id="3" idx="0"/>
          </p:cNvCxnSpPr>
          <p:nvPr/>
        </p:nvCxnSpPr>
        <p:spPr>
          <a:xfrm flipH="1">
            <a:off x="5995919" y="3902765"/>
            <a:ext cx="11193"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SVN-Vanilla Daisy Pro" panose="00000500000000000000" pitchFamily="2" charset="0"/>
                <a:cs typeface="Times" panose="00000500000000020000" pitchFamily="18" charset="0"/>
              </a:rPr>
              <a:t>3. Theo </a:t>
            </a:r>
            <a:r>
              <a:rPr lang="en-US" sz="2800" b="1" dirty="0" err="1" smtClean="0">
                <a:solidFill>
                  <a:prstClr val="black"/>
                </a:solidFill>
                <a:latin typeface="SVN-Vanilla Daisy Pro" panose="00000500000000000000" pitchFamily="2" charset="0"/>
                <a:cs typeface="Times" panose="00000500000000020000" pitchFamily="18" charset="0"/>
              </a:rPr>
              <a:t>em</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như</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thế</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nào</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là</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yêu</a:t>
            </a:r>
            <a:r>
              <a:rPr lang="en-US" sz="2800" b="1" dirty="0" smtClean="0">
                <a:solidFill>
                  <a:prstClr val="black"/>
                </a:solidFill>
                <a:latin typeface="SVN-Vanilla Daisy Pro" panose="00000500000000000000" pitchFamily="2" charset="0"/>
                <a:cs typeface="Times" panose="00000500000000020000" pitchFamily="18" charset="0"/>
              </a:rPr>
              <a:t> </a:t>
            </a:r>
            <a:r>
              <a:rPr lang="en-US" sz="2800" b="1" dirty="0" err="1" smtClean="0">
                <a:solidFill>
                  <a:prstClr val="black"/>
                </a:solidFill>
                <a:latin typeface="SVN-Vanilla Daisy Pro" panose="00000500000000000000" pitchFamily="2" charset="0"/>
                <a:cs typeface="Times" panose="00000500000000020000" pitchFamily="18" charset="0"/>
              </a:rPr>
              <a:t>thương</a:t>
            </a:r>
            <a:r>
              <a:rPr lang="en-US" sz="2800" b="1" dirty="0" smtClean="0">
                <a:solidFill>
                  <a:prstClr val="black"/>
                </a:solidFill>
                <a:latin typeface="SVN-Vanilla Daisy Pro" panose="00000500000000000000" pitchFamily="2" charset="0"/>
                <a:cs typeface="Times" panose="00000500000000020000" pitchFamily="18" charset="0"/>
              </a:rPr>
              <a:t> con </a:t>
            </a:r>
            <a:r>
              <a:rPr lang="en-US" sz="2800" b="1" dirty="0" err="1" smtClean="0">
                <a:solidFill>
                  <a:prstClr val="black"/>
                </a:solidFill>
                <a:latin typeface="SVN-Vanilla Daisy Pro" panose="00000500000000000000" pitchFamily="2" charset="0"/>
                <a:cs typeface="Times" panose="00000500000000020000" pitchFamily="18" charset="0"/>
              </a:rPr>
              <a:t>người</a:t>
            </a:r>
            <a:r>
              <a:rPr lang="en-US" sz="2800" b="1" dirty="0" smtClean="0">
                <a:solidFill>
                  <a:prstClr val="black"/>
                </a:solidFill>
                <a:latin typeface="SVN-Vanilla Daisy Pro" panose="00000500000000000000" pitchFamily="2" charset="0"/>
                <a:cs typeface="Times" panose="00000500000000020000"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25" y="4089400"/>
            <a:ext cx="3502025" cy="3098165"/>
          </a:xfrm>
          <a:prstGeom prst="rect">
            <a:avLst/>
          </a:prstGeom>
        </p:spPr>
        <p:txBody>
          <a:bodyPr wrap="square">
            <a:noAutofit/>
          </a:bodyPr>
          <a:lstStyle/>
          <a:p>
            <a:pPr marL="292100" marR="0" algn="just">
              <a:lnSpc>
                <a:spcPct val="125000"/>
              </a:lnSpc>
              <a:spcBef>
                <a:spcPts val="0"/>
              </a:spcBef>
              <a:spcAft>
                <a:spcPts val="0"/>
              </a:spcAft>
            </a:pPr>
            <a:r>
              <a:rPr lang="en-US"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400" dirty="0" smtClean="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ớc </a:t>
            </a:r>
            <a:r>
              <a:rPr lang="vi-VN"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713480" y="4237355"/>
            <a:ext cx="4563745" cy="3559175"/>
          </a:xfrm>
          <a:prstGeom prst="rect">
            <a:avLst/>
          </a:prstGeom>
        </p:spPr>
        <p:txBody>
          <a:bodyPr wrap="square">
            <a:noAutofit/>
          </a:bodyPr>
          <a:lstStyle/>
          <a:p>
            <a:pPr algn="just"/>
            <a:r>
              <a:rPr lang="vi-VN" sz="2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Ước nguyện đó thật cao cả, lớn lao và việc làm đó viết nên c</a:t>
            </a:r>
            <a:r>
              <a:rPr lang="en-US" sz="2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â</a:t>
            </a:r>
            <a:r>
              <a:rPr lang="vi-VN" sz="2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ề</a:t>
            </a:r>
            <a:r>
              <a:rPr lang="vi-VN" sz="2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tình yêu thương con người</a:t>
            </a: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8530590" y="4695825"/>
            <a:ext cx="3325495" cy="2894965"/>
          </a:xfrm>
          <a:prstGeom prst="rect">
            <a:avLst/>
          </a:prstGeom>
        </p:spPr>
        <p:txBody>
          <a:bodyPr wrap="square">
            <a:noAutofit/>
          </a:bodyPr>
          <a:lstStyle/>
          <a:p>
            <a:pPr marL="279400" marR="0" algn="just">
              <a:spcBef>
                <a:spcPts val="0"/>
              </a:spcBef>
              <a:spcAft>
                <a:spcPts val="300"/>
              </a:spcAft>
            </a:pPr>
            <a:r>
              <a:rPr lang="vi-VN"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Shape 1"/>
          <p:cNvPicPr/>
          <p:nvPr/>
        </p:nvPicPr>
        <p:blipFill>
          <a:blip r:embed="rId1"/>
          <a:stretch>
            <a:fillRect/>
          </a:stretch>
        </p:blipFill>
        <p:spPr>
          <a:xfrm>
            <a:off x="11033760" y="0"/>
            <a:ext cx="1158240" cy="10483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bldLvl="0" animBg="1"/>
      <p:bldP spid="12" grpId="0" bldLvl="0" animBg="1"/>
      <p:bldP spid="13" grpId="0" bldLvl="0" animBg="1"/>
      <p:bldP spid="19" grpId="0" animBg="1"/>
    </p:bldLst>
  </p:timing>
</p:sld>
</file>

<file path=ppt/tags/tag1.xml><?xml version="1.0" encoding="utf-8"?>
<p:tagLst xmlns:p="http://schemas.openxmlformats.org/presentationml/2006/main">
  <p:tag name="KSO_WM_UNIT_TABLE_BEAUTIFY" val="smartTable{dfe48df4-8e88-4965-b45b-233cde03f8b3}"/>
</p:tagLst>
</file>

<file path=ppt/tags/tag2.xml><?xml version="1.0" encoding="utf-8"?>
<p:tagLst xmlns:p="http://schemas.openxmlformats.org/presentationml/2006/main">
  <p:tag name="KSO_WM_UNIT_TABLE_BEAUTIFY" val="smartTable{8b1cb266-8c09-489f-8f83-e9fbe09c43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12123</Words>
  <Application>WPS Presentation</Application>
  <PresentationFormat>Widescreen</PresentationFormat>
  <Paragraphs>323</Paragraphs>
  <Slides>34</Slides>
  <Notes>5</Notes>
  <HiddenSlides>0</HiddenSlides>
  <MMClips>1</MMClips>
  <ScaleCrop>false</ScaleCrop>
  <HeadingPairs>
    <vt:vector size="6" baseType="variant">
      <vt:variant>
        <vt:lpstr>已用的字体</vt:lpstr>
      </vt:variant>
      <vt:variant>
        <vt:i4>44</vt:i4>
      </vt:variant>
      <vt:variant>
        <vt:lpstr>主题</vt:lpstr>
      </vt:variant>
      <vt:variant>
        <vt:i4>6</vt:i4>
      </vt:variant>
      <vt:variant>
        <vt:lpstr>幻灯片标题</vt:lpstr>
      </vt:variant>
      <vt:variant>
        <vt:i4>34</vt:i4>
      </vt:variant>
    </vt:vector>
  </HeadingPairs>
  <TitlesOfParts>
    <vt:vector size="84" baseType="lpstr">
      <vt:lpstr>Arial</vt:lpstr>
      <vt:lpstr>SimSun</vt:lpstr>
      <vt:lpstr>Wingdings</vt:lpstr>
      <vt:lpstr>Calibri</vt:lpstr>
      <vt:lpstr>Wingdings 3</vt:lpstr>
      <vt:lpstr>Trebuchet MS</vt:lpstr>
      <vt:lpstr>Trebuchet MS</vt:lpstr>
      <vt:lpstr>Times New Roman</vt:lpstr>
      <vt:lpstr>#9Slide03 Aturdida</vt:lpstr>
      <vt:lpstr>Segoe Print</vt:lpstr>
      <vt:lpstr>#9Slide03 Arima Madurai Black</vt:lpstr>
      <vt:lpstr>Microsoft YaHei</vt:lpstr>
      <vt:lpstr>#9Slide05 Fourth</vt:lpstr>
      <vt:lpstr>Helvetica Neue</vt:lpstr>
      <vt:lpstr>SVN-Vanilla Daisy Pro</vt:lpstr>
      <vt:lpstr>Calibri</vt:lpstr>
      <vt:lpstr>#9Slide05 Habano</vt:lpstr>
      <vt:lpstr>Times</vt:lpstr>
      <vt:lpstr>#9Slide05 IcielSanelma</vt:lpstr>
      <vt:lpstr>#9Slide06 SVNSlow Attack</vt:lpstr>
      <vt:lpstr>#9Slide05 Brannboll Ny</vt:lpstr>
      <vt:lpstr>Wide Latin</vt:lpstr>
      <vt:lpstr>SVN-Clementine</vt:lpstr>
      <vt:lpstr>SVN-Student</vt:lpstr>
      <vt:lpstr>Courier New</vt:lpstr>
      <vt:lpstr>#9Slide05 Kathya</vt:lpstr>
      <vt:lpstr>#9Slide05 SVNTradeMark</vt:lpstr>
      <vt:lpstr>Arial Unicode MS</vt:lpstr>
      <vt:lpstr>Calibri Light</vt:lpstr>
      <vt:lpstr>Tahoma</vt:lpstr>
      <vt:lpstr>Arial Unicode MS</vt:lpstr>
      <vt:lpstr>Times New Roman Regular</vt:lpstr>
      <vt:lpstr>Cambria</vt:lpstr>
      <vt:lpstr>#9Slide05 Motion Picture</vt:lpstr>
      <vt:lpstr>#9Slide07 IcielAmerican Forkbal</vt:lpstr>
      <vt:lpstr>Verdana</vt:lpstr>
      <vt:lpstr>#9Slide07 Marbelia Regular</vt:lpstr>
      <vt:lpstr>#9Slide05 Phobia</vt:lpstr>
      <vt:lpstr>Yu Gothic UI</vt:lpstr>
      <vt:lpstr>Times New Roman Bold</vt:lpstr>
      <vt:lpstr>Symbol</vt:lpstr>
      <vt:lpstr>Sitka Text</vt:lpstr>
      <vt:lpstr>Cambria Math</vt:lpstr>
      <vt:lpstr>#9Slide03 Arima Madurai Black</vt:lpstr>
      <vt:lpstr>Office Theme</vt:lpstr>
      <vt:lpstr>1_Office Theme</vt:lpstr>
      <vt:lpstr>2_Office Theme</vt:lpstr>
      <vt:lpstr>24_Office Theme</vt:lpstr>
      <vt:lpstr>1_Default Design</vt:lpstr>
      <vt:lpstr>18_Office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Quyên Hoàng</cp:lastModifiedBy>
  <cp:revision>202</cp:revision>
  <dcterms:created xsi:type="dcterms:W3CDTF">2022-09-23T01:00:00Z</dcterms:created>
  <dcterms:modified xsi:type="dcterms:W3CDTF">2024-10-01T13:05:40Z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1033-12.2.0.18165</vt:lpwstr>
  </property>
  <property fmtid="{D5CDD505-2E9C-101B-9397-08002B2CF9AE}" pid="3" name="ICV">
    <vt:lpwstr>F3FCBB5144864CF883EAE899506C17E7_13</vt:lpwstr>
  </property>
</Properties>
</file>