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5" r:id="rId2"/>
    <p:sldId id="272" r:id="rId3"/>
    <p:sldId id="273" r:id="rId4"/>
    <p:sldId id="274" r:id="rId5"/>
    <p:sldId id="256" r:id="rId6"/>
    <p:sldId id="258" r:id="rId7"/>
    <p:sldId id="275" r:id="rId8"/>
    <p:sldId id="276" r:id="rId9"/>
    <p:sldId id="259" r:id="rId10"/>
    <p:sldId id="263" r:id="rId11"/>
    <p:sldId id="269" r:id="rId12"/>
    <p:sldId id="262" r:id="rId13"/>
  </p:sldIdLst>
  <p:sldSz cx="18288000" cy="10287000"/>
  <p:notesSz cx="6858000" cy="9144000"/>
  <p:embeddedFontLst>
    <p:embeddedFont>
      <p:font typeface="#9Slide03 AmpleSoft" panose="020B0604020202020204" charset="0"/>
      <p:regular r:id="rId14"/>
    </p:embeddedFont>
    <p:embeddedFont>
      <p:font typeface="#9Slide03 Arima Madurai Bold" panose="020B0604020202020204" charset="0"/>
      <p:bold r:id="rId15"/>
    </p:embeddedFont>
    <p:embeddedFont>
      <p:font typeface="#9Slide03 BoosterNextFYBlack" panose="020B0604020202020204" charset="0"/>
      <p:regular r:id="rId16"/>
    </p:embeddedFont>
    <p:embeddedFont>
      <p:font typeface="#9Slide05 Ricca Script" panose="020B0604020202020204" charset="0"/>
      <p:regular r:id="rId17"/>
    </p:embeddedFont>
    <p:embeddedFont>
      <p:font typeface="#9Slide07 IcielKoni" panose="020B0604020202020204" charset="0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7586"/>
    <a:srgbClr val="FBF6EB"/>
    <a:srgbClr val="FECFA7"/>
    <a:srgbClr val="A0B29E"/>
    <a:srgbClr val="5B96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0" d="100"/>
          <a:sy n="60" d="100"/>
        </p:scale>
        <p:origin x="37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72.svg"/><Relationship Id="rId18" Type="http://schemas.openxmlformats.org/officeDocument/2006/relationships/image" Target="../media/image11.png"/><Relationship Id="rId26" Type="http://schemas.openxmlformats.org/officeDocument/2006/relationships/image" Target="../media/image75.png"/><Relationship Id="rId3" Type="http://schemas.openxmlformats.org/officeDocument/2006/relationships/image" Target="../media/image70.jpeg"/><Relationship Id="rId21" Type="http://schemas.openxmlformats.org/officeDocument/2006/relationships/image" Target="../media/image14.svg"/><Relationship Id="rId7" Type="http://schemas.openxmlformats.org/officeDocument/2006/relationships/image" Target="../media/image8.svg"/><Relationship Id="rId12" Type="http://schemas.openxmlformats.org/officeDocument/2006/relationships/image" Target="../media/image71.png"/><Relationship Id="rId17" Type="http://schemas.openxmlformats.org/officeDocument/2006/relationships/image" Target="../media/image48.svg"/><Relationship Id="rId25" Type="http://schemas.openxmlformats.org/officeDocument/2006/relationships/image" Target="../media/image28.svg"/><Relationship Id="rId2" Type="http://schemas.openxmlformats.org/officeDocument/2006/relationships/image" Target="../media/image69.png"/><Relationship Id="rId16" Type="http://schemas.openxmlformats.org/officeDocument/2006/relationships/image" Target="../media/image47.png"/><Relationship Id="rId20" Type="http://schemas.openxmlformats.org/officeDocument/2006/relationships/image" Target="../media/image13.png"/><Relationship Id="rId29" Type="http://schemas.openxmlformats.org/officeDocument/2006/relationships/image" Target="../media/image7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8.svg"/><Relationship Id="rId24" Type="http://schemas.openxmlformats.org/officeDocument/2006/relationships/image" Target="../media/image27.png"/><Relationship Id="rId5" Type="http://schemas.openxmlformats.org/officeDocument/2006/relationships/image" Target="../media/image36.svg"/><Relationship Id="rId15" Type="http://schemas.openxmlformats.org/officeDocument/2006/relationships/image" Target="../media/image74.svg"/><Relationship Id="rId23" Type="http://schemas.openxmlformats.org/officeDocument/2006/relationships/image" Target="../media/image26.svg"/><Relationship Id="rId28" Type="http://schemas.openxmlformats.org/officeDocument/2006/relationships/image" Target="../media/image77.png"/><Relationship Id="rId10" Type="http://schemas.openxmlformats.org/officeDocument/2006/relationships/image" Target="../media/image17.png"/><Relationship Id="rId19" Type="http://schemas.openxmlformats.org/officeDocument/2006/relationships/image" Target="../media/image12.svg"/><Relationship Id="rId4" Type="http://schemas.openxmlformats.org/officeDocument/2006/relationships/image" Target="../media/image35.png"/><Relationship Id="rId9" Type="http://schemas.openxmlformats.org/officeDocument/2006/relationships/image" Target="../media/image16.svg"/><Relationship Id="rId14" Type="http://schemas.openxmlformats.org/officeDocument/2006/relationships/image" Target="../media/image73.png"/><Relationship Id="rId22" Type="http://schemas.openxmlformats.org/officeDocument/2006/relationships/image" Target="../media/image25.png"/><Relationship Id="rId27" Type="http://schemas.openxmlformats.org/officeDocument/2006/relationships/image" Target="../media/image7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6.svg"/><Relationship Id="rId18" Type="http://schemas.openxmlformats.org/officeDocument/2006/relationships/image" Target="../media/image5.png"/><Relationship Id="rId3" Type="http://schemas.openxmlformats.org/officeDocument/2006/relationships/image" Target="../media/image28.svg"/><Relationship Id="rId21" Type="http://schemas.openxmlformats.org/officeDocument/2006/relationships/image" Target="../media/image40.svg"/><Relationship Id="rId7" Type="http://schemas.openxmlformats.org/officeDocument/2006/relationships/image" Target="../media/image2.svg"/><Relationship Id="rId12" Type="http://schemas.openxmlformats.org/officeDocument/2006/relationships/image" Target="../media/image65.png"/><Relationship Id="rId17" Type="http://schemas.openxmlformats.org/officeDocument/2006/relationships/image" Target="../media/image16.svg"/><Relationship Id="rId2" Type="http://schemas.openxmlformats.org/officeDocument/2006/relationships/image" Target="../media/image27.png"/><Relationship Id="rId16" Type="http://schemas.openxmlformats.org/officeDocument/2006/relationships/image" Target="../media/image1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60.svg"/><Relationship Id="rId5" Type="http://schemas.openxmlformats.org/officeDocument/2006/relationships/image" Target="../media/image62.svg"/><Relationship Id="rId15" Type="http://schemas.openxmlformats.org/officeDocument/2006/relationships/image" Target="../media/image68.svg"/><Relationship Id="rId10" Type="http://schemas.openxmlformats.org/officeDocument/2006/relationships/image" Target="../media/image59.png"/><Relationship Id="rId19" Type="http://schemas.openxmlformats.org/officeDocument/2006/relationships/image" Target="../media/image6.svg"/><Relationship Id="rId4" Type="http://schemas.openxmlformats.org/officeDocument/2006/relationships/image" Target="../media/image61.png"/><Relationship Id="rId9" Type="http://schemas.openxmlformats.org/officeDocument/2006/relationships/image" Target="../media/image64.svg"/><Relationship Id="rId14" Type="http://schemas.openxmlformats.org/officeDocument/2006/relationships/image" Target="../media/image6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16.svg"/><Relationship Id="rId18" Type="http://schemas.openxmlformats.org/officeDocument/2006/relationships/image" Target="../media/image83.jpeg"/><Relationship Id="rId3" Type="http://schemas.openxmlformats.org/officeDocument/2006/relationships/image" Target="../media/image36.svg"/><Relationship Id="rId7" Type="http://schemas.openxmlformats.org/officeDocument/2006/relationships/image" Target="../media/image78.svg"/><Relationship Id="rId12" Type="http://schemas.openxmlformats.org/officeDocument/2006/relationships/image" Target="../media/image15.png"/><Relationship Id="rId17" Type="http://schemas.openxmlformats.org/officeDocument/2006/relationships/image" Target="../media/image8.svg"/><Relationship Id="rId2" Type="http://schemas.openxmlformats.org/officeDocument/2006/relationships/image" Target="../media/image35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11" Type="http://schemas.openxmlformats.org/officeDocument/2006/relationships/image" Target="../media/image64.svg"/><Relationship Id="rId5" Type="http://schemas.openxmlformats.org/officeDocument/2006/relationships/image" Target="../media/image22.svg"/><Relationship Id="rId15" Type="http://schemas.openxmlformats.org/officeDocument/2006/relationships/image" Target="../media/image82.svg"/><Relationship Id="rId10" Type="http://schemas.openxmlformats.org/officeDocument/2006/relationships/image" Target="../media/image63.png"/><Relationship Id="rId19" Type="http://schemas.openxmlformats.org/officeDocument/2006/relationships/image" Target="../media/image84.png"/><Relationship Id="rId4" Type="http://schemas.openxmlformats.org/officeDocument/2006/relationships/image" Target="../media/image21.png"/><Relationship Id="rId9" Type="http://schemas.openxmlformats.org/officeDocument/2006/relationships/image" Target="../media/image80.svg"/><Relationship Id="rId14" Type="http://schemas.openxmlformats.org/officeDocument/2006/relationships/image" Target="../media/image8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18" Type="http://schemas.openxmlformats.org/officeDocument/2006/relationships/image" Target="../media/image35.png"/><Relationship Id="rId3" Type="http://schemas.openxmlformats.org/officeDocument/2006/relationships/image" Target="../media/image20.svg"/><Relationship Id="rId21" Type="http://schemas.openxmlformats.org/officeDocument/2006/relationships/image" Target="../media/image38.svg"/><Relationship Id="rId7" Type="http://schemas.openxmlformats.org/officeDocument/2006/relationships/image" Target="../media/image24.svg"/><Relationship Id="rId12" Type="http://schemas.openxmlformats.org/officeDocument/2006/relationships/image" Target="../media/image29.png"/><Relationship Id="rId17" Type="http://schemas.openxmlformats.org/officeDocument/2006/relationships/image" Target="../media/image34.sv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5" Type="http://schemas.openxmlformats.org/officeDocument/2006/relationships/image" Target="../media/image32.svg"/><Relationship Id="rId23" Type="http://schemas.openxmlformats.org/officeDocument/2006/relationships/image" Target="../media/image40.svg"/><Relationship Id="rId10" Type="http://schemas.openxmlformats.org/officeDocument/2006/relationships/image" Target="../media/image27.png"/><Relationship Id="rId19" Type="http://schemas.openxmlformats.org/officeDocument/2006/relationships/image" Target="../media/image36.svg"/><Relationship Id="rId4" Type="http://schemas.openxmlformats.org/officeDocument/2006/relationships/image" Target="../media/image21.png"/><Relationship Id="rId9" Type="http://schemas.openxmlformats.org/officeDocument/2006/relationships/image" Target="../media/image26.svg"/><Relationship Id="rId14" Type="http://schemas.openxmlformats.org/officeDocument/2006/relationships/image" Target="../media/image31.png"/><Relationship Id="rId22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svg"/><Relationship Id="rId18" Type="http://schemas.openxmlformats.org/officeDocument/2006/relationships/image" Target="../media/image53.png"/><Relationship Id="rId26" Type="http://schemas.openxmlformats.org/officeDocument/2006/relationships/image" Target="../media/image15.png"/><Relationship Id="rId3" Type="http://schemas.openxmlformats.org/officeDocument/2006/relationships/image" Target="../media/image42.svg"/><Relationship Id="rId21" Type="http://schemas.openxmlformats.org/officeDocument/2006/relationships/image" Target="../media/image56.svg"/><Relationship Id="rId7" Type="http://schemas.openxmlformats.org/officeDocument/2006/relationships/image" Target="../media/image46.svg"/><Relationship Id="rId12" Type="http://schemas.openxmlformats.org/officeDocument/2006/relationships/image" Target="../media/image51.png"/><Relationship Id="rId17" Type="http://schemas.openxmlformats.org/officeDocument/2006/relationships/image" Target="../media/image4.svg"/><Relationship Id="rId25" Type="http://schemas.openxmlformats.org/officeDocument/2006/relationships/image" Target="../media/image12.svg"/><Relationship Id="rId2" Type="http://schemas.openxmlformats.org/officeDocument/2006/relationships/image" Target="../media/image41.png"/><Relationship Id="rId16" Type="http://schemas.openxmlformats.org/officeDocument/2006/relationships/image" Target="../media/image3.png"/><Relationship Id="rId20" Type="http://schemas.openxmlformats.org/officeDocument/2006/relationships/image" Target="../media/image55.png"/><Relationship Id="rId29" Type="http://schemas.openxmlformats.org/officeDocument/2006/relationships/image" Target="../media/image6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0.svg"/><Relationship Id="rId24" Type="http://schemas.openxmlformats.org/officeDocument/2006/relationships/image" Target="../media/image11.png"/><Relationship Id="rId5" Type="http://schemas.openxmlformats.org/officeDocument/2006/relationships/image" Target="../media/image44.svg"/><Relationship Id="rId15" Type="http://schemas.openxmlformats.org/officeDocument/2006/relationships/image" Target="../media/image2.svg"/><Relationship Id="rId23" Type="http://schemas.openxmlformats.org/officeDocument/2006/relationships/image" Target="../media/image58.svg"/><Relationship Id="rId28" Type="http://schemas.openxmlformats.org/officeDocument/2006/relationships/image" Target="../media/image59.png"/><Relationship Id="rId10" Type="http://schemas.openxmlformats.org/officeDocument/2006/relationships/image" Target="../media/image49.png"/><Relationship Id="rId19" Type="http://schemas.openxmlformats.org/officeDocument/2006/relationships/image" Target="../media/image54.svg"/><Relationship Id="rId4" Type="http://schemas.openxmlformats.org/officeDocument/2006/relationships/image" Target="../media/image43.png"/><Relationship Id="rId9" Type="http://schemas.openxmlformats.org/officeDocument/2006/relationships/image" Target="../media/image48.svg"/><Relationship Id="rId14" Type="http://schemas.openxmlformats.org/officeDocument/2006/relationships/image" Target="../media/image1.png"/><Relationship Id="rId22" Type="http://schemas.openxmlformats.org/officeDocument/2006/relationships/image" Target="../media/image57.png"/><Relationship Id="rId27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svg"/><Relationship Id="rId18" Type="http://schemas.openxmlformats.org/officeDocument/2006/relationships/image" Target="../media/image53.png"/><Relationship Id="rId26" Type="http://schemas.openxmlformats.org/officeDocument/2006/relationships/image" Target="../media/image15.png"/><Relationship Id="rId3" Type="http://schemas.openxmlformats.org/officeDocument/2006/relationships/image" Target="../media/image42.svg"/><Relationship Id="rId21" Type="http://schemas.openxmlformats.org/officeDocument/2006/relationships/image" Target="../media/image56.svg"/><Relationship Id="rId7" Type="http://schemas.openxmlformats.org/officeDocument/2006/relationships/image" Target="../media/image46.svg"/><Relationship Id="rId12" Type="http://schemas.openxmlformats.org/officeDocument/2006/relationships/image" Target="../media/image51.png"/><Relationship Id="rId17" Type="http://schemas.openxmlformats.org/officeDocument/2006/relationships/image" Target="../media/image4.svg"/><Relationship Id="rId25" Type="http://schemas.openxmlformats.org/officeDocument/2006/relationships/image" Target="../media/image12.svg"/><Relationship Id="rId2" Type="http://schemas.openxmlformats.org/officeDocument/2006/relationships/image" Target="../media/image41.png"/><Relationship Id="rId16" Type="http://schemas.openxmlformats.org/officeDocument/2006/relationships/image" Target="../media/image3.png"/><Relationship Id="rId20" Type="http://schemas.openxmlformats.org/officeDocument/2006/relationships/image" Target="../media/image55.png"/><Relationship Id="rId29" Type="http://schemas.openxmlformats.org/officeDocument/2006/relationships/image" Target="../media/image6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0.svg"/><Relationship Id="rId24" Type="http://schemas.openxmlformats.org/officeDocument/2006/relationships/image" Target="../media/image11.png"/><Relationship Id="rId5" Type="http://schemas.openxmlformats.org/officeDocument/2006/relationships/image" Target="../media/image44.svg"/><Relationship Id="rId15" Type="http://schemas.openxmlformats.org/officeDocument/2006/relationships/image" Target="../media/image2.svg"/><Relationship Id="rId23" Type="http://schemas.openxmlformats.org/officeDocument/2006/relationships/image" Target="../media/image58.svg"/><Relationship Id="rId28" Type="http://schemas.openxmlformats.org/officeDocument/2006/relationships/image" Target="../media/image59.png"/><Relationship Id="rId10" Type="http://schemas.openxmlformats.org/officeDocument/2006/relationships/image" Target="../media/image49.png"/><Relationship Id="rId19" Type="http://schemas.openxmlformats.org/officeDocument/2006/relationships/image" Target="../media/image54.svg"/><Relationship Id="rId4" Type="http://schemas.openxmlformats.org/officeDocument/2006/relationships/image" Target="../media/image43.png"/><Relationship Id="rId9" Type="http://schemas.openxmlformats.org/officeDocument/2006/relationships/image" Target="../media/image48.svg"/><Relationship Id="rId14" Type="http://schemas.openxmlformats.org/officeDocument/2006/relationships/image" Target="../media/image1.png"/><Relationship Id="rId22" Type="http://schemas.openxmlformats.org/officeDocument/2006/relationships/image" Target="../media/image57.png"/><Relationship Id="rId27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svg"/><Relationship Id="rId18" Type="http://schemas.openxmlformats.org/officeDocument/2006/relationships/image" Target="../media/image53.png"/><Relationship Id="rId26" Type="http://schemas.openxmlformats.org/officeDocument/2006/relationships/image" Target="../media/image15.png"/><Relationship Id="rId3" Type="http://schemas.openxmlformats.org/officeDocument/2006/relationships/image" Target="../media/image42.svg"/><Relationship Id="rId21" Type="http://schemas.openxmlformats.org/officeDocument/2006/relationships/image" Target="../media/image56.svg"/><Relationship Id="rId7" Type="http://schemas.openxmlformats.org/officeDocument/2006/relationships/image" Target="../media/image46.svg"/><Relationship Id="rId12" Type="http://schemas.openxmlformats.org/officeDocument/2006/relationships/image" Target="../media/image51.png"/><Relationship Id="rId17" Type="http://schemas.openxmlformats.org/officeDocument/2006/relationships/image" Target="../media/image4.svg"/><Relationship Id="rId25" Type="http://schemas.openxmlformats.org/officeDocument/2006/relationships/image" Target="../media/image12.svg"/><Relationship Id="rId2" Type="http://schemas.openxmlformats.org/officeDocument/2006/relationships/image" Target="../media/image41.png"/><Relationship Id="rId16" Type="http://schemas.openxmlformats.org/officeDocument/2006/relationships/image" Target="../media/image3.png"/><Relationship Id="rId20" Type="http://schemas.openxmlformats.org/officeDocument/2006/relationships/image" Target="../media/image55.png"/><Relationship Id="rId29" Type="http://schemas.openxmlformats.org/officeDocument/2006/relationships/image" Target="../media/image6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0.svg"/><Relationship Id="rId24" Type="http://schemas.openxmlformats.org/officeDocument/2006/relationships/image" Target="../media/image11.png"/><Relationship Id="rId5" Type="http://schemas.openxmlformats.org/officeDocument/2006/relationships/image" Target="../media/image44.svg"/><Relationship Id="rId15" Type="http://schemas.openxmlformats.org/officeDocument/2006/relationships/image" Target="../media/image2.svg"/><Relationship Id="rId23" Type="http://schemas.openxmlformats.org/officeDocument/2006/relationships/image" Target="../media/image58.svg"/><Relationship Id="rId28" Type="http://schemas.openxmlformats.org/officeDocument/2006/relationships/image" Target="../media/image59.png"/><Relationship Id="rId10" Type="http://schemas.openxmlformats.org/officeDocument/2006/relationships/image" Target="../media/image49.png"/><Relationship Id="rId19" Type="http://schemas.openxmlformats.org/officeDocument/2006/relationships/image" Target="../media/image54.svg"/><Relationship Id="rId4" Type="http://schemas.openxmlformats.org/officeDocument/2006/relationships/image" Target="../media/image43.png"/><Relationship Id="rId9" Type="http://schemas.openxmlformats.org/officeDocument/2006/relationships/image" Target="../media/image48.svg"/><Relationship Id="rId14" Type="http://schemas.openxmlformats.org/officeDocument/2006/relationships/image" Target="../media/image1.png"/><Relationship Id="rId22" Type="http://schemas.openxmlformats.org/officeDocument/2006/relationships/image" Target="../media/image57.png"/><Relationship Id="rId27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6.svg"/><Relationship Id="rId18" Type="http://schemas.openxmlformats.org/officeDocument/2006/relationships/image" Target="../media/image5.png"/><Relationship Id="rId3" Type="http://schemas.openxmlformats.org/officeDocument/2006/relationships/image" Target="../media/image28.svg"/><Relationship Id="rId21" Type="http://schemas.openxmlformats.org/officeDocument/2006/relationships/image" Target="../media/image40.svg"/><Relationship Id="rId7" Type="http://schemas.openxmlformats.org/officeDocument/2006/relationships/image" Target="../media/image2.svg"/><Relationship Id="rId12" Type="http://schemas.openxmlformats.org/officeDocument/2006/relationships/image" Target="../media/image65.png"/><Relationship Id="rId17" Type="http://schemas.openxmlformats.org/officeDocument/2006/relationships/image" Target="../media/image16.svg"/><Relationship Id="rId2" Type="http://schemas.openxmlformats.org/officeDocument/2006/relationships/image" Target="../media/image27.png"/><Relationship Id="rId16" Type="http://schemas.openxmlformats.org/officeDocument/2006/relationships/image" Target="../media/image1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60.svg"/><Relationship Id="rId5" Type="http://schemas.openxmlformats.org/officeDocument/2006/relationships/image" Target="../media/image62.svg"/><Relationship Id="rId15" Type="http://schemas.openxmlformats.org/officeDocument/2006/relationships/image" Target="../media/image68.svg"/><Relationship Id="rId10" Type="http://schemas.openxmlformats.org/officeDocument/2006/relationships/image" Target="../media/image59.png"/><Relationship Id="rId19" Type="http://schemas.openxmlformats.org/officeDocument/2006/relationships/image" Target="../media/image6.svg"/><Relationship Id="rId4" Type="http://schemas.openxmlformats.org/officeDocument/2006/relationships/image" Target="../media/image61.png"/><Relationship Id="rId9" Type="http://schemas.openxmlformats.org/officeDocument/2006/relationships/image" Target="../media/image64.svg"/><Relationship Id="rId14" Type="http://schemas.openxmlformats.org/officeDocument/2006/relationships/image" Target="../media/image6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 rot="4959894">
            <a:off x="-3632406" y="-4003606"/>
            <a:ext cx="9516261" cy="7291835"/>
          </a:xfrm>
          <a:custGeom>
            <a:avLst/>
            <a:gdLst/>
            <a:ahLst/>
            <a:cxnLst/>
            <a:rect l="l" t="t" r="r" b="b"/>
            <a:pathLst>
              <a:path w="9516261" h="7291835">
                <a:moveTo>
                  <a:pt x="0" y="0"/>
                </a:moveTo>
                <a:lnTo>
                  <a:pt x="9516261" y="0"/>
                </a:lnTo>
                <a:lnTo>
                  <a:pt x="9516261" y="7291835"/>
                </a:lnTo>
                <a:lnTo>
                  <a:pt x="0" y="7291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3251452">
            <a:off x="-1226402" y="1021783"/>
            <a:ext cx="4793620" cy="1455517"/>
          </a:xfrm>
          <a:custGeom>
            <a:avLst/>
            <a:gdLst/>
            <a:ahLst/>
            <a:cxnLst/>
            <a:rect l="l" t="t" r="r" b="b"/>
            <a:pathLst>
              <a:path w="4793620" h="1455517">
                <a:moveTo>
                  <a:pt x="0" y="0"/>
                </a:moveTo>
                <a:lnTo>
                  <a:pt x="4793620" y="0"/>
                </a:lnTo>
                <a:lnTo>
                  <a:pt x="4793620" y="1455517"/>
                </a:lnTo>
                <a:lnTo>
                  <a:pt x="0" y="14555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8570092">
            <a:off x="15369361" y="-2544841"/>
            <a:ext cx="7209588" cy="5623479"/>
          </a:xfrm>
          <a:custGeom>
            <a:avLst/>
            <a:gdLst/>
            <a:ahLst/>
            <a:cxnLst/>
            <a:rect l="l" t="t" r="r" b="b"/>
            <a:pathLst>
              <a:path w="7209588" h="5623479">
                <a:moveTo>
                  <a:pt x="0" y="0"/>
                </a:moveTo>
                <a:lnTo>
                  <a:pt x="7209588" y="0"/>
                </a:lnTo>
                <a:lnTo>
                  <a:pt x="7209588" y="5623478"/>
                </a:lnTo>
                <a:lnTo>
                  <a:pt x="0" y="56234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8252848">
            <a:off x="15192972" y="-258878"/>
            <a:ext cx="5245612" cy="3161263"/>
          </a:xfrm>
          <a:custGeom>
            <a:avLst/>
            <a:gdLst/>
            <a:ahLst/>
            <a:cxnLst/>
            <a:rect l="l" t="t" r="r" b="b"/>
            <a:pathLst>
              <a:path w="5245612" h="3161263">
                <a:moveTo>
                  <a:pt x="0" y="0"/>
                </a:moveTo>
                <a:lnTo>
                  <a:pt x="5245612" y="0"/>
                </a:lnTo>
                <a:lnTo>
                  <a:pt x="5245612" y="3161263"/>
                </a:lnTo>
                <a:lnTo>
                  <a:pt x="0" y="31612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2229907">
            <a:off x="-4207250" y="7956263"/>
            <a:ext cx="6420103" cy="5007681"/>
          </a:xfrm>
          <a:custGeom>
            <a:avLst/>
            <a:gdLst/>
            <a:ahLst/>
            <a:cxnLst/>
            <a:rect l="l" t="t" r="r" b="b"/>
            <a:pathLst>
              <a:path w="6420103" h="5007681">
                <a:moveTo>
                  <a:pt x="0" y="0"/>
                </a:moveTo>
                <a:lnTo>
                  <a:pt x="6420103" y="0"/>
                </a:lnTo>
                <a:lnTo>
                  <a:pt x="6420103" y="5007680"/>
                </a:lnTo>
                <a:lnTo>
                  <a:pt x="0" y="50076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8784374">
            <a:off x="-2335596" y="9052558"/>
            <a:ext cx="4671192" cy="2815089"/>
          </a:xfrm>
          <a:custGeom>
            <a:avLst/>
            <a:gdLst/>
            <a:ahLst/>
            <a:cxnLst/>
            <a:rect l="l" t="t" r="r" b="b"/>
            <a:pathLst>
              <a:path w="4671192" h="2815089">
                <a:moveTo>
                  <a:pt x="0" y="0"/>
                </a:moveTo>
                <a:lnTo>
                  <a:pt x="4671192" y="0"/>
                </a:lnTo>
                <a:lnTo>
                  <a:pt x="4671192" y="2815090"/>
                </a:lnTo>
                <a:lnTo>
                  <a:pt x="0" y="281509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1652349">
            <a:off x="16205705" y="7634408"/>
            <a:ext cx="4435378" cy="2938438"/>
          </a:xfrm>
          <a:custGeom>
            <a:avLst/>
            <a:gdLst/>
            <a:ahLst/>
            <a:cxnLst/>
            <a:rect l="l" t="t" r="r" b="b"/>
            <a:pathLst>
              <a:path w="4435378" h="2938438">
                <a:moveTo>
                  <a:pt x="0" y="0"/>
                </a:moveTo>
                <a:lnTo>
                  <a:pt x="4435378" y="0"/>
                </a:lnTo>
                <a:lnTo>
                  <a:pt x="4435378" y="2938438"/>
                </a:lnTo>
                <a:lnTo>
                  <a:pt x="0" y="293843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7640985" y="9366343"/>
            <a:ext cx="823151" cy="915036"/>
          </a:xfrm>
          <a:custGeom>
            <a:avLst/>
            <a:gdLst/>
            <a:ahLst/>
            <a:cxnLst/>
            <a:rect l="l" t="t" r="r" b="b"/>
            <a:pathLst>
              <a:path w="823151" h="915036">
                <a:moveTo>
                  <a:pt x="0" y="0"/>
                </a:moveTo>
                <a:lnTo>
                  <a:pt x="823151" y="0"/>
                </a:lnTo>
                <a:lnTo>
                  <a:pt x="823151" y="915035"/>
                </a:lnTo>
                <a:lnTo>
                  <a:pt x="0" y="91503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8617911" y="9366343"/>
            <a:ext cx="496598" cy="552031"/>
          </a:xfrm>
          <a:custGeom>
            <a:avLst/>
            <a:gdLst/>
            <a:ahLst/>
            <a:cxnLst/>
            <a:rect l="l" t="t" r="r" b="b"/>
            <a:pathLst>
              <a:path w="496598" h="552031">
                <a:moveTo>
                  <a:pt x="0" y="0"/>
                </a:moveTo>
                <a:lnTo>
                  <a:pt x="496598" y="0"/>
                </a:lnTo>
                <a:lnTo>
                  <a:pt x="496598" y="552031"/>
                </a:lnTo>
                <a:lnTo>
                  <a:pt x="0" y="55203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flipH="1">
            <a:off x="16720511" y="5588678"/>
            <a:ext cx="781001" cy="936883"/>
          </a:xfrm>
          <a:custGeom>
            <a:avLst/>
            <a:gdLst/>
            <a:ahLst/>
            <a:cxnLst/>
            <a:rect l="l" t="t" r="r" b="b"/>
            <a:pathLst>
              <a:path w="781001" h="936883">
                <a:moveTo>
                  <a:pt x="781001" y="0"/>
                </a:moveTo>
                <a:lnTo>
                  <a:pt x="0" y="0"/>
                </a:lnTo>
                <a:lnTo>
                  <a:pt x="0" y="936883"/>
                </a:lnTo>
                <a:lnTo>
                  <a:pt x="781001" y="936883"/>
                </a:lnTo>
                <a:lnTo>
                  <a:pt x="781001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912667" y="4936715"/>
            <a:ext cx="781001" cy="936883"/>
          </a:xfrm>
          <a:custGeom>
            <a:avLst/>
            <a:gdLst/>
            <a:ahLst/>
            <a:cxnLst/>
            <a:rect l="l" t="t" r="r" b="b"/>
            <a:pathLst>
              <a:path w="781001" h="936883">
                <a:moveTo>
                  <a:pt x="0" y="0"/>
                </a:moveTo>
                <a:lnTo>
                  <a:pt x="781001" y="0"/>
                </a:lnTo>
                <a:lnTo>
                  <a:pt x="781001" y="936883"/>
                </a:lnTo>
                <a:lnTo>
                  <a:pt x="0" y="93688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C0A918-8066-B601-D79E-908F18ED8C86}"/>
              </a:ext>
            </a:extLst>
          </p:cNvPr>
          <p:cNvSpPr txBox="1"/>
          <p:nvPr/>
        </p:nvSpPr>
        <p:spPr>
          <a:xfrm>
            <a:off x="3952516" y="629245"/>
            <a:ext cx="1077508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7200"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solidFill>
                  <a:srgbClr val="0070C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Điền</a:t>
            </a:r>
            <a:r>
              <a:rPr lang="en-US" sz="2800" b="1" dirty="0">
                <a:solidFill>
                  <a:srgbClr val="0070C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70C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70C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70C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chỗ</a:t>
            </a:r>
            <a:r>
              <a:rPr lang="en-US" sz="2800" b="1" dirty="0">
                <a:solidFill>
                  <a:srgbClr val="0070C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trống</a:t>
            </a:r>
            <a:r>
              <a:rPr lang="en-US" sz="2800" b="1" dirty="0">
                <a:solidFill>
                  <a:srgbClr val="0070C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70C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phù</a:t>
            </a:r>
            <a:r>
              <a:rPr lang="en-US" sz="2800" b="1" dirty="0">
                <a:solidFill>
                  <a:srgbClr val="0070C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0070C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: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minh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họa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đứng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cuối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chủ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đề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khái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quát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cụ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thể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đứng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đầu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bình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đẳng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đầu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đoạn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cuối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đoạn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.</a:t>
            </a:r>
            <a:endParaRPr lang="en-US" sz="2800" i="1" dirty="0">
              <a:effectLst/>
              <a:latin typeface="#9Slide03 AmpleSoft" panose="02000000000000000000" pitchFamily="2" charset="0"/>
              <a:ea typeface="Times New Roman" panose="02020603050405020304" pitchFamily="18" charset="0"/>
            </a:endParaRP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EE630664-C5E4-9A78-40E2-0D3D137324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314889"/>
              </p:ext>
            </p:extLst>
          </p:nvPr>
        </p:nvGraphicFramePr>
        <p:xfrm>
          <a:off x="1066237" y="1936348"/>
          <a:ext cx="16309096" cy="73981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60760">
                  <a:extLst>
                    <a:ext uri="{9D8B030D-6E8A-4147-A177-3AD203B41FA5}">
                      <a16:colId xmlns:a16="http://schemas.microsoft.com/office/drawing/2014/main" val="2445247606"/>
                    </a:ext>
                  </a:extLst>
                </a:gridCol>
                <a:gridCol w="13248336">
                  <a:extLst>
                    <a:ext uri="{9D8B030D-6E8A-4147-A177-3AD203B41FA5}">
                      <a16:colId xmlns:a16="http://schemas.microsoft.com/office/drawing/2014/main" val="2287667298"/>
                    </a:ext>
                  </a:extLst>
                </a:gridCol>
              </a:tblGrid>
              <a:tr h="88299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Nội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dung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rgbClr val="A0B2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Thông tin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rgbClr val="A0B2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654794"/>
                  </a:ext>
                </a:extLst>
              </a:tr>
              <a:tr h="156215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1.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Đoạn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văn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cs typeface="#9Slide03 Arima Madurai Bold" panose="00000800000000000000" pitchFamily="2" charset="0"/>
                      </a:endParaRPr>
                    </a:p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diễn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dịch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rgbClr val="A0B2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Là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đoạn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văn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trình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bày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vấn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đề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theo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trình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tự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các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ý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... (1)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đến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...(2) Ở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đoạn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văn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diễn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dịch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câu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chủ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đề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... (3)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đoạn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văn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nêu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ý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khái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quát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cả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đoạn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các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câu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còn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lại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phát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triển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ý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nêu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ở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câu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chủ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đề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16859963"/>
                  </a:ext>
                </a:extLst>
              </a:tr>
              <a:tr h="11498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2.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Đoạn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văn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cs typeface="#9Slide03 Arima Madurai Bold" panose="00000800000000000000" pitchFamily="2" charset="0"/>
                      </a:endParaRPr>
                    </a:p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quy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nạp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rgbClr val="A0B2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Là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đoạn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văn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trình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bày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vấn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đề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theo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trình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tự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các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ý ... (4)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đến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...(5) Ở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đoạn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văn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quy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nạp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câu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chủ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đề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là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câu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... (6)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đoạn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khái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quát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ý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những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câu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đứng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trước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81905200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3.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Đoạn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văn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cs typeface="#9Slide03 Arima Madurai Bold" panose="00000800000000000000" pitchFamily="2" charset="0"/>
                      </a:endParaRPr>
                    </a:p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song song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rgbClr val="A0B2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Là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đoạn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văn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không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câu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... (7),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các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câu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trong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đoạn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quan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hệ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... (8)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với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nhau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và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cùng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tác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dụng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làm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rõ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ý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khái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quát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nêu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ở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phần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trước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hoặc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sau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đó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49714077"/>
                  </a:ext>
                </a:extLst>
              </a:tr>
              <a:tr h="10402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4.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Đoạn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văn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cs typeface="#9Slide03 Arima Madurai Bold" panose="00000800000000000000" pitchFamily="2" charset="0"/>
                      </a:endParaRPr>
                    </a:p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phối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hợp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rgbClr val="A0B2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Là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đoạn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văn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vừa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câu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chủ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đề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ở ... (9),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vừa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câu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chủ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đề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ở ... (10),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tức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là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kết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hợp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cách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trình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bày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ở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đoạn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văn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diễn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dịch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và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đoạn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văn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quy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nạp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91009589"/>
                  </a:ext>
                </a:extLst>
              </a:tr>
              <a:tr h="154375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5.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Các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phương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tiện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giao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tiếp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phi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ngôn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ngữ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rgbClr val="A0B2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Phương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tiện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giao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tiếp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phi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ngôn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ngữ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là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các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hình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ảnh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liệu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kí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hiệu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biểu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đồ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được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dùng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phối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hợp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với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phương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tiện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ngôn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ngữ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nhằm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... (11),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làm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rõ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những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nội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dung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nhất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định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được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biểu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thị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bằng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các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phương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tiện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ngôn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ngữ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3132039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387193"/>
            <a:ext cx="10765016" cy="4276735"/>
            <a:chOff x="0" y="0"/>
            <a:chExt cx="3018556" cy="11992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18556" cy="1199215"/>
            </a:xfrm>
            <a:custGeom>
              <a:avLst/>
              <a:gdLst/>
              <a:ahLst/>
              <a:cxnLst/>
              <a:rect l="l" t="t" r="r" b="b"/>
              <a:pathLst>
                <a:path w="3018556" h="1199215">
                  <a:moveTo>
                    <a:pt x="36678" y="0"/>
                  </a:moveTo>
                  <a:lnTo>
                    <a:pt x="2981878" y="0"/>
                  </a:lnTo>
                  <a:cubicBezTo>
                    <a:pt x="2991606" y="0"/>
                    <a:pt x="3000935" y="3864"/>
                    <a:pt x="3007813" y="10743"/>
                  </a:cubicBezTo>
                  <a:cubicBezTo>
                    <a:pt x="3014692" y="17621"/>
                    <a:pt x="3018556" y="26950"/>
                    <a:pt x="3018556" y="36678"/>
                  </a:cubicBezTo>
                  <a:lnTo>
                    <a:pt x="3018556" y="1162537"/>
                  </a:lnTo>
                  <a:cubicBezTo>
                    <a:pt x="3018556" y="1172264"/>
                    <a:pt x="3014692" y="1181593"/>
                    <a:pt x="3007813" y="1188472"/>
                  </a:cubicBezTo>
                  <a:cubicBezTo>
                    <a:pt x="3000935" y="1195350"/>
                    <a:pt x="2991606" y="1199215"/>
                    <a:pt x="2981878" y="1199215"/>
                  </a:cubicBezTo>
                  <a:lnTo>
                    <a:pt x="36678" y="1199215"/>
                  </a:lnTo>
                  <a:cubicBezTo>
                    <a:pt x="26950" y="1199215"/>
                    <a:pt x="17621" y="1195350"/>
                    <a:pt x="10743" y="1188472"/>
                  </a:cubicBezTo>
                  <a:cubicBezTo>
                    <a:pt x="3864" y="1181593"/>
                    <a:pt x="0" y="1172264"/>
                    <a:pt x="0" y="1162537"/>
                  </a:cubicBezTo>
                  <a:lnTo>
                    <a:pt x="0" y="36678"/>
                  </a:lnTo>
                  <a:cubicBezTo>
                    <a:pt x="0" y="26950"/>
                    <a:pt x="3864" y="17621"/>
                    <a:pt x="10743" y="10743"/>
                  </a:cubicBezTo>
                  <a:cubicBezTo>
                    <a:pt x="17621" y="3864"/>
                    <a:pt x="26950" y="0"/>
                    <a:pt x="36678" y="0"/>
                  </a:cubicBezTo>
                  <a:close/>
                </a:path>
              </a:pathLst>
            </a:custGeom>
            <a:solidFill>
              <a:srgbClr val="5B96A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96772" y="4519944"/>
            <a:ext cx="10428873" cy="4011232"/>
            <a:chOff x="0" y="0"/>
            <a:chExt cx="2924300" cy="11247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924300" cy="1124767"/>
            </a:xfrm>
            <a:custGeom>
              <a:avLst/>
              <a:gdLst/>
              <a:ahLst/>
              <a:cxnLst/>
              <a:rect l="l" t="t" r="r" b="b"/>
              <a:pathLst>
                <a:path w="2924300" h="1124767">
                  <a:moveTo>
                    <a:pt x="37860" y="0"/>
                  </a:moveTo>
                  <a:lnTo>
                    <a:pt x="2886440" y="0"/>
                  </a:lnTo>
                  <a:cubicBezTo>
                    <a:pt x="2907349" y="0"/>
                    <a:pt x="2924300" y="16951"/>
                    <a:pt x="2924300" y="37860"/>
                  </a:cubicBezTo>
                  <a:lnTo>
                    <a:pt x="2924300" y="1086906"/>
                  </a:lnTo>
                  <a:cubicBezTo>
                    <a:pt x="2924300" y="1107816"/>
                    <a:pt x="2907349" y="1124767"/>
                    <a:pt x="2886440" y="1124767"/>
                  </a:cubicBezTo>
                  <a:lnTo>
                    <a:pt x="37860" y="1124767"/>
                  </a:lnTo>
                  <a:cubicBezTo>
                    <a:pt x="16951" y="1124767"/>
                    <a:pt x="0" y="1107816"/>
                    <a:pt x="0" y="1086906"/>
                  </a:cubicBezTo>
                  <a:lnTo>
                    <a:pt x="0" y="37860"/>
                  </a:lnTo>
                  <a:cubicBezTo>
                    <a:pt x="0" y="16951"/>
                    <a:pt x="16951" y="0"/>
                    <a:pt x="37860" y="0"/>
                  </a:cubicBezTo>
                  <a:close/>
                </a:path>
              </a:pathLst>
            </a:custGeom>
            <a:solidFill>
              <a:srgbClr val="FBF6EB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2289926" y="1759539"/>
            <a:ext cx="4626377" cy="6767922"/>
            <a:chOff x="0" y="0"/>
            <a:chExt cx="4078605" cy="596658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078605" cy="5966587"/>
            </a:xfrm>
            <a:custGeom>
              <a:avLst/>
              <a:gdLst/>
              <a:ahLst/>
              <a:cxnLst/>
              <a:rect l="l" t="t" r="r" b="b"/>
              <a:pathLst>
                <a:path w="4078605" h="5966587">
                  <a:moveTo>
                    <a:pt x="4078605" y="5966587"/>
                  </a:moveTo>
                  <a:lnTo>
                    <a:pt x="0" y="5966587"/>
                  </a:lnTo>
                  <a:lnTo>
                    <a:pt x="0" y="0"/>
                  </a:lnTo>
                  <a:lnTo>
                    <a:pt x="4078605" y="0"/>
                  </a:lnTo>
                  <a:lnTo>
                    <a:pt x="4078605" y="5966587"/>
                  </a:lnTo>
                  <a:close/>
                </a:path>
              </a:pathLst>
            </a:custGeom>
            <a:blipFill>
              <a:blip r:embed="rId2"/>
              <a:stretch>
                <a:fillRect r="-25"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251968" y="195326"/>
              <a:ext cx="3610483" cy="5487416"/>
            </a:xfrm>
            <a:custGeom>
              <a:avLst/>
              <a:gdLst/>
              <a:ahLst/>
              <a:cxnLst/>
              <a:rect l="l" t="t" r="r" b="b"/>
              <a:pathLst>
                <a:path w="3610483" h="5487416">
                  <a:moveTo>
                    <a:pt x="3610483" y="5487416"/>
                  </a:moveTo>
                  <a:lnTo>
                    <a:pt x="0" y="5487416"/>
                  </a:lnTo>
                  <a:lnTo>
                    <a:pt x="0" y="0"/>
                  </a:lnTo>
                  <a:lnTo>
                    <a:pt x="3610483" y="0"/>
                  </a:lnTo>
                  <a:lnTo>
                    <a:pt x="3610483" y="5487416"/>
                  </a:lnTo>
                  <a:close/>
                </a:path>
              </a:pathLst>
            </a:custGeom>
            <a:blipFill>
              <a:blip r:embed="rId3"/>
              <a:stretch>
                <a:fillRect l="-57032" r="-57032"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2119130" y="1835739"/>
            <a:ext cx="8584157" cy="1756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679"/>
              </a:lnSpc>
            </a:pPr>
            <a:r>
              <a:rPr lang="en-US" sz="11500" spc="600" dirty="0" err="1">
                <a:solidFill>
                  <a:srgbClr val="5B96A9"/>
                </a:solidFill>
                <a:latin typeface="#9Slide07 IcielKoni" pitchFamily="2" charset="0"/>
              </a:rPr>
              <a:t>Bài</a:t>
            </a:r>
            <a:r>
              <a:rPr lang="en-US" sz="11500" spc="600" dirty="0">
                <a:solidFill>
                  <a:srgbClr val="5B96A9"/>
                </a:solidFill>
                <a:latin typeface="#9Slide07 IcielKoni" pitchFamily="2" charset="0"/>
              </a:rPr>
              <a:t> </a:t>
            </a:r>
            <a:r>
              <a:rPr lang="en-US" sz="11500" spc="600" dirty="0" err="1">
                <a:solidFill>
                  <a:srgbClr val="5B96A9"/>
                </a:solidFill>
                <a:latin typeface="#9Slide07 IcielKoni" pitchFamily="2" charset="0"/>
              </a:rPr>
              <a:t>tập</a:t>
            </a:r>
            <a:r>
              <a:rPr lang="en-US" sz="11500" spc="600" dirty="0">
                <a:solidFill>
                  <a:srgbClr val="5B96A9"/>
                </a:solidFill>
                <a:latin typeface="#9Slide07 IcielKoni" pitchFamily="2" charset="0"/>
              </a:rPr>
              <a:t> 4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01272" y="4901804"/>
            <a:ext cx="10143025" cy="33855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10000"/>
              </a:lnSpc>
            </a:pPr>
            <a:r>
              <a:rPr lang="nl-NL" sz="4000" kern="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Viết đoạn văn diễn dịch (hoặc quy nạp)</a:t>
            </a:r>
          </a:p>
          <a:p>
            <a:pPr marL="0" lvl="0" indent="0" algn="ctr">
              <a:lnSpc>
                <a:spcPct val="110000"/>
              </a:lnSpc>
            </a:pPr>
            <a:r>
              <a:rPr lang="nl-NL" sz="4000" kern="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trình bày suy nghĩ của mình về ảnh hưởng của hiện tượng nước biển dâng đối với đời sống con người (hoặc tác hại của lũ lụt);</a:t>
            </a:r>
          </a:p>
          <a:p>
            <a:pPr marL="0" lvl="0" indent="0" algn="ctr">
              <a:lnSpc>
                <a:spcPct val="110000"/>
              </a:lnSpc>
            </a:pPr>
            <a:r>
              <a:rPr lang="nl-NL" sz="4000" kern="0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chỉ ra câu chủ đề của đoạn văn đã viết.</a:t>
            </a:r>
            <a:endParaRPr lang="en-US" sz="4400" u="none" dirty="0">
              <a:solidFill>
                <a:srgbClr val="5B96A9"/>
              </a:solidFill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14" name="Freeform 14"/>
          <p:cNvSpPr/>
          <p:nvPr/>
        </p:nvSpPr>
        <p:spPr>
          <a:xfrm rot="-2229907">
            <a:off x="-4207250" y="7956263"/>
            <a:ext cx="6420103" cy="5007681"/>
          </a:xfrm>
          <a:custGeom>
            <a:avLst/>
            <a:gdLst/>
            <a:ahLst/>
            <a:cxnLst/>
            <a:rect l="l" t="t" r="r" b="b"/>
            <a:pathLst>
              <a:path w="6420103" h="5007681">
                <a:moveTo>
                  <a:pt x="0" y="0"/>
                </a:moveTo>
                <a:lnTo>
                  <a:pt x="6420103" y="0"/>
                </a:lnTo>
                <a:lnTo>
                  <a:pt x="6420103" y="5007680"/>
                </a:lnTo>
                <a:lnTo>
                  <a:pt x="0" y="50076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2547151">
            <a:off x="-2301265" y="8113214"/>
            <a:ext cx="4671192" cy="2815089"/>
          </a:xfrm>
          <a:custGeom>
            <a:avLst/>
            <a:gdLst/>
            <a:ahLst/>
            <a:cxnLst/>
            <a:rect l="l" t="t" r="r" b="b"/>
            <a:pathLst>
              <a:path w="4671192" h="2815089">
                <a:moveTo>
                  <a:pt x="0" y="0"/>
                </a:moveTo>
                <a:lnTo>
                  <a:pt x="4671192" y="0"/>
                </a:lnTo>
                <a:lnTo>
                  <a:pt x="4671192" y="2815090"/>
                </a:lnTo>
                <a:lnTo>
                  <a:pt x="0" y="28150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flipH="1">
            <a:off x="11514722" y="8795756"/>
            <a:ext cx="665309" cy="798100"/>
          </a:xfrm>
          <a:custGeom>
            <a:avLst/>
            <a:gdLst/>
            <a:ahLst/>
            <a:cxnLst/>
            <a:rect l="l" t="t" r="r" b="b"/>
            <a:pathLst>
              <a:path w="665309" h="798100">
                <a:moveTo>
                  <a:pt x="665310" y="0"/>
                </a:moveTo>
                <a:lnTo>
                  <a:pt x="0" y="0"/>
                </a:lnTo>
                <a:lnTo>
                  <a:pt x="0" y="798101"/>
                </a:lnTo>
                <a:lnTo>
                  <a:pt x="665310" y="798101"/>
                </a:lnTo>
                <a:lnTo>
                  <a:pt x="66531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696045" y="3402289"/>
            <a:ext cx="665309" cy="798100"/>
          </a:xfrm>
          <a:custGeom>
            <a:avLst/>
            <a:gdLst/>
            <a:ahLst/>
            <a:cxnLst/>
            <a:rect l="l" t="t" r="r" b="b"/>
            <a:pathLst>
              <a:path w="665309" h="798100">
                <a:moveTo>
                  <a:pt x="0" y="0"/>
                </a:moveTo>
                <a:lnTo>
                  <a:pt x="665310" y="0"/>
                </a:lnTo>
                <a:lnTo>
                  <a:pt x="665310" y="798100"/>
                </a:lnTo>
                <a:lnTo>
                  <a:pt x="0" y="7981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4959894">
            <a:off x="-3565653" y="-4195753"/>
            <a:ext cx="8327950" cy="6381291"/>
          </a:xfrm>
          <a:custGeom>
            <a:avLst/>
            <a:gdLst/>
            <a:ahLst/>
            <a:cxnLst/>
            <a:rect l="l" t="t" r="r" b="b"/>
            <a:pathLst>
              <a:path w="8327950" h="6381291">
                <a:moveTo>
                  <a:pt x="0" y="0"/>
                </a:moveTo>
                <a:lnTo>
                  <a:pt x="8327949" y="0"/>
                </a:lnTo>
                <a:lnTo>
                  <a:pt x="8327949" y="6381292"/>
                </a:lnTo>
                <a:lnTo>
                  <a:pt x="0" y="638129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-3251452">
            <a:off x="-1460091" y="202108"/>
            <a:ext cx="4195033" cy="1273764"/>
          </a:xfrm>
          <a:custGeom>
            <a:avLst/>
            <a:gdLst/>
            <a:ahLst/>
            <a:cxnLst/>
            <a:rect l="l" t="t" r="r" b="b"/>
            <a:pathLst>
              <a:path w="4195033" h="1273764">
                <a:moveTo>
                  <a:pt x="0" y="0"/>
                </a:moveTo>
                <a:lnTo>
                  <a:pt x="4195033" y="0"/>
                </a:lnTo>
                <a:lnTo>
                  <a:pt x="4195033" y="1273764"/>
                </a:lnTo>
                <a:lnTo>
                  <a:pt x="0" y="127376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4728684">
            <a:off x="1605769" y="1467388"/>
            <a:ext cx="1385418" cy="1279623"/>
          </a:xfrm>
          <a:custGeom>
            <a:avLst/>
            <a:gdLst/>
            <a:ahLst/>
            <a:cxnLst/>
            <a:rect l="l" t="t" r="r" b="b"/>
            <a:pathLst>
              <a:path w="1385418" h="1279623">
                <a:moveTo>
                  <a:pt x="0" y="0"/>
                </a:moveTo>
                <a:lnTo>
                  <a:pt x="1385418" y="0"/>
                </a:lnTo>
                <a:lnTo>
                  <a:pt x="1385418" y="1279623"/>
                </a:lnTo>
                <a:lnTo>
                  <a:pt x="0" y="127962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4512350" y="8968728"/>
            <a:ext cx="823151" cy="915036"/>
          </a:xfrm>
          <a:custGeom>
            <a:avLst/>
            <a:gdLst/>
            <a:ahLst/>
            <a:cxnLst/>
            <a:rect l="l" t="t" r="r" b="b"/>
            <a:pathLst>
              <a:path w="823151" h="915036">
                <a:moveTo>
                  <a:pt x="0" y="0"/>
                </a:moveTo>
                <a:lnTo>
                  <a:pt x="823151" y="0"/>
                </a:lnTo>
                <a:lnTo>
                  <a:pt x="823151" y="915036"/>
                </a:lnTo>
                <a:lnTo>
                  <a:pt x="0" y="91503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5489276" y="8968728"/>
            <a:ext cx="496598" cy="552031"/>
          </a:xfrm>
          <a:custGeom>
            <a:avLst/>
            <a:gdLst/>
            <a:ahLst/>
            <a:cxnLst/>
            <a:rect l="l" t="t" r="r" b="b"/>
            <a:pathLst>
              <a:path w="496598" h="552031">
                <a:moveTo>
                  <a:pt x="0" y="0"/>
                </a:moveTo>
                <a:lnTo>
                  <a:pt x="496598" y="0"/>
                </a:lnTo>
                <a:lnTo>
                  <a:pt x="496598" y="552031"/>
                </a:lnTo>
                <a:lnTo>
                  <a:pt x="0" y="55203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rot="-1652349">
            <a:off x="16205705" y="7634408"/>
            <a:ext cx="4435378" cy="2938438"/>
          </a:xfrm>
          <a:custGeom>
            <a:avLst/>
            <a:gdLst/>
            <a:ahLst/>
            <a:cxnLst/>
            <a:rect l="l" t="t" r="r" b="b"/>
            <a:pathLst>
              <a:path w="4435378" h="2938438">
                <a:moveTo>
                  <a:pt x="0" y="0"/>
                </a:moveTo>
                <a:lnTo>
                  <a:pt x="4435378" y="0"/>
                </a:lnTo>
                <a:lnTo>
                  <a:pt x="4435378" y="2938438"/>
                </a:lnTo>
                <a:lnTo>
                  <a:pt x="0" y="2938438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4786372">
            <a:off x="16679426" y="8029997"/>
            <a:ext cx="2338582" cy="2159999"/>
          </a:xfrm>
          <a:custGeom>
            <a:avLst/>
            <a:gdLst/>
            <a:ahLst/>
            <a:cxnLst/>
            <a:rect l="l" t="t" r="r" b="b"/>
            <a:pathLst>
              <a:path w="2338582" h="2159999">
                <a:moveTo>
                  <a:pt x="0" y="0"/>
                </a:moveTo>
                <a:lnTo>
                  <a:pt x="2338581" y="0"/>
                </a:lnTo>
                <a:lnTo>
                  <a:pt x="2338581" y="2159999"/>
                </a:lnTo>
                <a:lnTo>
                  <a:pt x="0" y="2159999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2472118" flipH="1" flipV="1">
            <a:off x="13785461" y="-1312059"/>
            <a:ext cx="5330691" cy="2965803"/>
          </a:xfrm>
          <a:custGeom>
            <a:avLst/>
            <a:gdLst/>
            <a:ahLst/>
            <a:cxnLst/>
            <a:rect l="l" t="t" r="r" b="b"/>
            <a:pathLst>
              <a:path w="5330691" h="2965803">
                <a:moveTo>
                  <a:pt x="5330692" y="2965803"/>
                </a:moveTo>
                <a:lnTo>
                  <a:pt x="0" y="2965803"/>
                </a:lnTo>
                <a:lnTo>
                  <a:pt x="0" y="0"/>
                </a:lnTo>
                <a:lnTo>
                  <a:pt x="5330692" y="0"/>
                </a:lnTo>
                <a:lnTo>
                  <a:pt x="5330692" y="2965803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rot="2946226">
            <a:off x="9611053" y="1247764"/>
            <a:ext cx="2265294" cy="1526242"/>
          </a:xfrm>
          <a:custGeom>
            <a:avLst/>
            <a:gdLst/>
            <a:ahLst/>
            <a:cxnLst/>
            <a:rect l="l" t="t" r="r" b="b"/>
            <a:pathLst>
              <a:path w="2265294" h="1526242">
                <a:moveTo>
                  <a:pt x="0" y="0"/>
                </a:moveTo>
                <a:lnTo>
                  <a:pt x="2265295" y="0"/>
                </a:lnTo>
                <a:lnTo>
                  <a:pt x="2265295" y="1526242"/>
                </a:lnTo>
                <a:lnTo>
                  <a:pt x="0" y="1526242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 rot="5400000" flipV="1">
            <a:off x="16363755" y="3335583"/>
            <a:ext cx="1391213" cy="1284975"/>
          </a:xfrm>
          <a:custGeom>
            <a:avLst/>
            <a:gdLst/>
            <a:ahLst/>
            <a:cxnLst/>
            <a:rect l="l" t="t" r="r" b="b"/>
            <a:pathLst>
              <a:path w="1391213" h="1284975">
                <a:moveTo>
                  <a:pt x="0" y="1284975"/>
                </a:moveTo>
                <a:lnTo>
                  <a:pt x="1391213" y="1284975"/>
                </a:lnTo>
                <a:lnTo>
                  <a:pt x="1391213" y="0"/>
                </a:lnTo>
                <a:lnTo>
                  <a:pt x="0" y="0"/>
                </a:lnTo>
                <a:lnTo>
                  <a:pt x="0" y="128497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-2561296" y="-2641182"/>
            <a:ext cx="7179991" cy="5564493"/>
          </a:xfrm>
          <a:custGeom>
            <a:avLst/>
            <a:gdLst/>
            <a:ahLst/>
            <a:cxnLst/>
            <a:rect l="l" t="t" r="r" b="b"/>
            <a:pathLst>
              <a:path w="7179991" h="5564493">
                <a:moveTo>
                  <a:pt x="0" y="0"/>
                </a:moveTo>
                <a:lnTo>
                  <a:pt x="7179992" y="0"/>
                </a:lnTo>
                <a:lnTo>
                  <a:pt x="7179992" y="5564494"/>
                </a:lnTo>
                <a:lnTo>
                  <a:pt x="0" y="55644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3769681" flipH="1">
            <a:off x="2000250" y="8631008"/>
            <a:ext cx="1234875" cy="1140575"/>
          </a:xfrm>
          <a:custGeom>
            <a:avLst/>
            <a:gdLst/>
            <a:ahLst/>
            <a:cxnLst/>
            <a:rect l="l" t="t" r="r" b="b"/>
            <a:pathLst>
              <a:path w="1234875" h="1140575">
                <a:moveTo>
                  <a:pt x="1234875" y="0"/>
                </a:moveTo>
                <a:lnTo>
                  <a:pt x="0" y="0"/>
                </a:lnTo>
                <a:lnTo>
                  <a:pt x="0" y="1140575"/>
                </a:lnTo>
                <a:lnTo>
                  <a:pt x="1234875" y="1140575"/>
                </a:lnTo>
                <a:lnTo>
                  <a:pt x="123487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7181634">
            <a:off x="13857147" y="8431494"/>
            <a:ext cx="8327950" cy="6381291"/>
          </a:xfrm>
          <a:custGeom>
            <a:avLst/>
            <a:gdLst/>
            <a:ahLst/>
            <a:cxnLst/>
            <a:rect l="l" t="t" r="r" b="b"/>
            <a:pathLst>
              <a:path w="8327950" h="6381291">
                <a:moveTo>
                  <a:pt x="0" y="0"/>
                </a:moveTo>
                <a:lnTo>
                  <a:pt x="8327950" y="0"/>
                </a:lnTo>
                <a:lnTo>
                  <a:pt x="8327950" y="6381291"/>
                </a:lnTo>
                <a:lnTo>
                  <a:pt x="0" y="63812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-9338671">
            <a:off x="15997376" y="9485096"/>
            <a:ext cx="4047493" cy="1067526"/>
          </a:xfrm>
          <a:custGeom>
            <a:avLst/>
            <a:gdLst/>
            <a:ahLst/>
            <a:cxnLst/>
            <a:rect l="l" t="t" r="r" b="b"/>
            <a:pathLst>
              <a:path w="4047493" h="1067526">
                <a:moveTo>
                  <a:pt x="0" y="0"/>
                </a:moveTo>
                <a:lnTo>
                  <a:pt x="4047492" y="0"/>
                </a:lnTo>
                <a:lnTo>
                  <a:pt x="4047492" y="1067526"/>
                </a:lnTo>
                <a:lnTo>
                  <a:pt x="0" y="10675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8509688" y="9041721"/>
            <a:ext cx="1268623" cy="766344"/>
          </a:xfrm>
          <a:custGeom>
            <a:avLst/>
            <a:gdLst/>
            <a:ahLst/>
            <a:cxnLst/>
            <a:rect l="l" t="t" r="r" b="b"/>
            <a:pathLst>
              <a:path w="1268623" h="766344">
                <a:moveTo>
                  <a:pt x="0" y="0"/>
                </a:moveTo>
                <a:lnTo>
                  <a:pt x="1268622" y="0"/>
                </a:lnTo>
                <a:lnTo>
                  <a:pt x="1268622" y="766344"/>
                </a:lnTo>
                <a:lnTo>
                  <a:pt x="0" y="7663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1672119">
            <a:off x="-5501230" y="6697189"/>
            <a:ext cx="7690575" cy="6287045"/>
          </a:xfrm>
          <a:custGeom>
            <a:avLst/>
            <a:gdLst/>
            <a:ahLst/>
            <a:cxnLst/>
            <a:rect l="l" t="t" r="r" b="b"/>
            <a:pathLst>
              <a:path w="7690575" h="6287045">
                <a:moveTo>
                  <a:pt x="0" y="0"/>
                </a:moveTo>
                <a:lnTo>
                  <a:pt x="7690574" y="0"/>
                </a:lnTo>
                <a:lnTo>
                  <a:pt x="7690574" y="6287045"/>
                </a:lnTo>
                <a:lnTo>
                  <a:pt x="0" y="628704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-7938400">
            <a:off x="-2344372" y="8438228"/>
            <a:ext cx="5245612" cy="3161263"/>
          </a:xfrm>
          <a:custGeom>
            <a:avLst/>
            <a:gdLst/>
            <a:ahLst/>
            <a:cxnLst/>
            <a:rect l="l" t="t" r="r" b="b"/>
            <a:pathLst>
              <a:path w="5245612" h="3161263">
                <a:moveTo>
                  <a:pt x="0" y="0"/>
                </a:moveTo>
                <a:lnTo>
                  <a:pt x="5245612" y="0"/>
                </a:lnTo>
                <a:lnTo>
                  <a:pt x="5245612" y="3161263"/>
                </a:lnTo>
                <a:lnTo>
                  <a:pt x="0" y="316126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586151" y="3881554"/>
            <a:ext cx="885098" cy="1061757"/>
          </a:xfrm>
          <a:custGeom>
            <a:avLst/>
            <a:gdLst/>
            <a:ahLst/>
            <a:cxnLst/>
            <a:rect l="l" t="t" r="r" b="b"/>
            <a:pathLst>
              <a:path w="885098" h="1061757">
                <a:moveTo>
                  <a:pt x="0" y="0"/>
                </a:moveTo>
                <a:lnTo>
                  <a:pt x="885098" y="0"/>
                </a:lnTo>
                <a:lnTo>
                  <a:pt x="885098" y="1061756"/>
                </a:lnTo>
                <a:lnTo>
                  <a:pt x="0" y="106175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 rot="1054634">
            <a:off x="15319242" y="-2748528"/>
            <a:ext cx="7209588" cy="5623479"/>
          </a:xfrm>
          <a:custGeom>
            <a:avLst/>
            <a:gdLst/>
            <a:ahLst/>
            <a:cxnLst/>
            <a:rect l="l" t="t" r="r" b="b"/>
            <a:pathLst>
              <a:path w="7209588" h="5623479">
                <a:moveTo>
                  <a:pt x="0" y="0"/>
                </a:moveTo>
                <a:lnTo>
                  <a:pt x="7209588" y="0"/>
                </a:lnTo>
                <a:lnTo>
                  <a:pt x="7209588" y="5623479"/>
                </a:lnTo>
                <a:lnTo>
                  <a:pt x="0" y="562347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 flipH="1">
            <a:off x="16816751" y="5953478"/>
            <a:ext cx="885098" cy="1061757"/>
          </a:xfrm>
          <a:custGeom>
            <a:avLst/>
            <a:gdLst/>
            <a:ahLst/>
            <a:cxnLst/>
            <a:rect l="l" t="t" r="r" b="b"/>
            <a:pathLst>
              <a:path w="885098" h="1061757">
                <a:moveTo>
                  <a:pt x="885098" y="0"/>
                </a:moveTo>
                <a:lnTo>
                  <a:pt x="0" y="0"/>
                </a:lnTo>
                <a:lnTo>
                  <a:pt x="0" y="1061757"/>
                </a:lnTo>
                <a:lnTo>
                  <a:pt x="885098" y="1061757"/>
                </a:lnTo>
                <a:lnTo>
                  <a:pt x="885098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 rot="80488">
            <a:off x="15315664" y="-1194742"/>
            <a:ext cx="3780472" cy="4114800"/>
          </a:xfrm>
          <a:custGeom>
            <a:avLst/>
            <a:gdLst/>
            <a:ahLst/>
            <a:cxnLst/>
            <a:rect l="l" t="t" r="r" b="b"/>
            <a:pathLst>
              <a:path w="3780472" h="4114800">
                <a:moveTo>
                  <a:pt x="0" y="0"/>
                </a:moveTo>
                <a:lnTo>
                  <a:pt x="3780473" y="0"/>
                </a:lnTo>
                <a:lnTo>
                  <a:pt x="378047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A3D4DD2-FBB0-1FFD-AE78-1937F569DF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752651"/>
              </p:ext>
            </p:extLst>
          </p:nvPr>
        </p:nvGraphicFramePr>
        <p:xfrm>
          <a:off x="2022045" y="2014104"/>
          <a:ext cx="14610933" cy="68341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62332">
                  <a:extLst>
                    <a:ext uri="{9D8B030D-6E8A-4147-A177-3AD203B41FA5}">
                      <a16:colId xmlns:a16="http://schemas.microsoft.com/office/drawing/2014/main" val="3042584566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27706375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183225448"/>
                    </a:ext>
                  </a:extLst>
                </a:gridCol>
                <a:gridCol w="3581401">
                  <a:extLst>
                    <a:ext uri="{9D8B030D-6E8A-4147-A177-3AD203B41FA5}">
                      <a16:colId xmlns:a16="http://schemas.microsoft.com/office/drawing/2014/main" val="1937409814"/>
                    </a:ext>
                  </a:extLst>
                </a:gridCol>
              </a:tblGrid>
              <a:tr h="11696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800" dirty="0" err="1">
                          <a:effectLst/>
                          <a:latin typeface="#9Slide03 BoosterNextFYBlack" panose="02000A03000000020004" pitchFamily="2" charset="0"/>
                        </a:rPr>
                        <a:t>Yêu</a:t>
                      </a:r>
                      <a:r>
                        <a:rPr lang="en-US" sz="28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BoosterNextFYBlack" panose="02000A03000000020004" pitchFamily="2" charset="0"/>
                        </a:rPr>
                        <a:t>cầu</a:t>
                      </a:r>
                      <a:endParaRPr lang="en-US" sz="2800" dirty="0"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31" marR="60631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800" dirty="0" err="1">
                          <a:effectLst/>
                          <a:latin typeface="#9Slide03 BoosterNextFYBlack" panose="02000A03000000020004" pitchFamily="2" charset="0"/>
                        </a:rPr>
                        <a:t>Đạt</a:t>
                      </a:r>
                      <a:endParaRPr lang="en-US" sz="2800" dirty="0"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31" marR="60631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800" dirty="0" err="1">
                          <a:effectLst/>
                          <a:latin typeface="#9Slide03 BoosterNextFYBlack" panose="02000A03000000020004" pitchFamily="2" charset="0"/>
                        </a:rPr>
                        <a:t>Chưa</a:t>
                      </a:r>
                      <a:r>
                        <a:rPr lang="en-US" sz="28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BoosterNextFYBlack" panose="02000A03000000020004" pitchFamily="2" charset="0"/>
                        </a:rPr>
                        <a:t>đạt</a:t>
                      </a:r>
                      <a:endParaRPr lang="en-US" sz="2800" dirty="0"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31" marR="60631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800" dirty="0" err="1">
                          <a:effectLst/>
                          <a:latin typeface="#9Slide03 BoosterNextFYBlack" panose="02000A03000000020004" pitchFamily="2" charset="0"/>
                        </a:rPr>
                        <a:t>Dự</a:t>
                      </a:r>
                      <a:r>
                        <a:rPr lang="en-US" sz="28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BoosterNextFYBlack" panose="02000A03000000020004" pitchFamily="2" charset="0"/>
                        </a:rPr>
                        <a:t>kiến</a:t>
                      </a:r>
                      <a:endParaRPr lang="en-US" sz="2800" dirty="0">
                        <a:effectLst/>
                        <a:latin typeface="#9Slide03 BoosterNextFYBlack" panose="02000A03000000020004" pitchFamily="2" charset="0"/>
                      </a:endParaRP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800" dirty="0" err="1">
                          <a:effectLst/>
                          <a:latin typeface="#9Slide03 BoosterNextFYBlack" panose="02000A03000000020004" pitchFamily="2" charset="0"/>
                        </a:rPr>
                        <a:t>chỉnh</a:t>
                      </a:r>
                      <a:r>
                        <a:rPr lang="en-US" sz="2800" dirty="0">
                          <a:effectLst/>
                          <a:latin typeface="#9Slide03 BoosterNextFYBlack" panose="02000A03000000020004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BoosterNextFYBlack" panose="02000A03000000020004" pitchFamily="2" charset="0"/>
                        </a:rPr>
                        <a:t>sửa</a:t>
                      </a:r>
                      <a:endParaRPr lang="en-US" sz="2800" dirty="0"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31" marR="60631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200161"/>
                  </a:ext>
                </a:extLst>
              </a:tr>
              <a:tr h="103627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1. </a:t>
                      </a: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Đảm</a:t>
                      </a: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bảo</a:t>
                      </a: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hình</a:t>
                      </a: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thức</a:t>
                      </a: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đoạn</a:t>
                      </a: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(</a:t>
                      </a: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5 </a:t>
                      </a: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đến</a:t>
                      </a: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7 </a:t>
                      </a: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dòng</a:t>
                      </a: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)</a:t>
                      </a:r>
                      <a:endParaRPr lang="en-US" sz="28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0631" marR="60631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800">
                          <a:effectLst/>
                          <a:latin typeface="#9Slide03 BoosterNextFYBlack" panose="02000A03000000020004" pitchFamily="2" charset="0"/>
                        </a:rPr>
                        <a:t> </a:t>
                      </a:r>
                      <a:endParaRPr lang="en-US" sz="2800"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31" marR="6063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800">
                          <a:effectLst/>
                          <a:latin typeface="#9Slide03 BoosterNextFYBlack" panose="02000A03000000020004" pitchFamily="2" charset="0"/>
                        </a:rPr>
                        <a:t> </a:t>
                      </a:r>
                      <a:endParaRPr lang="en-US" sz="2800"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31" marR="6063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800">
                          <a:effectLst/>
                          <a:latin typeface="#9Slide03 BoosterNextFYBlack" panose="02000A03000000020004" pitchFamily="2" charset="0"/>
                        </a:rPr>
                        <a:t> </a:t>
                      </a:r>
                      <a:endParaRPr lang="en-US" sz="2800"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31" marR="60631" marT="0" marB="0" anchor="ctr"/>
                </a:tc>
                <a:extLst>
                  <a:ext uri="{0D108BD9-81ED-4DB2-BD59-A6C34878D82A}">
                    <a16:rowId xmlns:a16="http://schemas.microsoft.com/office/drawing/2014/main" val="2867476950"/>
                  </a:ext>
                </a:extLst>
              </a:tr>
              <a:tr h="203607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2. </a:t>
                      </a: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Nội</a:t>
                      </a: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dung: </a:t>
                      </a: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trình</a:t>
                      </a: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bày</a:t>
                      </a: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suy</a:t>
                      </a: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nghĩ</a:t>
                      </a: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mình</a:t>
                      </a: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ảnh</a:t>
                      </a: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hưởng</a:t>
                      </a: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hiện</a:t>
                      </a: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tượng</a:t>
                      </a: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nước</a:t>
                      </a: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biển</a:t>
                      </a: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dâng</a:t>
                      </a: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đối</a:t>
                      </a: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với</a:t>
                      </a: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đời</a:t>
                      </a: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sống</a:t>
                      </a: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con </a:t>
                      </a: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người</a:t>
                      </a: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(</a:t>
                      </a: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hoặc</a:t>
                      </a: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tác</a:t>
                      </a: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hại</a:t>
                      </a: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lũ</a:t>
                      </a: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lụt</a:t>
                      </a: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)</a:t>
                      </a:r>
                      <a:endParaRPr lang="en-US" sz="28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0631" marR="60631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800" dirty="0">
                          <a:effectLst/>
                          <a:latin typeface="#9Slide03 BoosterNextFYBlack" panose="02000A03000000020004" pitchFamily="2" charset="0"/>
                        </a:rPr>
                        <a:t> </a:t>
                      </a:r>
                      <a:endParaRPr lang="en-US" sz="2800" dirty="0"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31" marR="6063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800" dirty="0">
                          <a:effectLst/>
                          <a:latin typeface="#9Slide03 BoosterNextFYBlack" panose="02000A03000000020004" pitchFamily="2" charset="0"/>
                        </a:rPr>
                        <a:t> </a:t>
                      </a:r>
                      <a:endParaRPr lang="en-US" sz="2800" dirty="0"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31" marR="6063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800">
                          <a:effectLst/>
                          <a:latin typeface="#9Slide03 BoosterNextFYBlack" panose="02000A03000000020004" pitchFamily="2" charset="0"/>
                        </a:rPr>
                        <a:t> </a:t>
                      </a:r>
                      <a:endParaRPr lang="en-US" sz="2800"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31" marR="60631" marT="0" marB="0" anchor="ctr"/>
                </a:tc>
                <a:extLst>
                  <a:ext uri="{0D108BD9-81ED-4DB2-BD59-A6C34878D82A}">
                    <a16:rowId xmlns:a16="http://schemas.microsoft.com/office/drawing/2014/main" val="3239675971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3. </a:t>
                      </a: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Triển</a:t>
                      </a: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khai</a:t>
                      </a: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đoạn</a:t>
                      </a: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theo</a:t>
                      </a: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cấu</a:t>
                      </a: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trúc</a:t>
                      </a: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diễn</a:t>
                      </a: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dịch</a:t>
                      </a: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hoặc</a:t>
                      </a: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quy</a:t>
                      </a: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nạp</a:t>
                      </a: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; </a:t>
                      </a: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chỉ</a:t>
                      </a: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ra</a:t>
                      </a: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câu</a:t>
                      </a: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chủ</a:t>
                      </a: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đề</a:t>
                      </a: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trong</a:t>
                      </a: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đoạn</a:t>
                      </a: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.</a:t>
                      </a:r>
                      <a:endParaRPr lang="en-US" sz="28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0631" marR="60631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800">
                          <a:effectLst/>
                          <a:latin typeface="#9Slide03 BoosterNextFYBlack" panose="02000A03000000020004" pitchFamily="2" charset="0"/>
                        </a:rPr>
                        <a:t> </a:t>
                      </a:r>
                      <a:endParaRPr lang="en-US" sz="2800"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31" marR="6063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800">
                          <a:effectLst/>
                          <a:latin typeface="#9Slide03 BoosterNextFYBlack" panose="02000A03000000020004" pitchFamily="2" charset="0"/>
                        </a:rPr>
                        <a:t> </a:t>
                      </a:r>
                      <a:endParaRPr lang="en-US" sz="2800"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31" marR="6063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800" dirty="0">
                          <a:effectLst/>
                          <a:latin typeface="#9Slide03 BoosterNextFYBlack" panose="02000A03000000020004" pitchFamily="2" charset="0"/>
                        </a:rPr>
                        <a:t> </a:t>
                      </a:r>
                      <a:endParaRPr lang="en-US" sz="2800" dirty="0"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31" marR="60631" marT="0" marB="0" anchor="ctr"/>
                </a:tc>
                <a:extLst>
                  <a:ext uri="{0D108BD9-81ED-4DB2-BD59-A6C34878D82A}">
                    <a16:rowId xmlns:a16="http://schemas.microsoft.com/office/drawing/2014/main" val="3173078087"/>
                  </a:ext>
                </a:extLst>
              </a:tr>
              <a:tr h="106810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4. </a:t>
                      </a: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Đảm</a:t>
                      </a: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bảo</a:t>
                      </a: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yêu</a:t>
                      </a: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cầu</a:t>
                      </a: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chính</a:t>
                      </a: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tả</a:t>
                      </a: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ngữ</a:t>
                      </a: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pháp</a:t>
                      </a: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diễn</a:t>
                      </a: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đạt</a:t>
                      </a: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.</a:t>
                      </a:r>
                      <a:endParaRPr lang="en-US" sz="2800" dirty="0"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0631" marR="60631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800">
                          <a:effectLst/>
                          <a:latin typeface="#9Slide03 BoosterNextFYBlack" panose="02000A03000000020004" pitchFamily="2" charset="0"/>
                        </a:rPr>
                        <a:t> </a:t>
                      </a:r>
                      <a:endParaRPr lang="en-US" sz="2800"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31" marR="6063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800">
                          <a:effectLst/>
                          <a:latin typeface="#9Slide03 BoosterNextFYBlack" panose="02000A03000000020004" pitchFamily="2" charset="0"/>
                        </a:rPr>
                        <a:t> </a:t>
                      </a:r>
                      <a:endParaRPr lang="en-US" sz="2800"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31" marR="60631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800" dirty="0">
                          <a:effectLst/>
                          <a:latin typeface="#9Slide03 BoosterNextFYBlack" panose="02000A03000000020004" pitchFamily="2" charset="0"/>
                        </a:rPr>
                        <a:t> </a:t>
                      </a:r>
                      <a:endParaRPr lang="en-US" sz="2800" dirty="0"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31" marR="60631" marT="0" marB="0" anchor="ctr"/>
                </a:tc>
                <a:extLst>
                  <a:ext uri="{0D108BD9-81ED-4DB2-BD59-A6C34878D82A}">
                    <a16:rowId xmlns:a16="http://schemas.microsoft.com/office/drawing/2014/main" val="1709606356"/>
                  </a:ext>
                </a:extLst>
              </a:tr>
            </a:tbl>
          </a:graphicData>
        </a:graphic>
      </p:graphicFrame>
      <p:sp>
        <p:nvSpPr>
          <p:cNvPr id="3" name="TextBox 16">
            <a:extLst>
              <a:ext uri="{FF2B5EF4-FFF2-40B4-BE49-F238E27FC236}">
                <a16:creationId xmlns:a16="http://schemas.microsoft.com/office/drawing/2014/main" id="{EB29CB1A-21A4-774A-FF67-956FDD365B90}"/>
              </a:ext>
            </a:extLst>
          </p:cNvPr>
          <p:cNvSpPr txBox="1"/>
          <p:nvPr/>
        </p:nvSpPr>
        <p:spPr>
          <a:xfrm>
            <a:off x="6248400" y="793213"/>
            <a:ext cx="6158225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5B96A9"/>
                </a:solidFill>
                <a:effectLst/>
                <a:uLnTx/>
                <a:uFillTx/>
                <a:latin typeface="#9Slide03 BoosterNextFYBlack" panose="02000A03000000020004" pitchFamily="2" charset="0"/>
                <a:ea typeface="Times New Roman" panose="02020603050405020304" pitchFamily="18" charset="0"/>
              </a:defRPr>
            </a:lvl1pPr>
          </a:lstStyle>
          <a:p>
            <a:r>
              <a:rPr lang="en-US" sz="4000" dirty="0" err="1">
                <a:solidFill>
                  <a:srgbClr val="3E7586"/>
                </a:solidFill>
              </a:rPr>
              <a:t>Bảng</a:t>
            </a:r>
            <a:r>
              <a:rPr lang="en-US" sz="4000" dirty="0">
                <a:solidFill>
                  <a:srgbClr val="3E7586"/>
                </a:solidFill>
              </a:rPr>
              <a:t> </a:t>
            </a:r>
            <a:r>
              <a:rPr lang="en-US" sz="4000" dirty="0" err="1">
                <a:solidFill>
                  <a:srgbClr val="3E7586"/>
                </a:solidFill>
              </a:rPr>
              <a:t>kiểm</a:t>
            </a:r>
            <a:r>
              <a:rPr lang="en-US" sz="4000" dirty="0">
                <a:solidFill>
                  <a:srgbClr val="3E7586"/>
                </a:solidFill>
              </a:rPr>
              <a:t> </a:t>
            </a:r>
            <a:r>
              <a:rPr lang="en-US" sz="4000" dirty="0" err="1">
                <a:solidFill>
                  <a:srgbClr val="3E7586"/>
                </a:solidFill>
              </a:rPr>
              <a:t>viết</a:t>
            </a:r>
            <a:r>
              <a:rPr lang="en-US" sz="4000" dirty="0">
                <a:solidFill>
                  <a:srgbClr val="3E7586"/>
                </a:solidFill>
              </a:rPr>
              <a:t> </a:t>
            </a:r>
            <a:r>
              <a:rPr lang="en-US" sz="4000" dirty="0" err="1">
                <a:solidFill>
                  <a:srgbClr val="3E7586"/>
                </a:solidFill>
              </a:rPr>
              <a:t>đoạn</a:t>
            </a:r>
            <a:r>
              <a:rPr lang="en-US" sz="4000" dirty="0">
                <a:solidFill>
                  <a:srgbClr val="3E7586"/>
                </a:solidFill>
              </a:rPr>
              <a:t> </a:t>
            </a:r>
            <a:r>
              <a:rPr lang="en-US" sz="4000" dirty="0" err="1">
                <a:solidFill>
                  <a:srgbClr val="3E7586"/>
                </a:solidFill>
              </a:rPr>
              <a:t>văn</a:t>
            </a:r>
            <a:endParaRPr lang="en-US" sz="4000" dirty="0">
              <a:solidFill>
                <a:srgbClr val="3E75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174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9745365">
            <a:off x="-4091573" y="7229029"/>
            <a:ext cx="7209588" cy="5623479"/>
          </a:xfrm>
          <a:custGeom>
            <a:avLst/>
            <a:gdLst/>
            <a:ahLst/>
            <a:cxnLst/>
            <a:rect l="l" t="t" r="r" b="b"/>
            <a:pathLst>
              <a:path w="7209588" h="5623479">
                <a:moveTo>
                  <a:pt x="0" y="0"/>
                </a:moveTo>
                <a:lnTo>
                  <a:pt x="7209588" y="0"/>
                </a:lnTo>
                <a:lnTo>
                  <a:pt x="7209588" y="5623478"/>
                </a:lnTo>
                <a:lnTo>
                  <a:pt x="0" y="56234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859559" y="1321754"/>
            <a:ext cx="12568882" cy="7127604"/>
          </a:xfrm>
          <a:custGeom>
            <a:avLst/>
            <a:gdLst/>
            <a:ahLst/>
            <a:cxnLst/>
            <a:rect l="l" t="t" r="r" b="b"/>
            <a:pathLst>
              <a:path w="12568882" h="7127604">
                <a:moveTo>
                  <a:pt x="0" y="0"/>
                </a:moveTo>
                <a:lnTo>
                  <a:pt x="12568882" y="0"/>
                </a:lnTo>
                <a:lnTo>
                  <a:pt x="12568882" y="7127603"/>
                </a:lnTo>
                <a:lnTo>
                  <a:pt x="0" y="71276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590513" y="308860"/>
            <a:ext cx="1106974" cy="745824"/>
          </a:xfrm>
          <a:custGeom>
            <a:avLst/>
            <a:gdLst/>
            <a:ahLst/>
            <a:cxnLst/>
            <a:rect l="l" t="t" r="r" b="b"/>
            <a:pathLst>
              <a:path w="1106974" h="745824">
                <a:moveTo>
                  <a:pt x="0" y="0"/>
                </a:moveTo>
                <a:lnTo>
                  <a:pt x="1106974" y="0"/>
                </a:lnTo>
                <a:lnTo>
                  <a:pt x="1106974" y="745824"/>
                </a:lnTo>
                <a:lnTo>
                  <a:pt x="0" y="7458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0400045">
            <a:off x="-3482345" y="-1653086"/>
            <a:ext cx="8095957" cy="5363571"/>
          </a:xfrm>
          <a:custGeom>
            <a:avLst/>
            <a:gdLst/>
            <a:ahLst/>
            <a:cxnLst/>
            <a:rect l="l" t="t" r="r" b="b"/>
            <a:pathLst>
              <a:path w="8095957" h="5363571">
                <a:moveTo>
                  <a:pt x="0" y="0"/>
                </a:moveTo>
                <a:lnTo>
                  <a:pt x="8095957" y="0"/>
                </a:lnTo>
                <a:lnTo>
                  <a:pt x="8095957" y="5363572"/>
                </a:lnTo>
                <a:lnTo>
                  <a:pt x="0" y="53635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2630681">
            <a:off x="-1847598" y="9145685"/>
            <a:ext cx="4826463" cy="1272980"/>
          </a:xfrm>
          <a:custGeom>
            <a:avLst/>
            <a:gdLst/>
            <a:ahLst/>
            <a:cxnLst/>
            <a:rect l="l" t="t" r="r" b="b"/>
            <a:pathLst>
              <a:path w="4826463" h="1272980">
                <a:moveTo>
                  <a:pt x="0" y="0"/>
                </a:moveTo>
                <a:lnTo>
                  <a:pt x="4826463" y="0"/>
                </a:lnTo>
                <a:lnTo>
                  <a:pt x="4826463" y="1272980"/>
                </a:lnTo>
                <a:lnTo>
                  <a:pt x="0" y="127298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90605" y="4612622"/>
            <a:ext cx="885098" cy="1061757"/>
          </a:xfrm>
          <a:custGeom>
            <a:avLst/>
            <a:gdLst/>
            <a:ahLst/>
            <a:cxnLst/>
            <a:rect l="l" t="t" r="r" b="b"/>
            <a:pathLst>
              <a:path w="885098" h="1061757">
                <a:moveTo>
                  <a:pt x="0" y="0"/>
                </a:moveTo>
                <a:lnTo>
                  <a:pt x="885098" y="0"/>
                </a:lnTo>
                <a:lnTo>
                  <a:pt x="885098" y="1061756"/>
                </a:lnTo>
                <a:lnTo>
                  <a:pt x="0" y="106175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16619066" y="4612622"/>
            <a:ext cx="885098" cy="1061757"/>
          </a:xfrm>
          <a:custGeom>
            <a:avLst/>
            <a:gdLst/>
            <a:ahLst/>
            <a:cxnLst/>
            <a:rect l="l" t="t" r="r" b="b"/>
            <a:pathLst>
              <a:path w="885098" h="1061757">
                <a:moveTo>
                  <a:pt x="885098" y="0"/>
                </a:moveTo>
                <a:lnTo>
                  <a:pt x="0" y="0"/>
                </a:lnTo>
                <a:lnTo>
                  <a:pt x="0" y="1061756"/>
                </a:lnTo>
                <a:lnTo>
                  <a:pt x="885098" y="1061756"/>
                </a:lnTo>
                <a:lnTo>
                  <a:pt x="885098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8166669">
            <a:off x="-543605" y="-75033"/>
            <a:ext cx="3353518" cy="2259433"/>
          </a:xfrm>
          <a:custGeom>
            <a:avLst/>
            <a:gdLst/>
            <a:ahLst/>
            <a:cxnLst/>
            <a:rect l="l" t="t" r="r" b="b"/>
            <a:pathLst>
              <a:path w="3353518" h="2259433">
                <a:moveTo>
                  <a:pt x="0" y="0"/>
                </a:moveTo>
                <a:lnTo>
                  <a:pt x="3353518" y="0"/>
                </a:lnTo>
                <a:lnTo>
                  <a:pt x="3353518" y="2259433"/>
                </a:lnTo>
                <a:lnTo>
                  <a:pt x="0" y="225943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8570092">
            <a:off x="15369361" y="-2544841"/>
            <a:ext cx="7209588" cy="5623479"/>
          </a:xfrm>
          <a:custGeom>
            <a:avLst/>
            <a:gdLst/>
            <a:ahLst/>
            <a:cxnLst/>
            <a:rect l="l" t="t" r="r" b="b"/>
            <a:pathLst>
              <a:path w="7209588" h="5623479">
                <a:moveTo>
                  <a:pt x="0" y="0"/>
                </a:moveTo>
                <a:lnTo>
                  <a:pt x="7209588" y="0"/>
                </a:lnTo>
                <a:lnTo>
                  <a:pt x="7209588" y="5623478"/>
                </a:lnTo>
                <a:lnTo>
                  <a:pt x="0" y="56234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8252848">
            <a:off x="15192972" y="-258878"/>
            <a:ext cx="5245612" cy="3161263"/>
          </a:xfrm>
          <a:custGeom>
            <a:avLst/>
            <a:gdLst/>
            <a:ahLst/>
            <a:cxnLst/>
            <a:rect l="l" t="t" r="r" b="b"/>
            <a:pathLst>
              <a:path w="5245612" h="3161263">
                <a:moveTo>
                  <a:pt x="0" y="0"/>
                </a:moveTo>
                <a:lnTo>
                  <a:pt x="5245612" y="0"/>
                </a:lnTo>
                <a:lnTo>
                  <a:pt x="5245612" y="3161263"/>
                </a:lnTo>
                <a:lnTo>
                  <a:pt x="0" y="316126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>
            <a:grpSpLocks noChangeAspect="1"/>
          </p:cNvGrpSpPr>
          <p:nvPr/>
        </p:nvGrpSpPr>
        <p:grpSpPr>
          <a:xfrm rot="-2326103">
            <a:off x="13807031" y="6237160"/>
            <a:ext cx="4496125" cy="4448673"/>
            <a:chOff x="0" y="0"/>
            <a:chExt cx="19253200" cy="19050000"/>
          </a:xfrm>
        </p:grpSpPr>
        <p:sp>
          <p:nvSpPr>
            <p:cNvPr id="13" name="Freeform 13"/>
            <p:cNvSpPr/>
            <p:nvPr/>
          </p:nvSpPr>
          <p:spPr>
            <a:xfrm>
              <a:off x="389576" y="287976"/>
              <a:ext cx="18474047" cy="18474047"/>
            </a:xfrm>
            <a:custGeom>
              <a:avLst/>
              <a:gdLst/>
              <a:ahLst/>
              <a:cxnLst/>
              <a:rect l="l" t="t" r="r" b="b"/>
              <a:pathLst>
                <a:path w="18474047" h="18474047">
                  <a:moveTo>
                    <a:pt x="17583708" y="11200648"/>
                  </a:moveTo>
                  <a:cubicBezTo>
                    <a:pt x="18474048" y="13031766"/>
                    <a:pt x="18105484" y="15226006"/>
                    <a:pt x="16665746" y="16665746"/>
                  </a:cubicBezTo>
                  <a:cubicBezTo>
                    <a:pt x="15226006" y="18105484"/>
                    <a:pt x="13031766" y="18474048"/>
                    <a:pt x="11200648" y="17583708"/>
                  </a:cubicBezTo>
                  <a:lnTo>
                    <a:pt x="9237024" y="16628943"/>
                  </a:lnTo>
                  <a:lnTo>
                    <a:pt x="7273401" y="17583708"/>
                  </a:lnTo>
                  <a:cubicBezTo>
                    <a:pt x="5442282" y="18474048"/>
                    <a:pt x="3248042" y="18105484"/>
                    <a:pt x="1808304" y="16665746"/>
                  </a:cubicBezTo>
                  <a:cubicBezTo>
                    <a:pt x="368563" y="15226006"/>
                    <a:pt x="0" y="13031766"/>
                    <a:pt x="890339" y="11200648"/>
                  </a:cubicBezTo>
                  <a:lnTo>
                    <a:pt x="1845105" y="9237024"/>
                  </a:lnTo>
                  <a:lnTo>
                    <a:pt x="890339" y="7273401"/>
                  </a:lnTo>
                  <a:cubicBezTo>
                    <a:pt x="0" y="5442282"/>
                    <a:pt x="368563" y="3248042"/>
                    <a:pt x="1808302" y="1808302"/>
                  </a:cubicBezTo>
                  <a:cubicBezTo>
                    <a:pt x="3248041" y="368563"/>
                    <a:pt x="5442282" y="0"/>
                    <a:pt x="7273400" y="890339"/>
                  </a:cubicBezTo>
                  <a:lnTo>
                    <a:pt x="9237024" y="1845105"/>
                  </a:lnTo>
                  <a:lnTo>
                    <a:pt x="11200647" y="890339"/>
                  </a:lnTo>
                  <a:cubicBezTo>
                    <a:pt x="13031766" y="0"/>
                    <a:pt x="15226004" y="368563"/>
                    <a:pt x="16665746" y="1808303"/>
                  </a:cubicBezTo>
                  <a:cubicBezTo>
                    <a:pt x="18105484" y="3248042"/>
                    <a:pt x="18474048" y="5442282"/>
                    <a:pt x="17583708" y="7273400"/>
                  </a:cubicBezTo>
                  <a:lnTo>
                    <a:pt x="16628943" y="9237024"/>
                  </a:lnTo>
                  <a:lnTo>
                    <a:pt x="17583708" y="11200648"/>
                  </a:lnTo>
                  <a:close/>
                </a:path>
              </a:pathLst>
            </a:custGeom>
            <a:blipFill>
              <a:blip r:embed="rId18"/>
              <a:stretch>
                <a:fillRect l="-24999" r="-24999"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101600" y="0"/>
              <a:ext cx="19050000" cy="19050000"/>
            </a:xfrm>
            <a:custGeom>
              <a:avLst/>
              <a:gdLst/>
              <a:ahLst/>
              <a:cxnLst/>
              <a:rect l="l" t="t" r="r" b="b"/>
              <a:pathLst>
                <a:path w="19050000" h="19050000">
                  <a:moveTo>
                    <a:pt x="0" y="0"/>
                  </a:moveTo>
                  <a:lnTo>
                    <a:pt x="19050000" y="0"/>
                  </a:lnTo>
                  <a:lnTo>
                    <a:pt x="19050000" y="19050000"/>
                  </a:lnTo>
                  <a:lnTo>
                    <a:pt x="0" y="19050000"/>
                  </a:lnTo>
                  <a:close/>
                </a:path>
              </a:pathLst>
            </a:custGeom>
            <a:blipFill>
              <a:blip r:embed="rId19"/>
              <a:stretch>
                <a:fillRect r="-609"/>
              </a:stretch>
            </a:blipFill>
          </p:spPr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735AD34-18FC-ABC9-6054-710FA6A72ACD}"/>
              </a:ext>
            </a:extLst>
          </p:cNvPr>
          <p:cNvSpPr txBox="1"/>
          <p:nvPr/>
        </p:nvSpPr>
        <p:spPr>
          <a:xfrm>
            <a:off x="3717626" y="3439698"/>
            <a:ext cx="11155864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1200"/>
              </a:spcBef>
              <a:spcAft>
                <a:spcPts val="1200"/>
              </a:spcAft>
            </a:pP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   “Theo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dự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kiến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của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các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nhà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khoa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học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,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vào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cuối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thế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kỉ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tới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,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mực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nước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biển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sẽ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tăng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khoảng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35 – 85 cm,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ảnh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hưởng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lớn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đến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đời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sống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con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người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.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Nước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biển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dâng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sẽ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làm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ngập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nhà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cửa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,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đất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đai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ở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nhiều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vùng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ven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biển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,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gây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thiệt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hại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nghiêm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trọng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cho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đời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sống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của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hàng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triệu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gia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đình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.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Ngoài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ra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,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nước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biển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dâng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còn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làm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tăng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tình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trạng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xâm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nhập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mặn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,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ảnh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hướng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lớn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đến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hoạt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động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sản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xuất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nông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nghiệp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của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người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dân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”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.</a:t>
            </a:r>
            <a:endParaRPr lang="en-US" sz="2400" i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-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Câu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chủ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đề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là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câu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thứ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nhất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của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đoạn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văn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nêu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ý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nghĩa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khái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quát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được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triển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khai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ở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những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câu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còn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lại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.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0647CA-58F8-3418-83DC-582F250910BF}"/>
              </a:ext>
            </a:extLst>
          </p:cNvPr>
          <p:cNvSpPr txBox="1"/>
          <p:nvPr/>
        </p:nvSpPr>
        <p:spPr>
          <a:xfrm>
            <a:off x="2358184" y="2205801"/>
            <a:ext cx="141657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 err="1">
                <a:solidFill>
                  <a:srgbClr val="FBF6EB"/>
                </a:solidFill>
                <a:effectLst/>
                <a:latin typeface="#9Slide03 BoosterNextFYBlack" panose="02000A03000000020004" pitchFamily="2" charset="0"/>
                <a:ea typeface="SimSun" panose="02010600030101010101" pitchFamily="2" charset="-122"/>
              </a:rPr>
              <a:t>Ví</a:t>
            </a:r>
            <a:r>
              <a:rPr lang="en-US" sz="3200" dirty="0">
                <a:solidFill>
                  <a:srgbClr val="FBF6EB"/>
                </a:solidFill>
                <a:effectLst/>
                <a:latin typeface="#9Slide03 BoosterNextFYBlack" panose="02000A03000000020004" pitchFamily="2" charset="0"/>
                <a:ea typeface="SimSun" panose="02010600030101010101" pitchFamily="2" charset="-122"/>
              </a:rPr>
              <a:t> </a:t>
            </a:r>
            <a:r>
              <a:rPr lang="en-US" sz="3200" dirty="0" err="1">
                <a:solidFill>
                  <a:srgbClr val="FBF6EB"/>
                </a:solidFill>
                <a:effectLst/>
                <a:latin typeface="#9Slide03 BoosterNextFYBlack" panose="02000A03000000020004" pitchFamily="2" charset="0"/>
                <a:ea typeface="SimSun" panose="02010600030101010101" pitchFamily="2" charset="-122"/>
              </a:rPr>
              <a:t>dụ</a:t>
            </a:r>
            <a:r>
              <a:rPr lang="en-US" sz="3200" dirty="0">
                <a:solidFill>
                  <a:srgbClr val="FBF6EB"/>
                </a:solidFill>
                <a:effectLst/>
                <a:latin typeface="#9Slide03 BoosterNextFYBlack" panose="02000A03000000020004" pitchFamily="2" charset="0"/>
                <a:ea typeface="SimSun" panose="02010600030101010101" pitchFamily="2" charset="-122"/>
              </a:rPr>
              <a:t> </a:t>
            </a:r>
            <a:r>
              <a:rPr lang="en-US" sz="3200" dirty="0" err="1">
                <a:solidFill>
                  <a:srgbClr val="FBF6EB"/>
                </a:solidFill>
                <a:effectLst/>
                <a:latin typeface="#9Slide03 BoosterNextFYBlack" panose="02000A03000000020004" pitchFamily="2" charset="0"/>
                <a:ea typeface="SimSun" panose="02010600030101010101" pitchFamily="2" charset="-122"/>
              </a:rPr>
              <a:t>minh</a:t>
            </a:r>
            <a:r>
              <a:rPr lang="en-US" sz="3200" dirty="0">
                <a:solidFill>
                  <a:srgbClr val="FBF6EB"/>
                </a:solidFill>
                <a:effectLst/>
                <a:latin typeface="#9Slide03 BoosterNextFYBlack" panose="02000A03000000020004" pitchFamily="2" charset="0"/>
                <a:ea typeface="SimSun" panose="02010600030101010101" pitchFamily="2" charset="-122"/>
              </a:rPr>
              <a:t> </a:t>
            </a:r>
            <a:r>
              <a:rPr lang="en-US" sz="3200" dirty="0" err="1">
                <a:solidFill>
                  <a:srgbClr val="FBF6EB"/>
                </a:solidFill>
                <a:effectLst/>
                <a:latin typeface="#9Slide03 BoosterNextFYBlack" panose="02000A03000000020004" pitchFamily="2" charset="0"/>
                <a:ea typeface="SimSun" panose="02010600030101010101" pitchFamily="2" charset="-122"/>
              </a:rPr>
              <a:t>họa</a:t>
            </a:r>
            <a:r>
              <a:rPr lang="en-US" sz="3200" dirty="0">
                <a:solidFill>
                  <a:srgbClr val="FBF6EB"/>
                </a:solidFill>
                <a:effectLst/>
                <a:latin typeface="#9Slide03 BoosterNextFYBlack" panose="02000A03000000020004" pitchFamily="2" charset="0"/>
                <a:ea typeface="SimSun" panose="02010600030101010101" pitchFamily="2" charset="-122"/>
              </a:rPr>
              <a:t> </a:t>
            </a:r>
            <a:r>
              <a:rPr lang="en-US" sz="3200" dirty="0" err="1">
                <a:solidFill>
                  <a:srgbClr val="FBF6EB"/>
                </a:solidFill>
                <a:effectLst/>
                <a:latin typeface="#9Slide03 BoosterNextFYBlack" panose="02000A03000000020004" pitchFamily="2" charset="0"/>
                <a:ea typeface="SimSun" panose="02010600030101010101" pitchFamily="2" charset="-122"/>
              </a:rPr>
              <a:t>về</a:t>
            </a:r>
            <a:r>
              <a:rPr lang="en-US" sz="3200" dirty="0">
                <a:solidFill>
                  <a:srgbClr val="FBF6EB"/>
                </a:solidFill>
                <a:effectLst/>
                <a:latin typeface="#9Slide03 BoosterNextFYBlack" panose="02000A03000000020004" pitchFamily="2" charset="0"/>
                <a:ea typeface="SimSun" panose="02010600030101010101" pitchFamily="2" charset="-122"/>
              </a:rPr>
              <a:t> </a:t>
            </a:r>
            <a:r>
              <a:rPr lang="en-US" sz="3200" dirty="0" err="1">
                <a:solidFill>
                  <a:srgbClr val="FBF6EB"/>
                </a:solidFill>
                <a:effectLst/>
                <a:latin typeface="#9Slide03 BoosterNextFYBlack" panose="02000A03000000020004" pitchFamily="2" charset="0"/>
                <a:ea typeface="SimSun" panose="02010600030101010101" pitchFamily="2" charset="-122"/>
              </a:rPr>
              <a:t>đoạn</a:t>
            </a:r>
            <a:r>
              <a:rPr lang="en-US" sz="3200" dirty="0">
                <a:solidFill>
                  <a:srgbClr val="FBF6EB"/>
                </a:solidFill>
                <a:effectLst/>
                <a:latin typeface="#9Slide03 BoosterNextFYBlack" panose="02000A03000000020004" pitchFamily="2" charset="0"/>
                <a:ea typeface="SimSun" panose="02010600030101010101" pitchFamily="2" charset="-122"/>
              </a:rPr>
              <a:t> </a:t>
            </a:r>
            <a:r>
              <a:rPr lang="en-US" sz="3200" dirty="0" err="1">
                <a:solidFill>
                  <a:srgbClr val="FBF6EB"/>
                </a:solidFill>
                <a:effectLst/>
                <a:latin typeface="#9Slide03 BoosterNextFYBlack" panose="02000A03000000020004" pitchFamily="2" charset="0"/>
                <a:ea typeface="SimSun" panose="02010600030101010101" pitchFamily="2" charset="-122"/>
              </a:rPr>
              <a:t>văn</a:t>
            </a:r>
            <a:r>
              <a:rPr lang="en-US" sz="3200" dirty="0">
                <a:solidFill>
                  <a:srgbClr val="FBF6EB"/>
                </a:solidFill>
                <a:effectLst/>
                <a:latin typeface="#9Slide03 BoosterNextFYBlack" panose="02000A03000000020004" pitchFamily="2" charset="0"/>
                <a:ea typeface="SimSun" panose="02010600030101010101" pitchFamily="2" charset="-122"/>
              </a:rPr>
              <a:t> </a:t>
            </a:r>
            <a:r>
              <a:rPr lang="en-US" sz="3200" dirty="0" err="1">
                <a:solidFill>
                  <a:srgbClr val="FBF6EB"/>
                </a:solidFill>
                <a:effectLst/>
                <a:latin typeface="#9Slide03 BoosterNextFYBlack" panose="02000A03000000020004" pitchFamily="2" charset="0"/>
                <a:ea typeface="SimSun" panose="02010600030101010101" pitchFamily="2" charset="-122"/>
              </a:rPr>
              <a:t>diễn</a:t>
            </a:r>
            <a:r>
              <a:rPr lang="en-US" sz="3200" dirty="0">
                <a:solidFill>
                  <a:srgbClr val="FBF6EB"/>
                </a:solidFill>
                <a:effectLst/>
                <a:latin typeface="#9Slide03 BoosterNextFYBlack" panose="02000A03000000020004" pitchFamily="2" charset="0"/>
                <a:ea typeface="SimSun" panose="02010600030101010101" pitchFamily="2" charset="-122"/>
              </a:rPr>
              <a:t> </a:t>
            </a:r>
            <a:r>
              <a:rPr lang="en-US" sz="3200" dirty="0" err="1">
                <a:solidFill>
                  <a:srgbClr val="FBF6EB"/>
                </a:solidFill>
                <a:effectLst/>
                <a:latin typeface="#9Slide03 BoosterNextFYBlack" panose="02000A03000000020004" pitchFamily="2" charset="0"/>
                <a:ea typeface="SimSun" panose="02010600030101010101" pitchFamily="2" charset="-122"/>
              </a:rPr>
              <a:t>dịch</a:t>
            </a:r>
            <a:r>
              <a:rPr lang="en-US" sz="3200" dirty="0">
                <a:solidFill>
                  <a:srgbClr val="FBF6EB"/>
                </a:solidFill>
                <a:effectLst/>
                <a:latin typeface="#9Slide03 BoosterNextFYBlack" panose="02000A03000000020004" pitchFamily="2" charset="0"/>
                <a:ea typeface="SimSun" panose="02010600030101010101" pitchFamily="2" charset="-122"/>
              </a:rPr>
              <a:t>:</a:t>
            </a:r>
            <a:endParaRPr lang="en-US" sz="2800" dirty="0">
              <a:solidFill>
                <a:srgbClr val="FBF6EB"/>
              </a:solidFill>
              <a:effectLst/>
              <a:latin typeface="#9Slide03 BoosterNextFYBlack" panose="02000A03000000020004" pitchFamily="2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 rot="4959894">
            <a:off x="-3632406" y="-4003606"/>
            <a:ext cx="9516261" cy="7291835"/>
          </a:xfrm>
          <a:custGeom>
            <a:avLst/>
            <a:gdLst/>
            <a:ahLst/>
            <a:cxnLst/>
            <a:rect l="l" t="t" r="r" b="b"/>
            <a:pathLst>
              <a:path w="9516261" h="7291835">
                <a:moveTo>
                  <a:pt x="0" y="0"/>
                </a:moveTo>
                <a:lnTo>
                  <a:pt x="9516261" y="0"/>
                </a:lnTo>
                <a:lnTo>
                  <a:pt x="9516261" y="7291835"/>
                </a:lnTo>
                <a:lnTo>
                  <a:pt x="0" y="7291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3251452">
            <a:off x="-1226402" y="1021783"/>
            <a:ext cx="4793620" cy="1455517"/>
          </a:xfrm>
          <a:custGeom>
            <a:avLst/>
            <a:gdLst/>
            <a:ahLst/>
            <a:cxnLst/>
            <a:rect l="l" t="t" r="r" b="b"/>
            <a:pathLst>
              <a:path w="4793620" h="1455517">
                <a:moveTo>
                  <a:pt x="0" y="0"/>
                </a:moveTo>
                <a:lnTo>
                  <a:pt x="4793620" y="0"/>
                </a:lnTo>
                <a:lnTo>
                  <a:pt x="4793620" y="1455517"/>
                </a:lnTo>
                <a:lnTo>
                  <a:pt x="0" y="14555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8570092">
            <a:off x="15369361" y="-2544841"/>
            <a:ext cx="7209588" cy="5623479"/>
          </a:xfrm>
          <a:custGeom>
            <a:avLst/>
            <a:gdLst/>
            <a:ahLst/>
            <a:cxnLst/>
            <a:rect l="l" t="t" r="r" b="b"/>
            <a:pathLst>
              <a:path w="7209588" h="5623479">
                <a:moveTo>
                  <a:pt x="0" y="0"/>
                </a:moveTo>
                <a:lnTo>
                  <a:pt x="7209588" y="0"/>
                </a:lnTo>
                <a:lnTo>
                  <a:pt x="7209588" y="5623478"/>
                </a:lnTo>
                <a:lnTo>
                  <a:pt x="0" y="56234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8252848">
            <a:off x="15192972" y="-258878"/>
            <a:ext cx="5245612" cy="3161263"/>
          </a:xfrm>
          <a:custGeom>
            <a:avLst/>
            <a:gdLst/>
            <a:ahLst/>
            <a:cxnLst/>
            <a:rect l="l" t="t" r="r" b="b"/>
            <a:pathLst>
              <a:path w="5245612" h="3161263">
                <a:moveTo>
                  <a:pt x="0" y="0"/>
                </a:moveTo>
                <a:lnTo>
                  <a:pt x="5245612" y="0"/>
                </a:lnTo>
                <a:lnTo>
                  <a:pt x="5245612" y="3161263"/>
                </a:lnTo>
                <a:lnTo>
                  <a:pt x="0" y="31612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2229907">
            <a:off x="-4207250" y="7956263"/>
            <a:ext cx="6420103" cy="5007681"/>
          </a:xfrm>
          <a:custGeom>
            <a:avLst/>
            <a:gdLst/>
            <a:ahLst/>
            <a:cxnLst/>
            <a:rect l="l" t="t" r="r" b="b"/>
            <a:pathLst>
              <a:path w="6420103" h="5007681">
                <a:moveTo>
                  <a:pt x="0" y="0"/>
                </a:moveTo>
                <a:lnTo>
                  <a:pt x="6420103" y="0"/>
                </a:lnTo>
                <a:lnTo>
                  <a:pt x="6420103" y="5007680"/>
                </a:lnTo>
                <a:lnTo>
                  <a:pt x="0" y="50076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8784374">
            <a:off x="-2335596" y="9052558"/>
            <a:ext cx="4671192" cy="2815089"/>
          </a:xfrm>
          <a:custGeom>
            <a:avLst/>
            <a:gdLst/>
            <a:ahLst/>
            <a:cxnLst/>
            <a:rect l="l" t="t" r="r" b="b"/>
            <a:pathLst>
              <a:path w="4671192" h="2815089">
                <a:moveTo>
                  <a:pt x="0" y="0"/>
                </a:moveTo>
                <a:lnTo>
                  <a:pt x="4671192" y="0"/>
                </a:lnTo>
                <a:lnTo>
                  <a:pt x="4671192" y="2815090"/>
                </a:lnTo>
                <a:lnTo>
                  <a:pt x="0" y="281509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1652349">
            <a:off x="16205705" y="7634408"/>
            <a:ext cx="4435378" cy="2938438"/>
          </a:xfrm>
          <a:custGeom>
            <a:avLst/>
            <a:gdLst/>
            <a:ahLst/>
            <a:cxnLst/>
            <a:rect l="l" t="t" r="r" b="b"/>
            <a:pathLst>
              <a:path w="4435378" h="2938438">
                <a:moveTo>
                  <a:pt x="0" y="0"/>
                </a:moveTo>
                <a:lnTo>
                  <a:pt x="4435378" y="0"/>
                </a:lnTo>
                <a:lnTo>
                  <a:pt x="4435378" y="2938438"/>
                </a:lnTo>
                <a:lnTo>
                  <a:pt x="0" y="293843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7640985" y="9366343"/>
            <a:ext cx="823151" cy="915036"/>
          </a:xfrm>
          <a:custGeom>
            <a:avLst/>
            <a:gdLst/>
            <a:ahLst/>
            <a:cxnLst/>
            <a:rect l="l" t="t" r="r" b="b"/>
            <a:pathLst>
              <a:path w="823151" h="915036">
                <a:moveTo>
                  <a:pt x="0" y="0"/>
                </a:moveTo>
                <a:lnTo>
                  <a:pt x="823151" y="0"/>
                </a:lnTo>
                <a:lnTo>
                  <a:pt x="823151" y="915035"/>
                </a:lnTo>
                <a:lnTo>
                  <a:pt x="0" y="91503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8617911" y="9366343"/>
            <a:ext cx="496598" cy="552031"/>
          </a:xfrm>
          <a:custGeom>
            <a:avLst/>
            <a:gdLst/>
            <a:ahLst/>
            <a:cxnLst/>
            <a:rect l="l" t="t" r="r" b="b"/>
            <a:pathLst>
              <a:path w="496598" h="552031">
                <a:moveTo>
                  <a:pt x="0" y="0"/>
                </a:moveTo>
                <a:lnTo>
                  <a:pt x="496598" y="0"/>
                </a:lnTo>
                <a:lnTo>
                  <a:pt x="496598" y="552031"/>
                </a:lnTo>
                <a:lnTo>
                  <a:pt x="0" y="55203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flipH="1">
            <a:off x="16720511" y="5588678"/>
            <a:ext cx="781001" cy="936883"/>
          </a:xfrm>
          <a:custGeom>
            <a:avLst/>
            <a:gdLst/>
            <a:ahLst/>
            <a:cxnLst/>
            <a:rect l="l" t="t" r="r" b="b"/>
            <a:pathLst>
              <a:path w="781001" h="936883">
                <a:moveTo>
                  <a:pt x="781001" y="0"/>
                </a:moveTo>
                <a:lnTo>
                  <a:pt x="0" y="0"/>
                </a:lnTo>
                <a:lnTo>
                  <a:pt x="0" y="936883"/>
                </a:lnTo>
                <a:lnTo>
                  <a:pt x="781001" y="936883"/>
                </a:lnTo>
                <a:lnTo>
                  <a:pt x="781001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912667" y="4936715"/>
            <a:ext cx="781001" cy="936883"/>
          </a:xfrm>
          <a:custGeom>
            <a:avLst/>
            <a:gdLst/>
            <a:ahLst/>
            <a:cxnLst/>
            <a:rect l="l" t="t" r="r" b="b"/>
            <a:pathLst>
              <a:path w="781001" h="936883">
                <a:moveTo>
                  <a:pt x="0" y="0"/>
                </a:moveTo>
                <a:lnTo>
                  <a:pt x="781001" y="0"/>
                </a:lnTo>
                <a:lnTo>
                  <a:pt x="781001" y="936883"/>
                </a:lnTo>
                <a:lnTo>
                  <a:pt x="0" y="93688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DCBF4DD-FD38-D8E4-CFAA-2BA1F7D80E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467235"/>
              </p:ext>
            </p:extLst>
          </p:nvPr>
        </p:nvGraphicFramePr>
        <p:xfrm>
          <a:off x="1185398" y="901932"/>
          <a:ext cx="15974592" cy="81395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6725">
                  <a:extLst>
                    <a:ext uri="{9D8B030D-6E8A-4147-A177-3AD203B41FA5}">
                      <a16:colId xmlns:a16="http://schemas.microsoft.com/office/drawing/2014/main" val="1978135064"/>
                    </a:ext>
                  </a:extLst>
                </a:gridCol>
                <a:gridCol w="5877056">
                  <a:extLst>
                    <a:ext uri="{9D8B030D-6E8A-4147-A177-3AD203B41FA5}">
                      <a16:colId xmlns:a16="http://schemas.microsoft.com/office/drawing/2014/main" val="205532633"/>
                    </a:ext>
                  </a:extLst>
                </a:gridCol>
                <a:gridCol w="7890811">
                  <a:extLst>
                    <a:ext uri="{9D8B030D-6E8A-4147-A177-3AD203B41FA5}">
                      <a16:colId xmlns:a16="http://schemas.microsoft.com/office/drawing/2014/main" val="1689121203"/>
                    </a:ext>
                  </a:extLst>
                </a:gridCol>
              </a:tblGrid>
              <a:tr h="10701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Nội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dung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6734" marR="36734" marT="0" marB="0" anchor="ctr">
                    <a:solidFill>
                      <a:srgbClr val="A0B2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Thông tin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6734" marR="36734" marT="0" marB="0" anchor="ctr">
                    <a:solidFill>
                      <a:srgbClr val="A0B2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Ví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dụ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6734" marR="36734" marT="0" marB="0" anchor="ctr">
                    <a:solidFill>
                      <a:srgbClr val="A0B2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885778"/>
                  </a:ext>
                </a:extLst>
              </a:tr>
              <a:tr h="37929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1.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Đoạn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văn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#9Slide03 BoosterNextFYBlack" panose="02000A03000000020004" pitchFamily="2" charset="0"/>
                        <a:cs typeface="#9Slide03 Arima Madurai Bold" panose="00000800000000000000" pitchFamily="2" charset="0"/>
                      </a:endParaRPr>
                    </a:p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diễn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dịch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rgbClr val="A0B2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6734" marR="36734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6734" marR="36734" marT="0" marB="0" anchor="ctr"/>
                </a:tc>
                <a:extLst>
                  <a:ext uri="{0D108BD9-81ED-4DB2-BD59-A6C34878D82A}">
                    <a16:rowId xmlns:a16="http://schemas.microsoft.com/office/drawing/2014/main" val="1471937445"/>
                  </a:ext>
                </a:extLst>
              </a:tr>
              <a:tr h="32764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2.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Đoạn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văn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#9Slide03 BoosterNextFYBlack" panose="02000A03000000020004" pitchFamily="2" charset="0"/>
                        <a:cs typeface="#9Slide03 Arima Madurai Bold" panose="00000800000000000000" pitchFamily="2" charset="0"/>
                      </a:endParaRPr>
                    </a:p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quy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nạp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rgbClr val="A0B2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6734" marR="36734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6734" marR="36734" marT="0" marB="0" anchor="ctr"/>
                </a:tc>
                <a:extLst>
                  <a:ext uri="{0D108BD9-81ED-4DB2-BD59-A6C34878D82A}">
                    <a16:rowId xmlns:a16="http://schemas.microsoft.com/office/drawing/2014/main" val="316753995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2A3CB6A-D4F0-A03B-E66B-FB983E50E9B2}"/>
              </a:ext>
            </a:extLst>
          </p:cNvPr>
          <p:cNvSpPr txBox="1"/>
          <p:nvPr/>
        </p:nvSpPr>
        <p:spPr>
          <a:xfrm>
            <a:off x="3435672" y="2247900"/>
            <a:ext cx="5678837" cy="3229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đoạn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văn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trình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bày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vấn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đề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theo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trình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tự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ý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(1) </a:t>
            </a:r>
            <a:r>
              <a:rPr lang="en-US" sz="28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khái</a:t>
            </a:r>
            <a:r>
              <a:rPr lang="en-US" sz="28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quát</a:t>
            </a:r>
            <a:r>
              <a:rPr lang="en-US" sz="28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(2) </a:t>
            </a:r>
            <a:r>
              <a:rPr lang="en-US" sz="28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cụ</a:t>
            </a:r>
            <a:r>
              <a:rPr lang="en-US" sz="28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thể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 Ở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đoạn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văn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diễn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dịch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chủ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đề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(3) </a:t>
            </a:r>
            <a:r>
              <a:rPr lang="en-US" sz="28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đứng</a:t>
            </a:r>
            <a:r>
              <a:rPr lang="en-US" sz="28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đầu</a:t>
            </a:r>
            <a:r>
              <a:rPr lang="en-US" sz="28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đoạn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văn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nêu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ý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khái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quát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cả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đoạn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còn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lại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phát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triển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ý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nêu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chủ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đề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</a:t>
            </a:r>
            <a:endParaRPr lang="en-US" sz="2800" dirty="0">
              <a:solidFill>
                <a:schemeClr val="tx1"/>
              </a:solidFill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CBED99-2CC9-BF0F-D041-5EA741A04227}"/>
              </a:ext>
            </a:extLst>
          </p:cNvPr>
          <p:cNvSpPr txBox="1"/>
          <p:nvPr/>
        </p:nvSpPr>
        <p:spPr>
          <a:xfrm>
            <a:off x="9312135" y="2610492"/>
            <a:ext cx="777253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Cây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cối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luôn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được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ví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là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“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lá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phổi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xanh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”.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Lá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cây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giúp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che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chắn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các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thành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phần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bụi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bẩn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độc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hại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có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trong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không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khí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Nếu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không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có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cây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xanh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che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bụi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và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các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chất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ô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nhiễm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con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người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sẽ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khó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thở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và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mắc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nhiều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bệnh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mãn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tính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do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không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khí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ô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nhiễm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gây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ra.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(Theo Thu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Thuỷ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).</a:t>
            </a:r>
            <a:endParaRPr lang="en-US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A68AB53-A45A-6FA5-E67F-A50523F9E89A}"/>
              </a:ext>
            </a:extLst>
          </p:cNvPr>
          <p:cNvSpPr txBox="1"/>
          <p:nvPr/>
        </p:nvSpPr>
        <p:spPr>
          <a:xfrm>
            <a:off x="3465163" y="6064872"/>
            <a:ext cx="5678837" cy="2781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đoạn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văn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trình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bày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vấn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đề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theo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trình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tự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ý (4) </a:t>
            </a:r>
            <a:r>
              <a:rPr lang="en-US" sz="28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cụ</a:t>
            </a:r>
            <a:r>
              <a:rPr lang="en-US" sz="28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thể</a:t>
            </a:r>
            <a:r>
              <a:rPr lang="en-US" sz="28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ý (5) </a:t>
            </a:r>
            <a:r>
              <a:rPr lang="en-US" sz="28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khái</a:t>
            </a:r>
            <a:r>
              <a:rPr lang="en-US" sz="28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quát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 Ở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đoạn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văn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quy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nạp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chủ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đề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(6) </a:t>
            </a:r>
            <a:r>
              <a:rPr lang="en-US" sz="28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đứng</a:t>
            </a:r>
            <a:r>
              <a:rPr lang="en-US" sz="28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cuối</a:t>
            </a:r>
            <a:r>
              <a:rPr lang="en-US" sz="28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đoạn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khái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quát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ý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đứng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trước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</a:t>
            </a:r>
            <a:endParaRPr lang="en-US" sz="2800" dirty="0">
              <a:solidFill>
                <a:schemeClr val="tx1"/>
              </a:solidFill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8E1DB95-F7A1-C80A-2F00-637FD82EF5DE}"/>
              </a:ext>
            </a:extLst>
          </p:cNvPr>
          <p:cNvSpPr txBox="1"/>
          <p:nvPr/>
        </p:nvSpPr>
        <p:spPr>
          <a:xfrm>
            <a:off x="9308768" y="6071419"/>
            <a:ext cx="777253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Chính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quyền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nhân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dân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ta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vững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chắc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Quân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đội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nhân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dân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hùng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mạnh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Mặt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trận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dân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tộc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rộng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rãi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Công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nhân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nông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dân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và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trí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thức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được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rèn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luyện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thử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thách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và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tiến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bộ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không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ngừng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Nói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tóm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lại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lực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lượng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của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chúng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ta to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lớn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và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ngày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càng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to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lớn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 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(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Hồ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Chí Minh).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4748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 rot="4959894">
            <a:off x="-3632406" y="-4003606"/>
            <a:ext cx="9516261" cy="7291835"/>
          </a:xfrm>
          <a:custGeom>
            <a:avLst/>
            <a:gdLst/>
            <a:ahLst/>
            <a:cxnLst/>
            <a:rect l="l" t="t" r="r" b="b"/>
            <a:pathLst>
              <a:path w="9516261" h="7291835">
                <a:moveTo>
                  <a:pt x="0" y="0"/>
                </a:moveTo>
                <a:lnTo>
                  <a:pt x="9516261" y="0"/>
                </a:lnTo>
                <a:lnTo>
                  <a:pt x="9516261" y="7291835"/>
                </a:lnTo>
                <a:lnTo>
                  <a:pt x="0" y="7291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3251452">
            <a:off x="-1226402" y="1021783"/>
            <a:ext cx="4793620" cy="1455517"/>
          </a:xfrm>
          <a:custGeom>
            <a:avLst/>
            <a:gdLst/>
            <a:ahLst/>
            <a:cxnLst/>
            <a:rect l="l" t="t" r="r" b="b"/>
            <a:pathLst>
              <a:path w="4793620" h="1455517">
                <a:moveTo>
                  <a:pt x="0" y="0"/>
                </a:moveTo>
                <a:lnTo>
                  <a:pt x="4793620" y="0"/>
                </a:lnTo>
                <a:lnTo>
                  <a:pt x="4793620" y="1455517"/>
                </a:lnTo>
                <a:lnTo>
                  <a:pt x="0" y="14555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8570092">
            <a:off x="15369361" y="-2544841"/>
            <a:ext cx="7209588" cy="5623479"/>
          </a:xfrm>
          <a:custGeom>
            <a:avLst/>
            <a:gdLst/>
            <a:ahLst/>
            <a:cxnLst/>
            <a:rect l="l" t="t" r="r" b="b"/>
            <a:pathLst>
              <a:path w="7209588" h="5623479">
                <a:moveTo>
                  <a:pt x="0" y="0"/>
                </a:moveTo>
                <a:lnTo>
                  <a:pt x="7209588" y="0"/>
                </a:lnTo>
                <a:lnTo>
                  <a:pt x="7209588" y="5623478"/>
                </a:lnTo>
                <a:lnTo>
                  <a:pt x="0" y="56234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8252848">
            <a:off x="15192972" y="-258878"/>
            <a:ext cx="5245612" cy="3161263"/>
          </a:xfrm>
          <a:custGeom>
            <a:avLst/>
            <a:gdLst/>
            <a:ahLst/>
            <a:cxnLst/>
            <a:rect l="l" t="t" r="r" b="b"/>
            <a:pathLst>
              <a:path w="5245612" h="3161263">
                <a:moveTo>
                  <a:pt x="0" y="0"/>
                </a:moveTo>
                <a:lnTo>
                  <a:pt x="5245612" y="0"/>
                </a:lnTo>
                <a:lnTo>
                  <a:pt x="5245612" y="3161263"/>
                </a:lnTo>
                <a:lnTo>
                  <a:pt x="0" y="31612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2229907">
            <a:off x="-4207250" y="7956263"/>
            <a:ext cx="6420103" cy="5007681"/>
          </a:xfrm>
          <a:custGeom>
            <a:avLst/>
            <a:gdLst/>
            <a:ahLst/>
            <a:cxnLst/>
            <a:rect l="l" t="t" r="r" b="b"/>
            <a:pathLst>
              <a:path w="6420103" h="5007681">
                <a:moveTo>
                  <a:pt x="0" y="0"/>
                </a:moveTo>
                <a:lnTo>
                  <a:pt x="6420103" y="0"/>
                </a:lnTo>
                <a:lnTo>
                  <a:pt x="6420103" y="5007680"/>
                </a:lnTo>
                <a:lnTo>
                  <a:pt x="0" y="50076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8784374">
            <a:off x="-2335596" y="9052558"/>
            <a:ext cx="4671192" cy="2815089"/>
          </a:xfrm>
          <a:custGeom>
            <a:avLst/>
            <a:gdLst/>
            <a:ahLst/>
            <a:cxnLst/>
            <a:rect l="l" t="t" r="r" b="b"/>
            <a:pathLst>
              <a:path w="4671192" h="2815089">
                <a:moveTo>
                  <a:pt x="0" y="0"/>
                </a:moveTo>
                <a:lnTo>
                  <a:pt x="4671192" y="0"/>
                </a:lnTo>
                <a:lnTo>
                  <a:pt x="4671192" y="2815090"/>
                </a:lnTo>
                <a:lnTo>
                  <a:pt x="0" y="281509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1652349">
            <a:off x="16205705" y="7634408"/>
            <a:ext cx="4435378" cy="2938438"/>
          </a:xfrm>
          <a:custGeom>
            <a:avLst/>
            <a:gdLst/>
            <a:ahLst/>
            <a:cxnLst/>
            <a:rect l="l" t="t" r="r" b="b"/>
            <a:pathLst>
              <a:path w="4435378" h="2938438">
                <a:moveTo>
                  <a:pt x="0" y="0"/>
                </a:moveTo>
                <a:lnTo>
                  <a:pt x="4435378" y="0"/>
                </a:lnTo>
                <a:lnTo>
                  <a:pt x="4435378" y="2938438"/>
                </a:lnTo>
                <a:lnTo>
                  <a:pt x="0" y="293843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7640985" y="9366343"/>
            <a:ext cx="823151" cy="915036"/>
          </a:xfrm>
          <a:custGeom>
            <a:avLst/>
            <a:gdLst/>
            <a:ahLst/>
            <a:cxnLst/>
            <a:rect l="l" t="t" r="r" b="b"/>
            <a:pathLst>
              <a:path w="823151" h="915036">
                <a:moveTo>
                  <a:pt x="0" y="0"/>
                </a:moveTo>
                <a:lnTo>
                  <a:pt x="823151" y="0"/>
                </a:lnTo>
                <a:lnTo>
                  <a:pt x="823151" y="915035"/>
                </a:lnTo>
                <a:lnTo>
                  <a:pt x="0" y="91503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8617911" y="9366343"/>
            <a:ext cx="496598" cy="552031"/>
          </a:xfrm>
          <a:custGeom>
            <a:avLst/>
            <a:gdLst/>
            <a:ahLst/>
            <a:cxnLst/>
            <a:rect l="l" t="t" r="r" b="b"/>
            <a:pathLst>
              <a:path w="496598" h="552031">
                <a:moveTo>
                  <a:pt x="0" y="0"/>
                </a:moveTo>
                <a:lnTo>
                  <a:pt x="496598" y="0"/>
                </a:lnTo>
                <a:lnTo>
                  <a:pt x="496598" y="552031"/>
                </a:lnTo>
                <a:lnTo>
                  <a:pt x="0" y="55203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flipH="1">
            <a:off x="17375333" y="5588678"/>
            <a:ext cx="781001" cy="936883"/>
          </a:xfrm>
          <a:custGeom>
            <a:avLst/>
            <a:gdLst/>
            <a:ahLst/>
            <a:cxnLst/>
            <a:rect l="l" t="t" r="r" b="b"/>
            <a:pathLst>
              <a:path w="781001" h="936883">
                <a:moveTo>
                  <a:pt x="781001" y="0"/>
                </a:moveTo>
                <a:lnTo>
                  <a:pt x="0" y="0"/>
                </a:lnTo>
                <a:lnTo>
                  <a:pt x="0" y="936883"/>
                </a:lnTo>
                <a:lnTo>
                  <a:pt x="781001" y="936883"/>
                </a:lnTo>
                <a:lnTo>
                  <a:pt x="781001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912667" y="4936715"/>
            <a:ext cx="781001" cy="936883"/>
          </a:xfrm>
          <a:custGeom>
            <a:avLst/>
            <a:gdLst/>
            <a:ahLst/>
            <a:cxnLst/>
            <a:rect l="l" t="t" r="r" b="b"/>
            <a:pathLst>
              <a:path w="781001" h="936883">
                <a:moveTo>
                  <a:pt x="0" y="0"/>
                </a:moveTo>
                <a:lnTo>
                  <a:pt x="781001" y="0"/>
                </a:lnTo>
                <a:lnTo>
                  <a:pt x="781001" y="936883"/>
                </a:lnTo>
                <a:lnTo>
                  <a:pt x="0" y="93688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39EBFF6-719B-7320-D004-5EB08DE140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421187"/>
              </p:ext>
            </p:extLst>
          </p:nvPr>
        </p:nvGraphicFramePr>
        <p:xfrm>
          <a:off x="878914" y="849065"/>
          <a:ext cx="16189887" cy="85172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6466">
                  <a:extLst>
                    <a:ext uri="{9D8B030D-6E8A-4147-A177-3AD203B41FA5}">
                      <a16:colId xmlns:a16="http://schemas.microsoft.com/office/drawing/2014/main" val="3454581645"/>
                    </a:ext>
                  </a:extLst>
                </a:gridCol>
                <a:gridCol w="4096146">
                  <a:extLst>
                    <a:ext uri="{9D8B030D-6E8A-4147-A177-3AD203B41FA5}">
                      <a16:colId xmlns:a16="http://schemas.microsoft.com/office/drawing/2014/main" val="1183251030"/>
                    </a:ext>
                  </a:extLst>
                </a:gridCol>
                <a:gridCol w="9857275">
                  <a:extLst>
                    <a:ext uri="{9D8B030D-6E8A-4147-A177-3AD203B41FA5}">
                      <a16:colId xmlns:a16="http://schemas.microsoft.com/office/drawing/2014/main" val="3229373632"/>
                    </a:ext>
                  </a:extLst>
                </a:gridCol>
              </a:tblGrid>
              <a:tr h="953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Nội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dung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6734" marR="36734" marT="0" marB="0" anchor="ctr">
                    <a:solidFill>
                      <a:srgbClr val="A0B2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Thông tin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6734" marR="36734" marT="0" marB="0" anchor="ctr">
                    <a:solidFill>
                      <a:srgbClr val="A0B2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Ví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dụ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6734" marR="36734" marT="0" marB="0" anchor="ctr">
                    <a:solidFill>
                      <a:srgbClr val="A0B2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297454"/>
                  </a:ext>
                </a:extLst>
              </a:tr>
              <a:tr h="36199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3.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Đoạn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văn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#9Slide03 BoosterNextFYBlack" panose="02000A03000000020004" pitchFamily="2" charset="0"/>
                        <a:cs typeface="#9Slide03 Arima Madurai Bold" panose="00000800000000000000" pitchFamily="2" charset="0"/>
                      </a:endParaRPr>
                    </a:p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song song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rgbClr val="A0B2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6734" marR="36734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cs typeface="#9Slide03 Arima Madurai Bold" panose="00000800000000000000" pitchFamily="2" charset="0"/>
                      </a:endParaRPr>
                    </a:p>
                  </a:txBody>
                  <a:tcPr marL="36734" marR="36734" marT="0" marB="0" anchor="ctr"/>
                </a:tc>
                <a:extLst>
                  <a:ext uri="{0D108BD9-81ED-4DB2-BD59-A6C34878D82A}">
                    <a16:rowId xmlns:a16="http://schemas.microsoft.com/office/drawing/2014/main" val="3258059719"/>
                  </a:ext>
                </a:extLst>
              </a:tr>
              <a:tr h="39436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4.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Đoạn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văn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#9Slide03 BoosterNextFYBlack" panose="02000A03000000020004" pitchFamily="2" charset="0"/>
                        <a:cs typeface="#9Slide03 Arima Madurai Bold" panose="00000800000000000000" pitchFamily="2" charset="0"/>
                      </a:endParaRPr>
                    </a:p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phối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hợp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rgbClr val="A0B2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6734" marR="36734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6734" marR="36734" marT="0" marB="0" anchor="ctr"/>
                </a:tc>
                <a:extLst>
                  <a:ext uri="{0D108BD9-81ED-4DB2-BD59-A6C34878D82A}">
                    <a16:rowId xmlns:a16="http://schemas.microsoft.com/office/drawing/2014/main" val="79288928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3BAF766-C08C-2428-DE78-702E825D5BF8}"/>
              </a:ext>
            </a:extLst>
          </p:cNvPr>
          <p:cNvSpPr txBox="1"/>
          <p:nvPr/>
        </p:nvSpPr>
        <p:spPr>
          <a:xfrm>
            <a:off x="3151541" y="2055222"/>
            <a:ext cx="4023108" cy="3229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đoạn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văn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(7) </a:t>
            </a:r>
            <a:r>
              <a:rPr lang="en-US" sz="28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chủ</a:t>
            </a:r>
            <a:r>
              <a:rPr lang="en-US" sz="28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đề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đoạn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quan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hệ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(8) </a:t>
            </a:r>
            <a:r>
              <a:rPr lang="en-US" sz="28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bình</a:t>
            </a:r>
            <a:r>
              <a:rPr lang="en-US" sz="28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đẳng</a:t>
            </a:r>
            <a:r>
              <a:rPr lang="en-US" sz="28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nhau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cùng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tác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dụng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rõ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ý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khái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quát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nêu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trước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hoặc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sau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đó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</a:t>
            </a:r>
            <a:endParaRPr lang="en-US" sz="2800" dirty="0">
              <a:solidFill>
                <a:schemeClr val="tx1"/>
              </a:solidFill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594047-88B9-D874-C144-0C816640807E}"/>
              </a:ext>
            </a:extLst>
          </p:cNvPr>
          <p:cNvSpPr txBox="1"/>
          <p:nvPr/>
        </p:nvSpPr>
        <p:spPr>
          <a:xfrm>
            <a:off x="7241098" y="1980272"/>
            <a:ext cx="9675302" cy="3383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Chúng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lập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ra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nhà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tù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nhiều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hơn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trường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học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Chúng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thẳng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tay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chém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giết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những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người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yêu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nước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thương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nòi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của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ta.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Chúng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tắm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các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cuộc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khởi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nghĩa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của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ta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trong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những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bể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máu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 (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Hồ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Chí Minh). </a:t>
            </a:r>
          </a:p>
          <a:p>
            <a:pPr marL="0" marR="0" algn="just">
              <a:lnSpc>
                <a:spcPct val="10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Đoạn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văn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này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gồm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quan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hệ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bình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đẳng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nhau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cùng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rõ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ý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khái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quát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nêu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trước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Hành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động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chúng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trái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hẳn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nhân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đạo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chính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nghĩa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</a:t>
            </a:r>
            <a:endParaRPr lang="en-US" sz="2800" dirty="0">
              <a:solidFill>
                <a:schemeClr val="tx1"/>
              </a:solidFill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4F8FBAC-FDCB-8E74-DE30-51E103321CBB}"/>
              </a:ext>
            </a:extLst>
          </p:cNvPr>
          <p:cNvSpPr txBox="1"/>
          <p:nvPr/>
        </p:nvSpPr>
        <p:spPr>
          <a:xfrm>
            <a:off x="3162942" y="5748955"/>
            <a:ext cx="4023108" cy="3229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đoạn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văn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vừa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chủ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đề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ở (9) </a:t>
            </a:r>
            <a:r>
              <a:rPr lang="en-US" sz="28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đầu</a:t>
            </a:r>
            <a:r>
              <a:rPr lang="en-US" sz="28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đoạn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vừa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chủ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đề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ở (10) </a:t>
            </a:r>
            <a:r>
              <a:rPr lang="en-US" sz="28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cuối</a:t>
            </a:r>
            <a:r>
              <a:rPr lang="en-US" sz="28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đoạn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tức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kết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hợp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trình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bày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đoạn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văn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diễn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dịch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đoạn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văn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quy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nạp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</a:t>
            </a:r>
            <a:endParaRPr lang="en-US" sz="2800" dirty="0">
              <a:solidFill>
                <a:schemeClr val="tx1"/>
              </a:solidFill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1B36E55-57B7-22C1-E21D-B901BA575BFD}"/>
              </a:ext>
            </a:extLst>
          </p:cNvPr>
          <p:cNvSpPr txBox="1"/>
          <p:nvPr/>
        </p:nvSpPr>
        <p:spPr>
          <a:xfrm>
            <a:off x="7241098" y="5557606"/>
            <a:ext cx="9675302" cy="3677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Các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con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vật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trong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nhà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có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xu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hướng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mang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lại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một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cảm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giác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bình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yên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cho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trẻ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Một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số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trẻ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nhỏ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thường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có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cảm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giác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thoải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mái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khi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ở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cạnh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những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con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vật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nuôi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hơn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là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khi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ở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bên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người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khác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Cũng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giống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như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người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lớn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trẻ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thường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thích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ở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bên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những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con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thú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cưng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khi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chúng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cảm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thấy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buồn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giận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dữ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hay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khó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chịu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Thật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kì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diệu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những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con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vật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nuôi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sẽ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mang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đến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sự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yên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bình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trong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mọi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tình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huống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và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luôn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dành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cho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con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người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một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tình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yêu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vô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điều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kiện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 (Theo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Thuỳ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Dương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).</a:t>
            </a:r>
            <a:endParaRPr lang="en-US" sz="2800" dirty="0">
              <a:solidFill>
                <a:schemeClr val="tx1"/>
              </a:solidFill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38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 rot="4959894">
            <a:off x="-3632406" y="-4003606"/>
            <a:ext cx="9516261" cy="7291835"/>
          </a:xfrm>
          <a:custGeom>
            <a:avLst/>
            <a:gdLst/>
            <a:ahLst/>
            <a:cxnLst/>
            <a:rect l="l" t="t" r="r" b="b"/>
            <a:pathLst>
              <a:path w="9516261" h="7291835">
                <a:moveTo>
                  <a:pt x="0" y="0"/>
                </a:moveTo>
                <a:lnTo>
                  <a:pt x="9516261" y="0"/>
                </a:lnTo>
                <a:lnTo>
                  <a:pt x="9516261" y="7291835"/>
                </a:lnTo>
                <a:lnTo>
                  <a:pt x="0" y="7291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3251452">
            <a:off x="-1226402" y="1021783"/>
            <a:ext cx="4793620" cy="1455517"/>
          </a:xfrm>
          <a:custGeom>
            <a:avLst/>
            <a:gdLst/>
            <a:ahLst/>
            <a:cxnLst/>
            <a:rect l="l" t="t" r="r" b="b"/>
            <a:pathLst>
              <a:path w="4793620" h="1455517">
                <a:moveTo>
                  <a:pt x="0" y="0"/>
                </a:moveTo>
                <a:lnTo>
                  <a:pt x="4793620" y="0"/>
                </a:lnTo>
                <a:lnTo>
                  <a:pt x="4793620" y="1455517"/>
                </a:lnTo>
                <a:lnTo>
                  <a:pt x="0" y="14555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8570092">
            <a:off x="15369361" y="-2544841"/>
            <a:ext cx="7209588" cy="5623479"/>
          </a:xfrm>
          <a:custGeom>
            <a:avLst/>
            <a:gdLst/>
            <a:ahLst/>
            <a:cxnLst/>
            <a:rect l="l" t="t" r="r" b="b"/>
            <a:pathLst>
              <a:path w="7209588" h="5623479">
                <a:moveTo>
                  <a:pt x="0" y="0"/>
                </a:moveTo>
                <a:lnTo>
                  <a:pt x="7209588" y="0"/>
                </a:lnTo>
                <a:lnTo>
                  <a:pt x="7209588" y="5623478"/>
                </a:lnTo>
                <a:lnTo>
                  <a:pt x="0" y="56234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8252848">
            <a:off x="15192972" y="-258878"/>
            <a:ext cx="5245612" cy="3161263"/>
          </a:xfrm>
          <a:custGeom>
            <a:avLst/>
            <a:gdLst/>
            <a:ahLst/>
            <a:cxnLst/>
            <a:rect l="l" t="t" r="r" b="b"/>
            <a:pathLst>
              <a:path w="5245612" h="3161263">
                <a:moveTo>
                  <a:pt x="0" y="0"/>
                </a:moveTo>
                <a:lnTo>
                  <a:pt x="5245612" y="0"/>
                </a:lnTo>
                <a:lnTo>
                  <a:pt x="5245612" y="3161263"/>
                </a:lnTo>
                <a:lnTo>
                  <a:pt x="0" y="31612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2229907">
            <a:off x="-4207250" y="7956263"/>
            <a:ext cx="6420103" cy="5007681"/>
          </a:xfrm>
          <a:custGeom>
            <a:avLst/>
            <a:gdLst/>
            <a:ahLst/>
            <a:cxnLst/>
            <a:rect l="l" t="t" r="r" b="b"/>
            <a:pathLst>
              <a:path w="6420103" h="5007681">
                <a:moveTo>
                  <a:pt x="0" y="0"/>
                </a:moveTo>
                <a:lnTo>
                  <a:pt x="6420103" y="0"/>
                </a:lnTo>
                <a:lnTo>
                  <a:pt x="6420103" y="5007680"/>
                </a:lnTo>
                <a:lnTo>
                  <a:pt x="0" y="50076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8784374">
            <a:off x="-2335596" y="9052558"/>
            <a:ext cx="4671192" cy="2815089"/>
          </a:xfrm>
          <a:custGeom>
            <a:avLst/>
            <a:gdLst/>
            <a:ahLst/>
            <a:cxnLst/>
            <a:rect l="l" t="t" r="r" b="b"/>
            <a:pathLst>
              <a:path w="4671192" h="2815089">
                <a:moveTo>
                  <a:pt x="0" y="0"/>
                </a:moveTo>
                <a:lnTo>
                  <a:pt x="4671192" y="0"/>
                </a:lnTo>
                <a:lnTo>
                  <a:pt x="4671192" y="2815090"/>
                </a:lnTo>
                <a:lnTo>
                  <a:pt x="0" y="281509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1652349">
            <a:off x="16205705" y="7634408"/>
            <a:ext cx="4435378" cy="2938438"/>
          </a:xfrm>
          <a:custGeom>
            <a:avLst/>
            <a:gdLst/>
            <a:ahLst/>
            <a:cxnLst/>
            <a:rect l="l" t="t" r="r" b="b"/>
            <a:pathLst>
              <a:path w="4435378" h="2938438">
                <a:moveTo>
                  <a:pt x="0" y="0"/>
                </a:moveTo>
                <a:lnTo>
                  <a:pt x="4435378" y="0"/>
                </a:lnTo>
                <a:lnTo>
                  <a:pt x="4435378" y="2938438"/>
                </a:lnTo>
                <a:lnTo>
                  <a:pt x="0" y="293843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7640985" y="9366343"/>
            <a:ext cx="823151" cy="915036"/>
          </a:xfrm>
          <a:custGeom>
            <a:avLst/>
            <a:gdLst/>
            <a:ahLst/>
            <a:cxnLst/>
            <a:rect l="l" t="t" r="r" b="b"/>
            <a:pathLst>
              <a:path w="823151" h="915036">
                <a:moveTo>
                  <a:pt x="0" y="0"/>
                </a:moveTo>
                <a:lnTo>
                  <a:pt x="823151" y="0"/>
                </a:lnTo>
                <a:lnTo>
                  <a:pt x="823151" y="915035"/>
                </a:lnTo>
                <a:lnTo>
                  <a:pt x="0" y="91503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8617911" y="9366343"/>
            <a:ext cx="496598" cy="552031"/>
          </a:xfrm>
          <a:custGeom>
            <a:avLst/>
            <a:gdLst/>
            <a:ahLst/>
            <a:cxnLst/>
            <a:rect l="l" t="t" r="r" b="b"/>
            <a:pathLst>
              <a:path w="496598" h="552031">
                <a:moveTo>
                  <a:pt x="0" y="0"/>
                </a:moveTo>
                <a:lnTo>
                  <a:pt x="496598" y="0"/>
                </a:lnTo>
                <a:lnTo>
                  <a:pt x="496598" y="552031"/>
                </a:lnTo>
                <a:lnTo>
                  <a:pt x="0" y="55203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flipH="1">
            <a:off x="16720511" y="5588678"/>
            <a:ext cx="781001" cy="936883"/>
          </a:xfrm>
          <a:custGeom>
            <a:avLst/>
            <a:gdLst/>
            <a:ahLst/>
            <a:cxnLst/>
            <a:rect l="l" t="t" r="r" b="b"/>
            <a:pathLst>
              <a:path w="781001" h="936883">
                <a:moveTo>
                  <a:pt x="781001" y="0"/>
                </a:moveTo>
                <a:lnTo>
                  <a:pt x="0" y="0"/>
                </a:lnTo>
                <a:lnTo>
                  <a:pt x="0" y="936883"/>
                </a:lnTo>
                <a:lnTo>
                  <a:pt x="781001" y="936883"/>
                </a:lnTo>
                <a:lnTo>
                  <a:pt x="781001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316968" y="4991573"/>
            <a:ext cx="781001" cy="936883"/>
          </a:xfrm>
          <a:custGeom>
            <a:avLst/>
            <a:gdLst/>
            <a:ahLst/>
            <a:cxnLst/>
            <a:rect l="l" t="t" r="r" b="b"/>
            <a:pathLst>
              <a:path w="781001" h="936883">
                <a:moveTo>
                  <a:pt x="0" y="0"/>
                </a:moveTo>
                <a:lnTo>
                  <a:pt x="781001" y="0"/>
                </a:lnTo>
                <a:lnTo>
                  <a:pt x="781001" y="936883"/>
                </a:lnTo>
                <a:lnTo>
                  <a:pt x="0" y="93688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8B2A5FB-8B8F-42E2-FBA6-47CF6BEE2B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318246"/>
              </p:ext>
            </p:extLst>
          </p:nvPr>
        </p:nvGraphicFramePr>
        <p:xfrm>
          <a:off x="921124" y="2136688"/>
          <a:ext cx="16189887" cy="53752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6466">
                  <a:extLst>
                    <a:ext uri="{9D8B030D-6E8A-4147-A177-3AD203B41FA5}">
                      <a16:colId xmlns:a16="http://schemas.microsoft.com/office/drawing/2014/main" val="2897034221"/>
                    </a:ext>
                  </a:extLst>
                </a:gridCol>
                <a:gridCol w="5756767">
                  <a:extLst>
                    <a:ext uri="{9D8B030D-6E8A-4147-A177-3AD203B41FA5}">
                      <a16:colId xmlns:a16="http://schemas.microsoft.com/office/drawing/2014/main" val="2525326547"/>
                    </a:ext>
                  </a:extLst>
                </a:gridCol>
                <a:gridCol w="8196654">
                  <a:extLst>
                    <a:ext uri="{9D8B030D-6E8A-4147-A177-3AD203B41FA5}">
                      <a16:colId xmlns:a16="http://schemas.microsoft.com/office/drawing/2014/main" val="1732393396"/>
                    </a:ext>
                  </a:extLst>
                </a:gridCol>
              </a:tblGrid>
              <a:tr h="11208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Nội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dung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6734" marR="36734" marT="0" marB="0" anchor="ctr">
                    <a:solidFill>
                      <a:srgbClr val="A0B2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Thông tin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6734" marR="36734" marT="0" marB="0" anchor="ctr">
                    <a:solidFill>
                      <a:srgbClr val="A0B2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Ví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dụ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6734" marR="36734" marT="0" marB="0" anchor="ctr">
                    <a:solidFill>
                      <a:srgbClr val="A0B2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605312"/>
                  </a:ext>
                </a:extLst>
              </a:tr>
              <a:tr h="42544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5.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Các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phương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tiện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giao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tiếp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phi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ngôn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ngữ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rgbClr val="A0B2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6734" marR="36734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36734" marR="36734" marT="0" marB="0" anchor="ctr"/>
                </a:tc>
                <a:extLst>
                  <a:ext uri="{0D108BD9-81ED-4DB2-BD59-A6C34878D82A}">
                    <a16:rowId xmlns:a16="http://schemas.microsoft.com/office/drawing/2014/main" val="3024535541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E38B98FE-85F9-5A48-AD97-4E3768D9C7F7}"/>
              </a:ext>
            </a:extLst>
          </p:cNvPr>
          <p:cNvSpPr txBox="1"/>
          <p:nvPr/>
        </p:nvSpPr>
        <p:spPr>
          <a:xfrm>
            <a:off x="3180473" y="3769001"/>
            <a:ext cx="5673761" cy="3229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Phương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tiện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giao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tiếp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phi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ngôn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ngữ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ảnh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liệu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kí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hiệu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biểu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đồ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,...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dùng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phối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hợp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phương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tiện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ngôn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ngữ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nhằm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(11) </a:t>
            </a:r>
            <a:r>
              <a:rPr lang="en-US" sz="28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minh</a:t>
            </a:r>
            <a:r>
              <a:rPr lang="en-US" sz="2800" dirty="0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hoạ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rõ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nội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dung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nhất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định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biểu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thị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bằng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phương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tiện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ngôn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ngữ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</a:t>
            </a:r>
            <a:endParaRPr lang="en-US" sz="2800" dirty="0">
              <a:solidFill>
                <a:schemeClr val="tx1"/>
              </a:solidFill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8A83FA-9590-1116-29FA-3383E3D4DA17}"/>
              </a:ext>
            </a:extLst>
          </p:cNvPr>
          <p:cNvSpPr txBox="1"/>
          <p:nvPr/>
        </p:nvSpPr>
        <p:spPr>
          <a:xfrm>
            <a:off x="8987336" y="3993069"/>
            <a:ext cx="7929064" cy="2781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bức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ảnh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văn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bản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b="1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Sao </a:t>
            </a:r>
            <a:r>
              <a:rPr lang="en-US" sz="2800" b="1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băng</a:t>
            </a:r>
            <a:r>
              <a:rPr lang="en-US" sz="2800" b="1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(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Hồng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Nhung)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hoặc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biểu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đồ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liệu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văn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bản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Nước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biển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dâng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: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bài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toán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khó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cần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giải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trong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thế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kỉ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XXI 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(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Lưu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Quang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Hưng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)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đều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dùng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minh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hoạ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rõ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nội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dung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trình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bày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văn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bản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</a:t>
            </a:r>
            <a:endParaRPr lang="en-US" sz="2800" dirty="0">
              <a:solidFill>
                <a:schemeClr val="tx1"/>
              </a:solidFill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38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057016">
            <a:off x="-1891839" y="7461879"/>
            <a:ext cx="4500755" cy="3971916"/>
          </a:xfrm>
          <a:custGeom>
            <a:avLst/>
            <a:gdLst/>
            <a:ahLst/>
            <a:cxnLst/>
            <a:rect l="l" t="t" r="r" b="b"/>
            <a:pathLst>
              <a:path w="4500755" h="3971916">
                <a:moveTo>
                  <a:pt x="0" y="0"/>
                </a:moveTo>
                <a:lnTo>
                  <a:pt x="4500755" y="0"/>
                </a:lnTo>
                <a:lnTo>
                  <a:pt x="4500755" y="3971916"/>
                </a:lnTo>
                <a:lnTo>
                  <a:pt x="0" y="39719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90600" y="1028700"/>
            <a:ext cx="15409477" cy="8229600"/>
          </a:xfrm>
          <a:custGeom>
            <a:avLst/>
            <a:gdLst/>
            <a:ahLst/>
            <a:cxnLst/>
            <a:rect l="l" t="t" r="r" b="b"/>
            <a:pathLst>
              <a:path w="14512153" h="8229600">
                <a:moveTo>
                  <a:pt x="0" y="0"/>
                </a:moveTo>
                <a:lnTo>
                  <a:pt x="14512152" y="0"/>
                </a:lnTo>
                <a:lnTo>
                  <a:pt x="1451215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057016">
            <a:off x="-1606076" y="8255299"/>
            <a:ext cx="3541353" cy="3125244"/>
          </a:xfrm>
          <a:custGeom>
            <a:avLst/>
            <a:gdLst/>
            <a:ahLst/>
            <a:cxnLst/>
            <a:rect l="l" t="t" r="r" b="b"/>
            <a:pathLst>
              <a:path w="3541353" h="3125244">
                <a:moveTo>
                  <a:pt x="0" y="0"/>
                </a:moveTo>
                <a:lnTo>
                  <a:pt x="3541353" y="0"/>
                </a:lnTo>
                <a:lnTo>
                  <a:pt x="3541353" y="3125244"/>
                </a:lnTo>
                <a:lnTo>
                  <a:pt x="0" y="31252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6973645">
            <a:off x="12586197" y="-3392979"/>
            <a:ext cx="8842761" cy="5858329"/>
          </a:xfrm>
          <a:custGeom>
            <a:avLst/>
            <a:gdLst/>
            <a:ahLst/>
            <a:cxnLst/>
            <a:rect l="l" t="t" r="r" b="b"/>
            <a:pathLst>
              <a:path w="8842761" h="5858329">
                <a:moveTo>
                  <a:pt x="0" y="0"/>
                </a:moveTo>
                <a:lnTo>
                  <a:pt x="8842761" y="0"/>
                </a:lnTo>
                <a:lnTo>
                  <a:pt x="8842761" y="5858329"/>
                </a:lnTo>
                <a:lnTo>
                  <a:pt x="0" y="58583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556307" y="-544246"/>
            <a:ext cx="3405986" cy="3145892"/>
          </a:xfrm>
          <a:custGeom>
            <a:avLst/>
            <a:gdLst/>
            <a:ahLst/>
            <a:cxnLst/>
            <a:rect l="l" t="t" r="r" b="b"/>
            <a:pathLst>
              <a:path w="3405986" h="3145892">
                <a:moveTo>
                  <a:pt x="0" y="0"/>
                </a:moveTo>
                <a:lnTo>
                  <a:pt x="3405986" y="0"/>
                </a:lnTo>
                <a:lnTo>
                  <a:pt x="3405986" y="3145892"/>
                </a:lnTo>
                <a:lnTo>
                  <a:pt x="0" y="314589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572000" y="2159983"/>
            <a:ext cx="8839199" cy="7402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4800" b="1" dirty="0">
                <a:solidFill>
                  <a:srgbClr val="FBF6EB"/>
                </a:solidFill>
                <a:effectLst/>
                <a:latin typeface="+mj-lt"/>
                <a:ea typeface="#9Slide03 Source Sans Pro Black" panose="020B0803030403020204" pitchFamily="34" charset="0"/>
              </a:rPr>
              <a:t>Tiết 32: </a:t>
            </a:r>
            <a:r>
              <a:rPr lang="en-US" sz="4800" b="1" dirty="0">
                <a:solidFill>
                  <a:srgbClr val="FBF6EB"/>
                </a:solidFill>
                <a:effectLst/>
                <a:latin typeface="+mj-lt"/>
                <a:ea typeface="#9Slide03 Source Sans Pro Black" panose="020B0803030403020204" pitchFamily="34" charset="0"/>
              </a:rPr>
              <a:t>THỰC HÀNH TIẾNG VIỆT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733800" y="3720891"/>
            <a:ext cx="10515600" cy="28868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b="1" dirty="0" err="1">
                <a:solidFill>
                  <a:srgbClr val="FBF6EB"/>
                </a:solidFill>
                <a:effectLst/>
                <a:latin typeface="#9Slide05 Ricca Script" panose="05080000000003050000" pitchFamily="18" charset="0"/>
                <a:ea typeface="Times New Roman" panose="02020603050405020304" pitchFamily="18" charset="0"/>
              </a:rPr>
              <a:t>Phương</a:t>
            </a:r>
            <a:r>
              <a:rPr lang="en-US" sz="6000" b="1" dirty="0">
                <a:solidFill>
                  <a:srgbClr val="FBF6EB"/>
                </a:solidFill>
                <a:effectLst/>
                <a:latin typeface="#9Slide05 Ricca Script" panose="05080000000003050000" pitchFamily="18" charset="0"/>
                <a:ea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BF6EB"/>
                </a:solidFill>
                <a:effectLst/>
                <a:latin typeface="#9Slide05 Ricca Script" panose="05080000000003050000" pitchFamily="18" charset="0"/>
                <a:ea typeface="Times New Roman" panose="02020603050405020304" pitchFamily="18" charset="0"/>
              </a:rPr>
              <a:t>tiện</a:t>
            </a:r>
            <a:r>
              <a:rPr lang="en-US" sz="6000" b="1" dirty="0">
                <a:solidFill>
                  <a:srgbClr val="FBF6EB"/>
                </a:solidFill>
                <a:effectLst/>
                <a:latin typeface="#9Slide05 Ricca Script" panose="05080000000003050000" pitchFamily="18" charset="0"/>
                <a:ea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BF6EB"/>
                </a:solidFill>
                <a:effectLst/>
                <a:latin typeface="#9Slide05 Ricca Script" panose="05080000000003050000" pitchFamily="18" charset="0"/>
                <a:ea typeface="Times New Roman" panose="02020603050405020304" pitchFamily="18" charset="0"/>
              </a:rPr>
              <a:t>giao</a:t>
            </a:r>
            <a:r>
              <a:rPr lang="en-US" sz="6000" b="1" dirty="0">
                <a:solidFill>
                  <a:srgbClr val="FBF6EB"/>
                </a:solidFill>
                <a:effectLst/>
                <a:latin typeface="#9Slide05 Ricca Script" panose="05080000000003050000" pitchFamily="18" charset="0"/>
                <a:ea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BF6EB"/>
                </a:solidFill>
                <a:effectLst/>
                <a:latin typeface="#9Slide05 Ricca Script" panose="05080000000003050000" pitchFamily="18" charset="0"/>
                <a:ea typeface="Times New Roman" panose="02020603050405020304" pitchFamily="18" charset="0"/>
              </a:rPr>
              <a:t>tiếp</a:t>
            </a:r>
            <a:r>
              <a:rPr lang="en-US" sz="6000" b="1" dirty="0">
                <a:solidFill>
                  <a:srgbClr val="FBF6EB"/>
                </a:solidFill>
                <a:effectLst/>
                <a:latin typeface="#9Slide05 Ricca Script" panose="05080000000003050000" pitchFamily="18" charset="0"/>
                <a:ea typeface="Times New Roman" panose="02020603050405020304" pitchFamily="18" charset="0"/>
              </a:rPr>
              <a:t> phi </a:t>
            </a:r>
            <a:r>
              <a:rPr lang="en-US" sz="6000" b="1" dirty="0" err="1">
                <a:solidFill>
                  <a:srgbClr val="FBF6EB"/>
                </a:solidFill>
                <a:effectLst/>
                <a:latin typeface="#9Slide05 Ricca Script" panose="05080000000003050000" pitchFamily="18" charset="0"/>
                <a:ea typeface="Times New Roman" panose="02020603050405020304" pitchFamily="18" charset="0"/>
              </a:rPr>
              <a:t>ngôn</a:t>
            </a:r>
            <a:r>
              <a:rPr lang="en-US" sz="6000" b="1" dirty="0">
                <a:solidFill>
                  <a:srgbClr val="FBF6EB"/>
                </a:solidFill>
                <a:effectLst/>
                <a:latin typeface="#9Slide05 Ricca Script" panose="05080000000003050000" pitchFamily="18" charset="0"/>
                <a:ea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BF6EB"/>
                </a:solidFill>
                <a:effectLst/>
                <a:latin typeface="#9Slide05 Ricca Script" panose="05080000000003050000" pitchFamily="18" charset="0"/>
                <a:ea typeface="Times New Roman" panose="02020603050405020304" pitchFamily="18" charset="0"/>
              </a:rPr>
              <a:t>ngữ</a:t>
            </a:r>
            <a:endParaRPr lang="en-US" sz="6000" b="1" dirty="0">
              <a:solidFill>
                <a:srgbClr val="FBF6EB"/>
              </a:solidFill>
              <a:latin typeface="#9Slide05 Ricca Script" panose="05080000000003050000" pitchFamily="18" charset="0"/>
              <a:ea typeface="Times New Roman" panose="02020603050405020304" pitchFamily="18" charset="0"/>
            </a:endParaRPr>
          </a:p>
          <a:p>
            <a:pPr marL="0" marR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b="1" dirty="0" err="1">
                <a:solidFill>
                  <a:srgbClr val="FBF6EB"/>
                </a:solidFill>
                <a:effectLst/>
                <a:latin typeface="#9Slide05 Ricca Script" panose="05080000000003050000" pitchFamily="18" charset="0"/>
                <a:ea typeface="Times New Roman" panose="02020603050405020304" pitchFamily="18" charset="0"/>
              </a:rPr>
              <a:t>và</a:t>
            </a:r>
            <a:r>
              <a:rPr lang="en-US" sz="6000" b="1" dirty="0">
                <a:solidFill>
                  <a:srgbClr val="FBF6EB"/>
                </a:solidFill>
                <a:effectLst/>
                <a:latin typeface="#9Slide05 Ricca Script" panose="05080000000003050000" pitchFamily="18" charset="0"/>
                <a:ea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BF6EB"/>
                </a:solidFill>
                <a:effectLst/>
                <a:latin typeface="#9Slide05 Ricca Script" panose="05080000000003050000" pitchFamily="18" charset="0"/>
                <a:ea typeface="Times New Roman" panose="02020603050405020304" pitchFamily="18" charset="0"/>
              </a:rPr>
              <a:t>đoạn</a:t>
            </a:r>
            <a:r>
              <a:rPr lang="en-US" sz="6000" b="1" dirty="0">
                <a:solidFill>
                  <a:srgbClr val="FBF6EB"/>
                </a:solidFill>
                <a:effectLst/>
                <a:latin typeface="#9Slide05 Ricca Script" panose="05080000000003050000" pitchFamily="18" charset="0"/>
                <a:ea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BF6EB"/>
                </a:solidFill>
                <a:effectLst/>
                <a:latin typeface="#9Slide05 Ricca Script" panose="05080000000003050000" pitchFamily="18" charset="0"/>
                <a:ea typeface="Times New Roman" panose="02020603050405020304" pitchFamily="18" charset="0"/>
              </a:rPr>
              <a:t>văn</a:t>
            </a:r>
            <a:r>
              <a:rPr lang="en-US" sz="6000" b="1" dirty="0">
                <a:solidFill>
                  <a:srgbClr val="FBF6EB"/>
                </a:solidFill>
                <a:effectLst/>
                <a:latin typeface="#9Slide05 Ricca Script" panose="05080000000003050000" pitchFamily="18" charset="0"/>
                <a:ea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BF6EB"/>
                </a:solidFill>
                <a:effectLst/>
                <a:latin typeface="#9Slide05 Ricca Script" panose="05080000000003050000" pitchFamily="18" charset="0"/>
                <a:ea typeface="Times New Roman" panose="02020603050405020304" pitchFamily="18" charset="0"/>
              </a:rPr>
              <a:t>diễn</a:t>
            </a:r>
            <a:r>
              <a:rPr lang="en-US" sz="6000" b="1" dirty="0">
                <a:solidFill>
                  <a:srgbClr val="FBF6EB"/>
                </a:solidFill>
                <a:effectLst/>
                <a:latin typeface="#9Slide05 Ricca Script" panose="05080000000003050000" pitchFamily="18" charset="0"/>
                <a:ea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BF6EB"/>
                </a:solidFill>
                <a:effectLst/>
                <a:latin typeface="#9Slide05 Ricca Script" panose="05080000000003050000" pitchFamily="18" charset="0"/>
                <a:ea typeface="Times New Roman" panose="02020603050405020304" pitchFamily="18" charset="0"/>
              </a:rPr>
              <a:t>dịch</a:t>
            </a:r>
            <a:r>
              <a:rPr lang="en-US" sz="6000" b="1" dirty="0">
                <a:solidFill>
                  <a:srgbClr val="FBF6EB"/>
                </a:solidFill>
                <a:effectLst/>
                <a:latin typeface="#9Slide05 Ricca Script" panose="05080000000003050000" pitchFamily="18" charset="0"/>
                <a:ea typeface="Times New Roman" panose="02020603050405020304" pitchFamily="18" charset="0"/>
              </a:rPr>
              <a:t>, </a:t>
            </a:r>
            <a:r>
              <a:rPr lang="en-US" sz="6000" b="1" kern="0" dirty="0" err="1">
                <a:solidFill>
                  <a:srgbClr val="FBF6EB"/>
                </a:solidFill>
                <a:effectLst/>
                <a:latin typeface="#9Slide05 Ricca Script" panose="05080000000003050000" pitchFamily="18" charset="0"/>
                <a:ea typeface="Times New Roman" panose="02020603050405020304" pitchFamily="18" charset="0"/>
              </a:rPr>
              <a:t>quy</a:t>
            </a:r>
            <a:r>
              <a:rPr lang="en-US" sz="6000" b="1" kern="0" dirty="0">
                <a:solidFill>
                  <a:srgbClr val="FBF6EB"/>
                </a:solidFill>
                <a:effectLst/>
                <a:latin typeface="#9Slide05 Ricca Script" panose="05080000000003050000" pitchFamily="18" charset="0"/>
                <a:ea typeface="Times New Roman" panose="02020603050405020304" pitchFamily="18" charset="0"/>
              </a:rPr>
              <a:t> </a:t>
            </a:r>
            <a:r>
              <a:rPr lang="en-US" sz="6000" b="1" kern="0" dirty="0" err="1">
                <a:solidFill>
                  <a:srgbClr val="FBF6EB"/>
                </a:solidFill>
                <a:effectLst/>
                <a:latin typeface="#9Slide05 Ricca Script" panose="05080000000003050000" pitchFamily="18" charset="0"/>
                <a:ea typeface="Times New Roman" panose="02020603050405020304" pitchFamily="18" charset="0"/>
              </a:rPr>
              <a:t>nạp</a:t>
            </a:r>
            <a:r>
              <a:rPr lang="en-US" sz="6000" b="1" kern="0" dirty="0">
                <a:solidFill>
                  <a:srgbClr val="FBF6EB"/>
                </a:solidFill>
                <a:effectLst/>
                <a:latin typeface="#9Slide05 Ricca Script" panose="05080000000003050000" pitchFamily="18" charset="0"/>
                <a:ea typeface="Times New Roman" panose="02020603050405020304" pitchFamily="18" charset="0"/>
              </a:rPr>
              <a:t>,</a:t>
            </a:r>
          </a:p>
          <a:p>
            <a:pPr marL="0" marR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b="1" kern="0" dirty="0">
                <a:solidFill>
                  <a:srgbClr val="FBF6EB"/>
                </a:solidFill>
                <a:effectLst/>
                <a:latin typeface="#9Slide05 Ricca Script" panose="05080000000003050000" pitchFamily="18" charset="0"/>
                <a:ea typeface="Times New Roman" panose="02020603050405020304" pitchFamily="18" charset="0"/>
              </a:rPr>
              <a:t>song song, </a:t>
            </a:r>
            <a:r>
              <a:rPr lang="en-US" sz="6000" b="1" kern="0" dirty="0" err="1">
                <a:solidFill>
                  <a:srgbClr val="FBF6EB"/>
                </a:solidFill>
                <a:effectLst/>
                <a:latin typeface="#9Slide05 Ricca Script" panose="05080000000003050000" pitchFamily="18" charset="0"/>
                <a:ea typeface="Times New Roman" panose="02020603050405020304" pitchFamily="18" charset="0"/>
              </a:rPr>
              <a:t>phối</a:t>
            </a:r>
            <a:r>
              <a:rPr lang="en-US" sz="6000" b="1" kern="0" dirty="0">
                <a:solidFill>
                  <a:srgbClr val="FBF6EB"/>
                </a:solidFill>
                <a:effectLst/>
                <a:latin typeface="#9Slide05 Ricca Script" panose="05080000000003050000" pitchFamily="18" charset="0"/>
                <a:ea typeface="Times New Roman" panose="02020603050405020304" pitchFamily="18" charset="0"/>
              </a:rPr>
              <a:t> </a:t>
            </a:r>
            <a:r>
              <a:rPr lang="en-US" sz="6000" b="1" kern="0" dirty="0" err="1">
                <a:solidFill>
                  <a:srgbClr val="FBF6EB"/>
                </a:solidFill>
                <a:effectLst/>
                <a:latin typeface="#9Slide05 Ricca Script" panose="05080000000003050000" pitchFamily="18" charset="0"/>
                <a:ea typeface="Times New Roman" panose="02020603050405020304" pitchFamily="18" charset="0"/>
              </a:rPr>
              <a:t>hợp</a:t>
            </a:r>
            <a:endParaRPr lang="en-US" sz="6000" spc="600" dirty="0">
              <a:solidFill>
                <a:srgbClr val="FBF6EB"/>
              </a:solidFill>
              <a:latin typeface="#9Slide05 Ricca Script" panose="05080000000003050000" pitchFamily="18" charset="0"/>
            </a:endParaRPr>
          </a:p>
        </p:txBody>
      </p:sp>
      <p:sp>
        <p:nvSpPr>
          <p:cNvPr id="12" name="Freeform 12"/>
          <p:cNvSpPr/>
          <p:nvPr/>
        </p:nvSpPr>
        <p:spPr>
          <a:xfrm rot="-6832042">
            <a:off x="1915369" y="3581389"/>
            <a:ext cx="1698705" cy="1884832"/>
          </a:xfrm>
          <a:custGeom>
            <a:avLst/>
            <a:gdLst/>
            <a:ahLst/>
            <a:cxnLst/>
            <a:rect l="l" t="t" r="r" b="b"/>
            <a:pathLst>
              <a:path w="1698705" h="1884832">
                <a:moveTo>
                  <a:pt x="0" y="0"/>
                </a:moveTo>
                <a:lnTo>
                  <a:pt x="1698705" y="0"/>
                </a:lnTo>
                <a:lnTo>
                  <a:pt x="1698705" y="1884832"/>
                </a:lnTo>
                <a:lnTo>
                  <a:pt x="0" y="188483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086488" y="2410055"/>
            <a:ext cx="794530" cy="883221"/>
          </a:xfrm>
          <a:custGeom>
            <a:avLst/>
            <a:gdLst/>
            <a:ahLst/>
            <a:cxnLst/>
            <a:rect l="l" t="t" r="r" b="b"/>
            <a:pathLst>
              <a:path w="794530" h="883221">
                <a:moveTo>
                  <a:pt x="0" y="0"/>
                </a:moveTo>
                <a:lnTo>
                  <a:pt x="794530" y="0"/>
                </a:lnTo>
                <a:lnTo>
                  <a:pt x="794530" y="883220"/>
                </a:lnTo>
                <a:lnTo>
                  <a:pt x="0" y="88322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4705621" y="3615311"/>
            <a:ext cx="549665" cy="611022"/>
          </a:xfrm>
          <a:custGeom>
            <a:avLst/>
            <a:gdLst/>
            <a:ahLst/>
            <a:cxnLst/>
            <a:rect l="l" t="t" r="r" b="b"/>
            <a:pathLst>
              <a:path w="549665" h="611022">
                <a:moveTo>
                  <a:pt x="0" y="0"/>
                </a:moveTo>
                <a:lnTo>
                  <a:pt x="549665" y="0"/>
                </a:lnTo>
                <a:lnTo>
                  <a:pt x="549665" y="611022"/>
                </a:lnTo>
                <a:lnTo>
                  <a:pt x="0" y="61102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4">
            <a:extLst>
              <a:ext uri="{FF2B5EF4-FFF2-40B4-BE49-F238E27FC236}">
                <a16:creationId xmlns:a16="http://schemas.microsoft.com/office/drawing/2014/main" id="{67839FEA-C5A2-964E-33DD-268CFB9C0B06}"/>
              </a:ext>
            </a:extLst>
          </p:cNvPr>
          <p:cNvSpPr/>
          <p:nvPr/>
        </p:nvSpPr>
        <p:spPr>
          <a:xfrm rot="-4345365">
            <a:off x="-3375540" y="-3232882"/>
            <a:ext cx="7209588" cy="5623479"/>
          </a:xfrm>
          <a:custGeom>
            <a:avLst/>
            <a:gdLst/>
            <a:ahLst/>
            <a:cxnLst/>
            <a:rect l="l" t="t" r="r" b="b"/>
            <a:pathLst>
              <a:path w="7209588" h="5623479">
                <a:moveTo>
                  <a:pt x="0" y="0"/>
                </a:moveTo>
                <a:lnTo>
                  <a:pt x="7209587" y="0"/>
                </a:lnTo>
                <a:lnTo>
                  <a:pt x="7209587" y="5623479"/>
                </a:lnTo>
                <a:lnTo>
                  <a:pt x="0" y="562347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7BCE6A52-833E-427B-6D26-6B3133228095}"/>
              </a:ext>
            </a:extLst>
          </p:cNvPr>
          <p:cNvSpPr/>
          <p:nvPr/>
        </p:nvSpPr>
        <p:spPr>
          <a:xfrm rot="9869978">
            <a:off x="13905037" y="6743993"/>
            <a:ext cx="7181017" cy="5565288"/>
          </a:xfrm>
          <a:custGeom>
            <a:avLst/>
            <a:gdLst/>
            <a:ahLst/>
            <a:cxnLst/>
            <a:rect l="l" t="t" r="r" b="b"/>
            <a:pathLst>
              <a:path w="7181017" h="5565288">
                <a:moveTo>
                  <a:pt x="0" y="0"/>
                </a:moveTo>
                <a:lnTo>
                  <a:pt x="7181017" y="0"/>
                </a:lnTo>
                <a:lnTo>
                  <a:pt x="7181017" y="5565288"/>
                </a:lnTo>
                <a:lnTo>
                  <a:pt x="0" y="556528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9">
            <a:extLst>
              <a:ext uri="{FF2B5EF4-FFF2-40B4-BE49-F238E27FC236}">
                <a16:creationId xmlns:a16="http://schemas.microsoft.com/office/drawing/2014/main" id="{6A097021-02CD-5BB3-28AB-297DC888590D}"/>
              </a:ext>
            </a:extLst>
          </p:cNvPr>
          <p:cNvSpPr/>
          <p:nvPr/>
        </p:nvSpPr>
        <p:spPr>
          <a:xfrm rot="-5319511">
            <a:off x="-861536" y="-760407"/>
            <a:ext cx="3780472" cy="4114800"/>
          </a:xfrm>
          <a:custGeom>
            <a:avLst/>
            <a:gdLst/>
            <a:ahLst/>
            <a:cxnLst/>
            <a:rect l="l" t="t" r="r" b="b"/>
            <a:pathLst>
              <a:path w="3780472" h="4114800">
                <a:moveTo>
                  <a:pt x="0" y="0"/>
                </a:moveTo>
                <a:lnTo>
                  <a:pt x="3780472" y="0"/>
                </a:lnTo>
                <a:lnTo>
                  <a:pt x="378047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795474" y="7720464"/>
            <a:ext cx="6599876" cy="7530978"/>
          </a:xfrm>
          <a:custGeom>
            <a:avLst/>
            <a:gdLst/>
            <a:ahLst/>
            <a:cxnLst/>
            <a:rect l="l" t="t" r="r" b="b"/>
            <a:pathLst>
              <a:path w="6599876" h="7530978">
                <a:moveTo>
                  <a:pt x="0" y="0"/>
                </a:moveTo>
                <a:lnTo>
                  <a:pt x="6599875" y="0"/>
                </a:lnTo>
                <a:lnTo>
                  <a:pt x="6599875" y="7530979"/>
                </a:lnTo>
                <a:lnTo>
                  <a:pt x="0" y="75309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5400000" flipV="1">
            <a:off x="2201547" y="2239962"/>
            <a:ext cx="5335820" cy="7392319"/>
          </a:xfrm>
          <a:custGeom>
            <a:avLst/>
            <a:gdLst/>
            <a:ahLst/>
            <a:cxnLst/>
            <a:rect l="l" t="t" r="r" b="b"/>
            <a:pathLst>
              <a:path w="4931950" h="7347411">
                <a:moveTo>
                  <a:pt x="0" y="7347411"/>
                </a:moveTo>
                <a:lnTo>
                  <a:pt x="4931949" y="7347411"/>
                </a:lnTo>
                <a:lnTo>
                  <a:pt x="4931949" y="0"/>
                </a:lnTo>
                <a:lnTo>
                  <a:pt x="0" y="0"/>
                </a:lnTo>
                <a:lnTo>
                  <a:pt x="0" y="734741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400000" flipV="1">
            <a:off x="2284481" y="2360126"/>
            <a:ext cx="5171334" cy="7164442"/>
          </a:xfrm>
          <a:custGeom>
            <a:avLst/>
            <a:gdLst/>
            <a:ahLst/>
            <a:cxnLst/>
            <a:rect l="l" t="t" r="r" b="b"/>
            <a:pathLst>
              <a:path w="4779916" h="7120918">
                <a:moveTo>
                  <a:pt x="0" y="7120918"/>
                </a:moveTo>
                <a:lnTo>
                  <a:pt x="4779917" y="7120918"/>
                </a:lnTo>
                <a:lnTo>
                  <a:pt x="4779917" y="0"/>
                </a:lnTo>
                <a:lnTo>
                  <a:pt x="0" y="0"/>
                </a:lnTo>
                <a:lnTo>
                  <a:pt x="0" y="7120918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400000">
            <a:off x="10556505" y="2084638"/>
            <a:ext cx="5311248" cy="7578062"/>
          </a:xfrm>
          <a:custGeom>
            <a:avLst/>
            <a:gdLst/>
            <a:ahLst/>
            <a:cxnLst/>
            <a:rect l="l" t="t" r="r" b="b"/>
            <a:pathLst>
              <a:path w="4931950" h="7347411">
                <a:moveTo>
                  <a:pt x="0" y="0"/>
                </a:moveTo>
                <a:lnTo>
                  <a:pt x="4931949" y="0"/>
                </a:lnTo>
                <a:lnTo>
                  <a:pt x="4931949" y="7347411"/>
                </a:lnTo>
                <a:lnTo>
                  <a:pt x="0" y="73474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5400000">
            <a:off x="10634810" y="2207286"/>
            <a:ext cx="5147522" cy="7344457"/>
          </a:xfrm>
          <a:custGeom>
            <a:avLst/>
            <a:gdLst/>
            <a:ahLst/>
            <a:cxnLst/>
            <a:rect l="l" t="t" r="r" b="b"/>
            <a:pathLst>
              <a:path w="4779916" h="7120918">
                <a:moveTo>
                  <a:pt x="0" y="0"/>
                </a:moveTo>
                <a:lnTo>
                  <a:pt x="4779917" y="0"/>
                </a:lnTo>
                <a:lnTo>
                  <a:pt x="4779917" y="7120918"/>
                </a:lnTo>
                <a:lnTo>
                  <a:pt x="0" y="71209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5585412">
            <a:off x="898483" y="2673418"/>
            <a:ext cx="1385418" cy="1279623"/>
          </a:xfrm>
          <a:custGeom>
            <a:avLst/>
            <a:gdLst/>
            <a:ahLst/>
            <a:cxnLst/>
            <a:rect l="l" t="t" r="r" b="b"/>
            <a:pathLst>
              <a:path w="1385418" h="1279623">
                <a:moveTo>
                  <a:pt x="0" y="0"/>
                </a:moveTo>
                <a:lnTo>
                  <a:pt x="1385418" y="0"/>
                </a:lnTo>
                <a:lnTo>
                  <a:pt x="1385418" y="1279622"/>
                </a:lnTo>
                <a:lnTo>
                  <a:pt x="0" y="12796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8570092">
            <a:off x="15369361" y="-2544841"/>
            <a:ext cx="7209588" cy="5623479"/>
          </a:xfrm>
          <a:custGeom>
            <a:avLst/>
            <a:gdLst/>
            <a:ahLst/>
            <a:cxnLst/>
            <a:rect l="l" t="t" r="r" b="b"/>
            <a:pathLst>
              <a:path w="7209588" h="5623479">
                <a:moveTo>
                  <a:pt x="0" y="0"/>
                </a:moveTo>
                <a:lnTo>
                  <a:pt x="7209588" y="0"/>
                </a:lnTo>
                <a:lnTo>
                  <a:pt x="7209588" y="5623478"/>
                </a:lnTo>
                <a:lnTo>
                  <a:pt x="0" y="562347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319511">
            <a:off x="15729002" y="7649429"/>
            <a:ext cx="2246950" cy="2445660"/>
          </a:xfrm>
          <a:custGeom>
            <a:avLst/>
            <a:gdLst/>
            <a:ahLst/>
            <a:cxnLst/>
            <a:rect l="l" t="t" r="r" b="b"/>
            <a:pathLst>
              <a:path w="2246950" h="2445660">
                <a:moveTo>
                  <a:pt x="0" y="0"/>
                </a:moveTo>
                <a:lnTo>
                  <a:pt x="2246950" y="0"/>
                </a:lnTo>
                <a:lnTo>
                  <a:pt x="2246950" y="2445660"/>
                </a:lnTo>
                <a:lnTo>
                  <a:pt x="0" y="24456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4959894">
            <a:off x="-3565653" y="-4195753"/>
            <a:ext cx="8327950" cy="6381291"/>
          </a:xfrm>
          <a:custGeom>
            <a:avLst/>
            <a:gdLst/>
            <a:ahLst/>
            <a:cxnLst/>
            <a:rect l="l" t="t" r="r" b="b"/>
            <a:pathLst>
              <a:path w="8327950" h="6381291">
                <a:moveTo>
                  <a:pt x="0" y="0"/>
                </a:moveTo>
                <a:lnTo>
                  <a:pt x="8327949" y="0"/>
                </a:lnTo>
                <a:lnTo>
                  <a:pt x="8327949" y="6381292"/>
                </a:lnTo>
                <a:lnTo>
                  <a:pt x="0" y="638129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3251452">
            <a:off x="-1460091" y="202108"/>
            <a:ext cx="4195033" cy="1273764"/>
          </a:xfrm>
          <a:custGeom>
            <a:avLst/>
            <a:gdLst/>
            <a:ahLst/>
            <a:cxnLst/>
            <a:rect l="l" t="t" r="r" b="b"/>
            <a:pathLst>
              <a:path w="4195033" h="1273764">
                <a:moveTo>
                  <a:pt x="0" y="0"/>
                </a:moveTo>
                <a:lnTo>
                  <a:pt x="4195033" y="0"/>
                </a:lnTo>
                <a:lnTo>
                  <a:pt x="4195033" y="1273764"/>
                </a:lnTo>
                <a:lnTo>
                  <a:pt x="0" y="127376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1672119">
            <a:off x="-4583549" y="7469183"/>
            <a:ext cx="6954505" cy="5685308"/>
          </a:xfrm>
          <a:custGeom>
            <a:avLst/>
            <a:gdLst/>
            <a:ahLst/>
            <a:cxnLst/>
            <a:rect l="l" t="t" r="r" b="b"/>
            <a:pathLst>
              <a:path w="6954505" h="5685308">
                <a:moveTo>
                  <a:pt x="0" y="0"/>
                </a:moveTo>
                <a:lnTo>
                  <a:pt x="6954504" y="0"/>
                </a:lnTo>
                <a:lnTo>
                  <a:pt x="6954504" y="5685308"/>
                </a:lnTo>
                <a:lnTo>
                  <a:pt x="0" y="568530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9419943">
            <a:off x="-1095889" y="8410733"/>
            <a:ext cx="2964477" cy="3226642"/>
          </a:xfrm>
          <a:custGeom>
            <a:avLst/>
            <a:gdLst/>
            <a:ahLst/>
            <a:cxnLst/>
            <a:rect l="l" t="t" r="r" b="b"/>
            <a:pathLst>
              <a:path w="2964477" h="3226642">
                <a:moveTo>
                  <a:pt x="0" y="0"/>
                </a:moveTo>
                <a:lnTo>
                  <a:pt x="2964477" y="0"/>
                </a:lnTo>
                <a:lnTo>
                  <a:pt x="2964477" y="3226642"/>
                </a:lnTo>
                <a:lnTo>
                  <a:pt x="0" y="322664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8252848">
            <a:off x="15192972" y="-258878"/>
            <a:ext cx="5245612" cy="3161263"/>
          </a:xfrm>
          <a:custGeom>
            <a:avLst/>
            <a:gdLst/>
            <a:ahLst/>
            <a:cxnLst/>
            <a:rect l="l" t="t" r="r" b="b"/>
            <a:pathLst>
              <a:path w="5245612" h="3161263">
                <a:moveTo>
                  <a:pt x="0" y="0"/>
                </a:moveTo>
                <a:lnTo>
                  <a:pt x="5245612" y="0"/>
                </a:lnTo>
                <a:lnTo>
                  <a:pt x="5245612" y="3161263"/>
                </a:lnTo>
                <a:lnTo>
                  <a:pt x="0" y="316126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3707988" y="1321754"/>
            <a:ext cx="823151" cy="915036"/>
          </a:xfrm>
          <a:custGeom>
            <a:avLst/>
            <a:gdLst/>
            <a:ahLst/>
            <a:cxnLst/>
            <a:rect l="l" t="t" r="r" b="b"/>
            <a:pathLst>
              <a:path w="823151" h="915036">
                <a:moveTo>
                  <a:pt x="0" y="0"/>
                </a:moveTo>
                <a:lnTo>
                  <a:pt x="823150" y="0"/>
                </a:lnTo>
                <a:lnTo>
                  <a:pt x="823150" y="915035"/>
                </a:lnTo>
                <a:lnTo>
                  <a:pt x="0" y="915035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4462399" y="2111670"/>
            <a:ext cx="377708" cy="419870"/>
          </a:xfrm>
          <a:custGeom>
            <a:avLst/>
            <a:gdLst/>
            <a:ahLst/>
            <a:cxnLst/>
            <a:rect l="l" t="t" r="r" b="b"/>
            <a:pathLst>
              <a:path w="377708" h="419870">
                <a:moveTo>
                  <a:pt x="0" y="0"/>
                </a:moveTo>
                <a:lnTo>
                  <a:pt x="377708" y="0"/>
                </a:lnTo>
                <a:lnTo>
                  <a:pt x="377708" y="419870"/>
                </a:lnTo>
                <a:lnTo>
                  <a:pt x="0" y="419870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4721465" y="2468170"/>
            <a:ext cx="885098" cy="1061757"/>
          </a:xfrm>
          <a:custGeom>
            <a:avLst/>
            <a:gdLst/>
            <a:ahLst/>
            <a:cxnLst/>
            <a:rect l="l" t="t" r="r" b="b"/>
            <a:pathLst>
              <a:path w="885098" h="1061757">
                <a:moveTo>
                  <a:pt x="0" y="0"/>
                </a:moveTo>
                <a:lnTo>
                  <a:pt x="885098" y="0"/>
                </a:lnTo>
                <a:lnTo>
                  <a:pt x="885098" y="1061757"/>
                </a:lnTo>
                <a:lnTo>
                  <a:pt x="0" y="1061757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8445978" y="8381654"/>
            <a:ext cx="1396045" cy="843317"/>
          </a:xfrm>
          <a:custGeom>
            <a:avLst/>
            <a:gdLst/>
            <a:ahLst/>
            <a:cxnLst/>
            <a:rect l="l" t="t" r="r" b="b"/>
            <a:pathLst>
              <a:path w="1396045" h="843317">
                <a:moveTo>
                  <a:pt x="0" y="0"/>
                </a:moveTo>
                <a:lnTo>
                  <a:pt x="1396044" y="0"/>
                </a:lnTo>
                <a:lnTo>
                  <a:pt x="1396044" y="843317"/>
                </a:lnTo>
                <a:lnTo>
                  <a:pt x="0" y="843317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4096684" y="1597987"/>
            <a:ext cx="10094632" cy="492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nl-NL" sz="3200" b="1" dirty="0">
                <a:solidFill>
                  <a:srgbClr val="5B96A9"/>
                </a:solidFill>
                <a:effectLst/>
                <a:latin typeface="#9Slide03 BoosterNextFYBlack" panose="02000A03000000020004" pitchFamily="2" charset="0"/>
                <a:ea typeface="Times New Roman" panose="02020603050405020304" pitchFamily="18" charset="0"/>
              </a:rPr>
              <a:t>1. Bài tập 1,2</a:t>
            </a:r>
            <a:endParaRPr lang="en-US" sz="3200" dirty="0">
              <a:solidFill>
                <a:srgbClr val="5B96A9"/>
              </a:solidFill>
              <a:effectLst/>
              <a:latin typeface="#9Slide03 BoosterNextFYBlack" panose="02000A03000000020004" pitchFamily="2" charset="0"/>
              <a:ea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BC2C71B-341E-99A1-BB8D-7C87D6881728}"/>
              </a:ext>
            </a:extLst>
          </p:cNvPr>
          <p:cNvSpPr txBox="1"/>
          <p:nvPr/>
        </p:nvSpPr>
        <p:spPr>
          <a:xfrm>
            <a:off x="1592548" y="4057649"/>
            <a:ext cx="628793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effectLst/>
                <a:latin typeface="#9Slide03 BoosterNextFYBlack" panose="02000A03000000020004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BT1</a:t>
            </a:r>
            <a:r>
              <a:rPr lang="en-US" sz="2800" b="1" dirty="0">
                <a:effectLst/>
                <a:latin typeface="#9Slide03 BoosterNextFYBlack" panose="02000A03000000020004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.</a:t>
            </a:r>
            <a:r>
              <a:rPr lang="en-US" sz="2800" dirty="0">
                <a:effectLst/>
                <a:latin typeface="#9Slide03 BoosterNextFYBlack" panose="02000A03000000020004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Biểu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đồ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trong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văn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bản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trên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là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Hình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1.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Nước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biển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dâng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từ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cuối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thế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kỉ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XIX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đến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năm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2010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từ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các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nguồn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dữ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liệu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khác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nhau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: Minh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hoạ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rõ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ràng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,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giúp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người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đọc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nhận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ra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ngay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một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nội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dung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quan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trọng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của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bài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viết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: Trong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vòng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130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năm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(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từ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năm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1880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đến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năm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2010),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mực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nước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biển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toàn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cầu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đã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dâng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lên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hơn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20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xăng-ti-mét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.</a:t>
            </a:r>
            <a:endParaRPr lang="en-US" sz="24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6908F54-F09B-CBFB-3A11-4C3FAAF9EF07}"/>
              </a:ext>
            </a:extLst>
          </p:cNvPr>
          <p:cNvSpPr txBox="1"/>
          <p:nvPr/>
        </p:nvSpPr>
        <p:spPr>
          <a:xfrm>
            <a:off x="10077126" y="3842205"/>
            <a:ext cx="657014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/>
            <a:r>
              <a:rPr lang="en-US" sz="2800" b="1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BT2a</a:t>
            </a:r>
            <a:r>
              <a:rPr lang="en-US" sz="2800" b="1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.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Các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số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liệu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là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40% (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dân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số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),</a:t>
            </a:r>
          </a:p>
          <a:p>
            <a:pPr marL="0" marR="0" algn="ctr"/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600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triệu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(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người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)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và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10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mét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: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Số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liệu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40%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nói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rõ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tỉ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lệ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dân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số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cư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ngụ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gần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biển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.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Các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số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liệu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600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triệu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(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người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)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và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10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mét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nói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rõ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số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lượng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người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sống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trong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khu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vực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cao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hơn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mực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nước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biển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không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nhiều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(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chỉ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từ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10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mét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trở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xuống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).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Các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số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liệu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trên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đây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cho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thấy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số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người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sống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gần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biển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,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chịu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ảnh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hưởng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của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hiện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tượng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nước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biển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dâng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là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rất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lớn</a:t>
            </a:r>
            <a:r>
              <a:rPr lang="en-US" sz="2800" dirty="0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rPr>
              <a:t>.</a:t>
            </a:r>
            <a:endParaRPr lang="en-US" sz="24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795474" y="7720464"/>
            <a:ext cx="6599876" cy="7530978"/>
          </a:xfrm>
          <a:custGeom>
            <a:avLst/>
            <a:gdLst/>
            <a:ahLst/>
            <a:cxnLst/>
            <a:rect l="l" t="t" r="r" b="b"/>
            <a:pathLst>
              <a:path w="6599876" h="7530978">
                <a:moveTo>
                  <a:pt x="0" y="0"/>
                </a:moveTo>
                <a:lnTo>
                  <a:pt x="6599875" y="0"/>
                </a:lnTo>
                <a:lnTo>
                  <a:pt x="6599875" y="7530979"/>
                </a:lnTo>
                <a:lnTo>
                  <a:pt x="0" y="75309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5400000" flipV="1">
            <a:off x="2389887" y="2051622"/>
            <a:ext cx="5554552" cy="7987731"/>
          </a:xfrm>
          <a:custGeom>
            <a:avLst/>
            <a:gdLst/>
            <a:ahLst/>
            <a:cxnLst/>
            <a:rect l="l" t="t" r="r" b="b"/>
            <a:pathLst>
              <a:path w="4931950" h="7347411">
                <a:moveTo>
                  <a:pt x="0" y="7347411"/>
                </a:moveTo>
                <a:lnTo>
                  <a:pt x="4931949" y="7347411"/>
                </a:lnTo>
                <a:lnTo>
                  <a:pt x="4931949" y="0"/>
                </a:lnTo>
                <a:lnTo>
                  <a:pt x="0" y="0"/>
                </a:lnTo>
                <a:lnTo>
                  <a:pt x="0" y="734741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400000" flipV="1">
            <a:off x="2467015" y="2177591"/>
            <a:ext cx="5383323" cy="7741500"/>
          </a:xfrm>
          <a:custGeom>
            <a:avLst/>
            <a:gdLst/>
            <a:ahLst/>
            <a:cxnLst/>
            <a:rect l="l" t="t" r="r" b="b"/>
            <a:pathLst>
              <a:path w="4779916" h="7120918">
                <a:moveTo>
                  <a:pt x="0" y="7120918"/>
                </a:moveTo>
                <a:lnTo>
                  <a:pt x="4779917" y="7120918"/>
                </a:lnTo>
                <a:lnTo>
                  <a:pt x="4779917" y="0"/>
                </a:lnTo>
                <a:lnTo>
                  <a:pt x="0" y="0"/>
                </a:lnTo>
                <a:lnTo>
                  <a:pt x="0" y="7120918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400000">
            <a:off x="10556505" y="2084638"/>
            <a:ext cx="5311248" cy="7578062"/>
          </a:xfrm>
          <a:custGeom>
            <a:avLst/>
            <a:gdLst/>
            <a:ahLst/>
            <a:cxnLst/>
            <a:rect l="l" t="t" r="r" b="b"/>
            <a:pathLst>
              <a:path w="4931950" h="7347411">
                <a:moveTo>
                  <a:pt x="0" y="0"/>
                </a:moveTo>
                <a:lnTo>
                  <a:pt x="4931949" y="0"/>
                </a:lnTo>
                <a:lnTo>
                  <a:pt x="4931949" y="7347411"/>
                </a:lnTo>
                <a:lnTo>
                  <a:pt x="0" y="73474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5400000">
            <a:off x="10634810" y="2207286"/>
            <a:ext cx="5147522" cy="7344457"/>
          </a:xfrm>
          <a:custGeom>
            <a:avLst/>
            <a:gdLst/>
            <a:ahLst/>
            <a:cxnLst/>
            <a:rect l="l" t="t" r="r" b="b"/>
            <a:pathLst>
              <a:path w="4779916" h="7120918">
                <a:moveTo>
                  <a:pt x="0" y="0"/>
                </a:moveTo>
                <a:lnTo>
                  <a:pt x="4779917" y="0"/>
                </a:lnTo>
                <a:lnTo>
                  <a:pt x="4779917" y="7120918"/>
                </a:lnTo>
                <a:lnTo>
                  <a:pt x="0" y="71209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5585412">
            <a:off x="898483" y="2673418"/>
            <a:ext cx="1385418" cy="1279623"/>
          </a:xfrm>
          <a:custGeom>
            <a:avLst/>
            <a:gdLst/>
            <a:ahLst/>
            <a:cxnLst/>
            <a:rect l="l" t="t" r="r" b="b"/>
            <a:pathLst>
              <a:path w="1385418" h="1279623">
                <a:moveTo>
                  <a:pt x="0" y="0"/>
                </a:moveTo>
                <a:lnTo>
                  <a:pt x="1385418" y="0"/>
                </a:lnTo>
                <a:lnTo>
                  <a:pt x="1385418" y="1279622"/>
                </a:lnTo>
                <a:lnTo>
                  <a:pt x="0" y="12796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8570092">
            <a:off x="15369361" y="-2544841"/>
            <a:ext cx="7209588" cy="5623479"/>
          </a:xfrm>
          <a:custGeom>
            <a:avLst/>
            <a:gdLst/>
            <a:ahLst/>
            <a:cxnLst/>
            <a:rect l="l" t="t" r="r" b="b"/>
            <a:pathLst>
              <a:path w="7209588" h="5623479">
                <a:moveTo>
                  <a:pt x="0" y="0"/>
                </a:moveTo>
                <a:lnTo>
                  <a:pt x="7209588" y="0"/>
                </a:lnTo>
                <a:lnTo>
                  <a:pt x="7209588" y="5623478"/>
                </a:lnTo>
                <a:lnTo>
                  <a:pt x="0" y="562347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319511">
            <a:off x="15729002" y="7649429"/>
            <a:ext cx="2246950" cy="2445660"/>
          </a:xfrm>
          <a:custGeom>
            <a:avLst/>
            <a:gdLst/>
            <a:ahLst/>
            <a:cxnLst/>
            <a:rect l="l" t="t" r="r" b="b"/>
            <a:pathLst>
              <a:path w="2246950" h="2445660">
                <a:moveTo>
                  <a:pt x="0" y="0"/>
                </a:moveTo>
                <a:lnTo>
                  <a:pt x="2246950" y="0"/>
                </a:lnTo>
                <a:lnTo>
                  <a:pt x="2246950" y="2445660"/>
                </a:lnTo>
                <a:lnTo>
                  <a:pt x="0" y="24456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4959894">
            <a:off x="-3565653" y="-4195753"/>
            <a:ext cx="8327950" cy="6381291"/>
          </a:xfrm>
          <a:custGeom>
            <a:avLst/>
            <a:gdLst/>
            <a:ahLst/>
            <a:cxnLst/>
            <a:rect l="l" t="t" r="r" b="b"/>
            <a:pathLst>
              <a:path w="8327950" h="6381291">
                <a:moveTo>
                  <a:pt x="0" y="0"/>
                </a:moveTo>
                <a:lnTo>
                  <a:pt x="8327949" y="0"/>
                </a:lnTo>
                <a:lnTo>
                  <a:pt x="8327949" y="6381292"/>
                </a:lnTo>
                <a:lnTo>
                  <a:pt x="0" y="638129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3251452">
            <a:off x="-1460091" y="202108"/>
            <a:ext cx="4195033" cy="1273764"/>
          </a:xfrm>
          <a:custGeom>
            <a:avLst/>
            <a:gdLst/>
            <a:ahLst/>
            <a:cxnLst/>
            <a:rect l="l" t="t" r="r" b="b"/>
            <a:pathLst>
              <a:path w="4195033" h="1273764">
                <a:moveTo>
                  <a:pt x="0" y="0"/>
                </a:moveTo>
                <a:lnTo>
                  <a:pt x="4195033" y="0"/>
                </a:lnTo>
                <a:lnTo>
                  <a:pt x="4195033" y="1273764"/>
                </a:lnTo>
                <a:lnTo>
                  <a:pt x="0" y="127376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1672119">
            <a:off x="-4583549" y="7469183"/>
            <a:ext cx="6954505" cy="5685308"/>
          </a:xfrm>
          <a:custGeom>
            <a:avLst/>
            <a:gdLst/>
            <a:ahLst/>
            <a:cxnLst/>
            <a:rect l="l" t="t" r="r" b="b"/>
            <a:pathLst>
              <a:path w="6954505" h="5685308">
                <a:moveTo>
                  <a:pt x="0" y="0"/>
                </a:moveTo>
                <a:lnTo>
                  <a:pt x="6954504" y="0"/>
                </a:lnTo>
                <a:lnTo>
                  <a:pt x="6954504" y="5685308"/>
                </a:lnTo>
                <a:lnTo>
                  <a:pt x="0" y="568530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9419943">
            <a:off x="-1095889" y="8410733"/>
            <a:ext cx="2964477" cy="3226642"/>
          </a:xfrm>
          <a:custGeom>
            <a:avLst/>
            <a:gdLst/>
            <a:ahLst/>
            <a:cxnLst/>
            <a:rect l="l" t="t" r="r" b="b"/>
            <a:pathLst>
              <a:path w="2964477" h="3226642">
                <a:moveTo>
                  <a:pt x="0" y="0"/>
                </a:moveTo>
                <a:lnTo>
                  <a:pt x="2964477" y="0"/>
                </a:lnTo>
                <a:lnTo>
                  <a:pt x="2964477" y="3226642"/>
                </a:lnTo>
                <a:lnTo>
                  <a:pt x="0" y="322664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8252848">
            <a:off x="15192972" y="-258878"/>
            <a:ext cx="5245612" cy="3161263"/>
          </a:xfrm>
          <a:custGeom>
            <a:avLst/>
            <a:gdLst/>
            <a:ahLst/>
            <a:cxnLst/>
            <a:rect l="l" t="t" r="r" b="b"/>
            <a:pathLst>
              <a:path w="5245612" h="3161263">
                <a:moveTo>
                  <a:pt x="0" y="0"/>
                </a:moveTo>
                <a:lnTo>
                  <a:pt x="5245612" y="0"/>
                </a:lnTo>
                <a:lnTo>
                  <a:pt x="5245612" y="3161263"/>
                </a:lnTo>
                <a:lnTo>
                  <a:pt x="0" y="316126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3707988" y="1321754"/>
            <a:ext cx="823151" cy="915036"/>
          </a:xfrm>
          <a:custGeom>
            <a:avLst/>
            <a:gdLst/>
            <a:ahLst/>
            <a:cxnLst/>
            <a:rect l="l" t="t" r="r" b="b"/>
            <a:pathLst>
              <a:path w="823151" h="915036">
                <a:moveTo>
                  <a:pt x="0" y="0"/>
                </a:moveTo>
                <a:lnTo>
                  <a:pt x="823150" y="0"/>
                </a:lnTo>
                <a:lnTo>
                  <a:pt x="823150" y="915035"/>
                </a:lnTo>
                <a:lnTo>
                  <a:pt x="0" y="915035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4462399" y="2111670"/>
            <a:ext cx="377708" cy="419870"/>
          </a:xfrm>
          <a:custGeom>
            <a:avLst/>
            <a:gdLst/>
            <a:ahLst/>
            <a:cxnLst/>
            <a:rect l="l" t="t" r="r" b="b"/>
            <a:pathLst>
              <a:path w="377708" h="419870">
                <a:moveTo>
                  <a:pt x="0" y="0"/>
                </a:moveTo>
                <a:lnTo>
                  <a:pt x="377708" y="0"/>
                </a:lnTo>
                <a:lnTo>
                  <a:pt x="377708" y="419870"/>
                </a:lnTo>
                <a:lnTo>
                  <a:pt x="0" y="419870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4721465" y="2468170"/>
            <a:ext cx="885098" cy="1061757"/>
          </a:xfrm>
          <a:custGeom>
            <a:avLst/>
            <a:gdLst/>
            <a:ahLst/>
            <a:cxnLst/>
            <a:rect l="l" t="t" r="r" b="b"/>
            <a:pathLst>
              <a:path w="885098" h="1061757">
                <a:moveTo>
                  <a:pt x="0" y="0"/>
                </a:moveTo>
                <a:lnTo>
                  <a:pt x="885098" y="0"/>
                </a:lnTo>
                <a:lnTo>
                  <a:pt x="885098" y="1061757"/>
                </a:lnTo>
                <a:lnTo>
                  <a:pt x="0" y="1061757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8445978" y="8381654"/>
            <a:ext cx="1396045" cy="843317"/>
          </a:xfrm>
          <a:custGeom>
            <a:avLst/>
            <a:gdLst/>
            <a:ahLst/>
            <a:cxnLst/>
            <a:rect l="l" t="t" r="r" b="b"/>
            <a:pathLst>
              <a:path w="1396045" h="843317">
                <a:moveTo>
                  <a:pt x="0" y="0"/>
                </a:moveTo>
                <a:lnTo>
                  <a:pt x="1396044" y="0"/>
                </a:lnTo>
                <a:lnTo>
                  <a:pt x="1396044" y="843317"/>
                </a:lnTo>
                <a:lnTo>
                  <a:pt x="0" y="843317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4096684" y="1597987"/>
            <a:ext cx="10094632" cy="492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5B96A9"/>
                </a:solidFill>
                <a:effectLst/>
                <a:uLnTx/>
                <a:uFillTx/>
                <a:latin typeface="#9Slide03 BoosterNextFYBlack" panose="02000A03000000020004" pitchFamily="2" charset="0"/>
                <a:ea typeface="Times New Roman" panose="02020603050405020304" pitchFamily="18" charset="0"/>
                <a:cs typeface="+mn-cs"/>
              </a:rPr>
              <a:t>1. Bài tập 1,2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5B96A9"/>
              </a:solidFill>
              <a:effectLst/>
              <a:uLnTx/>
              <a:uFillTx/>
              <a:latin typeface="#9Slide03 BoosterNextFYBlack" panose="02000A03000000020004" pitchFamily="2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8DDAC3-AB16-4CD0-046B-F26258DEEA82}"/>
              </a:ext>
            </a:extLst>
          </p:cNvPr>
          <p:cNvSpPr txBox="1"/>
          <p:nvPr/>
        </p:nvSpPr>
        <p:spPr>
          <a:xfrm>
            <a:off x="1640555" y="3951136"/>
            <a:ext cx="669419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ctr">
              <a:defRPr sz="2800" b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defRPr>
            </a:lvl1pPr>
          </a:lstStyle>
          <a:p>
            <a:r>
              <a:rPr lang="en-US" dirty="0" err="1">
                <a:latin typeface="#9Slide03 BoosterNextFYBlack" panose="02000A03000000020004" pitchFamily="2" charset="0"/>
              </a:rPr>
              <a:t>BT2b</a:t>
            </a:r>
            <a:r>
              <a:rPr lang="en-US" dirty="0">
                <a:latin typeface="#9Slide03 BoosterNextFYBlack" panose="02000A03000000020004" pitchFamily="2" charset="0"/>
              </a:rPr>
              <a:t>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28 (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tỉnh</a:t>
            </a:r>
            <a:endParaRPr lang="en-US" dirty="0"/>
          </a:p>
          <a:p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ven</a:t>
            </a:r>
            <a:r>
              <a:rPr lang="en-US" dirty="0"/>
              <a:t> </a:t>
            </a:r>
            <a:r>
              <a:rPr lang="en-US" dirty="0" err="1"/>
              <a:t>biển</a:t>
            </a:r>
            <a:r>
              <a:rPr lang="en-US" dirty="0"/>
              <a:t>), 64 (</a:t>
            </a: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tỉnh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)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3.000 km (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bờ</a:t>
            </a:r>
            <a:r>
              <a:rPr lang="en-US" dirty="0"/>
              <a:t> </a:t>
            </a:r>
            <a:r>
              <a:rPr lang="en-US" dirty="0" err="1"/>
              <a:t>biển</a:t>
            </a:r>
            <a:r>
              <a:rPr lang="en-US" dirty="0"/>
              <a:t>):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tỉnh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ven</a:t>
            </a:r>
            <a:r>
              <a:rPr lang="en-US" dirty="0"/>
              <a:t> </a:t>
            </a:r>
            <a:r>
              <a:rPr lang="en-US" dirty="0" err="1"/>
              <a:t>biển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tỉnh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</a:p>
          <a:p>
            <a:r>
              <a:rPr lang="en-US" dirty="0"/>
              <a:t>ki-</a:t>
            </a:r>
            <a:r>
              <a:rPr lang="en-US" dirty="0" err="1"/>
              <a:t>lô</a:t>
            </a:r>
            <a:r>
              <a:rPr lang="en-US" dirty="0"/>
              <a:t>-</a:t>
            </a:r>
            <a:r>
              <a:rPr lang="en-US" dirty="0" err="1"/>
              <a:t>mét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bờ</a:t>
            </a:r>
            <a:r>
              <a:rPr lang="en-US" dirty="0"/>
              <a:t> </a:t>
            </a:r>
            <a:r>
              <a:rPr lang="en-US" dirty="0" err="1"/>
              <a:t>biển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Việt</a:t>
            </a:r>
            <a:r>
              <a:rPr lang="en-US" dirty="0"/>
              <a:t> Nam.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Việt</a:t>
            </a:r>
            <a:r>
              <a:rPr lang="en-US" dirty="0"/>
              <a:t> Nam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quốc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biển</a:t>
            </a:r>
            <a:r>
              <a:rPr lang="en-US" dirty="0"/>
              <a:t> (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gần</a:t>
            </a:r>
            <a:r>
              <a:rPr lang="en-US" dirty="0"/>
              <a:t> 45%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tỉnh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ven</a:t>
            </a:r>
            <a:r>
              <a:rPr lang="en-US" dirty="0"/>
              <a:t> </a:t>
            </a:r>
            <a:r>
              <a:rPr lang="en-US" dirty="0" err="1"/>
              <a:t>biển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bờ</a:t>
            </a:r>
            <a:r>
              <a:rPr lang="en-US" dirty="0"/>
              <a:t> </a:t>
            </a:r>
            <a:r>
              <a:rPr lang="en-US" dirty="0" err="1"/>
              <a:t>biển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3.000 ki-</a:t>
            </a:r>
            <a:r>
              <a:rPr lang="en-US" dirty="0" err="1"/>
              <a:t>lô</a:t>
            </a:r>
            <a:r>
              <a:rPr lang="en-US" dirty="0"/>
              <a:t>-</a:t>
            </a:r>
            <a:r>
              <a:rPr lang="en-US" dirty="0" err="1"/>
              <a:t>mét</a:t>
            </a:r>
            <a:r>
              <a:rPr lang="en-US" dirty="0"/>
              <a:t>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B5C7C5-C2A7-5805-72DB-23A7F1CEEF1B}"/>
              </a:ext>
            </a:extLst>
          </p:cNvPr>
          <p:cNvSpPr txBox="1"/>
          <p:nvPr/>
        </p:nvSpPr>
        <p:spPr>
          <a:xfrm>
            <a:off x="10515600" y="4664652"/>
            <a:ext cx="576746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ctr">
              <a:defRPr sz="2800" b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defRPr>
            </a:lvl1pPr>
          </a:lstStyle>
          <a:p>
            <a:r>
              <a:rPr lang="en-US" dirty="0" err="1">
                <a:latin typeface="#9Slide03 BoosterNextFYBlack" panose="02000A03000000020004" pitchFamily="2" charset="0"/>
              </a:rPr>
              <a:t>BT2c</a:t>
            </a:r>
            <a:r>
              <a:rPr lang="en-US" dirty="0">
                <a:latin typeface="#9Slide03 BoosterNextFYBlack" panose="02000A03000000020004" pitchFamily="2" charset="0"/>
              </a:rPr>
              <a:t>.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72% (</a:t>
            </a:r>
            <a:r>
              <a:rPr lang="en-US" dirty="0" err="1"/>
              <a:t>diện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bề</a:t>
            </a:r>
            <a:r>
              <a:rPr lang="en-US" dirty="0"/>
              <a:t> </a:t>
            </a:r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Đất</a:t>
            </a:r>
            <a:r>
              <a:rPr lang="en-US" dirty="0"/>
              <a:t>):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hoá</a:t>
            </a:r>
            <a:r>
              <a:rPr lang="en-US" dirty="0"/>
              <a:t> </a:t>
            </a:r>
            <a:r>
              <a:rPr lang="en-US" dirty="0" err="1"/>
              <a:t>tỉ</a:t>
            </a:r>
            <a:r>
              <a:rPr lang="en-US" dirty="0"/>
              <a:t> </a:t>
            </a:r>
            <a:r>
              <a:rPr lang="en-US" dirty="0" err="1"/>
              <a:t>lệ</a:t>
            </a:r>
            <a:r>
              <a:rPr lang="en-US" dirty="0"/>
              <a:t> </a:t>
            </a:r>
            <a:r>
              <a:rPr lang="en-US" dirty="0" err="1"/>
              <a:t>diện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biển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đại</a:t>
            </a:r>
            <a:r>
              <a:rPr lang="en-US" dirty="0"/>
              <a:t> </a:t>
            </a:r>
            <a:r>
              <a:rPr lang="en-US" dirty="0" err="1"/>
              <a:t>dương</a:t>
            </a:r>
            <a:r>
              <a:rPr lang="en-US" dirty="0"/>
              <a:t> so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diện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bề</a:t>
            </a:r>
            <a:r>
              <a:rPr lang="en-US" dirty="0"/>
              <a:t> </a:t>
            </a:r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Đất</a:t>
            </a:r>
            <a:r>
              <a:rPr lang="en-US" dirty="0"/>
              <a:t> (</a:t>
            </a:r>
            <a:r>
              <a:rPr lang="en-US" dirty="0" err="1"/>
              <a:t>chiếm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2/3).</a:t>
            </a:r>
          </a:p>
        </p:txBody>
      </p:sp>
    </p:spTree>
    <p:extLst>
      <p:ext uri="{BB962C8B-B14F-4D97-AF65-F5344CB8AC3E}">
        <p14:creationId xmlns:p14="http://schemas.microsoft.com/office/powerpoint/2010/main" val="168897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795474" y="7720464"/>
            <a:ext cx="6599876" cy="7530978"/>
          </a:xfrm>
          <a:custGeom>
            <a:avLst/>
            <a:gdLst/>
            <a:ahLst/>
            <a:cxnLst/>
            <a:rect l="l" t="t" r="r" b="b"/>
            <a:pathLst>
              <a:path w="6599876" h="7530978">
                <a:moveTo>
                  <a:pt x="0" y="0"/>
                </a:moveTo>
                <a:lnTo>
                  <a:pt x="6599875" y="0"/>
                </a:lnTo>
                <a:lnTo>
                  <a:pt x="6599875" y="7530979"/>
                </a:lnTo>
                <a:lnTo>
                  <a:pt x="0" y="75309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6200000" flipV="1">
            <a:off x="6019020" y="1188255"/>
            <a:ext cx="5624387" cy="9142529"/>
          </a:xfrm>
          <a:custGeom>
            <a:avLst/>
            <a:gdLst/>
            <a:ahLst/>
            <a:cxnLst/>
            <a:rect l="l" t="t" r="r" b="b"/>
            <a:pathLst>
              <a:path w="4931950" h="7347411">
                <a:moveTo>
                  <a:pt x="0" y="7347411"/>
                </a:moveTo>
                <a:lnTo>
                  <a:pt x="4931949" y="7347411"/>
                </a:lnTo>
                <a:lnTo>
                  <a:pt x="4931949" y="0"/>
                </a:lnTo>
                <a:lnTo>
                  <a:pt x="0" y="0"/>
                </a:lnTo>
                <a:lnTo>
                  <a:pt x="0" y="734741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6200000" flipV="1">
            <a:off x="6119398" y="1340153"/>
            <a:ext cx="5451003" cy="8860700"/>
          </a:xfrm>
          <a:custGeom>
            <a:avLst/>
            <a:gdLst/>
            <a:ahLst/>
            <a:cxnLst/>
            <a:rect l="l" t="t" r="r" b="b"/>
            <a:pathLst>
              <a:path w="4779916" h="7120918">
                <a:moveTo>
                  <a:pt x="0" y="7120918"/>
                </a:moveTo>
                <a:lnTo>
                  <a:pt x="4779917" y="7120918"/>
                </a:lnTo>
                <a:lnTo>
                  <a:pt x="4779917" y="0"/>
                </a:lnTo>
                <a:lnTo>
                  <a:pt x="0" y="0"/>
                </a:lnTo>
                <a:lnTo>
                  <a:pt x="0" y="7120918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5585412">
            <a:off x="3438358" y="2892337"/>
            <a:ext cx="1385418" cy="1279623"/>
          </a:xfrm>
          <a:custGeom>
            <a:avLst/>
            <a:gdLst/>
            <a:ahLst/>
            <a:cxnLst/>
            <a:rect l="l" t="t" r="r" b="b"/>
            <a:pathLst>
              <a:path w="1385418" h="1279623">
                <a:moveTo>
                  <a:pt x="0" y="0"/>
                </a:moveTo>
                <a:lnTo>
                  <a:pt x="1385418" y="0"/>
                </a:lnTo>
                <a:lnTo>
                  <a:pt x="1385418" y="1279622"/>
                </a:lnTo>
                <a:lnTo>
                  <a:pt x="0" y="12796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8570092">
            <a:off x="15369361" y="-2544841"/>
            <a:ext cx="7209588" cy="5623479"/>
          </a:xfrm>
          <a:custGeom>
            <a:avLst/>
            <a:gdLst/>
            <a:ahLst/>
            <a:cxnLst/>
            <a:rect l="l" t="t" r="r" b="b"/>
            <a:pathLst>
              <a:path w="7209588" h="5623479">
                <a:moveTo>
                  <a:pt x="0" y="0"/>
                </a:moveTo>
                <a:lnTo>
                  <a:pt x="7209588" y="0"/>
                </a:lnTo>
                <a:lnTo>
                  <a:pt x="7209588" y="5623478"/>
                </a:lnTo>
                <a:lnTo>
                  <a:pt x="0" y="562347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319511">
            <a:off x="15729002" y="7649429"/>
            <a:ext cx="2246950" cy="2445660"/>
          </a:xfrm>
          <a:custGeom>
            <a:avLst/>
            <a:gdLst/>
            <a:ahLst/>
            <a:cxnLst/>
            <a:rect l="l" t="t" r="r" b="b"/>
            <a:pathLst>
              <a:path w="2246950" h="2445660">
                <a:moveTo>
                  <a:pt x="0" y="0"/>
                </a:moveTo>
                <a:lnTo>
                  <a:pt x="2246950" y="0"/>
                </a:lnTo>
                <a:lnTo>
                  <a:pt x="2246950" y="2445660"/>
                </a:lnTo>
                <a:lnTo>
                  <a:pt x="0" y="24456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4959894">
            <a:off x="-3565653" y="-4195753"/>
            <a:ext cx="8327950" cy="6381291"/>
          </a:xfrm>
          <a:custGeom>
            <a:avLst/>
            <a:gdLst/>
            <a:ahLst/>
            <a:cxnLst/>
            <a:rect l="l" t="t" r="r" b="b"/>
            <a:pathLst>
              <a:path w="8327950" h="6381291">
                <a:moveTo>
                  <a:pt x="0" y="0"/>
                </a:moveTo>
                <a:lnTo>
                  <a:pt x="8327949" y="0"/>
                </a:lnTo>
                <a:lnTo>
                  <a:pt x="8327949" y="6381292"/>
                </a:lnTo>
                <a:lnTo>
                  <a:pt x="0" y="638129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3251452">
            <a:off x="-1460091" y="202108"/>
            <a:ext cx="4195033" cy="1273764"/>
          </a:xfrm>
          <a:custGeom>
            <a:avLst/>
            <a:gdLst/>
            <a:ahLst/>
            <a:cxnLst/>
            <a:rect l="l" t="t" r="r" b="b"/>
            <a:pathLst>
              <a:path w="4195033" h="1273764">
                <a:moveTo>
                  <a:pt x="0" y="0"/>
                </a:moveTo>
                <a:lnTo>
                  <a:pt x="4195033" y="0"/>
                </a:lnTo>
                <a:lnTo>
                  <a:pt x="4195033" y="1273764"/>
                </a:lnTo>
                <a:lnTo>
                  <a:pt x="0" y="127376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1672119">
            <a:off x="-4583549" y="7469183"/>
            <a:ext cx="6954505" cy="5685308"/>
          </a:xfrm>
          <a:custGeom>
            <a:avLst/>
            <a:gdLst/>
            <a:ahLst/>
            <a:cxnLst/>
            <a:rect l="l" t="t" r="r" b="b"/>
            <a:pathLst>
              <a:path w="6954505" h="5685308">
                <a:moveTo>
                  <a:pt x="0" y="0"/>
                </a:moveTo>
                <a:lnTo>
                  <a:pt x="6954504" y="0"/>
                </a:lnTo>
                <a:lnTo>
                  <a:pt x="6954504" y="5685308"/>
                </a:lnTo>
                <a:lnTo>
                  <a:pt x="0" y="568530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9419943">
            <a:off x="-1095889" y="8410733"/>
            <a:ext cx="2964477" cy="3226642"/>
          </a:xfrm>
          <a:custGeom>
            <a:avLst/>
            <a:gdLst/>
            <a:ahLst/>
            <a:cxnLst/>
            <a:rect l="l" t="t" r="r" b="b"/>
            <a:pathLst>
              <a:path w="2964477" h="3226642">
                <a:moveTo>
                  <a:pt x="0" y="0"/>
                </a:moveTo>
                <a:lnTo>
                  <a:pt x="2964477" y="0"/>
                </a:lnTo>
                <a:lnTo>
                  <a:pt x="2964477" y="3226642"/>
                </a:lnTo>
                <a:lnTo>
                  <a:pt x="0" y="322664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8252848">
            <a:off x="15192972" y="-258878"/>
            <a:ext cx="5245612" cy="3161263"/>
          </a:xfrm>
          <a:custGeom>
            <a:avLst/>
            <a:gdLst/>
            <a:ahLst/>
            <a:cxnLst/>
            <a:rect l="l" t="t" r="r" b="b"/>
            <a:pathLst>
              <a:path w="5245612" h="3161263">
                <a:moveTo>
                  <a:pt x="0" y="0"/>
                </a:moveTo>
                <a:lnTo>
                  <a:pt x="5245612" y="0"/>
                </a:lnTo>
                <a:lnTo>
                  <a:pt x="5245612" y="3161263"/>
                </a:lnTo>
                <a:lnTo>
                  <a:pt x="0" y="316126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6629400" y="1049506"/>
            <a:ext cx="823151" cy="915036"/>
          </a:xfrm>
          <a:custGeom>
            <a:avLst/>
            <a:gdLst/>
            <a:ahLst/>
            <a:cxnLst/>
            <a:rect l="l" t="t" r="r" b="b"/>
            <a:pathLst>
              <a:path w="823151" h="915036">
                <a:moveTo>
                  <a:pt x="0" y="0"/>
                </a:moveTo>
                <a:lnTo>
                  <a:pt x="823150" y="0"/>
                </a:lnTo>
                <a:lnTo>
                  <a:pt x="823150" y="915035"/>
                </a:lnTo>
                <a:lnTo>
                  <a:pt x="0" y="915035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7383811" y="1839422"/>
            <a:ext cx="377708" cy="419870"/>
          </a:xfrm>
          <a:custGeom>
            <a:avLst/>
            <a:gdLst/>
            <a:ahLst/>
            <a:cxnLst/>
            <a:rect l="l" t="t" r="r" b="b"/>
            <a:pathLst>
              <a:path w="377708" h="419870">
                <a:moveTo>
                  <a:pt x="0" y="0"/>
                </a:moveTo>
                <a:lnTo>
                  <a:pt x="377708" y="0"/>
                </a:lnTo>
                <a:lnTo>
                  <a:pt x="377708" y="419870"/>
                </a:lnTo>
                <a:lnTo>
                  <a:pt x="0" y="419870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4721465" y="2468170"/>
            <a:ext cx="885098" cy="1061757"/>
          </a:xfrm>
          <a:custGeom>
            <a:avLst/>
            <a:gdLst/>
            <a:ahLst/>
            <a:cxnLst/>
            <a:rect l="l" t="t" r="r" b="b"/>
            <a:pathLst>
              <a:path w="885098" h="1061757">
                <a:moveTo>
                  <a:pt x="0" y="0"/>
                </a:moveTo>
                <a:lnTo>
                  <a:pt x="885098" y="0"/>
                </a:lnTo>
                <a:lnTo>
                  <a:pt x="885098" y="1061757"/>
                </a:lnTo>
                <a:lnTo>
                  <a:pt x="0" y="1061757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8445977" y="8634541"/>
            <a:ext cx="1396045" cy="843317"/>
          </a:xfrm>
          <a:custGeom>
            <a:avLst/>
            <a:gdLst/>
            <a:ahLst/>
            <a:cxnLst/>
            <a:rect l="l" t="t" r="r" b="b"/>
            <a:pathLst>
              <a:path w="1396045" h="843317">
                <a:moveTo>
                  <a:pt x="0" y="0"/>
                </a:moveTo>
                <a:lnTo>
                  <a:pt x="1396044" y="0"/>
                </a:lnTo>
                <a:lnTo>
                  <a:pt x="1396044" y="843317"/>
                </a:lnTo>
                <a:lnTo>
                  <a:pt x="0" y="843317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4096684" y="1597987"/>
            <a:ext cx="10094632" cy="492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5B96A9"/>
                </a:solidFill>
                <a:effectLst/>
                <a:uLnTx/>
                <a:uFillTx/>
                <a:latin typeface="#9Slide03 BoosterNextFYBlack" panose="02000A03000000020004" pitchFamily="2" charset="0"/>
                <a:ea typeface="Times New Roman" panose="02020603050405020304" pitchFamily="18" charset="0"/>
                <a:cs typeface="+mn-cs"/>
              </a:rPr>
              <a:t>1. Bài tập 1,2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5B96A9"/>
              </a:solidFill>
              <a:effectLst/>
              <a:uLnTx/>
              <a:uFillTx/>
              <a:latin typeface="#9Slide03 BoosterNextFYBlack" panose="02000A03000000020004" pitchFamily="2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30D661-D355-362B-F340-94411A0C2D86}"/>
              </a:ext>
            </a:extLst>
          </p:cNvPr>
          <p:cNvSpPr txBox="1"/>
          <p:nvPr/>
        </p:nvSpPr>
        <p:spPr>
          <a:xfrm>
            <a:off x="4961891" y="3695700"/>
            <a:ext cx="768730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algn="ctr">
              <a:defRPr sz="2800" b="1">
                <a:effectLst/>
                <a:latin typeface="#9Slide03 Arima Madurai Bold" panose="00000800000000000000" pitchFamily="2" charset="0"/>
                <a:ea typeface="SimSun" panose="02010600030101010101" pitchFamily="2" charset="-122"/>
                <a:cs typeface="#9Slide03 Arima Madurai Bold" panose="00000800000000000000" pitchFamily="2" charset="0"/>
              </a:defRPr>
            </a:lvl1pPr>
          </a:lstStyle>
          <a:p>
            <a:r>
              <a:rPr lang="en-US" dirty="0" err="1">
                <a:latin typeface="#9Slide03 BoosterNextFYBlack" panose="02000A03000000020004" pitchFamily="2" charset="0"/>
              </a:rPr>
              <a:t>BT2d</a:t>
            </a:r>
            <a:r>
              <a:rPr lang="en-US" dirty="0">
                <a:latin typeface="#9Slide03 BoosterNextFYBlack" panose="02000A03000000020004" pitchFamily="2" charset="0"/>
              </a:rPr>
              <a:t>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khoảng</a:t>
            </a:r>
            <a:r>
              <a:rPr lang="en-US" dirty="0"/>
              <a:t> 35-85 cm</a:t>
            </a:r>
          </a:p>
          <a:p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dự</a:t>
            </a:r>
            <a:r>
              <a:rPr lang="en-US" dirty="0"/>
              <a:t> </a:t>
            </a:r>
            <a:r>
              <a:rPr lang="en-US" dirty="0" err="1"/>
              <a:t>kiến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mức</a:t>
            </a:r>
            <a:r>
              <a:rPr lang="en-US" dirty="0"/>
              <a:t> </a:t>
            </a:r>
            <a:r>
              <a:rPr lang="en-US" dirty="0" err="1"/>
              <a:t>tăng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biển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cuối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kỉ</a:t>
            </a:r>
            <a:r>
              <a:rPr lang="en-US" dirty="0"/>
              <a:t> </a:t>
            </a:r>
            <a:r>
              <a:rPr lang="en-US" dirty="0" err="1"/>
              <a:t>tới</a:t>
            </a:r>
            <a:r>
              <a:rPr lang="en-US" dirty="0"/>
              <a:t>: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dự</a:t>
            </a:r>
            <a:r>
              <a:rPr lang="en-US" dirty="0"/>
              <a:t> </a:t>
            </a:r>
            <a:r>
              <a:rPr lang="en-US" dirty="0" err="1"/>
              <a:t>kiến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mức</a:t>
            </a:r>
            <a:r>
              <a:rPr lang="en-US" dirty="0"/>
              <a:t> </a:t>
            </a:r>
            <a:r>
              <a:rPr lang="en-US" dirty="0" err="1"/>
              <a:t>tăng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biển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kỉ</a:t>
            </a:r>
            <a:r>
              <a:rPr lang="en-US" dirty="0"/>
              <a:t> </a:t>
            </a:r>
            <a:r>
              <a:rPr lang="en-US" dirty="0" err="1"/>
              <a:t>tới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mạnh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so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giai</a:t>
            </a:r>
            <a:r>
              <a:rPr lang="en-US" dirty="0"/>
              <a:t> </a:t>
            </a:r>
            <a:r>
              <a:rPr lang="en-US" dirty="0" err="1"/>
              <a:t>đoạn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 96 (1880-2010)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đòi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,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biệt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ven</a:t>
            </a:r>
            <a:r>
              <a:rPr lang="en-US" dirty="0"/>
              <a:t> </a:t>
            </a:r>
            <a:r>
              <a:rPr lang="en-US" dirty="0" err="1"/>
              <a:t>biển</a:t>
            </a:r>
            <a:r>
              <a:rPr lang="en-US" dirty="0"/>
              <a:t>,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pháp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hạn</a:t>
            </a:r>
            <a:r>
              <a:rPr lang="en-US" dirty="0"/>
              <a:t> </a:t>
            </a:r>
            <a:r>
              <a:rPr lang="en-US" dirty="0" err="1"/>
              <a:t>chế</a:t>
            </a:r>
            <a:r>
              <a:rPr lang="en-US" dirty="0"/>
              <a:t>, </a:t>
            </a:r>
            <a:r>
              <a:rPr lang="en-US" dirty="0" err="1"/>
              <a:t>khắc</a:t>
            </a:r>
            <a:r>
              <a:rPr lang="en-US" dirty="0"/>
              <a:t> </a:t>
            </a:r>
            <a:r>
              <a:rPr lang="en-US" dirty="0" err="1"/>
              <a:t>phục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hại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biển</a:t>
            </a:r>
            <a:r>
              <a:rPr lang="en-US" dirty="0"/>
              <a:t> </a:t>
            </a:r>
            <a:r>
              <a:rPr lang="en-US" dirty="0" err="1"/>
              <a:t>dâng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204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 rot="5400000" flipV="1">
            <a:off x="16121144" y="3162648"/>
            <a:ext cx="1391213" cy="1284975"/>
          </a:xfrm>
          <a:custGeom>
            <a:avLst/>
            <a:gdLst/>
            <a:ahLst/>
            <a:cxnLst/>
            <a:rect l="l" t="t" r="r" b="b"/>
            <a:pathLst>
              <a:path w="1391213" h="1284975">
                <a:moveTo>
                  <a:pt x="0" y="1284975"/>
                </a:moveTo>
                <a:lnTo>
                  <a:pt x="1391213" y="1284975"/>
                </a:lnTo>
                <a:lnTo>
                  <a:pt x="1391213" y="0"/>
                </a:lnTo>
                <a:lnTo>
                  <a:pt x="0" y="0"/>
                </a:lnTo>
                <a:lnTo>
                  <a:pt x="0" y="128497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-2561296" y="-2641182"/>
            <a:ext cx="7179991" cy="5564493"/>
          </a:xfrm>
          <a:custGeom>
            <a:avLst/>
            <a:gdLst/>
            <a:ahLst/>
            <a:cxnLst/>
            <a:rect l="l" t="t" r="r" b="b"/>
            <a:pathLst>
              <a:path w="7179991" h="5564493">
                <a:moveTo>
                  <a:pt x="0" y="0"/>
                </a:moveTo>
                <a:lnTo>
                  <a:pt x="7179992" y="0"/>
                </a:lnTo>
                <a:lnTo>
                  <a:pt x="7179992" y="5564494"/>
                </a:lnTo>
                <a:lnTo>
                  <a:pt x="0" y="55644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6264069" y="1043613"/>
            <a:ext cx="6158225" cy="430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5B96A9"/>
                </a:solidFill>
                <a:effectLst/>
                <a:uLnTx/>
                <a:uFillTx/>
                <a:latin typeface="#9Slide03 BoosterNextFYBlack" panose="02000A03000000020004" pitchFamily="2" charset="0"/>
                <a:ea typeface="Times New Roman" panose="02020603050405020304" pitchFamily="18" charset="0"/>
              </a:defRPr>
            </a:lvl1pPr>
          </a:lstStyle>
          <a:p>
            <a:r>
              <a:rPr lang="en-US" dirty="0"/>
              <a:t>2.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3</a:t>
            </a:r>
          </a:p>
        </p:txBody>
      </p:sp>
      <p:sp>
        <p:nvSpPr>
          <p:cNvPr id="17" name="Freeform 17"/>
          <p:cNvSpPr/>
          <p:nvPr/>
        </p:nvSpPr>
        <p:spPr>
          <a:xfrm rot="5400000" flipH="1">
            <a:off x="981549" y="7756420"/>
            <a:ext cx="1234875" cy="1140575"/>
          </a:xfrm>
          <a:custGeom>
            <a:avLst/>
            <a:gdLst/>
            <a:ahLst/>
            <a:cxnLst/>
            <a:rect l="l" t="t" r="r" b="b"/>
            <a:pathLst>
              <a:path w="1234875" h="1140575">
                <a:moveTo>
                  <a:pt x="1234875" y="0"/>
                </a:moveTo>
                <a:lnTo>
                  <a:pt x="0" y="0"/>
                </a:lnTo>
                <a:lnTo>
                  <a:pt x="0" y="1140575"/>
                </a:lnTo>
                <a:lnTo>
                  <a:pt x="1234875" y="1140575"/>
                </a:lnTo>
                <a:lnTo>
                  <a:pt x="123487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7181634">
            <a:off x="13857147" y="8431494"/>
            <a:ext cx="8327950" cy="6381291"/>
          </a:xfrm>
          <a:custGeom>
            <a:avLst/>
            <a:gdLst/>
            <a:ahLst/>
            <a:cxnLst/>
            <a:rect l="l" t="t" r="r" b="b"/>
            <a:pathLst>
              <a:path w="8327950" h="6381291">
                <a:moveTo>
                  <a:pt x="0" y="0"/>
                </a:moveTo>
                <a:lnTo>
                  <a:pt x="8327950" y="0"/>
                </a:lnTo>
                <a:lnTo>
                  <a:pt x="8327950" y="6381291"/>
                </a:lnTo>
                <a:lnTo>
                  <a:pt x="0" y="63812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-9338671">
            <a:off x="15997376" y="9485096"/>
            <a:ext cx="4047493" cy="1067526"/>
          </a:xfrm>
          <a:custGeom>
            <a:avLst/>
            <a:gdLst/>
            <a:ahLst/>
            <a:cxnLst/>
            <a:rect l="l" t="t" r="r" b="b"/>
            <a:pathLst>
              <a:path w="4047493" h="1067526">
                <a:moveTo>
                  <a:pt x="0" y="0"/>
                </a:moveTo>
                <a:lnTo>
                  <a:pt x="4047492" y="0"/>
                </a:lnTo>
                <a:lnTo>
                  <a:pt x="4047492" y="1067526"/>
                </a:lnTo>
                <a:lnTo>
                  <a:pt x="0" y="10675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8509689" y="8932278"/>
            <a:ext cx="1268623" cy="766344"/>
          </a:xfrm>
          <a:custGeom>
            <a:avLst/>
            <a:gdLst/>
            <a:ahLst/>
            <a:cxnLst/>
            <a:rect l="l" t="t" r="r" b="b"/>
            <a:pathLst>
              <a:path w="1268623" h="766344">
                <a:moveTo>
                  <a:pt x="0" y="0"/>
                </a:moveTo>
                <a:lnTo>
                  <a:pt x="1268622" y="0"/>
                </a:lnTo>
                <a:lnTo>
                  <a:pt x="1268622" y="766344"/>
                </a:lnTo>
                <a:lnTo>
                  <a:pt x="0" y="7663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1672119">
            <a:off x="-5501230" y="6697189"/>
            <a:ext cx="7690575" cy="6287045"/>
          </a:xfrm>
          <a:custGeom>
            <a:avLst/>
            <a:gdLst/>
            <a:ahLst/>
            <a:cxnLst/>
            <a:rect l="l" t="t" r="r" b="b"/>
            <a:pathLst>
              <a:path w="7690575" h="6287045">
                <a:moveTo>
                  <a:pt x="0" y="0"/>
                </a:moveTo>
                <a:lnTo>
                  <a:pt x="7690574" y="0"/>
                </a:lnTo>
                <a:lnTo>
                  <a:pt x="7690574" y="6287045"/>
                </a:lnTo>
                <a:lnTo>
                  <a:pt x="0" y="628704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-7938400">
            <a:off x="-2344372" y="8438228"/>
            <a:ext cx="5245612" cy="3161263"/>
          </a:xfrm>
          <a:custGeom>
            <a:avLst/>
            <a:gdLst/>
            <a:ahLst/>
            <a:cxnLst/>
            <a:rect l="l" t="t" r="r" b="b"/>
            <a:pathLst>
              <a:path w="5245612" h="3161263">
                <a:moveTo>
                  <a:pt x="0" y="0"/>
                </a:moveTo>
                <a:lnTo>
                  <a:pt x="5245612" y="0"/>
                </a:lnTo>
                <a:lnTo>
                  <a:pt x="5245612" y="3161263"/>
                </a:lnTo>
                <a:lnTo>
                  <a:pt x="0" y="316126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586151" y="3881554"/>
            <a:ext cx="885098" cy="1061757"/>
          </a:xfrm>
          <a:custGeom>
            <a:avLst/>
            <a:gdLst/>
            <a:ahLst/>
            <a:cxnLst/>
            <a:rect l="l" t="t" r="r" b="b"/>
            <a:pathLst>
              <a:path w="885098" h="1061757">
                <a:moveTo>
                  <a:pt x="0" y="0"/>
                </a:moveTo>
                <a:lnTo>
                  <a:pt x="885098" y="0"/>
                </a:lnTo>
                <a:lnTo>
                  <a:pt x="885098" y="1061756"/>
                </a:lnTo>
                <a:lnTo>
                  <a:pt x="0" y="106175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 rot="1054634">
            <a:off x="15319242" y="-2748528"/>
            <a:ext cx="7209588" cy="5623479"/>
          </a:xfrm>
          <a:custGeom>
            <a:avLst/>
            <a:gdLst/>
            <a:ahLst/>
            <a:cxnLst/>
            <a:rect l="l" t="t" r="r" b="b"/>
            <a:pathLst>
              <a:path w="7209588" h="5623479">
                <a:moveTo>
                  <a:pt x="0" y="0"/>
                </a:moveTo>
                <a:lnTo>
                  <a:pt x="7209588" y="0"/>
                </a:lnTo>
                <a:lnTo>
                  <a:pt x="7209588" y="5623479"/>
                </a:lnTo>
                <a:lnTo>
                  <a:pt x="0" y="562347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 flipH="1">
            <a:off x="16816751" y="5953478"/>
            <a:ext cx="885098" cy="1061757"/>
          </a:xfrm>
          <a:custGeom>
            <a:avLst/>
            <a:gdLst/>
            <a:ahLst/>
            <a:cxnLst/>
            <a:rect l="l" t="t" r="r" b="b"/>
            <a:pathLst>
              <a:path w="885098" h="1061757">
                <a:moveTo>
                  <a:pt x="885098" y="0"/>
                </a:moveTo>
                <a:lnTo>
                  <a:pt x="0" y="0"/>
                </a:lnTo>
                <a:lnTo>
                  <a:pt x="0" y="1061757"/>
                </a:lnTo>
                <a:lnTo>
                  <a:pt x="885098" y="1061757"/>
                </a:lnTo>
                <a:lnTo>
                  <a:pt x="885098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 rot="80488">
            <a:off x="15315664" y="-1194742"/>
            <a:ext cx="3780472" cy="4114800"/>
          </a:xfrm>
          <a:custGeom>
            <a:avLst/>
            <a:gdLst/>
            <a:ahLst/>
            <a:cxnLst/>
            <a:rect l="l" t="t" r="r" b="b"/>
            <a:pathLst>
              <a:path w="3780472" h="4114800">
                <a:moveTo>
                  <a:pt x="0" y="0"/>
                </a:moveTo>
                <a:lnTo>
                  <a:pt x="3780473" y="0"/>
                </a:lnTo>
                <a:lnTo>
                  <a:pt x="378047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4D8A8B49-0EA7-5C78-A1C7-0033B7AF60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105330"/>
              </p:ext>
            </p:extLst>
          </p:nvPr>
        </p:nvGraphicFramePr>
        <p:xfrm>
          <a:off x="2559570" y="1915435"/>
          <a:ext cx="13659663" cy="68882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5249">
                  <a:extLst>
                    <a:ext uri="{9D8B030D-6E8A-4147-A177-3AD203B41FA5}">
                      <a16:colId xmlns:a16="http://schemas.microsoft.com/office/drawing/2014/main" val="62965502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601160954"/>
                    </a:ext>
                  </a:extLst>
                </a:gridCol>
                <a:gridCol w="9848414">
                  <a:extLst>
                    <a:ext uri="{9D8B030D-6E8A-4147-A177-3AD203B41FA5}">
                      <a16:colId xmlns:a16="http://schemas.microsoft.com/office/drawing/2014/main" val="1200497434"/>
                    </a:ext>
                  </a:extLst>
                </a:gridCol>
              </a:tblGrid>
              <a:tr h="8840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VD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rgbClr val="FECF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Đoạn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văn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rgbClr val="FECF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Câu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chủ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đề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rgbClr val="FEC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274979"/>
                  </a:ext>
                </a:extLst>
              </a:tr>
              <a:tr h="13408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a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rgbClr val="FECF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963680"/>
                  </a:ext>
                </a:extLst>
              </a:tr>
              <a:tr h="13408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b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rgbClr val="FECF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rgbClr val="FBF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rgbClr val="FBF6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508547"/>
                  </a:ext>
                </a:extLst>
              </a:tr>
              <a:tr h="12942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c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rgbClr val="FECF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838847"/>
                  </a:ext>
                </a:extLst>
              </a:tr>
              <a:tr h="20281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d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rgbClr val="FECF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rgbClr val="FBF6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rgbClr val="FBF6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86275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185BF8D-C766-5C36-3940-26D24196930C}"/>
              </a:ext>
            </a:extLst>
          </p:cNvPr>
          <p:cNvSpPr txBox="1"/>
          <p:nvPr/>
        </p:nvSpPr>
        <p:spPr>
          <a:xfrm>
            <a:off x="4267200" y="3131250"/>
            <a:ext cx="1752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Đoạn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văn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diễn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dịch</a:t>
            </a:r>
            <a:endParaRPr lang="en-US" sz="2800" dirty="0">
              <a:solidFill>
                <a:schemeClr val="tx1"/>
              </a:solidFill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6444AA-AC2E-079C-7E33-A0DA6E92FE11}"/>
              </a:ext>
            </a:extLst>
          </p:cNvPr>
          <p:cNvSpPr txBox="1"/>
          <p:nvPr/>
        </p:nvSpPr>
        <p:spPr>
          <a:xfrm>
            <a:off x="4008009" y="4412432"/>
            <a:ext cx="22560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Đoạn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văn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song song</a:t>
            </a:r>
            <a:endParaRPr lang="en-US" sz="2800" dirty="0">
              <a:solidFill>
                <a:schemeClr val="tx1"/>
              </a:solidFill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83EF89-47C5-5086-2D8F-83E371528C0F}"/>
              </a:ext>
            </a:extLst>
          </p:cNvPr>
          <p:cNvSpPr txBox="1"/>
          <p:nvPr/>
        </p:nvSpPr>
        <p:spPr>
          <a:xfrm>
            <a:off x="4008009" y="5790106"/>
            <a:ext cx="23096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/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Đoạn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văn</a:t>
            </a:r>
            <a:endParaRPr lang="en-US" sz="2800" dirty="0">
              <a:solidFill>
                <a:schemeClr val="tx1"/>
              </a:solidFill>
              <a:effectLst/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  <a:p>
            <a:pPr marL="0" marR="0" algn="ctr"/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quy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nạp</a:t>
            </a:r>
            <a:endParaRPr lang="en-US" sz="2800" dirty="0">
              <a:solidFill>
                <a:schemeClr val="tx1"/>
              </a:solidFill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83B0B9-48CD-336A-F988-C9DFB213D97F}"/>
              </a:ext>
            </a:extLst>
          </p:cNvPr>
          <p:cNvSpPr txBox="1"/>
          <p:nvPr/>
        </p:nvSpPr>
        <p:spPr>
          <a:xfrm>
            <a:off x="4089341" y="7296641"/>
            <a:ext cx="210831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Đoạn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văn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phối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hợp</a:t>
            </a:r>
            <a:endParaRPr lang="en-US" sz="2800" dirty="0">
              <a:solidFill>
                <a:schemeClr val="tx1"/>
              </a:solidFill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DD21BE-D7C9-334C-C733-6AF16202D0FC}"/>
              </a:ext>
            </a:extLst>
          </p:cNvPr>
          <p:cNvSpPr txBox="1"/>
          <p:nvPr/>
        </p:nvSpPr>
        <p:spPr>
          <a:xfrm>
            <a:off x="6425489" y="3106089"/>
            <a:ext cx="953186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Bên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cạnh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thuỷ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triều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mực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nước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biển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...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trên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mặt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biển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đặc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biệt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là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gió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</a:t>
            </a:r>
            <a:endParaRPr lang="en-US" sz="2800" i="1" dirty="0">
              <a:solidFill>
                <a:schemeClr val="tx1"/>
              </a:solidFill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35614D-9252-5747-0D3B-BC77FB8A3C6F}"/>
              </a:ext>
            </a:extLst>
          </p:cNvPr>
          <p:cNvSpPr txBox="1"/>
          <p:nvPr/>
        </p:nvSpPr>
        <p:spPr>
          <a:xfrm>
            <a:off x="6410978" y="4405431"/>
            <a:ext cx="96687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chủ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đề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 Hai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đoạn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đều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nói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hậu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quả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tình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trạng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mưa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lớn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kéo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dài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</a:t>
            </a:r>
            <a:endParaRPr lang="en-US" sz="2800" dirty="0">
              <a:solidFill>
                <a:schemeClr val="tx1"/>
              </a:solidFill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D97A32-CA82-1BB8-AD80-9691AAE28F8A}"/>
              </a:ext>
            </a:extLst>
          </p:cNvPr>
          <p:cNvSpPr txBox="1"/>
          <p:nvPr/>
        </p:nvSpPr>
        <p:spPr>
          <a:xfrm>
            <a:off x="6410978" y="5755969"/>
            <a:ext cx="966871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Có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thể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nói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lũ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lụt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gây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nhiều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thiệt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hại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trực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tiếp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về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vật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chất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đối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với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người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dân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</a:t>
            </a:r>
            <a:endParaRPr lang="en-US" sz="2800" i="1" dirty="0">
              <a:solidFill>
                <a:schemeClr val="tx1"/>
              </a:solidFill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794D993-092A-7057-E6B2-1E13B303CCB2}"/>
              </a:ext>
            </a:extLst>
          </p:cNvPr>
          <p:cNvSpPr txBox="1"/>
          <p:nvPr/>
        </p:nvSpPr>
        <p:spPr>
          <a:xfrm>
            <a:off x="6460506" y="6871739"/>
            <a:ext cx="9737491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đầu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đoạn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: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Không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chỉ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gây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thiệt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hại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về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...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rất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nhiều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người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</a:t>
            </a: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cuối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đoạn</a:t>
            </a:r>
            <a:r>
              <a:rPr lang="en-US" sz="2800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: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Như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vậy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,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có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thể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thấy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...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nghiêm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trọng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về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người</a:t>
            </a:r>
            <a:r>
              <a:rPr lang="en-US" sz="2800" i="1" dirty="0">
                <a:solidFill>
                  <a:schemeClr val="tx1"/>
                </a:solidFill>
                <a:effectLst/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</a:t>
            </a:r>
            <a:endParaRPr lang="en-US" sz="2800" i="1" dirty="0">
              <a:solidFill>
                <a:schemeClr val="tx1"/>
              </a:solidFill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1863</Words>
  <Application>Microsoft Office PowerPoint</Application>
  <PresentationFormat>Tùy chỉnh</PresentationFormat>
  <Paragraphs>109</Paragraphs>
  <Slides>12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12</vt:i4>
      </vt:variant>
    </vt:vector>
  </HeadingPairs>
  <TitlesOfParts>
    <vt:vector size="20" baseType="lpstr">
      <vt:lpstr>#9Slide07 IcielKoni</vt:lpstr>
      <vt:lpstr>#9Slide03 AmpleSoft</vt:lpstr>
      <vt:lpstr>Calibri</vt:lpstr>
      <vt:lpstr>#9Slide03 Arima Madurai Bold</vt:lpstr>
      <vt:lpstr>#9Slide03 BoosterNextFYBlack</vt:lpstr>
      <vt:lpstr>Arial</vt:lpstr>
      <vt:lpstr>#9Slide05 Ricca Script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Nguyễn Huyền</cp:lastModifiedBy>
  <cp:revision>8</cp:revision>
  <dcterms:created xsi:type="dcterms:W3CDTF">2006-08-16T00:00:00Z</dcterms:created>
  <dcterms:modified xsi:type="dcterms:W3CDTF">2024-09-07T08:55:50Z</dcterms:modified>
  <dc:identifier>DAFoGiUYtaM</dc:identifier>
</cp:coreProperties>
</file>