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5" r:id="rId2"/>
    <p:sldId id="277" r:id="rId3"/>
    <p:sldId id="275" r:id="rId4"/>
    <p:sldId id="258" r:id="rId5"/>
    <p:sldId id="286" r:id="rId6"/>
    <p:sldId id="260" r:id="rId7"/>
    <p:sldId id="261" r:id="rId8"/>
    <p:sldId id="262" r:id="rId9"/>
    <p:sldId id="263" r:id="rId10"/>
    <p:sldId id="281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C0E6EA"/>
    <a:srgbClr val="F47A69"/>
    <a:srgbClr val="0084B1"/>
    <a:srgbClr val="8CB862"/>
    <a:srgbClr val="E2F4F6"/>
    <a:srgbClr val="D6EFF2"/>
    <a:srgbClr val="F16649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626" y="102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450"/>
            <a:ext cx="8305800" cy="1143000"/>
          </a:xfrm>
          <a:prstGeom prst="rect">
            <a:avLst/>
          </a:prstGeom>
          <a:solidFill>
            <a:srgbClr val="3399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048000"/>
            <a:ext cx="3810000" cy="3810000"/>
          </a:xfr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086600" y="3733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65932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89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70104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       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homework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53143" y="1972491"/>
            <a:ext cx="8098971" cy="296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Gill Sans MT" pitchFamily="34" charset="0"/>
              </a:rPr>
              <a:t> 	</a:t>
            </a:r>
            <a:r>
              <a:rPr lang="en-US" sz="3200" dirty="0">
                <a:solidFill>
                  <a:srgbClr val="FF5229"/>
                </a:solidFill>
                <a:latin typeface="Gill Sans MT" pitchFamily="34" charset="0"/>
              </a:rPr>
              <a:t>- Practice speaking about your best friend.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 - prepare next lesson</a:t>
            </a:r>
          </a:p>
          <a:p>
            <a:pPr algn="just" eaLnBrk="1" hangingPunct="1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3850"/>
            <a:ext cx="7673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76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4810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1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2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3" name="Picture 13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20311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5638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3419475" y="139700"/>
            <a:ext cx="5038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Game:</a:t>
            </a:r>
            <a:r>
              <a:rPr lang="en-US" sz="4400" b="1" dirty="0" err="1">
                <a:solidFill>
                  <a:srgbClr val="00FF00"/>
                </a:solidFill>
              </a:rPr>
              <a:t>Pelmanism</a:t>
            </a:r>
            <a:endParaRPr lang="en-US" sz="4400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950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KIND</a:t>
            </a:r>
            <a:endParaRPr lang="en-US" sz="3600" b="1" dirty="0">
              <a:ln w="38100">
                <a:noFill/>
              </a:ln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971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FRIENDLY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577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FUNNY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48488" y="148431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CLEVER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725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ACTIVE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76488" y="3284538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CREATIVE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35500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Vui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vẻ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26263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Năng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động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5725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Thân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thiện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76488" y="508476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Sáng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tạo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35500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Tốt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bụng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26263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Thông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minh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22018" y="149929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04387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64399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55639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248" y="329949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75756" y="327002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35768" y="327002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927008" y="328453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6248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375756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35768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27008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78307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23657" y="1671795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Period 19: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06" y="2664999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91" y="2665347"/>
            <a:ext cx="961782" cy="777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8536" y="3848302"/>
            <a:ext cx="7062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Asking about appearance and personality</a:t>
            </a:r>
          </a:p>
        </p:txBody>
      </p:sp>
    </p:spTree>
    <p:extLst>
      <p:ext uri="{BB962C8B-B14F-4D97-AF65-F5344CB8AC3E}">
        <p14:creationId xmlns:p14="http://schemas.microsoft.com/office/powerpoint/2010/main" val="23074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2153265" y="2142032"/>
            <a:ext cx="514227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0CB59-57BD-4E41-BC01-96F841A94C6F}"/>
              </a:ext>
            </a:extLst>
          </p:cNvPr>
          <p:cNvSpPr/>
          <p:nvPr/>
        </p:nvSpPr>
        <p:spPr>
          <a:xfrm>
            <a:off x="2153265" y="3914717"/>
            <a:ext cx="231058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34493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234493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8516" y="1393920"/>
            <a:ext cx="659456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short with long black hair. </a:t>
            </a:r>
          </a:p>
          <a:p>
            <a:pPr indent="514350">
              <a:lnSpc>
                <a:spcPct val="150000"/>
              </a:lnSpc>
            </a:pPr>
            <a:r>
              <a:rPr lang="en-US" sz="2600" dirty="0"/>
              <a:t>She has bright brown eyes.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What’s she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very kind and creative.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</p:txBody>
      </p:sp>
      <p:pic>
        <p:nvPicPr>
          <p:cNvPr id="3" name="Bản sao của B1_19">
            <a:hlinkClick r:id="" action="ppaction://media"/>
            <a:extLst>
              <a:ext uri="{FF2B5EF4-FFF2-40B4-BE49-F238E27FC236}">
                <a16:creationId xmlns:a16="http://schemas.microsoft.com/office/drawing/2014/main" id="{A662BAF6-F4C3-40A3-B76F-E470D1C7F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14813" y="9160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450" y="145500"/>
            <a:ext cx="1976005" cy="59083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200" b="1" dirty="0"/>
              <a:t>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702" y="549208"/>
            <a:ext cx="819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about appearance (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068" y="1325060"/>
            <a:ext cx="8005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+ do/does + S + look like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have/has + (a/an) +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small, big, short, long, black, straight, curry, 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face, hair, nose, head, ………………………………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S+ is/ am/ are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466" y="3841478"/>
            <a:ext cx="7961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Ask and answer about personality (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068" y="4613564"/>
            <a:ext cx="8005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is/are + S + like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is/ are +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creative, funny, kind, clever, careful, …………………………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14422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9" y="6676"/>
            <a:ext cx="7457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with a classmate. Ask him / her about his / her best friend. Remember to use the two questions highlighted in </a:t>
            </a:r>
            <a:r>
              <a:rPr lang="en-US" sz="26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2773" y="1299338"/>
            <a:ext cx="6456456" cy="566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Tuan: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She’s  (He’s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short, tall, fat, thin, slim, big, small,…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She(he) has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a/an +adj + N (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a short black hair/ a round face/ big brown eyes/ ……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Tuan: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she /he like?</a:t>
            </a:r>
          </a:p>
          <a:p>
            <a:pPr>
              <a:lnSpc>
                <a:spcPct val="150000"/>
              </a:lnSpc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She’s( He’s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funny, kind, hard working, creative, careful, caring, clever,…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6650" y="77215"/>
            <a:ext cx="753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about these students in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4Teen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magazine. Use one or two adjectives to describe them.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42398" y="1220432"/>
            <a:ext cx="7486374" cy="2579717"/>
            <a:chOff x="-1028424" y="1502509"/>
            <a:chExt cx="7486374" cy="2579717"/>
          </a:xfrm>
        </p:grpSpPr>
        <p:sp>
          <p:nvSpPr>
            <p:cNvPr id="2" name="Rounded Rectangle 1"/>
            <p:cNvSpPr/>
            <p:nvPr/>
          </p:nvSpPr>
          <p:spPr>
            <a:xfrm>
              <a:off x="80010" y="1714500"/>
              <a:ext cx="6377940" cy="22974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8424" y="1502509"/>
              <a:ext cx="2369414" cy="25797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8280" y="2116961"/>
              <a:ext cx="49296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live in Da Nang.  At home, I can do my homework without my parents’ help. At school, I like speaking English. I’m going to an English club now.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0877" y="4135292"/>
            <a:ext cx="7716777" cy="2681920"/>
            <a:chOff x="3307551" y="2923202"/>
            <a:chExt cx="7716777" cy="2681920"/>
          </a:xfrm>
        </p:grpSpPr>
        <p:sp>
          <p:nvSpPr>
            <p:cNvPr id="9" name="Rounded Rectangle 8"/>
            <p:cNvSpPr/>
            <p:nvPr/>
          </p:nvSpPr>
          <p:spPr>
            <a:xfrm>
              <a:off x="4549140" y="3046094"/>
              <a:ext cx="6475188" cy="25203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8"/>
            <a:stretch/>
          </p:blipFill>
          <p:spPr>
            <a:xfrm>
              <a:off x="3307551" y="2923202"/>
              <a:ext cx="2497986" cy="26819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69247" y="3152089"/>
              <a:ext cx="47889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come from Cambridge. In my free time, I draw pictures and play the piano. I also help some old people near my house. I usually read to them at the weekend. Now I’m drawing in my garden.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6451B-4BC2-48B0-BE73-9725ED83F057}"/>
              </a:ext>
            </a:extLst>
          </p:cNvPr>
          <p:cNvSpPr/>
          <p:nvPr/>
        </p:nvSpPr>
        <p:spPr>
          <a:xfrm>
            <a:off x="551636" y="1827660"/>
            <a:ext cx="105546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clever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1758CF-27E2-4AE1-8072-D95E66DE6D2E}"/>
              </a:ext>
            </a:extLst>
          </p:cNvPr>
          <p:cNvSpPr/>
          <p:nvPr/>
        </p:nvSpPr>
        <p:spPr>
          <a:xfrm>
            <a:off x="115228" y="2516625"/>
            <a:ext cx="1928280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hard-working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612D34-8A6A-4F3D-AC65-3BFA467ECE53}"/>
              </a:ext>
            </a:extLst>
          </p:cNvPr>
          <p:cNvSpPr/>
          <p:nvPr/>
        </p:nvSpPr>
        <p:spPr>
          <a:xfrm>
            <a:off x="7753492" y="4864428"/>
            <a:ext cx="134737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creative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3C3BB4-9908-412B-A0DC-979263864F67}"/>
              </a:ext>
            </a:extLst>
          </p:cNvPr>
          <p:cNvSpPr/>
          <p:nvPr/>
        </p:nvSpPr>
        <p:spPr>
          <a:xfrm>
            <a:off x="7874256" y="5549394"/>
            <a:ext cx="1154516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may have different personalities because we have different birthdays.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below. Do you think they match the friends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74194"/>
              </p:ext>
            </p:extLst>
          </p:nvPr>
        </p:nvGraphicFramePr>
        <p:xfrm>
          <a:off x="865203" y="1897380"/>
          <a:ext cx="7349883" cy="475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79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/>
                        <a:t>21/3 – 19/4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confident,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20/4 – 20/5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loving, hard-working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21/5 – 21/6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active,</a:t>
                      </a:r>
                      <a:r>
                        <a:rPr lang="en-US" sz="2000" b="1" baseline="0"/>
                        <a:t> friendly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22/6 – 22/7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caring,</a:t>
                      </a:r>
                      <a:r>
                        <a:rPr lang="en-US" sz="2000" b="1" baseline="0"/>
                        <a:t> clever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23/7 – 22/8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23/8 – 22/9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23/9 –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creative,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24/10 – 21/11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funny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22/11 –</a:t>
                      </a:r>
                      <a:r>
                        <a:rPr lang="en-US" sz="2000" b="1" baseline="0"/>
                        <a:t> 21/12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clever, confident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22/12 – 19/1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20/1 – 18/2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friendly, clever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19/2 – 20/3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kind,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5606" y="917668"/>
            <a:ext cx="17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401" y="1827893"/>
            <a:ext cx="7627937" cy="2031325"/>
          </a:xfrm>
          <a:prstGeom prst="rect">
            <a:avLst/>
          </a:prstGeom>
          <a:solidFill>
            <a:srgbClr val="0FB7BD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My birthday is …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It’s true that …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It isn’t true that …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3091</TotalTime>
  <Words>693</Words>
  <Application>Microsoft Office PowerPoint</Application>
  <PresentationFormat>On-screen Show (4:3)</PresentationFormat>
  <Paragraphs>103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.VnArabia</vt:lpstr>
      <vt:lpstr>.VnAvantH</vt:lpstr>
      <vt:lpstr>.VnBlackH</vt:lpstr>
      <vt:lpstr>.VnTifani HeavyH</vt:lpstr>
      <vt:lpstr>Arial</vt:lpstr>
      <vt:lpstr>Calibri</vt:lpstr>
      <vt:lpstr>Calibri Light</vt:lpstr>
      <vt:lpstr>Comic Sans MS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WIN10</cp:lastModifiedBy>
  <cp:revision>115</cp:revision>
  <dcterms:created xsi:type="dcterms:W3CDTF">2020-12-09T02:04:09Z</dcterms:created>
  <dcterms:modified xsi:type="dcterms:W3CDTF">2024-09-29T12:46:03Z</dcterms:modified>
</cp:coreProperties>
</file>