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avi" ContentType="video/avi"/>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0" r:id="rId2"/>
  </p:sldMasterIdLst>
  <p:notesMasterIdLst>
    <p:notesMasterId r:id="rId31"/>
  </p:notesMasterIdLst>
  <p:sldIdLst>
    <p:sldId id="327" r:id="rId3"/>
    <p:sldId id="328" r:id="rId4"/>
    <p:sldId id="329" r:id="rId5"/>
    <p:sldId id="330" r:id="rId6"/>
    <p:sldId id="331" r:id="rId7"/>
    <p:sldId id="332" r:id="rId8"/>
    <p:sldId id="333" r:id="rId9"/>
    <p:sldId id="334" r:id="rId10"/>
    <p:sldId id="335" r:id="rId11"/>
    <p:sldId id="533" r:id="rId12"/>
    <p:sldId id="485" r:id="rId13"/>
    <p:sldId id="535" r:id="rId14"/>
    <p:sldId id="563" r:id="rId15"/>
    <p:sldId id="536" r:id="rId16"/>
    <p:sldId id="537" r:id="rId17"/>
    <p:sldId id="557" r:id="rId18"/>
    <p:sldId id="538" r:id="rId19"/>
    <p:sldId id="559" r:id="rId20"/>
    <p:sldId id="539" r:id="rId21"/>
    <p:sldId id="546" r:id="rId22"/>
    <p:sldId id="547" r:id="rId23"/>
    <p:sldId id="560" r:id="rId24"/>
    <p:sldId id="561" r:id="rId25"/>
    <p:sldId id="548" r:id="rId26"/>
    <p:sldId id="549" r:id="rId27"/>
    <p:sldId id="562" r:id="rId28"/>
    <p:sldId id="551" r:id="rId29"/>
    <p:sldId id="486" r:id="rId30"/>
  </p:sldIdLst>
  <p:sldSz cx="9144000" cy="5143500" type="screen16x9"/>
  <p:notesSz cx="6858000" cy="9144000"/>
  <p:embeddedFontLst>
    <p:embeddedFont>
      <p:font typeface="#9Slide03 Arima Madurai Bold" charset="0"/>
      <p:bold r:id="rId32"/>
    </p:embeddedFont>
    <p:embeddedFont>
      <p:font typeface="Calibri" pitchFamily="34" charset="0"/>
      <p:regular r:id="rId33"/>
      <p:bold r:id="rId34"/>
      <p:italic r:id="rId35"/>
      <p:boldItalic r:id="rId36"/>
    </p:embeddedFont>
    <p:embeddedFont>
      <p:font typeface="Arial Unicode MS" pitchFamily="34" charset="-128"/>
      <p:regular r:id="rId37"/>
    </p:embeddedFont>
    <p:embeddedFont>
      <p:font typeface="#9Slide03 BoosterNextFYBlack" charset="0"/>
      <p:regular r:id="rId38"/>
    </p:embeddedFont>
    <p:embeddedFont>
      <p:font typeface="Tahoma" pitchFamily="34" charset="0"/>
      <p:regular r:id="rId39"/>
      <p:bold r:id="rId40"/>
    </p:embeddedFont>
    <p:embeddedFont>
      <p:font typeface="#9Slide05 Good Vibes Pro" charset="0"/>
      <p:regular r:id="rId41"/>
    </p:embeddedFont>
    <p:embeddedFont>
      <p:font typeface="#9Slide05 SVNBeloved" charset="0"/>
      <p:regular r:id="rId42"/>
    </p:embeddedFont>
    <p:embeddedFont>
      <p:font typeface="楷体" pitchFamily="49" charset="-122"/>
      <p:regular r:id="rId43"/>
    </p:embeddedFont>
    <p:embeddedFont>
      <p:font typeface="宋体" pitchFamily="2" charset="-122"/>
      <p:regular r:id="rId44"/>
    </p:embeddedFont>
    <p:embeddedFont>
      <p:font typeface="#9Slide06 FS Playlist Script" charset="0"/>
      <p:regular r:id="rId45"/>
    </p:embeddedFont>
    <p:embeddedFont>
      <p:font typeface="#9Slide05 Rukola" charset="0"/>
      <p:regular r:id="rId46"/>
    </p:embeddedFont>
    <p:embeddedFont>
      <p:font typeface="Bahnschrift SemiBold SemiConden" charset="0"/>
      <p:bold r:id="rId47"/>
    </p:embeddedFont>
    <p:embeddedFont>
      <p:font typeface="#9Slide03 Arima Madurai Black" charset="0"/>
      <p:bold r:id="rId48"/>
    </p:embeddedFont>
    <p:embeddedFont>
      <p:font typeface="#9Slide03 Cabin Bold" charset="0"/>
      <p:bold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4B3A"/>
    <a:srgbClr val="C3B49D"/>
    <a:srgbClr val="EE6D87"/>
    <a:srgbClr val="6A9ED3"/>
    <a:srgbClr val="DB6EA9"/>
    <a:srgbClr val="B63E7B"/>
    <a:srgbClr val="EBB8D9"/>
    <a:srgbClr val="9BBB59"/>
    <a:srgbClr val="C0504D"/>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00" autoAdjust="0"/>
  </p:normalViewPr>
  <p:slideViewPr>
    <p:cSldViewPr>
      <p:cViewPr>
        <p:scale>
          <a:sx n="102" d="100"/>
          <a:sy n="102" d="100"/>
        </p:scale>
        <p:origin x="-456" y="-5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8CE093-0987-4123-A19C-C73418D4581B}" type="datetimeFigureOut">
              <a:rPr lang="zh-CN" altLang="en-US" smtClean="0"/>
              <a:t>2024/10/29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7390C9-E209-452A-AF2C-23D0DB5DF8D6}" type="slidenum">
              <a:rPr lang="zh-CN" altLang="en-US" smtClean="0"/>
              <a:t>‹#›</a:t>
            </a:fld>
            <a:endParaRPr lang="zh-CN" altLang="en-US"/>
          </a:p>
        </p:txBody>
      </p:sp>
    </p:spTree>
    <p:extLst>
      <p:ext uri="{BB962C8B-B14F-4D97-AF65-F5344CB8AC3E}">
        <p14:creationId xmlns:p14="http://schemas.microsoft.com/office/powerpoint/2010/main" val="208963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1AB843A5-71BE-4CA3-851C-2DCFF06256F9}" type="slidenum">
              <a:rPr lang="en-US" altLang="zh-CN" smtClean="0"/>
              <a:pPr>
                <a:defRPr/>
              </a:pPr>
              <a:t>10</a:t>
            </a:fld>
            <a:endParaRPr lang="en-US" altLang="zh-CN"/>
          </a:p>
        </p:txBody>
      </p:sp>
    </p:spTree>
    <p:extLst>
      <p:ext uri="{BB962C8B-B14F-4D97-AF65-F5344CB8AC3E}">
        <p14:creationId xmlns:p14="http://schemas.microsoft.com/office/powerpoint/2010/main" val="3392301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28</a:t>
            </a:fld>
            <a:endParaRPr lang="zh-CN" altLang="en-US"/>
          </a:p>
        </p:txBody>
      </p:sp>
    </p:spTree>
    <p:extLst>
      <p:ext uri="{BB962C8B-B14F-4D97-AF65-F5344CB8AC3E}">
        <p14:creationId xmlns:p14="http://schemas.microsoft.com/office/powerpoint/2010/main" val="4068869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04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8290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4047664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7259435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0062549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3038349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5112791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3380654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3561931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6571341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4966332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863278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338813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961295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4327846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32619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14071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4997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日期占位符 2"/>
          <p:cNvSpPr>
            <a:spLocks noGrp="1"/>
          </p:cNvSpPr>
          <p:nvPr>
            <p:ph type="dt" sz="half" idx="10"/>
          </p:nvPr>
        </p:nvSpPr>
        <p:spPr/>
        <p:txBody>
          <a:bodyPr/>
          <a:lstStyle/>
          <a:p>
            <a:fld id="{32274D81-BE9C-4C9D-8371-8BC208C7A872}" type="datetimeFigureOut">
              <a:rPr lang="zh-CN" altLang="en-US" smtClean="0"/>
              <a:t>2024/10/29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pic>
        <p:nvPicPr>
          <p:cNvPr id="29"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4358"/>
            <a:ext cx="447484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20578004">
            <a:off x="270271" y="125265"/>
            <a:ext cx="1223963" cy="7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hasCustomPrompt="1"/>
          </p:nvPr>
        </p:nvSpPr>
        <p:spPr>
          <a:xfrm>
            <a:off x="817240" y="586284"/>
            <a:ext cx="8229600" cy="349548"/>
          </a:xfrm>
        </p:spPr>
        <p:txBody>
          <a:bodyPr>
            <a:noAutofit/>
          </a:bodyPr>
          <a:lstStyle>
            <a:lvl1pPr algn="l">
              <a:defRPr sz="1400" b="1" i="0">
                <a:solidFill>
                  <a:schemeClr val="bg1">
                    <a:lumMod val="95000"/>
                  </a:schemeClr>
                </a:solidFill>
                <a:latin typeface="楷体" panose="02010609060101010101" pitchFamily="49" charset="-122"/>
                <a:ea typeface="楷体" panose="02010609060101010101" pitchFamily="49" charset="-122"/>
              </a:defRPr>
            </a:lvl1pPr>
          </a:lstStyle>
          <a:p>
            <a:r>
              <a:rPr lang="zh-CN" altLang="en-US" dirty="0"/>
              <a:t>第一部分  点击此处输入您的标题</a:t>
            </a:r>
          </a:p>
        </p:txBody>
      </p:sp>
    </p:spTree>
    <p:extLst>
      <p:ext uri="{BB962C8B-B14F-4D97-AF65-F5344CB8AC3E}">
        <p14:creationId xmlns:p14="http://schemas.microsoft.com/office/powerpoint/2010/main" val="3984447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2024/10/29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44165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6047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83346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2274D81-BE9C-4C9D-8371-8BC208C7A872}" type="datetimeFigureOut">
              <a:rPr lang="zh-CN" altLang="en-US" smtClean="0"/>
              <a:t>2024/10/29</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206089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t>10/29/2024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866150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4.png"/><Relationship Id="rId7" Type="http://schemas.openxmlformats.org/officeDocument/2006/relationships/slide" Target="slide5.xml"/><Relationship Id="rId12"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slide" Target="slide3.xml"/><Relationship Id="rId10" Type="http://schemas.openxmlformats.org/officeDocument/2006/relationships/slide" Target="slide8.xml"/><Relationship Id="rId4" Type="http://schemas.openxmlformats.org/officeDocument/2006/relationships/slide" Target="slide2.xml"/><Relationship Id="rId9" Type="http://schemas.openxmlformats.org/officeDocument/2006/relationships/slide" Target="slide7.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hyperlink" Target="file:///D:\2024%20-%202025\1.%20NG&#7918;%20V&#258;N\D&#7920;%20&#193;N%203H1K\1.%20GI&#193;O%20&#193;N%20CH&#205;NH%20KH&#211;A\1.2.%20PPT%20CH&#205;NH%20KH&#211;A%20-%20L&#7846;N%201\B&#192;I%201%20-%20HO&#192;N%20CH&#7880;NH%20-%20NH&#211;M%203H1K\B1.2.%20PHT%20Kh&#243;c%20D&#432;&#417;ng%20Khu&#234;%20-%20Nh&#243;m%203H1K.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hyperlink" Target="file:///D:\2024%20-%202025\1.%20NG&#7918;%20V&#258;N\D&#7920;%20&#193;N%203H1K\1.%20GI&#193;O%20&#193;N%20CH&#205;NH%20KH&#211;A\1.2.%20PPT%20CH&#205;NH%20KH&#211;A%20-%20L&#7846;N%201\B&#192;I%201%20-%20HO&#192;N%20CH&#7880;NH%20-%20NH&#211;M%203H1K\B1.2.%20PHT%20Kh&#243;c%20D&#432;&#417;ng%20Khu&#234;%20-%20Nh&#243;m%203H1K.pdf"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audio" Target="../media/audio2.wav"/><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25.xml.rels><?xml version="1.0" encoding="UTF-8" standalone="yes"?>
<Relationships xmlns="http://schemas.openxmlformats.org/package/2006/relationships"><Relationship Id="rId3" Type="http://schemas.openxmlformats.org/officeDocument/2006/relationships/hyperlink" Target="file:///D:\2024%20-%202025\1.%20NG&#7918;%20V&#258;N\D&#7920;%20&#193;N%203H1K\1.%20GI&#193;O%20&#193;N%20CH&#205;NH%20KH&#211;A\1.2.%20PPT%20CH&#205;NH%20KH&#211;A%20-%20L&#7846;N%201\B&#192;I%201%20-%20HO&#192;N%20CH&#7880;NH%20-%20NH&#211;M%203H1K\B1.2.%20PHT%20Kh&#243;c%20D&#432;&#417;ng%20Khu&#234;%20-%20Nh&#243;m%203H1K.pdf" TargetMode="External"/><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audio" Target="../media/audio2.wav"/><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audio" Target="../media/audio2.wav"/><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audio" Target="../media/audio2.wav"/><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audio" Target="../media/audio2.wav"/><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audio" Target="../media/audio2.wav"/><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audio" Target="../media/audio2.wav"/><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audio" Target="../media/audio2.wav"/><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D555D6F-0CA1-D960-2B06-84F42700C26D}"/>
              </a:ext>
            </a:extLst>
          </p:cNvPr>
          <p:cNvPicPr>
            <a:picLocks noChangeAspect="1"/>
          </p:cNvPicPr>
          <p:nvPr/>
        </p:nvPicPr>
        <p:blipFill>
          <a:blip r:embed="rId3"/>
          <a:stretch>
            <a:fillRect/>
          </a:stretch>
        </p:blipFill>
        <p:spPr>
          <a:xfrm>
            <a:off x="-5330" y="-1787"/>
            <a:ext cx="9142413" cy="5145287"/>
          </a:xfrm>
          <a:prstGeom prst="rect">
            <a:avLst/>
          </a:prstGeom>
        </p:spPr>
      </p:pic>
      <p:sp>
        <p:nvSpPr>
          <p:cNvPr id="4" name="Rectangle 3">
            <a:hlinkClick r:id="rId4" action="ppaction://hlinksldjump"/>
          </p:cNvPr>
          <p:cNvSpPr/>
          <p:nvPr/>
        </p:nvSpPr>
        <p:spPr>
          <a:xfrm>
            <a:off x="541600" y="503311"/>
            <a:ext cx="442437" cy="429578"/>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1</a:t>
            </a:r>
          </a:p>
        </p:txBody>
      </p:sp>
      <p:sp>
        <p:nvSpPr>
          <p:cNvPr id="5" name="Rectangle 4"/>
          <p:cNvSpPr/>
          <p:nvPr/>
        </p:nvSpPr>
        <p:spPr>
          <a:xfrm>
            <a:off x="2311975" y="552058"/>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6" name="Rectangle 5"/>
          <p:cNvSpPr/>
          <p:nvPr/>
        </p:nvSpPr>
        <p:spPr>
          <a:xfrm>
            <a:off x="2791083" y="552058"/>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7" name="Rectangle 6"/>
          <p:cNvSpPr/>
          <p:nvPr/>
        </p:nvSpPr>
        <p:spPr>
          <a:xfrm>
            <a:off x="3271143" y="552058"/>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8" name="Rectangle 7"/>
          <p:cNvSpPr/>
          <p:nvPr/>
        </p:nvSpPr>
        <p:spPr>
          <a:xfrm>
            <a:off x="3758346" y="552058"/>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9" name="Rectangle 8"/>
          <p:cNvSpPr/>
          <p:nvPr/>
        </p:nvSpPr>
        <p:spPr>
          <a:xfrm>
            <a:off x="4235073" y="552058"/>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0" name="Rectangle 9"/>
          <p:cNvSpPr/>
          <p:nvPr/>
        </p:nvSpPr>
        <p:spPr>
          <a:xfrm>
            <a:off x="4711799" y="552058"/>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7" name="Rectangle 26"/>
          <p:cNvSpPr/>
          <p:nvPr/>
        </p:nvSpPr>
        <p:spPr>
          <a:xfrm>
            <a:off x="541600" y="503311"/>
            <a:ext cx="442437" cy="42957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1</a:t>
            </a:r>
          </a:p>
        </p:txBody>
      </p:sp>
      <p:sp>
        <p:nvSpPr>
          <p:cNvPr id="28" name="Rectangle 27"/>
          <p:cNvSpPr/>
          <p:nvPr/>
        </p:nvSpPr>
        <p:spPr>
          <a:xfrm>
            <a:off x="2311975" y="552058"/>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L</a:t>
            </a:r>
          </a:p>
        </p:txBody>
      </p:sp>
      <p:sp>
        <p:nvSpPr>
          <p:cNvPr id="29" name="Rectangle 28"/>
          <p:cNvSpPr/>
          <p:nvPr/>
        </p:nvSpPr>
        <p:spPr>
          <a:xfrm>
            <a:off x="2791083" y="552058"/>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srgbClr val="FF0000"/>
                </a:solidFill>
                <a:latin typeface="#9Slide03 Cabin Bold" panose="00000800000000000000" pitchFamily="2" charset="0"/>
                <a:ea typeface="Tahoma" panose="020B0604030504040204" pitchFamily="34" charset="0"/>
                <a:cs typeface="#9Slide03 Arima Madurai Bold" panose="00000800000000000000" charset="0"/>
              </a:rPr>
              <a:t>Ụ</a:t>
            </a:r>
          </a:p>
        </p:txBody>
      </p:sp>
      <p:sp>
        <p:nvSpPr>
          <p:cNvPr id="30" name="Rectangle 29"/>
          <p:cNvSpPr/>
          <p:nvPr/>
        </p:nvSpPr>
        <p:spPr>
          <a:xfrm>
            <a:off x="3271143" y="552058"/>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C</a:t>
            </a:r>
          </a:p>
        </p:txBody>
      </p:sp>
      <p:sp>
        <p:nvSpPr>
          <p:cNvPr id="31" name="Rectangle 30"/>
          <p:cNvSpPr/>
          <p:nvPr/>
        </p:nvSpPr>
        <p:spPr>
          <a:xfrm>
            <a:off x="3758346" y="552058"/>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B</a:t>
            </a:r>
          </a:p>
        </p:txBody>
      </p:sp>
      <p:sp>
        <p:nvSpPr>
          <p:cNvPr id="32" name="Rectangle 31"/>
          <p:cNvSpPr/>
          <p:nvPr/>
        </p:nvSpPr>
        <p:spPr>
          <a:xfrm>
            <a:off x="4235073" y="552058"/>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Á</a:t>
            </a:r>
          </a:p>
        </p:txBody>
      </p:sp>
      <p:sp>
        <p:nvSpPr>
          <p:cNvPr id="33" name="Rectangle 32"/>
          <p:cNvSpPr/>
          <p:nvPr/>
        </p:nvSpPr>
        <p:spPr>
          <a:xfrm>
            <a:off x="4711799" y="552058"/>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T</a:t>
            </a:r>
          </a:p>
        </p:txBody>
      </p:sp>
      <p:sp>
        <p:nvSpPr>
          <p:cNvPr id="51" name="Rectangle 50">
            <a:hlinkClick r:id="rId5" action="ppaction://hlinksldjump"/>
          </p:cNvPr>
          <p:cNvSpPr/>
          <p:nvPr/>
        </p:nvSpPr>
        <p:spPr>
          <a:xfrm>
            <a:off x="546516" y="979530"/>
            <a:ext cx="442437" cy="429578"/>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2</a:t>
            </a:r>
          </a:p>
        </p:txBody>
      </p:sp>
      <p:sp>
        <p:nvSpPr>
          <p:cNvPr id="52" name="Rectangle 51"/>
          <p:cNvSpPr/>
          <p:nvPr/>
        </p:nvSpPr>
        <p:spPr>
          <a:xfrm>
            <a:off x="1847850" y="102286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53" name="Rectangle 52"/>
          <p:cNvSpPr/>
          <p:nvPr/>
        </p:nvSpPr>
        <p:spPr>
          <a:xfrm>
            <a:off x="2326958" y="102286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54" name="Rectangle 53"/>
          <p:cNvSpPr/>
          <p:nvPr/>
        </p:nvSpPr>
        <p:spPr>
          <a:xfrm>
            <a:off x="2807018" y="102286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55" name="Rectangle 54"/>
          <p:cNvSpPr/>
          <p:nvPr/>
        </p:nvSpPr>
        <p:spPr>
          <a:xfrm>
            <a:off x="3294221" y="102286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56" name="Rectangle 55"/>
          <p:cNvSpPr/>
          <p:nvPr/>
        </p:nvSpPr>
        <p:spPr>
          <a:xfrm>
            <a:off x="3770948" y="102286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57" name="Rectangle 56"/>
          <p:cNvSpPr/>
          <p:nvPr/>
        </p:nvSpPr>
        <p:spPr>
          <a:xfrm>
            <a:off x="4247674" y="102286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58" name="Rectangle 57"/>
          <p:cNvSpPr/>
          <p:nvPr/>
        </p:nvSpPr>
        <p:spPr>
          <a:xfrm>
            <a:off x="4724400" y="102286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74" name="Rectangle 73"/>
          <p:cNvSpPr/>
          <p:nvPr/>
        </p:nvSpPr>
        <p:spPr>
          <a:xfrm>
            <a:off x="546516" y="979530"/>
            <a:ext cx="442437" cy="42957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2</a:t>
            </a:r>
          </a:p>
        </p:txBody>
      </p:sp>
      <p:sp>
        <p:nvSpPr>
          <p:cNvPr id="75" name="Rectangle 74"/>
          <p:cNvSpPr/>
          <p:nvPr/>
        </p:nvSpPr>
        <p:spPr>
          <a:xfrm>
            <a:off x="1847850" y="102286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B</a:t>
            </a:r>
          </a:p>
        </p:txBody>
      </p:sp>
      <p:sp>
        <p:nvSpPr>
          <p:cNvPr id="76" name="Rectangle 75"/>
          <p:cNvSpPr/>
          <p:nvPr/>
        </p:nvSpPr>
        <p:spPr>
          <a:xfrm>
            <a:off x="2326958" y="102286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Ố</a:t>
            </a:r>
          </a:p>
        </p:txBody>
      </p:sp>
      <p:sp>
        <p:nvSpPr>
          <p:cNvPr id="77" name="Rectangle 76"/>
          <p:cNvSpPr/>
          <p:nvPr/>
        </p:nvSpPr>
        <p:spPr>
          <a:xfrm>
            <a:off x="2807018" y="102286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srgbClr val="FF0000"/>
                </a:solidFill>
                <a:latin typeface="#9Slide03 Cabin Bold" panose="00000800000000000000" pitchFamily="2" charset="0"/>
                <a:ea typeface="Tahoma" panose="020B0604030504040204" pitchFamily="34" charset="0"/>
                <a:cs typeface="#9Slide03 Arima Madurai Bold" panose="00000800000000000000" charset="0"/>
              </a:rPr>
              <a:t>N</a:t>
            </a:r>
          </a:p>
        </p:txBody>
      </p:sp>
      <p:sp>
        <p:nvSpPr>
          <p:cNvPr id="78" name="Rectangle 77"/>
          <p:cNvSpPr/>
          <p:nvPr/>
        </p:nvSpPr>
        <p:spPr>
          <a:xfrm>
            <a:off x="3294221" y="102286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D</a:t>
            </a:r>
          </a:p>
        </p:txBody>
      </p:sp>
      <p:sp>
        <p:nvSpPr>
          <p:cNvPr id="79" name="Rectangle 78"/>
          <p:cNvSpPr/>
          <p:nvPr/>
        </p:nvSpPr>
        <p:spPr>
          <a:xfrm>
            <a:off x="3770948" y="102286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Ò</a:t>
            </a:r>
          </a:p>
        </p:txBody>
      </p:sp>
      <p:sp>
        <p:nvSpPr>
          <p:cNvPr id="80" name="Rectangle 79"/>
          <p:cNvSpPr/>
          <p:nvPr/>
        </p:nvSpPr>
        <p:spPr>
          <a:xfrm>
            <a:off x="4247674" y="102286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N</a:t>
            </a:r>
          </a:p>
        </p:txBody>
      </p:sp>
      <p:sp>
        <p:nvSpPr>
          <p:cNvPr id="81" name="Rectangle 80"/>
          <p:cNvSpPr/>
          <p:nvPr/>
        </p:nvSpPr>
        <p:spPr>
          <a:xfrm>
            <a:off x="4724400" y="102286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srgbClr val="FF0000"/>
                </a:solidFill>
                <a:latin typeface="#9Slide03 Cabin Bold" panose="00000800000000000000" pitchFamily="2" charset="0"/>
                <a:ea typeface="Tahoma" panose="020B0604030504040204" pitchFamily="34" charset="0"/>
                <a:cs typeface="#9Slide03 Arima Madurai Bold" panose="00000800000000000000" charset="0"/>
              </a:rPr>
              <a:t>G</a:t>
            </a:r>
          </a:p>
        </p:txBody>
      </p:sp>
      <p:sp>
        <p:nvSpPr>
          <p:cNvPr id="97" name="Rectangle 96">
            <a:hlinkClick r:id="rId6" action="ppaction://hlinksldjump"/>
          </p:cNvPr>
          <p:cNvSpPr/>
          <p:nvPr/>
        </p:nvSpPr>
        <p:spPr>
          <a:xfrm>
            <a:off x="546516" y="1471020"/>
            <a:ext cx="442437" cy="429578"/>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3</a:t>
            </a:r>
          </a:p>
        </p:txBody>
      </p:sp>
      <p:sp>
        <p:nvSpPr>
          <p:cNvPr id="98" name="Rectangle 97"/>
          <p:cNvSpPr/>
          <p:nvPr/>
        </p:nvSpPr>
        <p:spPr>
          <a:xfrm>
            <a:off x="2788701" y="148808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99" name="Rectangle 98"/>
          <p:cNvSpPr/>
          <p:nvPr/>
        </p:nvSpPr>
        <p:spPr>
          <a:xfrm>
            <a:off x="3267809" y="148808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00" name="Rectangle 99"/>
          <p:cNvSpPr/>
          <p:nvPr/>
        </p:nvSpPr>
        <p:spPr>
          <a:xfrm>
            <a:off x="3747869" y="148808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01" name="Rectangle 100"/>
          <p:cNvSpPr/>
          <p:nvPr/>
        </p:nvSpPr>
        <p:spPr>
          <a:xfrm>
            <a:off x="4235072" y="148808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02" name="Rectangle 101"/>
          <p:cNvSpPr/>
          <p:nvPr/>
        </p:nvSpPr>
        <p:spPr>
          <a:xfrm>
            <a:off x="4711799" y="148808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03" name="Rectangle 102"/>
          <p:cNvSpPr/>
          <p:nvPr/>
        </p:nvSpPr>
        <p:spPr>
          <a:xfrm>
            <a:off x="5188525" y="148808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04" name="Rectangle 103"/>
          <p:cNvSpPr/>
          <p:nvPr/>
        </p:nvSpPr>
        <p:spPr>
          <a:xfrm>
            <a:off x="5665251" y="148808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20" name="Rectangle 119"/>
          <p:cNvSpPr/>
          <p:nvPr/>
        </p:nvSpPr>
        <p:spPr>
          <a:xfrm>
            <a:off x="546516" y="1471020"/>
            <a:ext cx="442437" cy="42957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3</a:t>
            </a:r>
          </a:p>
        </p:txBody>
      </p:sp>
      <p:sp>
        <p:nvSpPr>
          <p:cNvPr id="121" name="Rectangle 120"/>
          <p:cNvSpPr/>
          <p:nvPr/>
        </p:nvSpPr>
        <p:spPr>
          <a:xfrm>
            <a:off x="2788701" y="148808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V</a:t>
            </a:r>
          </a:p>
        </p:txBody>
      </p:sp>
      <p:sp>
        <p:nvSpPr>
          <p:cNvPr id="122" name="Rectangle 121"/>
          <p:cNvSpPr/>
          <p:nvPr/>
        </p:nvSpPr>
        <p:spPr>
          <a:xfrm>
            <a:off x="3267809" y="148808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Ầ</a:t>
            </a:r>
          </a:p>
        </p:txBody>
      </p:sp>
      <p:sp>
        <p:nvSpPr>
          <p:cNvPr id="123" name="Rectangle 122"/>
          <p:cNvSpPr/>
          <p:nvPr/>
        </p:nvSpPr>
        <p:spPr>
          <a:xfrm>
            <a:off x="3747869" y="148808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srgbClr val="FF0000"/>
                </a:solidFill>
                <a:latin typeface="#9Slide03 Cabin Bold" panose="00000800000000000000" pitchFamily="2" charset="0"/>
                <a:ea typeface="Tahoma" panose="020B0604030504040204" pitchFamily="34" charset="0"/>
                <a:cs typeface="#9Slide03 Arima Madurai Bold" panose="00000800000000000000" charset="0"/>
              </a:rPr>
              <a:t>N</a:t>
            </a:r>
          </a:p>
        </p:txBody>
      </p:sp>
      <p:sp>
        <p:nvSpPr>
          <p:cNvPr id="124" name="Rectangle 123"/>
          <p:cNvSpPr/>
          <p:nvPr/>
        </p:nvSpPr>
        <p:spPr>
          <a:xfrm>
            <a:off x="4235072" y="148808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C</a:t>
            </a:r>
          </a:p>
        </p:txBody>
      </p:sp>
      <p:sp>
        <p:nvSpPr>
          <p:cNvPr id="125" name="Rectangle 124"/>
          <p:cNvSpPr/>
          <p:nvPr/>
        </p:nvSpPr>
        <p:spPr>
          <a:xfrm>
            <a:off x="4711799" y="148808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H</a:t>
            </a:r>
          </a:p>
        </p:txBody>
      </p:sp>
      <p:sp>
        <p:nvSpPr>
          <p:cNvPr id="126" name="Rectangle 125"/>
          <p:cNvSpPr/>
          <p:nvPr/>
        </p:nvSpPr>
        <p:spPr>
          <a:xfrm>
            <a:off x="5188525" y="148808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Â</a:t>
            </a:r>
          </a:p>
        </p:txBody>
      </p:sp>
      <p:sp>
        <p:nvSpPr>
          <p:cNvPr id="127" name="Rectangle 126"/>
          <p:cNvSpPr/>
          <p:nvPr/>
        </p:nvSpPr>
        <p:spPr>
          <a:xfrm>
            <a:off x="5665251" y="148808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N</a:t>
            </a:r>
          </a:p>
        </p:txBody>
      </p:sp>
      <p:sp>
        <p:nvSpPr>
          <p:cNvPr id="143" name="Rectangle 142">
            <a:hlinkClick r:id="rId7" action="ppaction://hlinksldjump"/>
          </p:cNvPr>
          <p:cNvSpPr/>
          <p:nvPr/>
        </p:nvSpPr>
        <p:spPr>
          <a:xfrm>
            <a:off x="546516" y="1950127"/>
            <a:ext cx="442437" cy="429578"/>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4</a:t>
            </a:r>
          </a:p>
        </p:txBody>
      </p:sp>
      <p:sp>
        <p:nvSpPr>
          <p:cNvPr id="144" name="Rectangle 143"/>
          <p:cNvSpPr/>
          <p:nvPr/>
        </p:nvSpPr>
        <p:spPr>
          <a:xfrm>
            <a:off x="1346616"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45" name="Rectangle 144"/>
          <p:cNvSpPr/>
          <p:nvPr/>
        </p:nvSpPr>
        <p:spPr>
          <a:xfrm>
            <a:off x="1825724"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46" name="Rectangle 145"/>
          <p:cNvSpPr/>
          <p:nvPr/>
        </p:nvSpPr>
        <p:spPr>
          <a:xfrm>
            <a:off x="2305784"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47" name="Rectangle 146"/>
          <p:cNvSpPr/>
          <p:nvPr/>
        </p:nvSpPr>
        <p:spPr>
          <a:xfrm>
            <a:off x="2792987"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48" name="Rectangle 147"/>
          <p:cNvSpPr/>
          <p:nvPr/>
        </p:nvSpPr>
        <p:spPr>
          <a:xfrm>
            <a:off x="3269714"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49" name="Rectangle 148"/>
          <p:cNvSpPr/>
          <p:nvPr/>
        </p:nvSpPr>
        <p:spPr>
          <a:xfrm>
            <a:off x="3746440"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50" name="Rectangle 149"/>
          <p:cNvSpPr/>
          <p:nvPr/>
        </p:nvSpPr>
        <p:spPr>
          <a:xfrm>
            <a:off x="4223166"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51" name="Rectangle 150"/>
          <p:cNvSpPr/>
          <p:nvPr/>
        </p:nvSpPr>
        <p:spPr>
          <a:xfrm>
            <a:off x="4706560"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52" name="Rectangle 151"/>
          <p:cNvSpPr/>
          <p:nvPr/>
        </p:nvSpPr>
        <p:spPr>
          <a:xfrm>
            <a:off x="5193287"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53" name="Rectangle 152"/>
          <p:cNvSpPr/>
          <p:nvPr/>
        </p:nvSpPr>
        <p:spPr>
          <a:xfrm>
            <a:off x="5680491"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54" name="Rectangle 153"/>
          <p:cNvSpPr/>
          <p:nvPr/>
        </p:nvSpPr>
        <p:spPr>
          <a:xfrm>
            <a:off x="6151979"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55" name="Rectangle 154"/>
          <p:cNvSpPr/>
          <p:nvPr/>
        </p:nvSpPr>
        <p:spPr>
          <a:xfrm>
            <a:off x="6632039"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56" name="Rectangle 155"/>
          <p:cNvSpPr/>
          <p:nvPr/>
        </p:nvSpPr>
        <p:spPr>
          <a:xfrm>
            <a:off x="7112099" y="195012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66" name="Rectangle 165"/>
          <p:cNvSpPr/>
          <p:nvPr/>
        </p:nvSpPr>
        <p:spPr>
          <a:xfrm>
            <a:off x="546516" y="1950127"/>
            <a:ext cx="442437" cy="42957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4</a:t>
            </a:r>
          </a:p>
        </p:txBody>
      </p:sp>
      <p:sp>
        <p:nvSpPr>
          <p:cNvPr id="167" name="Rectangle 166"/>
          <p:cNvSpPr/>
          <p:nvPr/>
        </p:nvSpPr>
        <p:spPr>
          <a:xfrm>
            <a:off x="1346616"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T</a:t>
            </a:r>
          </a:p>
        </p:txBody>
      </p:sp>
      <p:sp>
        <p:nvSpPr>
          <p:cNvPr id="168" name="Rectangle 167"/>
          <p:cNvSpPr/>
          <p:nvPr/>
        </p:nvSpPr>
        <p:spPr>
          <a:xfrm>
            <a:off x="1825724"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srgbClr val="FF0000"/>
                </a:solidFill>
                <a:latin typeface="#9Slide03 Cabin Bold" panose="00000800000000000000" pitchFamily="2" charset="0"/>
                <a:ea typeface="Tahoma" panose="020B0604030504040204" pitchFamily="34" charset="0"/>
                <a:cs typeface="#9Slide03 Arima Madurai Bold" panose="00000800000000000000" charset="0"/>
              </a:rPr>
              <a:t>H</a:t>
            </a:r>
          </a:p>
        </p:txBody>
      </p:sp>
      <p:sp>
        <p:nvSpPr>
          <p:cNvPr id="169" name="Rectangle 168"/>
          <p:cNvSpPr/>
          <p:nvPr/>
        </p:nvSpPr>
        <p:spPr>
          <a:xfrm>
            <a:off x="2305784"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E</a:t>
            </a:r>
          </a:p>
        </p:txBody>
      </p:sp>
      <p:sp>
        <p:nvSpPr>
          <p:cNvPr id="170" name="Rectangle 169"/>
          <p:cNvSpPr/>
          <p:nvPr/>
        </p:nvSpPr>
        <p:spPr>
          <a:xfrm>
            <a:off x="2792987"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O</a:t>
            </a:r>
          </a:p>
        </p:txBody>
      </p:sp>
      <p:sp>
        <p:nvSpPr>
          <p:cNvPr id="171" name="Rectangle 170"/>
          <p:cNvSpPr/>
          <p:nvPr/>
        </p:nvSpPr>
        <p:spPr>
          <a:xfrm>
            <a:off x="3269714"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T</a:t>
            </a:r>
          </a:p>
        </p:txBody>
      </p:sp>
      <p:sp>
        <p:nvSpPr>
          <p:cNvPr id="172" name="Rectangle 171"/>
          <p:cNvSpPr/>
          <p:nvPr/>
        </p:nvSpPr>
        <p:spPr>
          <a:xfrm>
            <a:off x="3746440"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H</a:t>
            </a:r>
          </a:p>
        </p:txBody>
      </p:sp>
      <p:sp>
        <p:nvSpPr>
          <p:cNvPr id="173" name="Rectangle 172"/>
          <p:cNvSpPr/>
          <p:nvPr/>
        </p:nvSpPr>
        <p:spPr>
          <a:xfrm>
            <a:off x="4223166"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srgbClr val="FF0000"/>
                </a:solidFill>
                <a:latin typeface="#9Slide03 Cabin Bold" panose="00000800000000000000" pitchFamily="2" charset="0"/>
                <a:ea typeface="Tahoma" panose="020B0604030504040204" pitchFamily="34" charset="0"/>
                <a:cs typeface="#9Slide03 Arima Madurai Bold" panose="00000800000000000000" charset="0"/>
              </a:rPr>
              <a:t>Ể</a:t>
            </a:r>
          </a:p>
        </p:txBody>
      </p:sp>
      <p:sp>
        <p:nvSpPr>
          <p:cNvPr id="174" name="Rectangle 173"/>
          <p:cNvSpPr/>
          <p:nvPr/>
        </p:nvSpPr>
        <p:spPr>
          <a:xfrm>
            <a:off x="4706560"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L</a:t>
            </a:r>
          </a:p>
        </p:txBody>
      </p:sp>
      <p:sp>
        <p:nvSpPr>
          <p:cNvPr id="175" name="Rectangle 174"/>
          <p:cNvSpPr/>
          <p:nvPr/>
        </p:nvSpPr>
        <p:spPr>
          <a:xfrm>
            <a:off x="5193287"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srgbClr val="FF0000"/>
                </a:solidFill>
                <a:latin typeface="#9Slide03 Cabin Bold" panose="00000800000000000000" pitchFamily="2" charset="0"/>
                <a:ea typeface="Tahoma" panose="020B0604030504040204" pitchFamily="34" charset="0"/>
                <a:cs typeface="#9Slide03 Arima Madurai Bold" panose="00000800000000000000" charset="0"/>
              </a:rPr>
              <a:t>Ụ</a:t>
            </a:r>
          </a:p>
        </p:txBody>
      </p:sp>
      <p:sp>
        <p:nvSpPr>
          <p:cNvPr id="176" name="Rectangle 175"/>
          <p:cNvSpPr/>
          <p:nvPr/>
        </p:nvSpPr>
        <p:spPr>
          <a:xfrm>
            <a:off x="5680491"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C</a:t>
            </a:r>
          </a:p>
        </p:txBody>
      </p:sp>
      <p:sp>
        <p:nvSpPr>
          <p:cNvPr id="177" name="Rectangle 176"/>
          <p:cNvSpPr/>
          <p:nvPr/>
        </p:nvSpPr>
        <p:spPr>
          <a:xfrm>
            <a:off x="6151979"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B</a:t>
            </a:r>
          </a:p>
        </p:txBody>
      </p:sp>
      <p:sp>
        <p:nvSpPr>
          <p:cNvPr id="178" name="Rectangle 177"/>
          <p:cNvSpPr/>
          <p:nvPr/>
        </p:nvSpPr>
        <p:spPr>
          <a:xfrm>
            <a:off x="6632039"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Á</a:t>
            </a:r>
          </a:p>
        </p:txBody>
      </p:sp>
      <p:sp>
        <p:nvSpPr>
          <p:cNvPr id="179" name="Rectangle 178"/>
          <p:cNvSpPr/>
          <p:nvPr/>
        </p:nvSpPr>
        <p:spPr>
          <a:xfrm>
            <a:off x="7112099" y="195012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T</a:t>
            </a:r>
          </a:p>
        </p:txBody>
      </p:sp>
      <p:sp>
        <p:nvSpPr>
          <p:cNvPr id="189" name="Rectangle 188">
            <a:hlinkClick r:id="rId8" action="ppaction://hlinksldjump"/>
          </p:cNvPr>
          <p:cNvSpPr/>
          <p:nvPr/>
        </p:nvSpPr>
        <p:spPr>
          <a:xfrm>
            <a:off x="546516" y="2441617"/>
            <a:ext cx="442437" cy="429578"/>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5</a:t>
            </a:r>
          </a:p>
        </p:txBody>
      </p:sp>
      <p:sp>
        <p:nvSpPr>
          <p:cNvPr id="190" name="Rectangle 189"/>
          <p:cNvSpPr/>
          <p:nvPr/>
        </p:nvSpPr>
        <p:spPr>
          <a:xfrm>
            <a:off x="2305453" y="240240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91" name="Rectangle 190"/>
          <p:cNvSpPr/>
          <p:nvPr/>
        </p:nvSpPr>
        <p:spPr>
          <a:xfrm>
            <a:off x="2784560" y="240240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92" name="Rectangle 191"/>
          <p:cNvSpPr/>
          <p:nvPr/>
        </p:nvSpPr>
        <p:spPr>
          <a:xfrm>
            <a:off x="3264620" y="240240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93" name="Rectangle 192"/>
          <p:cNvSpPr/>
          <p:nvPr/>
        </p:nvSpPr>
        <p:spPr>
          <a:xfrm>
            <a:off x="3751824" y="240240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94" name="Rectangle 193"/>
          <p:cNvSpPr/>
          <p:nvPr/>
        </p:nvSpPr>
        <p:spPr>
          <a:xfrm>
            <a:off x="4228550" y="240240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95" name="Rectangle 194"/>
          <p:cNvSpPr/>
          <p:nvPr/>
        </p:nvSpPr>
        <p:spPr>
          <a:xfrm>
            <a:off x="4705276" y="240240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96" name="Rectangle 195"/>
          <p:cNvSpPr/>
          <p:nvPr/>
        </p:nvSpPr>
        <p:spPr>
          <a:xfrm>
            <a:off x="5182003" y="240240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197" name="Rectangle 196"/>
          <p:cNvSpPr/>
          <p:nvPr/>
        </p:nvSpPr>
        <p:spPr>
          <a:xfrm>
            <a:off x="5665396" y="2402406"/>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12" name="Rectangle 211"/>
          <p:cNvSpPr/>
          <p:nvPr/>
        </p:nvSpPr>
        <p:spPr>
          <a:xfrm>
            <a:off x="546516" y="2441617"/>
            <a:ext cx="442437" cy="42957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5</a:t>
            </a:r>
          </a:p>
        </p:txBody>
      </p:sp>
      <p:sp>
        <p:nvSpPr>
          <p:cNvPr id="213" name="Rectangle 212"/>
          <p:cNvSpPr/>
          <p:nvPr/>
        </p:nvSpPr>
        <p:spPr>
          <a:xfrm>
            <a:off x="2305453" y="240240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srgbClr val="FF0000"/>
                </a:solidFill>
                <a:latin typeface="#9Slide03 Cabin Bold" panose="00000800000000000000" pitchFamily="2" charset="0"/>
                <a:ea typeface="Tahoma" panose="020B0604030504040204" pitchFamily="34" charset="0"/>
                <a:cs typeface="#9Slide03 Arima Madurai Bold" panose="00000800000000000000" charset="0"/>
              </a:rPr>
              <a:t>K</a:t>
            </a:r>
          </a:p>
        </p:txBody>
      </p:sp>
      <p:sp>
        <p:nvSpPr>
          <p:cNvPr id="214" name="Rectangle 213"/>
          <p:cNvSpPr/>
          <p:nvPr/>
        </p:nvSpPr>
        <p:spPr>
          <a:xfrm>
            <a:off x="2784560" y="240240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Ể</a:t>
            </a:r>
          </a:p>
        </p:txBody>
      </p:sp>
      <p:sp>
        <p:nvSpPr>
          <p:cNvPr id="215" name="Rectangle 214"/>
          <p:cNvSpPr/>
          <p:nvPr/>
        </p:nvSpPr>
        <p:spPr>
          <a:xfrm>
            <a:off x="3264620" y="240240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S</a:t>
            </a:r>
          </a:p>
        </p:txBody>
      </p:sp>
      <p:sp>
        <p:nvSpPr>
          <p:cNvPr id="216" name="Rectangle 215"/>
          <p:cNvSpPr/>
          <p:nvPr/>
        </p:nvSpPr>
        <p:spPr>
          <a:xfrm>
            <a:off x="3751824" y="240240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Ự</a:t>
            </a:r>
          </a:p>
        </p:txBody>
      </p:sp>
      <p:sp>
        <p:nvSpPr>
          <p:cNvPr id="217" name="Rectangle 216"/>
          <p:cNvSpPr/>
          <p:nvPr/>
        </p:nvSpPr>
        <p:spPr>
          <a:xfrm>
            <a:off x="4228550" y="240240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V</a:t>
            </a:r>
          </a:p>
        </p:txBody>
      </p:sp>
      <p:sp>
        <p:nvSpPr>
          <p:cNvPr id="218" name="Rectangle 217"/>
          <p:cNvSpPr/>
          <p:nvPr/>
        </p:nvSpPr>
        <p:spPr>
          <a:xfrm>
            <a:off x="4705276" y="240240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I</a:t>
            </a:r>
          </a:p>
        </p:txBody>
      </p:sp>
      <p:sp>
        <p:nvSpPr>
          <p:cNvPr id="219" name="Rectangle 218"/>
          <p:cNvSpPr/>
          <p:nvPr/>
        </p:nvSpPr>
        <p:spPr>
          <a:xfrm>
            <a:off x="5182003" y="240240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srgbClr val="FF0000"/>
                </a:solidFill>
                <a:latin typeface="#9Slide03 Cabin Bold" panose="00000800000000000000" pitchFamily="2" charset="0"/>
                <a:ea typeface="Tahoma" panose="020B0604030504040204" pitchFamily="34" charset="0"/>
                <a:cs typeface="#9Slide03 Arima Madurai Bold" panose="00000800000000000000" charset="0"/>
              </a:rPr>
              <a:t>Ệ</a:t>
            </a:r>
          </a:p>
        </p:txBody>
      </p:sp>
      <p:sp>
        <p:nvSpPr>
          <p:cNvPr id="220" name="Rectangle 219"/>
          <p:cNvSpPr/>
          <p:nvPr/>
        </p:nvSpPr>
        <p:spPr>
          <a:xfrm>
            <a:off x="5665396" y="2402406"/>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C</a:t>
            </a:r>
          </a:p>
        </p:txBody>
      </p:sp>
      <p:sp>
        <p:nvSpPr>
          <p:cNvPr id="235" name="Rectangle 234">
            <a:hlinkClick r:id="rId9" action="ppaction://hlinksldjump"/>
          </p:cNvPr>
          <p:cNvSpPr/>
          <p:nvPr/>
        </p:nvSpPr>
        <p:spPr>
          <a:xfrm>
            <a:off x="546516" y="2908342"/>
            <a:ext cx="442437" cy="429578"/>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6</a:t>
            </a:r>
          </a:p>
        </p:txBody>
      </p:sp>
      <p:sp>
        <p:nvSpPr>
          <p:cNvPr id="236" name="Rectangle 235"/>
          <p:cNvSpPr/>
          <p:nvPr/>
        </p:nvSpPr>
        <p:spPr>
          <a:xfrm>
            <a:off x="1821914" y="288037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37" name="Rectangle 236"/>
          <p:cNvSpPr/>
          <p:nvPr/>
        </p:nvSpPr>
        <p:spPr>
          <a:xfrm>
            <a:off x="2301022" y="288037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38" name="Rectangle 237"/>
          <p:cNvSpPr/>
          <p:nvPr/>
        </p:nvSpPr>
        <p:spPr>
          <a:xfrm>
            <a:off x="2781082" y="288037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39" name="Rectangle 238"/>
          <p:cNvSpPr/>
          <p:nvPr/>
        </p:nvSpPr>
        <p:spPr>
          <a:xfrm>
            <a:off x="3268285" y="288037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40" name="Rectangle 239"/>
          <p:cNvSpPr/>
          <p:nvPr/>
        </p:nvSpPr>
        <p:spPr>
          <a:xfrm>
            <a:off x="3745012" y="288037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41" name="Rectangle 240"/>
          <p:cNvSpPr/>
          <p:nvPr/>
        </p:nvSpPr>
        <p:spPr>
          <a:xfrm>
            <a:off x="4221738" y="288037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42" name="Rectangle 241"/>
          <p:cNvSpPr/>
          <p:nvPr/>
        </p:nvSpPr>
        <p:spPr>
          <a:xfrm>
            <a:off x="4698464" y="288037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43" name="Rectangle 242"/>
          <p:cNvSpPr/>
          <p:nvPr/>
        </p:nvSpPr>
        <p:spPr>
          <a:xfrm>
            <a:off x="5181858" y="288037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44" name="Rectangle 243"/>
          <p:cNvSpPr/>
          <p:nvPr/>
        </p:nvSpPr>
        <p:spPr>
          <a:xfrm>
            <a:off x="5668585" y="2880377"/>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58" name="Rectangle 257"/>
          <p:cNvSpPr/>
          <p:nvPr/>
        </p:nvSpPr>
        <p:spPr>
          <a:xfrm>
            <a:off x="546516" y="2908342"/>
            <a:ext cx="442437" cy="42957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6</a:t>
            </a:r>
          </a:p>
        </p:txBody>
      </p:sp>
      <p:sp>
        <p:nvSpPr>
          <p:cNvPr id="259" name="Rectangle 258"/>
          <p:cNvSpPr/>
          <p:nvPr/>
        </p:nvSpPr>
        <p:spPr>
          <a:xfrm>
            <a:off x="1821914" y="288037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srgbClr val="FF0000"/>
                </a:solidFill>
                <a:latin typeface="#9Slide03 Cabin Bold" panose="00000800000000000000" pitchFamily="2" charset="0"/>
                <a:ea typeface="Tahoma" panose="020B0604030504040204" pitchFamily="34" charset="0"/>
                <a:cs typeface="#9Slide03 Arima Madurai Bold" panose="00000800000000000000" charset="0"/>
              </a:rPr>
              <a:t>N</a:t>
            </a:r>
          </a:p>
        </p:txBody>
      </p:sp>
      <p:sp>
        <p:nvSpPr>
          <p:cNvPr id="260" name="Rectangle 259"/>
          <p:cNvSpPr/>
          <p:nvPr/>
        </p:nvSpPr>
        <p:spPr>
          <a:xfrm>
            <a:off x="2301022" y="288037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H</a:t>
            </a:r>
          </a:p>
        </p:txBody>
      </p:sp>
      <p:sp>
        <p:nvSpPr>
          <p:cNvPr id="261" name="Rectangle 260"/>
          <p:cNvSpPr/>
          <p:nvPr/>
        </p:nvSpPr>
        <p:spPr>
          <a:xfrm>
            <a:off x="2781082" y="288037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Ớ</a:t>
            </a:r>
          </a:p>
        </p:txBody>
      </p:sp>
      <p:sp>
        <p:nvSpPr>
          <p:cNvPr id="262" name="Rectangle 261"/>
          <p:cNvSpPr/>
          <p:nvPr/>
        </p:nvSpPr>
        <p:spPr>
          <a:xfrm>
            <a:off x="3268285" y="288037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T</a:t>
            </a:r>
          </a:p>
        </p:txBody>
      </p:sp>
      <p:sp>
        <p:nvSpPr>
          <p:cNvPr id="263" name="Rectangle 262"/>
          <p:cNvSpPr/>
          <p:nvPr/>
        </p:nvSpPr>
        <p:spPr>
          <a:xfrm>
            <a:off x="3745012" y="288037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H</a:t>
            </a:r>
          </a:p>
        </p:txBody>
      </p:sp>
      <p:sp>
        <p:nvSpPr>
          <p:cNvPr id="264" name="Rectangle 263"/>
          <p:cNvSpPr/>
          <p:nvPr/>
        </p:nvSpPr>
        <p:spPr>
          <a:xfrm>
            <a:off x="4221738" y="288037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Ư</a:t>
            </a:r>
          </a:p>
        </p:txBody>
      </p:sp>
      <p:sp>
        <p:nvSpPr>
          <p:cNvPr id="265" name="Rectangle 264"/>
          <p:cNvSpPr/>
          <p:nvPr/>
        </p:nvSpPr>
        <p:spPr>
          <a:xfrm>
            <a:off x="4698464" y="288037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Ơ</a:t>
            </a:r>
          </a:p>
        </p:txBody>
      </p:sp>
      <p:sp>
        <p:nvSpPr>
          <p:cNvPr id="266" name="Rectangle 265"/>
          <p:cNvSpPr/>
          <p:nvPr/>
        </p:nvSpPr>
        <p:spPr>
          <a:xfrm>
            <a:off x="5181858" y="288037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N</a:t>
            </a:r>
          </a:p>
        </p:txBody>
      </p:sp>
      <p:sp>
        <p:nvSpPr>
          <p:cNvPr id="267" name="Rectangle 266"/>
          <p:cNvSpPr/>
          <p:nvPr/>
        </p:nvSpPr>
        <p:spPr>
          <a:xfrm>
            <a:off x="5668585" y="2880377"/>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G</a:t>
            </a:r>
          </a:p>
        </p:txBody>
      </p:sp>
      <p:sp>
        <p:nvSpPr>
          <p:cNvPr id="281" name="Rectangle 280">
            <a:hlinkClick r:id="rId10" action="ppaction://hlinksldjump"/>
          </p:cNvPr>
          <p:cNvSpPr/>
          <p:nvPr/>
        </p:nvSpPr>
        <p:spPr>
          <a:xfrm>
            <a:off x="546516" y="3387450"/>
            <a:ext cx="442437" cy="429578"/>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7</a:t>
            </a:r>
          </a:p>
        </p:txBody>
      </p:sp>
      <p:sp>
        <p:nvSpPr>
          <p:cNvPr id="282" name="Rectangle 281"/>
          <p:cNvSpPr/>
          <p:nvPr/>
        </p:nvSpPr>
        <p:spPr>
          <a:xfrm>
            <a:off x="2305308" y="3354519"/>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83" name="Rectangle 282"/>
          <p:cNvSpPr/>
          <p:nvPr/>
        </p:nvSpPr>
        <p:spPr>
          <a:xfrm>
            <a:off x="2784415" y="3354519"/>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84" name="Rectangle 283"/>
          <p:cNvSpPr/>
          <p:nvPr/>
        </p:nvSpPr>
        <p:spPr>
          <a:xfrm>
            <a:off x="3264475" y="3354519"/>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85" name="Rectangle 284"/>
          <p:cNvSpPr/>
          <p:nvPr/>
        </p:nvSpPr>
        <p:spPr>
          <a:xfrm>
            <a:off x="3751679" y="3354519"/>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86" name="Rectangle 285"/>
          <p:cNvSpPr/>
          <p:nvPr/>
        </p:nvSpPr>
        <p:spPr>
          <a:xfrm>
            <a:off x="4228405" y="3354519"/>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87" name="Rectangle 286"/>
          <p:cNvSpPr/>
          <p:nvPr/>
        </p:nvSpPr>
        <p:spPr>
          <a:xfrm>
            <a:off x="4705131" y="3354519"/>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88" name="Rectangle 287"/>
          <p:cNvSpPr/>
          <p:nvPr/>
        </p:nvSpPr>
        <p:spPr>
          <a:xfrm>
            <a:off x="5181858" y="3354519"/>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89" name="Rectangle 288"/>
          <p:cNvSpPr/>
          <p:nvPr/>
        </p:nvSpPr>
        <p:spPr>
          <a:xfrm>
            <a:off x="5665251" y="3354519"/>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90" name="Rectangle 289"/>
          <p:cNvSpPr/>
          <p:nvPr/>
        </p:nvSpPr>
        <p:spPr>
          <a:xfrm>
            <a:off x="6151979" y="3354519"/>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291" name="Rectangle 290"/>
          <p:cNvSpPr/>
          <p:nvPr/>
        </p:nvSpPr>
        <p:spPr>
          <a:xfrm>
            <a:off x="6639183" y="3354519"/>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304" name="Rectangle 303"/>
          <p:cNvSpPr/>
          <p:nvPr/>
        </p:nvSpPr>
        <p:spPr>
          <a:xfrm>
            <a:off x="546516" y="3387450"/>
            <a:ext cx="442437" cy="42957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7</a:t>
            </a:r>
          </a:p>
        </p:txBody>
      </p:sp>
      <p:sp>
        <p:nvSpPr>
          <p:cNvPr id="305" name="Rectangle 304"/>
          <p:cNvSpPr/>
          <p:nvPr/>
        </p:nvSpPr>
        <p:spPr>
          <a:xfrm>
            <a:off x="2305308" y="3354519"/>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T</a:t>
            </a:r>
          </a:p>
        </p:txBody>
      </p:sp>
      <p:sp>
        <p:nvSpPr>
          <p:cNvPr id="306" name="Rectangle 305"/>
          <p:cNvSpPr/>
          <p:nvPr/>
        </p:nvSpPr>
        <p:spPr>
          <a:xfrm>
            <a:off x="2784415" y="3354519"/>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R</a:t>
            </a:r>
          </a:p>
        </p:txBody>
      </p:sp>
      <p:sp>
        <p:nvSpPr>
          <p:cNvPr id="307" name="Rectangle 306"/>
          <p:cNvSpPr/>
          <p:nvPr/>
        </p:nvSpPr>
        <p:spPr>
          <a:xfrm>
            <a:off x="3264475" y="3354519"/>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U</a:t>
            </a:r>
          </a:p>
        </p:txBody>
      </p:sp>
      <p:sp>
        <p:nvSpPr>
          <p:cNvPr id="308" name="Rectangle 307"/>
          <p:cNvSpPr/>
          <p:nvPr/>
        </p:nvSpPr>
        <p:spPr>
          <a:xfrm>
            <a:off x="3751679" y="3354519"/>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srgbClr val="FF0000"/>
                </a:solidFill>
                <a:latin typeface="#9Slide03 Cabin Bold" panose="00000800000000000000" pitchFamily="2" charset="0"/>
                <a:ea typeface="Tahoma" panose="020B0604030504040204" pitchFamily="34" charset="0"/>
                <a:cs typeface="#9Slide03 Arima Madurai Bold" panose="00000800000000000000" charset="0"/>
              </a:rPr>
              <a:t>Y</a:t>
            </a:r>
          </a:p>
        </p:txBody>
      </p:sp>
      <p:sp>
        <p:nvSpPr>
          <p:cNvPr id="309" name="Rectangle 308"/>
          <p:cNvSpPr/>
          <p:nvPr/>
        </p:nvSpPr>
        <p:spPr>
          <a:xfrm>
            <a:off x="4228405" y="3354519"/>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Ệ</a:t>
            </a:r>
          </a:p>
        </p:txBody>
      </p:sp>
      <p:sp>
        <p:nvSpPr>
          <p:cNvPr id="310" name="Rectangle 309"/>
          <p:cNvSpPr/>
          <p:nvPr/>
        </p:nvSpPr>
        <p:spPr>
          <a:xfrm>
            <a:off x="4705131" y="3354519"/>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N</a:t>
            </a:r>
          </a:p>
        </p:txBody>
      </p:sp>
      <p:sp>
        <p:nvSpPr>
          <p:cNvPr id="311" name="Rectangle 310"/>
          <p:cNvSpPr/>
          <p:nvPr/>
        </p:nvSpPr>
        <p:spPr>
          <a:xfrm>
            <a:off x="5181858" y="3354519"/>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K</a:t>
            </a:r>
          </a:p>
        </p:txBody>
      </p:sp>
      <p:sp>
        <p:nvSpPr>
          <p:cNvPr id="312" name="Rectangle 311"/>
          <p:cNvSpPr/>
          <p:nvPr/>
        </p:nvSpPr>
        <p:spPr>
          <a:xfrm>
            <a:off x="5665251" y="3354519"/>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I</a:t>
            </a:r>
          </a:p>
        </p:txBody>
      </p:sp>
      <p:sp>
        <p:nvSpPr>
          <p:cNvPr id="313" name="Rectangle 312"/>
          <p:cNvSpPr/>
          <p:nvPr/>
        </p:nvSpPr>
        <p:spPr>
          <a:xfrm>
            <a:off x="6151979" y="3354519"/>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Ề</a:t>
            </a:r>
          </a:p>
        </p:txBody>
      </p:sp>
      <p:sp>
        <p:nvSpPr>
          <p:cNvPr id="314" name="Rectangle 313"/>
          <p:cNvSpPr/>
          <p:nvPr/>
        </p:nvSpPr>
        <p:spPr>
          <a:xfrm>
            <a:off x="6639183" y="3354519"/>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U</a:t>
            </a:r>
          </a:p>
        </p:txBody>
      </p:sp>
      <p:sp>
        <p:nvSpPr>
          <p:cNvPr id="327" name="Rectangle 326">
            <a:hlinkClick r:id="rId11" action="ppaction://hlinksldjump"/>
          </p:cNvPr>
          <p:cNvSpPr/>
          <p:nvPr/>
        </p:nvSpPr>
        <p:spPr>
          <a:xfrm>
            <a:off x="546516" y="3866557"/>
            <a:ext cx="442437" cy="429578"/>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8</a:t>
            </a:r>
          </a:p>
        </p:txBody>
      </p:sp>
      <p:sp>
        <p:nvSpPr>
          <p:cNvPr id="328" name="Rectangle 327"/>
          <p:cNvSpPr/>
          <p:nvPr/>
        </p:nvSpPr>
        <p:spPr>
          <a:xfrm>
            <a:off x="1346616" y="3832490"/>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329" name="Rectangle 328"/>
          <p:cNvSpPr/>
          <p:nvPr/>
        </p:nvSpPr>
        <p:spPr>
          <a:xfrm>
            <a:off x="1825724" y="3832490"/>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330" name="Rectangle 329"/>
          <p:cNvSpPr/>
          <p:nvPr/>
        </p:nvSpPr>
        <p:spPr>
          <a:xfrm>
            <a:off x="2305784" y="3832490"/>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331" name="Rectangle 330"/>
          <p:cNvSpPr/>
          <p:nvPr/>
        </p:nvSpPr>
        <p:spPr>
          <a:xfrm>
            <a:off x="2792987" y="3832490"/>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332" name="Rectangle 331"/>
          <p:cNvSpPr/>
          <p:nvPr/>
        </p:nvSpPr>
        <p:spPr>
          <a:xfrm>
            <a:off x="3269714" y="3832490"/>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333" name="Rectangle 332"/>
          <p:cNvSpPr/>
          <p:nvPr/>
        </p:nvSpPr>
        <p:spPr>
          <a:xfrm>
            <a:off x="3746440" y="3832490"/>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334" name="Rectangle 333"/>
          <p:cNvSpPr/>
          <p:nvPr/>
        </p:nvSpPr>
        <p:spPr>
          <a:xfrm>
            <a:off x="4223166" y="3832490"/>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335" name="Rectangle 334"/>
          <p:cNvSpPr/>
          <p:nvPr/>
        </p:nvSpPr>
        <p:spPr>
          <a:xfrm>
            <a:off x="4706560" y="3832490"/>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336" name="Rectangle 335"/>
          <p:cNvSpPr/>
          <p:nvPr/>
        </p:nvSpPr>
        <p:spPr>
          <a:xfrm>
            <a:off x="5193287" y="3832490"/>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337" name="Rectangle 336"/>
          <p:cNvSpPr/>
          <p:nvPr/>
        </p:nvSpPr>
        <p:spPr>
          <a:xfrm>
            <a:off x="5680491" y="3832490"/>
            <a:ext cx="442437" cy="429578"/>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endParaRPr 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endParaRPr>
          </a:p>
        </p:txBody>
      </p:sp>
      <p:sp>
        <p:nvSpPr>
          <p:cNvPr id="350" name="Rectangle 349"/>
          <p:cNvSpPr/>
          <p:nvPr/>
        </p:nvSpPr>
        <p:spPr>
          <a:xfrm>
            <a:off x="546516" y="3866557"/>
            <a:ext cx="442437" cy="42957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8</a:t>
            </a:r>
          </a:p>
        </p:txBody>
      </p:sp>
      <p:sp>
        <p:nvSpPr>
          <p:cNvPr id="351" name="Rectangle 350"/>
          <p:cNvSpPr/>
          <p:nvPr/>
        </p:nvSpPr>
        <p:spPr>
          <a:xfrm>
            <a:off x="1346616" y="3832490"/>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T</a:t>
            </a:r>
          </a:p>
        </p:txBody>
      </p:sp>
      <p:sp>
        <p:nvSpPr>
          <p:cNvPr id="352" name="Rectangle 351"/>
          <p:cNvSpPr/>
          <p:nvPr/>
        </p:nvSpPr>
        <p:spPr>
          <a:xfrm>
            <a:off x="1825724" y="3832490"/>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R</a:t>
            </a:r>
          </a:p>
        </p:txBody>
      </p:sp>
      <p:sp>
        <p:nvSpPr>
          <p:cNvPr id="353" name="Rectangle 352"/>
          <p:cNvSpPr/>
          <p:nvPr/>
        </p:nvSpPr>
        <p:spPr>
          <a:xfrm>
            <a:off x="2305784" y="3832490"/>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U</a:t>
            </a:r>
          </a:p>
        </p:txBody>
      </p:sp>
      <p:sp>
        <p:nvSpPr>
          <p:cNvPr id="354" name="Rectangle 353"/>
          <p:cNvSpPr/>
          <p:nvPr/>
        </p:nvSpPr>
        <p:spPr>
          <a:xfrm>
            <a:off x="2792987" y="3832490"/>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srgbClr val="FF0000"/>
                </a:solidFill>
                <a:latin typeface="#9Slide03 Cabin Bold" panose="00000800000000000000" pitchFamily="2" charset="0"/>
                <a:ea typeface="Tahoma" panose="020B0604030504040204" pitchFamily="34" charset="0"/>
                <a:cs typeface="#9Slide03 Arima Madurai Bold" panose="00000800000000000000" charset="0"/>
              </a:rPr>
              <a:t>Y</a:t>
            </a:r>
          </a:p>
        </p:txBody>
      </p:sp>
      <p:sp>
        <p:nvSpPr>
          <p:cNvPr id="355" name="Rectangle 354"/>
          <p:cNvSpPr/>
          <p:nvPr/>
        </p:nvSpPr>
        <p:spPr>
          <a:xfrm>
            <a:off x="3269714" y="3832490"/>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Ề</a:t>
            </a:r>
          </a:p>
        </p:txBody>
      </p:sp>
      <p:sp>
        <p:nvSpPr>
          <p:cNvPr id="356" name="Rectangle 355"/>
          <p:cNvSpPr/>
          <p:nvPr/>
        </p:nvSpPr>
        <p:spPr>
          <a:xfrm>
            <a:off x="3746440" y="3832490"/>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N</a:t>
            </a:r>
          </a:p>
        </p:txBody>
      </p:sp>
      <p:sp>
        <p:nvSpPr>
          <p:cNvPr id="357" name="Rectangle 356"/>
          <p:cNvSpPr/>
          <p:nvPr/>
        </p:nvSpPr>
        <p:spPr>
          <a:xfrm>
            <a:off x="4223166" y="3832490"/>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G</a:t>
            </a:r>
          </a:p>
        </p:txBody>
      </p:sp>
      <p:sp>
        <p:nvSpPr>
          <p:cNvPr id="358" name="Rectangle 357"/>
          <p:cNvSpPr/>
          <p:nvPr/>
        </p:nvSpPr>
        <p:spPr>
          <a:xfrm>
            <a:off x="4706560" y="3832490"/>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I</a:t>
            </a:r>
          </a:p>
        </p:txBody>
      </p:sp>
      <p:sp>
        <p:nvSpPr>
          <p:cNvPr id="359" name="Rectangle 358"/>
          <p:cNvSpPr/>
          <p:nvPr/>
        </p:nvSpPr>
        <p:spPr>
          <a:xfrm>
            <a:off x="5193287" y="3832490"/>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Á</a:t>
            </a:r>
          </a:p>
        </p:txBody>
      </p:sp>
      <p:sp>
        <p:nvSpPr>
          <p:cNvPr id="360" name="Rectangle 359"/>
          <p:cNvSpPr/>
          <p:nvPr/>
        </p:nvSpPr>
        <p:spPr>
          <a:xfrm>
            <a:off x="5680491" y="3832490"/>
            <a:ext cx="442437" cy="429578"/>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5000"/>
              </a:lnSpc>
            </a:pPr>
            <a:r>
              <a:rPr lang="en-US" altLang="vi-VN" sz="2100" b="1" dirty="0">
                <a:solidFill>
                  <a:prstClr val="white"/>
                </a:solidFill>
                <a:latin typeface="#9Slide03 Cabin Bold" panose="00000800000000000000" pitchFamily="2" charset="0"/>
                <a:ea typeface="Tahoma" panose="020B0604030504040204" pitchFamily="34" charset="0"/>
                <a:cs typeface="#9Slide03 Arima Madurai Bold" panose="00000800000000000000" charset="0"/>
              </a:rPr>
              <a:t>O</a:t>
            </a:r>
          </a:p>
        </p:txBody>
      </p:sp>
      <p:sp>
        <p:nvSpPr>
          <p:cNvPr id="559" name="Pentagon 558">
            <a:hlinkClick r:id="rId12" action="ppaction://hlinksldjump"/>
          </p:cNvPr>
          <p:cNvSpPr/>
          <p:nvPr/>
        </p:nvSpPr>
        <p:spPr>
          <a:xfrm>
            <a:off x="7967071" y="4731990"/>
            <a:ext cx="1110398" cy="319388"/>
          </a:xfrm>
          <a:prstGeom prst="homePlat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err="1">
                <a:solidFill>
                  <a:prstClr val="white"/>
                </a:solidFill>
                <a:latin typeface="Arial" panose="020B0604020202020204" pitchFamily="34" charset="0"/>
              </a:rPr>
              <a:t>Bài</a:t>
            </a:r>
            <a:r>
              <a:rPr lang="en-US" sz="1350" dirty="0">
                <a:solidFill>
                  <a:prstClr val="white"/>
                </a:solidFill>
                <a:latin typeface="Arial" panose="020B0604020202020204" pitchFamily="34" charset="0"/>
              </a:rPr>
              <a:t> </a:t>
            </a:r>
            <a:r>
              <a:rPr lang="en-US" sz="1350" dirty="0" err="1">
                <a:solidFill>
                  <a:prstClr val="white"/>
                </a:solidFill>
                <a:latin typeface="Arial" panose="020B0604020202020204" pitchFamily="34" charset="0"/>
              </a:rPr>
              <a:t>học</a:t>
            </a:r>
            <a:endParaRPr lang="vi-VN" sz="1350" dirty="0">
              <a:solidFill>
                <a:prstClr val="white"/>
              </a:solidFill>
              <a:latin typeface="Arial" panose="020B0604020202020204" pitchFamily="34" charset="0"/>
            </a:endParaRPr>
          </a:p>
        </p:txBody>
      </p:sp>
      <p:sp>
        <p:nvSpPr>
          <p:cNvPr id="3" name="Rectangles 2"/>
          <p:cNvSpPr/>
          <p:nvPr/>
        </p:nvSpPr>
        <p:spPr>
          <a:xfrm>
            <a:off x="1209660" y="4325747"/>
            <a:ext cx="5333417" cy="507831"/>
          </a:xfrm>
          <a:prstGeom prst="rect">
            <a:avLst/>
          </a:prstGeom>
          <a:noFill/>
          <a:ln>
            <a:noFill/>
          </a:ln>
        </p:spPr>
        <p:txBody>
          <a:bodyPr wrap="square" rtlCol="0" anchor="t">
            <a:spAutoFit/>
          </a:bodyPr>
          <a:lstStyle/>
          <a:p>
            <a:pPr algn="ctr" defTabSz="457200"/>
            <a:r>
              <a:rPr lang="en-US" altLang="zh-CN" sz="2700" b="1" dirty="0" err="1">
                <a:solidFill>
                  <a:srgbClr val="1F497D"/>
                </a:solidFill>
                <a:effectLst>
                  <a:outerShdw blurRad="38100" dist="19050" dir="2700000" algn="tl" rotWithShape="0">
                    <a:prstClr val="black">
                      <a:alpha val="40000"/>
                    </a:prstClr>
                  </a:outerShdw>
                </a:effectLst>
                <a:latin typeface="#9Slide03 BoosterNextFYBlack" panose="02000A03000000020004" charset="0"/>
                <a:ea typeface="宋体" panose="02010600030101010101" pitchFamily="2" charset="-122"/>
                <a:cs typeface="#9Slide03 BoosterNextFYBlack" panose="02000A03000000020004" charset="0"/>
              </a:rPr>
              <a:t>NGUYỄN</a:t>
            </a:r>
            <a:r>
              <a:rPr lang="en-US" altLang="zh-CN" sz="2700" b="1" dirty="0">
                <a:solidFill>
                  <a:srgbClr val="1F497D"/>
                </a:solidFill>
                <a:effectLst>
                  <a:outerShdw blurRad="38100" dist="19050" dir="2700000" algn="tl" rotWithShape="0">
                    <a:prstClr val="black">
                      <a:alpha val="40000"/>
                    </a:prstClr>
                  </a:outerShdw>
                </a:effectLst>
                <a:latin typeface="#9Slide03 BoosterNextFYBlack" panose="02000A03000000020004" charset="0"/>
                <a:ea typeface="宋体" panose="02010600030101010101" pitchFamily="2" charset="-122"/>
                <a:cs typeface="#9Slide03 BoosterNextFYBlack" panose="02000A03000000020004" charset="0"/>
              </a:rPr>
              <a:t> </a:t>
            </a:r>
            <a:r>
              <a:rPr lang="en-US" altLang="zh-CN" sz="2700" b="1" dirty="0" err="1">
                <a:solidFill>
                  <a:srgbClr val="1F497D"/>
                </a:solidFill>
                <a:effectLst>
                  <a:outerShdw blurRad="38100" dist="19050" dir="2700000" algn="tl" rotWithShape="0">
                    <a:prstClr val="black">
                      <a:alpha val="40000"/>
                    </a:prstClr>
                  </a:outerShdw>
                </a:effectLst>
                <a:latin typeface="#9Slide03 BoosterNextFYBlack" panose="02000A03000000020004" charset="0"/>
                <a:ea typeface="宋体" panose="02010600030101010101" pitchFamily="2" charset="-122"/>
                <a:cs typeface="#9Slide03 BoosterNextFYBlack" panose="02000A03000000020004" charset="0"/>
              </a:rPr>
              <a:t>KHUYẾN</a:t>
            </a:r>
            <a:endParaRPr lang="en-US" altLang="zh-CN" sz="2700" b="1" dirty="0">
              <a:solidFill>
                <a:srgbClr val="1F497D"/>
              </a:solidFill>
              <a:effectLst>
                <a:outerShdw blurRad="38100" dist="19050" dir="2700000" algn="tl" rotWithShape="0">
                  <a:prstClr val="black">
                    <a:alpha val="40000"/>
                  </a:prstClr>
                </a:outerShdw>
              </a:effectLst>
              <a:latin typeface="#9Slide03 BoosterNextFYBlack" panose="02000A03000000020004" charset="0"/>
              <a:ea typeface="宋体" panose="02010600030101010101" pitchFamily="2" charset="-122"/>
              <a:cs typeface="#9Slide03 BoosterNextFYBlack" panose="02000A03000000020004" charset="0"/>
            </a:endParaRPr>
          </a:p>
        </p:txBody>
      </p:sp>
      <p:sp>
        <p:nvSpPr>
          <p:cNvPr id="12" name="TextBox 11">
            <a:extLst>
              <a:ext uri="{FF2B5EF4-FFF2-40B4-BE49-F238E27FC236}">
                <a16:creationId xmlns:a16="http://schemas.microsoft.com/office/drawing/2014/main" xmlns="" id="{974F85BA-DA85-C4B4-DEDC-1ABA8D6A9B13}"/>
              </a:ext>
            </a:extLst>
          </p:cNvPr>
          <p:cNvSpPr txBox="1"/>
          <p:nvPr/>
        </p:nvSpPr>
        <p:spPr>
          <a:xfrm>
            <a:off x="7766038" y="763044"/>
            <a:ext cx="1110399" cy="3477875"/>
          </a:xfrm>
          <a:prstGeom prst="rect">
            <a:avLst/>
          </a:prstGeom>
          <a:noFill/>
          <a:ln w="38100">
            <a:solidFill>
              <a:srgbClr val="2E5D74"/>
            </a:solidFill>
          </a:ln>
        </p:spPr>
        <p:txBody>
          <a:bodyPr wrap="square">
            <a:spAutoFit/>
          </a:bodyPr>
          <a:lstStyle/>
          <a:p>
            <a:pPr algn="ctr" defTabSz="457200"/>
            <a:r>
              <a:rPr lang="en-US" sz="4400" b="1" dirty="0" err="1">
                <a:solidFill>
                  <a:srgbClr val="2E5D74"/>
                </a:solidFill>
                <a:latin typeface="#9Slide05 Rukola" panose="02000506050000020003" pitchFamily="2" charset="0"/>
              </a:rPr>
              <a:t>Trò</a:t>
            </a:r>
            <a:r>
              <a:rPr lang="en-US" sz="4400" b="1" dirty="0">
                <a:solidFill>
                  <a:srgbClr val="2E5D74"/>
                </a:solidFill>
                <a:latin typeface="#9Slide05 Rukola" panose="02000506050000020003" pitchFamily="2" charset="0"/>
              </a:rPr>
              <a:t> </a:t>
            </a:r>
            <a:r>
              <a:rPr lang="en-US" sz="4400" b="1" dirty="0" err="1">
                <a:solidFill>
                  <a:srgbClr val="2E5D74"/>
                </a:solidFill>
                <a:latin typeface="#9Slide05 Rukola" panose="02000506050000020003" pitchFamily="2" charset="0"/>
              </a:rPr>
              <a:t>chơi</a:t>
            </a:r>
            <a:r>
              <a:rPr lang="en-US" sz="4400" b="1" dirty="0">
                <a:solidFill>
                  <a:srgbClr val="2E5D74"/>
                </a:solidFill>
                <a:latin typeface="#9Slide05 Rukola" panose="02000506050000020003" pitchFamily="2" charset="0"/>
              </a:rPr>
              <a:t> </a:t>
            </a:r>
            <a:r>
              <a:rPr lang="en-US" sz="4400" b="1" dirty="0" err="1">
                <a:solidFill>
                  <a:srgbClr val="2E5D74"/>
                </a:solidFill>
                <a:latin typeface="#9Slide05 Rukola" panose="02000506050000020003" pitchFamily="2" charset="0"/>
              </a:rPr>
              <a:t>giải</a:t>
            </a:r>
            <a:r>
              <a:rPr lang="en-US" sz="4400" b="1" dirty="0">
                <a:solidFill>
                  <a:srgbClr val="2E5D74"/>
                </a:solidFill>
                <a:latin typeface="#9Slide05 Rukola" panose="02000506050000020003" pitchFamily="2" charset="0"/>
              </a:rPr>
              <a:t> </a:t>
            </a:r>
          </a:p>
          <a:p>
            <a:pPr algn="ctr" defTabSz="457200"/>
            <a:r>
              <a:rPr lang="en-US" sz="4400" b="1" dirty="0">
                <a:solidFill>
                  <a:srgbClr val="2E5D74"/>
                </a:solidFill>
                <a:latin typeface="#9Slide05 Rukola" panose="02000506050000020003" pitchFamily="2" charset="0"/>
              </a:rPr>
              <a:t>ô </a:t>
            </a:r>
            <a:r>
              <a:rPr lang="en-US" sz="4400" b="1" dirty="0" err="1">
                <a:solidFill>
                  <a:srgbClr val="2E5D74"/>
                </a:solidFill>
                <a:latin typeface="#9Slide05 Rukola" panose="02000506050000020003" pitchFamily="2" charset="0"/>
              </a:rPr>
              <a:t>chữ</a:t>
            </a:r>
            <a:r>
              <a:rPr lang="en-US" sz="4400" b="1" dirty="0">
                <a:solidFill>
                  <a:srgbClr val="2E5D74"/>
                </a:solidFill>
                <a:latin typeface="#9Slide05 Rukola" panose="02000506050000020003" pitchFamily="2" charset="0"/>
              </a:rPr>
              <a:t> </a:t>
            </a:r>
            <a:r>
              <a:rPr lang="en-US" sz="4400" b="1" dirty="0" err="1">
                <a:solidFill>
                  <a:srgbClr val="2E5D74"/>
                </a:solidFill>
                <a:latin typeface="#9Slide05 Rukola" panose="02000506050000020003" pitchFamily="2" charset="0"/>
              </a:rPr>
              <a:t>bí</a:t>
            </a:r>
            <a:r>
              <a:rPr lang="en-US" sz="4400" b="1" dirty="0">
                <a:solidFill>
                  <a:srgbClr val="2E5D74"/>
                </a:solidFill>
                <a:latin typeface="#9Slide05 Rukola" panose="02000506050000020003" pitchFamily="2" charset="0"/>
              </a:rPr>
              <a:t> </a:t>
            </a:r>
            <a:r>
              <a:rPr lang="en-US" sz="4400" b="1" dirty="0" err="1">
                <a:solidFill>
                  <a:srgbClr val="2E5D74"/>
                </a:solidFill>
                <a:latin typeface="#9Slide05 Rukola" panose="02000506050000020003" pitchFamily="2" charset="0"/>
              </a:rPr>
              <a:t>ẩn</a:t>
            </a:r>
            <a:endParaRPr lang="en-US" sz="4400" b="1" dirty="0">
              <a:solidFill>
                <a:srgbClr val="2E5D74"/>
              </a:solidFill>
              <a:latin typeface="#9Slide05 Rukola" panose="02000506050000020003"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250"/>
                                        <p:tgtEl>
                                          <p:spTgt spid="27"/>
                                        </p:tgtEl>
                                      </p:cBhvr>
                                    </p:animEffect>
                                  </p:childTnLst>
                                </p:cTn>
                              </p:par>
                              <p:par>
                                <p:cTn id="14" presetID="10" presetClass="exit" presetSubtype="0" fill="hold" grpId="0" nodeType="with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2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50" fill="hold"/>
                                        <p:tgtEl>
                                          <p:spTgt spid="27"/>
                                        </p:tgtEl>
                                        <p:attrNameLst>
                                          <p:attrName>fillcolor</p:attrName>
                                        </p:attrNameLst>
                                      </p:cBhvr>
                                      <p:to>
                                        <a:srgbClr val="000000"/>
                                      </p:to>
                                    </p:animClr>
                                    <p:set>
                                      <p:cBhvr>
                                        <p:cTn id="22" dur="250" fill="hold"/>
                                        <p:tgtEl>
                                          <p:spTgt spid="27"/>
                                        </p:tgtEl>
                                        <p:attrNameLst>
                                          <p:attrName>fill.type</p:attrName>
                                        </p:attrNameLst>
                                      </p:cBhvr>
                                      <p:to>
                                        <p:strVal val="solid"/>
                                      </p:to>
                                    </p:set>
                                    <p:set>
                                      <p:cBhvr>
                                        <p:cTn id="23" dur="250" fill="hold"/>
                                        <p:tgtEl>
                                          <p:spTgt spid="27"/>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5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250"/>
                                        <p:tgtEl>
                                          <p:spTgt spid="28"/>
                                        </p:tgtEl>
                                      </p:cBhvr>
                                    </p:animEffect>
                                  </p:childTnLst>
                                </p:cTn>
                              </p:par>
                              <p:par>
                                <p:cTn id="30" presetID="10"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25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5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5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25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25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25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50"/>
                                        <p:tgtEl>
                                          <p:spTgt spid="3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250"/>
                                        <p:tgtEl>
                                          <p:spTgt spid="33"/>
                                        </p:tgtEl>
                                      </p:cBhvr>
                                    </p:animEffect>
                                  </p:childTnLst>
                                </p:cTn>
                              </p:par>
                            </p:childTnLst>
                          </p:cTn>
                        </p:par>
                      </p:childTnLst>
                    </p:cTn>
                  </p:par>
                </p:childTnLst>
              </p:cTn>
              <p:nextCondLst>
                <p:cond evt="onClick" delay="0">
                  <p:tgtEl>
                    <p:spTgt spid="27"/>
                  </p:tgtEl>
                </p:cond>
              </p:nextCondLst>
            </p:seq>
            <p:seq concurrent="1" nextAc="seek">
              <p:cTn id="60" restart="whenNotActive" fill="hold" evtFilter="cancelBubble" nodeType="interactiveSeq">
                <p:stCondLst>
                  <p:cond evt="onClick" delay="0">
                    <p:tgtEl>
                      <p:spTgt spid="51"/>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fade">
                                      <p:cBhvr>
                                        <p:cTn id="65" dur="250"/>
                                        <p:tgtEl>
                                          <p:spTgt spid="74"/>
                                        </p:tgtEl>
                                      </p:cBhvr>
                                    </p:animEffect>
                                  </p:childTnLst>
                                </p:cTn>
                              </p:par>
                              <p:par>
                                <p:cTn id="66" presetID="10" presetClass="exit" presetSubtype="0" fill="hold" grpId="0" nodeType="withEffect">
                                  <p:stCondLst>
                                    <p:cond delay="0"/>
                                  </p:stCondLst>
                                  <p:childTnLst>
                                    <p:animEffect transition="out" filter="fade">
                                      <p:cBhvr>
                                        <p:cTn id="67" dur="250"/>
                                        <p:tgtEl>
                                          <p:spTgt spid="51"/>
                                        </p:tgtEl>
                                      </p:cBhvr>
                                    </p:animEffect>
                                    <p:set>
                                      <p:cBhvr>
                                        <p:cTn id="68" dur="1" fill="hold">
                                          <p:stCondLst>
                                            <p:cond delay="24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9" restart="whenNotActive" fill="hold" evtFilter="cancelBubble" nodeType="interactiveSeq">
                <p:stCondLst>
                  <p:cond evt="onClick" delay="0">
                    <p:tgtEl>
                      <p:spTgt spid="7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74"/>
                                        </p:tgtEl>
                                        <p:attrNameLst>
                                          <p:attrName>fillcolor</p:attrName>
                                        </p:attrNameLst>
                                      </p:cBhvr>
                                      <p:to>
                                        <a:srgbClr val="000000"/>
                                      </p:to>
                                    </p:animClr>
                                    <p:set>
                                      <p:cBhvr>
                                        <p:cTn id="74" dur="250" fill="hold"/>
                                        <p:tgtEl>
                                          <p:spTgt spid="74"/>
                                        </p:tgtEl>
                                        <p:attrNameLst>
                                          <p:attrName>fill.type</p:attrName>
                                        </p:attrNameLst>
                                      </p:cBhvr>
                                      <p:to>
                                        <p:strVal val="solid"/>
                                      </p:to>
                                    </p:set>
                                    <p:set>
                                      <p:cBhvr>
                                        <p:cTn id="75" dur="250" fill="hold"/>
                                        <p:tgtEl>
                                          <p:spTgt spid="7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ashreg.wav"/>
                                        </p:tgtEl>
                                      </p:cMediaNode>
                                    </p:audio>
                                  </p:subTnLst>
                                </p:cTn>
                              </p:par>
                              <p:par>
                                <p:cTn id="76" presetID="10" presetClass="entr" presetSubtype="0" fill="hold"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fade">
                                      <p:cBhvr>
                                        <p:cTn id="78" dur="250"/>
                                        <p:tgtEl>
                                          <p:spTgt spid="7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fade">
                                      <p:cBhvr>
                                        <p:cTn id="81" dur="250"/>
                                        <p:tgtEl>
                                          <p:spTgt spid="75"/>
                                        </p:tgtEl>
                                      </p:cBhvr>
                                    </p:animEffect>
                                  </p:childTnLst>
                                </p:cTn>
                              </p:par>
                              <p:par>
                                <p:cTn id="82" presetID="10" presetClass="entr" presetSubtype="0" fill="hold" nodeType="with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fade">
                                      <p:cBhvr>
                                        <p:cTn id="84" dur="250"/>
                                        <p:tgtEl>
                                          <p:spTgt spid="7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250"/>
                                        <p:tgtEl>
                                          <p:spTgt spid="76"/>
                                        </p:tgtEl>
                                      </p:cBhvr>
                                    </p:animEffect>
                                  </p:childTnLst>
                                </p:cTn>
                              </p:par>
                              <p:par>
                                <p:cTn id="88" presetID="10" presetClass="entr" presetSubtype="0" fill="hold" nodeType="withEffect">
                                  <p:stCondLst>
                                    <p:cond delay="0"/>
                                  </p:stCondLst>
                                  <p:childTnLst>
                                    <p:set>
                                      <p:cBhvr>
                                        <p:cTn id="89" dur="1" fill="hold">
                                          <p:stCondLst>
                                            <p:cond delay="0"/>
                                          </p:stCondLst>
                                        </p:cTn>
                                        <p:tgtEl>
                                          <p:spTgt spid="77"/>
                                        </p:tgtEl>
                                        <p:attrNameLst>
                                          <p:attrName>style.visibility</p:attrName>
                                        </p:attrNameLst>
                                      </p:cBhvr>
                                      <p:to>
                                        <p:strVal val="visible"/>
                                      </p:to>
                                    </p:set>
                                    <p:animEffect transition="in" filter="fade">
                                      <p:cBhvr>
                                        <p:cTn id="90" dur="250"/>
                                        <p:tgtEl>
                                          <p:spTgt spid="7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fade">
                                      <p:cBhvr>
                                        <p:cTn id="93" dur="250"/>
                                        <p:tgtEl>
                                          <p:spTgt spid="77"/>
                                        </p:tgtEl>
                                      </p:cBhvr>
                                    </p:animEffect>
                                  </p:childTnLst>
                                </p:cTn>
                              </p:par>
                              <p:par>
                                <p:cTn id="94" presetID="10" presetClass="entr" presetSubtype="0" fill="hold" nodeType="withEffect">
                                  <p:stCondLst>
                                    <p:cond delay="0"/>
                                  </p:stCondLst>
                                  <p:childTnLst>
                                    <p:set>
                                      <p:cBhvr>
                                        <p:cTn id="95" dur="1" fill="hold">
                                          <p:stCondLst>
                                            <p:cond delay="0"/>
                                          </p:stCondLst>
                                        </p:cTn>
                                        <p:tgtEl>
                                          <p:spTgt spid="78"/>
                                        </p:tgtEl>
                                        <p:attrNameLst>
                                          <p:attrName>style.visibility</p:attrName>
                                        </p:attrNameLst>
                                      </p:cBhvr>
                                      <p:to>
                                        <p:strVal val="visible"/>
                                      </p:to>
                                    </p:set>
                                    <p:animEffect transition="in" filter="fade">
                                      <p:cBhvr>
                                        <p:cTn id="96" dur="250"/>
                                        <p:tgtEl>
                                          <p:spTgt spid="7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fade">
                                      <p:cBhvr>
                                        <p:cTn id="99" dur="250"/>
                                        <p:tgtEl>
                                          <p:spTgt spid="78"/>
                                        </p:tgtEl>
                                      </p:cBhvr>
                                    </p:animEffect>
                                  </p:childTnLst>
                                </p:cTn>
                              </p:par>
                              <p:par>
                                <p:cTn id="100" presetID="10" presetClass="entr" presetSubtype="0" fill="hold" nodeType="with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250"/>
                                        <p:tgtEl>
                                          <p:spTgt spid="7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fade">
                                      <p:cBhvr>
                                        <p:cTn id="105" dur="250"/>
                                        <p:tgtEl>
                                          <p:spTgt spid="79"/>
                                        </p:tgtEl>
                                      </p:cBhvr>
                                    </p:animEffect>
                                  </p:childTnLst>
                                </p:cTn>
                              </p:par>
                              <p:par>
                                <p:cTn id="106" presetID="10" presetClass="entr" presetSubtype="0" fill="hold" nodeType="withEffect">
                                  <p:stCondLst>
                                    <p:cond delay="0"/>
                                  </p:stCondLst>
                                  <p:childTnLst>
                                    <p:set>
                                      <p:cBhvr>
                                        <p:cTn id="107" dur="1" fill="hold">
                                          <p:stCondLst>
                                            <p:cond delay="0"/>
                                          </p:stCondLst>
                                        </p:cTn>
                                        <p:tgtEl>
                                          <p:spTgt spid="80"/>
                                        </p:tgtEl>
                                        <p:attrNameLst>
                                          <p:attrName>style.visibility</p:attrName>
                                        </p:attrNameLst>
                                      </p:cBhvr>
                                      <p:to>
                                        <p:strVal val="visible"/>
                                      </p:to>
                                    </p:set>
                                    <p:animEffect transition="in" filter="fade">
                                      <p:cBhvr>
                                        <p:cTn id="108" dur="250"/>
                                        <p:tgtEl>
                                          <p:spTgt spid="8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0"/>
                                        </p:tgtEl>
                                        <p:attrNameLst>
                                          <p:attrName>style.visibility</p:attrName>
                                        </p:attrNameLst>
                                      </p:cBhvr>
                                      <p:to>
                                        <p:strVal val="visible"/>
                                      </p:to>
                                    </p:set>
                                    <p:animEffect transition="in" filter="fade">
                                      <p:cBhvr>
                                        <p:cTn id="111" dur="250"/>
                                        <p:tgtEl>
                                          <p:spTgt spid="80"/>
                                        </p:tgtEl>
                                      </p:cBhvr>
                                    </p:animEffect>
                                  </p:childTnLst>
                                </p:cTn>
                              </p:par>
                              <p:par>
                                <p:cTn id="112" presetID="10" presetClass="entr" presetSubtype="0" fill="hold" nodeType="withEffect">
                                  <p:stCondLst>
                                    <p:cond delay="0"/>
                                  </p:stCondLst>
                                  <p:childTnLst>
                                    <p:set>
                                      <p:cBhvr>
                                        <p:cTn id="113" dur="1" fill="hold">
                                          <p:stCondLst>
                                            <p:cond delay="0"/>
                                          </p:stCondLst>
                                        </p:cTn>
                                        <p:tgtEl>
                                          <p:spTgt spid="81"/>
                                        </p:tgtEl>
                                        <p:attrNameLst>
                                          <p:attrName>style.visibility</p:attrName>
                                        </p:attrNameLst>
                                      </p:cBhvr>
                                      <p:to>
                                        <p:strVal val="visible"/>
                                      </p:to>
                                    </p:set>
                                    <p:animEffect transition="in" filter="fade">
                                      <p:cBhvr>
                                        <p:cTn id="114" dur="250"/>
                                        <p:tgtEl>
                                          <p:spTgt spid="81"/>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fade">
                                      <p:cBhvr>
                                        <p:cTn id="117" dur="250"/>
                                        <p:tgtEl>
                                          <p:spTgt spid="81"/>
                                        </p:tgtEl>
                                      </p:cBhvr>
                                    </p:animEffect>
                                  </p:childTnLst>
                                </p:cTn>
                              </p:par>
                            </p:childTnLst>
                          </p:cTn>
                        </p:par>
                      </p:childTnLst>
                    </p:cTn>
                  </p:par>
                </p:childTnLst>
              </p:cTn>
              <p:nextCondLst>
                <p:cond evt="onClick" delay="0">
                  <p:tgtEl>
                    <p:spTgt spid="74"/>
                  </p:tgtEl>
                </p:cond>
              </p:nextCondLst>
            </p:seq>
            <p:seq concurrent="1" nextAc="seek">
              <p:cTn id="118" restart="whenNotActive" fill="hold" evtFilter="cancelBubble" nodeType="interactiveSeq">
                <p:stCondLst>
                  <p:cond evt="onClick" delay="0">
                    <p:tgtEl>
                      <p:spTgt spid="97"/>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20"/>
                                        </p:tgtEl>
                                        <p:attrNameLst>
                                          <p:attrName>style.visibility</p:attrName>
                                        </p:attrNameLst>
                                      </p:cBhvr>
                                      <p:to>
                                        <p:strVal val="visible"/>
                                      </p:to>
                                    </p:set>
                                    <p:animEffect transition="in" filter="fade">
                                      <p:cBhvr>
                                        <p:cTn id="123" dur="250"/>
                                        <p:tgtEl>
                                          <p:spTgt spid="120"/>
                                        </p:tgtEl>
                                      </p:cBhvr>
                                    </p:animEffect>
                                  </p:childTnLst>
                                </p:cTn>
                              </p:par>
                              <p:par>
                                <p:cTn id="124" presetID="10" presetClass="exit" presetSubtype="0" fill="hold" grpId="0" nodeType="withEffect">
                                  <p:stCondLst>
                                    <p:cond delay="0"/>
                                  </p:stCondLst>
                                  <p:childTnLst>
                                    <p:animEffect transition="out" filter="fade">
                                      <p:cBhvr>
                                        <p:cTn id="125" dur="250"/>
                                        <p:tgtEl>
                                          <p:spTgt spid="97"/>
                                        </p:tgtEl>
                                      </p:cBhvr>
                                    </p:animEffect>
                                    <p:set>
                                      <p:cBhvr>
                                        <p:cTn id="126" dur="1" fill="hold">
                                          <p:stCondLst>
                                            <p:cond delay="24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27" restart="whenNotActive" fill="hold" evtFilter="cancelBubble" nodeType="interactiveSeq">
                <p:stCondLst>
                  <p:cond evt="onClick" delay="0">
                    <p:tgtEl>
                      <p:spTgt spid="120"/>
                    </p:tgtEl>
                  </p:cond>
                </p:stCondLst>
                <p:endSync evt="end" delay="0">
                  <p:rtn val="all"/>
                </p:endSync>
                <p:childTnLst>
                  <p:par>
                    <p:cTn id="128" fill="hold">
                      <p:stCondLst>
                        <p:cond delay="0"/>
                      </p:stCondLst>
                      <p:childTnLst>
                        <p:par>
                          <p:cTn id="129" fill="hold">
                            <p:stCondLst>
                              <p:cond delay="0"/>
                            </p:stCondLst>
                            <p:childTnLst>
                              <p:par>
                                <p:cTn id="130" presetID="1" presetClass="emph" presetSubtype="2" fill="hold" nodeType="clickEffect">
                                  <p:stCondLst>
                                    <p:cond delay="0"/>
                                  </p:stCondLst>
                                  <p:childTnLst>
                                    <p:animClr clrSpc="rgb" dir="cw">
                                      <p:cBhvr>
                                        <p:cTn id="131" dur="250" fill="hold"/>
                                        <p:tgtEl>
                                          <p:spTgt spid="120"/>
                                        </p:tgtEl>
                                        <p:attrNameLst>
                                          <p:attrName>fillcolor</p:attrName>
                                        </p:attrNameLst>
                                      </p:cBhvr>
                                      <p:to>
                                        <a:srgbClr val="000000"/>
                                      </p:to>
                                    </p:animClr>
                                    <p:set>
                                      <p:cBhvr>
                                        <p:cTn id="132" dur="250" fill="hold"/>
                                        <p:tgtEl>
                                          <p:spTgt spid="120"/>
                                        </p:tgtEl>
                                        <p:attrNameLst>
                                          <p:attrName>fill.type</p:attrName>
                                        </p:attrNameLst>
                                      </p:cBhvr>
                                      <p:to>
                                        <p:strVal val="solid"/>
                                      </p:to>
                                    </p:set>
                                    <p:set>
                                      <p:cBhvr>
                                        <p:cTn id="133" dur="250" fill="hold"/>
                                        <p:tgtEl>
                                          <p:spTgt spid="120"/>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2" name="cashreg.wav"/>
                                        </p:tgtEl>
                                      </p:cMediaNode>
                                    </p:audio>
                                  </p:subTnLst>
                                </p:cTn>
                              </p:par>
                              <p:par>
                                <p:cTn id="134" presetID="10" presetClass="entr" presetSubtype="0" fill="hold" nodeType="withEffect">
                                  <p:stCondLst>
                                    <p:cond delay="0"/>
                                  </p:stCondLst>
                                  <p:childTnLst>
                                    <p:set>
                                      <p:cBhvr>
                                        <p:cTn id="135" dur="1" fill="hold">
                                          <p:stCondLst>
                                            <p:cond delay="0"/>
                                          </p:stCondLst>
                                        </p:cTn>
                                        <p:tgtEl>
                                          <p:spTgt spid="121"/>
                                        </p:tgtEl>
                                        <p:attrNameLst>
                                          <p:attrName>style.visibility</p:attrName>
                                        </p:attrNameLst>
                                      </p:cBhvr>
                                      <p:to>
                                        <p:strVal val="visible"/>
                                      </p:to>
                                    </p:set>
                                    <p:animEffect transition="in" filter="fade">
                                      <p:cBhvr>
                                        <p:cTn id="136" dur="250"/>
                                        <p:tgtEl>
                                          <p:spTgt spid="12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21"/>
                                        </p:tgtEl>
                                        <p:attrNameLst>
                                          <p:attrName>style.visibility</p:attrName>
                                        </p:attrNameLst>
                                      </p:cBhvr>
                                      <p:to>
                                        <p:strVal val="visible"/>
                                      </p:to>
                                    </p:set>
                                    <p:animEffect transition="in" filter="fade">
                                      <p:cBhvr>
                                        <p:cTn id="139" dur="250"/>
                                        <p:tgtEl>
                                          <p:spTgt spid="121"/>
                                        </p:tgtEl>
                                      </p:cBhvr>
                                    </p:animEffect>
                                  </p:childTnLst>
                                </p:cTn>
                              </p:par>
                              <p:par>
                                <p:cTn id="140" presetID="10" presetClass="entr" presetSubtype="0" fill="hold" nodeType="withEffect">
                                  <p:stCondLst>
                                    <p:cond delay="0"/>
                                  </p:stCondLst>
                                  <p:childTnLst>
                                    <p:set>
                                      <p:cBhvr>
                                        <p:cTn id="141" dur="1" fill="hold">
                                          <p:stCondLst>
                                            <p:cond delay="0"/>
                                          </p:stCondLst>
                                        </p:cTn>
                                        <p:tgtEl>
                                          <p:spTgt spid="122"/>
                                        </p:tgtEl>
                                        <p:attrNameLst>
                                          <p:attrName>style.visibility</p:attrName>
                                        </p:attrNameLst>
                                      </p:cBhvr>
                                      <p:to>
                                        <p:strVal val="visible"/>
                                      </p:to>
                                    </p:set>
                                    <p:animEffect transition="in" filter="fade">
                                      <p:cBhvr>
                                        <p:cTn id="142" dur="250"/>
                                        <p:tgtEl>
                                          <p:spTgt spid="122"/>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22"/>
                                        </p:tgtEl>
                                        <p:attrNameLst>
                                          <p:attrName>style.visibility</p:attrName>
                                        </p:attrNameLst>
                                      </p:cBhvr>
                                      <p:to>
                                        <p:strVal val="visible"/>
                                      </p:to>
                                    </p:set>
                                    <p:animEffect transition="in" filter="fade">
                                      <p:cBhvr>
                                        <p:cTn id="145" dur="250"/>
                                        <p:tgtEl>
                                          <p:spTgt spid="122"/>
                                        </p:tgtEl>
                                      </p:cBhvr>
                                    </p:animEffect>
                                  </p:childTnLst>
                                </p:cTn>
                              </p:par>
                              <p:par>
                                <p:cTn id="146" presetID="10" presetClass="entr" presetSubtype="0" fill="hold" nodeType="withEffect">
                                  <p:stCondLst>
                                    <p:cond delay="0"/>
                                  </p:stCondLst>
                                  <p:childTnLst>
                                    <p:set>
                                      <p:cBhvr>
                                        <p:cTn id="147" dur="1" fill="hold">
                                          <p:stCondLst>
                                            <p:cond delay="0"/>
                                          </p:stCondLst>
                                        </p:cTn>
                                        <p:tgtEl>
                                          <p:spTgt spid="123"/>
                                        </p:tgtEl>
                                        <p:attrNameLst>
                                          <p:attrName>style.visibility</p:attrName>
                                        </p:attrNameLst>
                                      </p:cBhvr>
                                      <p:to>
                                        <p:strVal val="visible"/>
                                      </p:to>
                                    </p:set>
                                    <p:animEffect transition="in" filter="fade">
                                      <p:cBhvr>
                                        <p:cTn id="148" dur="250"/>
                                        <p:tgtEl>
                                          <p:spTgt spid="12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23"/>
                                        </p:tgtEl>
                                        <p:attrNameLst>
                                          <p:attrName>style.visibility</p:attrName>
                                        </p:attrNameLst>
                                      </p:cBhvr>
                                      <p:to>
                                        <p:strVal val="visible"/>
                                      </p:to>
                                    </p:set>
                                    <p:animEffect transition="in" filter="fade">
                                      <p:cBhvr>
                                        <p:cTn id="151" dur="250"/>
                                        <p:tgtEl>
                                          <p:spTgt spid="123"/>
                                        </p:tgtEl>
                                      </p:cBhvr>
                                    </p:animEffect>
                                  </p:childTnLst>
                                </p:cTn>
                              </p:par>
                              <p:par>
                                <p:cTn id="152" presetID="10" presetClass="entr" presetSubtype="0" fill="hold" nodeType="withEffect">
                                  <p:stCondLst>
                                    <p:cond delay="0"/>
                                  </p:stCondLst>
                                  <p:childTnLst>
                                    <p:set>
                                      <p:cBhvr>
                                        <p:cTn id="153" dur="1" fill="hold">
                                          <p:stCondLst>
                                            <p:cond delay="0"/>
                                          </p:stCondLst>
                                        </p:cTn>
                                        <p:tgtEl>
                                          <p:spTgt spid="124"/>
                                        </p:tgtEl>
                                        <p:attrNameLst>
                                          <p:attrName>style.visibility</p:attrName>
                                        </p:attrNameLst>
                                      </p:cBhvr>
                                      <p:to>
                                        <p:strVal val="visible"/>
                                      </p:to>
                                    </p:set>
                                    <p:animEffect transition="in" filter="fade">
                                      <p:cBhvr>
                                        <p:cTn id="154" dur="250"/>
                                        <p:tgtEl>
                                          <p:spTgt spid="124"/>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24"/>
                                        </p:tgtEl>
                                        <p:attrNameLst>
                                          <p:attrName>style.visibility</p:attrName>
                                        </p:attrNameLst>
                                      </p:cBhvr>
                                      <p:to>
                                        <p:strVal val="visible"/>
                                      </p:to>
                                    </p:set>
                                    <p:animEffect transition="in" filter="fade">
                                      <p:cBhvr>
                                        <p:cTn id="157" dur="250"/>
                                        <p:tgtEl>
                                          <p:spTgt spid="124"/>
                                        </p:tgtEl>
                                      </p:cBhvr>
                                    </p:animEffect>
                                  </p:childTnLst>
                                </p:cTn>
                              </p:par>
                              <p:par>
                                <p:cTn id="158" presetID="10" presetClass="entr" presetSubtype="0" fill="hold" nodeType="withEffect">
                                  <p:stCondLst>
                                    <p:cond delay="0"/>
                                  </p:stCondLst>
                                  <p:childTnLst>
                                    <p:set>
                                      <p:cBhvr>
                                        <p:cTn id="159" dur="1" fill="hold">
                                          <p:stCondLst>
                                            <p:cond delay="0"/>
                                          </p:stCondLst>
                                        </p:cTn>
                                        <p:tgtEl>
                                          <p:spTgt spid="125"/>
                                        </p:tgtEl>
                                        <p:attrNameLst>
                                          <p:attrName>style.visibility</p:attrName>
                                        </p:attrNameLst>
                                      </p:cBhvr>
                                      <p:to>
                                        <p:strVal val="visible"/>
                                      </p:to>
                                    </p:set>
                                    <p:animEffect transition="in" filter="fade">
                                      <p:cBhvr>
                                        <p:cTn id="160" dur="250"/>
                                        <p:tgtEl>
                                          <p:spTgt spid="125"/>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25"/>
                                        </p:tgtEl>
                                        <p:attrNameLst>
                                          <p:attrName>style.visibility</p:attrName>
                                        </p:attrNameLst>
                                      </p:cBhvr>
                                      <p:to>
                                        <p:strVal val="visible"/>
                                      </p:to>
                                    </p:set>
                                    <p:animEffect transition="in" filter="fade">
                                      <p:cBhvr>
                                        <p:cTn id="163" dur="250"/>
                                        <p:tgtEl>
                                          <p:spTgt spid="125"/>
                                        </p:tgtEl>
                                      </p:cBhvr>
                                    </p:animEffect>
                                  </p:childTnLst>
                                </p:cTn>
                              </p:par>
                              <p:par>
                                <p:cTn id="164" presetID="10" presetClass="entr" presetSubtype="0" fill="hold" nodeType="withEffect">
                                  <p:stCondLst>
                                    <p:cond delay="0"/>
                                  </p:stCondLst>
                                  <p:childTnLst>
                                    <p:set>
                                      <p:cBhvr>
                                        <p:cTn id="165" dur="1" fill="hold">
                                          <p:stCondLst>
                                            <p:cond delay="0"/>
                                          </p:stCondLst>
                                        </p:cTn>
                                        <p:tgtEl>
                                          <p:spTgt spid="126"/>
                                        </p:tgtEl>
                                        <p:attrNameLst>
                                          <p:attrName>style.visibility</p:attrName>
                                        </p:attrNameLst>
                                      </p:cBhvr>
                                      <p:to>
                                        <p:strVal val="visible"/>
                                      </p:to>
                                    </p:set>
                                    <p:animEffect transition="in" filter="fade">
                                      <p:cBhvr>
                                        <p:cTn id="166" dur="250"/>
                                        <p:tgtEl>
                                          <p:spTgt spid="12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26"/>
                                        </p:tgtEl>
                                        <p:attrNameLst>
                                          <p:attrName>style.visibility</p:attrName>
                                        </p:attrNameLst>
                                      </p:cBhvr>
                                      <p:to>
                                        <p:strVal val="visible"/>
                                      </p:to>
                                    </p:set>
                                    <p:animEffect transition="in" filter="fade">
                                      <p:cBhvr>
                                        <p:cTn id="169" dur="250"/>
                                        <p:tgtEl>
                                          <p:spTgt spid="126"/>
                                        </p:tgtEl>
                                      </p:cBhvr>
                                    </p:animEffect>
                                  </p:childTnLst>
                                </p:cTn>
                              </p:par>
                              <p:par>
                                <p:cTn id="170" presetID="10" presetClass="entr" presetSubtype="0" fill="hold" nodeType="withEffect">
                                  <p:stCondLst>
                                    <p:cond delay="0"/>
                                  </p:stCondLst>
                                  <p:childTnLst>
                                    <p:set>
                                      <p:cBhvr>
                                        <p:cTn id="171" dur="1" fill="hold">
                                          <p:stCondLst>
                                            <p:cond delay="0"/>
                                          </p:stCondLst>
                                        </p:cTn>
                                        <p:tgtEl>
                                          <p:spTgt spid="127"/>
                                        </p:tgtEl>
                                        <p:attrNameLst>
                                          <p:attrName>style.visibility</p:attrName>
                                        </p:attrNameLst>
                                      </p:cBhvr>
                                      <p:to>
                                        <p:strVal val="visible"/>
                                      </p:to>
                                    </p:set>
                                    <p:animEffect transition="in" filter="fade">
                                      <p:cBhvr>
                                        <p:cTn id="172" dur="250"/>
                                        <p:tgtEl>
                                          <p:spTgt spid="12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27"/>
                                        </p:tgtEl>
                                        <p:attrNameLst>
                                          <p:attrName>style.visibility</p:attrName>
                                        </p:attrNameLst>
                                      </p:cBhvr>
                                      <p:to>
                                        <p:strVal val="visible"/>
                                      </p:to>
                                    </p:set>
                                    <p:animEffect transition="in" filter="fade">
                                      <p:cBhvr>
                                        <p:cTn id="175" dur="250"/>
                                        <p:tgtEl>
                                          <p:spTgt spid="127"/>
                                        </p:tgtEl>
                                      </p:cBhvr>
                                    </p:animEffect>
                                  </p:childTnLst>
                                </p:cTn>
                              </p:par>
                            </p:childTnLst>
                          </p:cTn>
                        </p:par>
                      </p:childTnLst>
                    </p:cTn>
                  </p:par>
                </p:childTnLst>
              </p:cTn>
              <p:nextCondLst>
                <p:cond evt="onClick" delay="0">
                  <p:tgtEl>
                    <p:spTgt spid="120"/>
                  </p:tgtEl>
                </p:cond>
              </p:nextCondLst>
            </p:seq>
            <p:seq concurrent="1" nextAc="seek">
              <p:cTn id="176" restart="whenNotActive" fill="hold" evtFilter="cancelBubble" nodeType="interactiveSeq">
                <p:stCondLst>
                  <p:cond evt="onClick" delay="0">
                    <p:tgtEl>
                      <p:spTgt spid="143"/>
                    </p:tgtEl>
                  </p:cond>
                </p:stCondLst>
                <p:endSync evt="end" delay="0">
                  <p:rtn val="all"/>
                </p:endSync>
                <p:childTnLst>
                  <p:par>
                    <p:cTn id="177" fill="hold">
                      <p:stCondLst>
                        <p:cond delay="0"/>
                      </p:stCondLst>
                      <p:childTnLst>
                        <p:par>
                          <p:cTn id="178" fill="hold">
                            <p:stCondLst>
                              <p:cond delay="0"/>
                            </p:stCondLst>
                            <p:childTnLst>
                              <p:par>
                                <p:cTn id="179" presetID="10" presetClass="entr" presetSubtype="0" fill="hold" grpId="0" nodeType="clickEffect">
                                  <p:stCondLst>
                                    <p:cond delay="0"/>
                                  </p:stCondLst>
                                  <p:childTnLst>
                                    <p:set>
                                      <p:cBhvr>
                                        <p:cTn id="180" dur="1" fill="hold">
                                          <p:stCondLst>
                                            <p:cond delay="0"/>
                                          </p:stCondLst>
                                        </p:cTn>
                                        <p:tgtEl>
                                          <p:spTgt spid="166"/>
                                        </p:tgtEl>
                                        <p:attrNameLst>
                                          <p:attrName>style.visibility</p:attrName>
                                        </p:attrNameLst>
                                      </p:cBhvr>
                                      <p:to>
                                        <p:strVal val="visible"/>
                                      </p:to>
                                    </p:set>
                                    <p:animEffect transition="in" filter="fade">
                                      <p:cBhvr>
                                        <p:cTn id="181" dur="250"/>
                                        <p:tgtEl>
                                          <p:spTgt spid="166"/>
                                        </p:tgtEl>
                                      </p:cBhvr>
                                    </p:animEffect>
                                  </p:childTnLst>
                                </p:cTn>
                              </p:par>
                              <p:par>
                                <p:cTn id="182" presetID="10" presetClass="exit" presetSubtype="0" fill="hold" grpId="0" nodeType="withEffect">
                                  <p:stCondLst>
                                    <p:cond delay="0"/>
                                  </p:stCondLst>
                                  <p:childTnLst>
                                    <p:animEffect transition="out" filter="fade">
                                      <p:cBhvr>
                                        <p:cTn id="183" dur="250"/>
                                        <p:tgtEl>
                                          <p:spTgt spid="143"/>
                                        </p:tgtEl>
                                      </p:cBhvr>
                                    </p:animEffect>
                                    <p:set>
                                      <p:cBhvr>
                                        <p:cTn id="184" dur="1" fill="hold">
                                          <p:stCondLst>
                                            <p:cond delay="24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185" restart="whenNotActive" fill="hold" evtFilter="cancelBubble" nodeType="interactiveSeq">
                <p:stCondLst>
                  <p:cond evt="onClick" delay="0">
                    <p:tgtEl>
                      <p:spTgt spid="166"/>
                    </p:tgtEl>
                  </p:cond>
                </p:stCondLst>
                <p:endSync evt="end" delay="0">
                  <p:rtn val="all"/>
                </p:endSync>
                <p:childTnLst>
                  <p:par>
                    <p:cTn id="186" fill="hold">
                      <p:stCondLst>
                        <p:cond delay="0"/>
                      </p:stCondLst>
                      <p:childTnLst>
                        <p:par>
                          <p:cTn id="187" fill="hold">
                            <p:stCondLst>
                              <p:cond delay="0"/>
                            </p:stCondLst>
                            <p:childTnLst>
                              <p:par>
                                <p:cTn id="188" presetID="1" presetClass="emph" presetSubtype="2" fill="hold" nodeType="clickEffect">
                                  <p:stCondLst>
                                    <p:cond delay="0"/>
                                  </p:stCondLst>
                                  <p:childTnLst>
                                    <p:animClr clrSpc="rgb" dir="cw">
                                      <p:cBhvr>
                                        <p:cTn id="189" dur="250" fill="hold"/>
                                        <p:tgtEl>
                                          <p:spTgt spid="166"/>
                                        </p:tgtEl>
                                        <p:attrNameLst>
                                          <p:attrName>fillcolor</p:attrName>
                                        </p:attrNameLst>
                                      </p:cBhvr>
                                      <p:to>
                                        <a:srgbClr val="000000"/>
                                      </p:to>
                                    </p:animClr>
                                    <p:set>
                                      <p:cBhvr>
                                        <p:cTn id="190" dur="250" fill="hold"/>
                                        <p:tgtEl>
                                          <p:spTgt spid="166"/>
                                        </p:tgtEl>
                                        <p:attrNameLst>
                                          <p:attrName>fill.type</p:attrName>
                                        </p:attrNameLst>
                                      </p:cBhvr>
                                      <p:to>
                                        <p:strVal val="solid"/>
                                      </p:to>
                                    </p:set>
                                    <p:set>
                                      <p:cBhvr>
                                        <p:cTn id="191" dur="250" fill="hold"/>
                                        <p:tgtEl>
                                          <p:spTgt spid="166"/>
                                        </p:tgtEl>
                                        <p:attrNameLst>
                                          <p:attrName>fill.on</p:attrName>
                                        </p:attrNameLst>
                                      </p:cBhvr>
                                      <p:to>
                                        <p:strVal val="true"/>
                                      </p:to>
                                    </p:set>
                                  </p:childTnLst>
                                  <p:subTnLst>
                                    <p:audio>
                                      <p:cMediaNode>
                                        <p:cTn display="0" masterRel="sameClick">
                                          <p:stCondLst>
                                            <p:cond evt="begin" delay="0">
                                              <p:tn val="188"/>
                                            </p:cond>
                                          </p:stCondLst>
                                          <p:endCondLst>
                                            <p:cond evt="onStopAudio" delay="0">
                                              <p:tgtEl>
                                                <p:sldTgt/>
                                              </p:tgtEl>
                                            </p:cond>
                                          </p:endCondLst>
                                        </p:cTn>
                                        <p:tgtEl>
                                          <p:sndTgt r:embed="rId2" name="cashreg.wav"/>
                                        </p:tgtEl>
                                      </p:cMediaNode>
                                    </p:audio>
                                  </p:subTnLst>
                                </p:cTn>
                              </p:par>
                              <p:par>
                                <p:cTn id="192" presetID="10" presetClass="entr" presetSubtype="0" fill="hold" nodeType="withEffect">
                                  <p:stCondLst>
                                    <p:cond delay="0"/>
                                  </p:stCondLst>
                                  <p:childTnLst>
                                    <p:set>
                                      <p:cBhvr>
                                        <p:cTn id="193" dur="1" fill="hold">
                                          <p:stCondLst>
                                            <p:cond delay="0"/>
                                          </p:stCondLst>
                                        </p:cTn>
                                        <p:tgtEl>
                                          <p:spTgt spid="167"/>
                                        </p:tgtEl>
                                        <p:attrNameLst>
                                          <p:attrName>style.visibility</p:attrName>
                                        </p:attrNameLst>
                                      </p:cBhvr>
                                      <p:to>
                                        <p:strVal val="visible"/>
                                      </p:to>
                                    </p:set>
                                    <p:animEffect transition="in" filter="fade">
                                      <p:cBhvr>
                                        <p:cTn id="194" dur="250"/>
                                        <p:tgtEl>
                                          <p:spTgt spid="167"/>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167"/>
                                        </p:tgtEl>
                                        <p:attrNameLst>
                                          <p:attrName>style.visibility</p:attrName>
                                        </p:attrNameLst>
                                      </p:cBhvr>
                                      <p:to>
                                        <p:strVal val="visible"/>
                                      </p:to>
                                    </p:set>
                                    <p:animEffect transition="in" filter="fade">
                                      <p:cBhvr>
                                        <p:cTn id="197" dur="250"/>
                                        <p:tgtEl>
                                          <p:spTgt spid="167"/>
                                        </p:tgtEl>
                                      </p:cBhvr>
                                    </p:animEffect>
                                  </p:childTnLst>
                                </p:cTn>
                              </p:par>
                              <p:par>
                                <p:cTn id="198" presetID="10" presetClass="entr" presetSubtype="0" fill="hold" nodeType="withEffect">
                                  <p:stCondLst>
                                    <p:cond delay="0"/>
                                  </p:stCondLst>
                                  <p:childTnLst>
                                    <p:set>
                                      <p:cBhvr>
                                        <p:cTn id="199" dur="1" fill="hold">
                                          <p:stCondLst>
                                            <p:cond delay="0"/>
                                          </p:stCondLst>
                                        </p:cTn>
                                        <p:tgtEl>
                                          <p:spTgt spid="168"/>
                                        </p:tgtEl>
                                        <p:attrNameLst>
                                          <p:attrName>style.visibility</p:attrName>
                                        </p:attrNameLst>
                                      </p:cBhvr>
                                      <p:to>
                                        <p:strVal val="visible"/>
                                      </p:to>
                                    </p:set>
                                    <p:animEffect transition="in" filter="fade">
                                      <p:cBhvr>
                                        <p:cTn id="200" dur="250"/>
                                        <p:tgtEl>
                                          <p:spTgt spid="168"/>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68"/>
                                        </p:tgtEl>
                                        <p:attrNameLst>
                                          <p:attrName>style.visibility</p:attrName>
                                        </p:attrNameLst>
                                      </p:cBhvr>
                                      <p:to>
                                        <p:strVal val="visible"/>
                                      </p:to>
                                    </p:set>
                                    <p:animEffect transition="in" filter="fade">
                                      <p:cBhvr>
                                        <p:cTn id="203" dur="250"/>
                                        <p:tgtEl>
                                          <p:spTgt spid="168"/>
                                        </p:tgtEl>
                                      </p:cBhvr>
                                    </p:animEffect>
                                  </p:childTnLst>
                                </p:cTn>
                              </p:par>
                              <p:par>
                                <p:cTn id="204" presetID="10" presetClass="entr" presetSubtype="0" fill="hold" nodeType="withEffect">
                                  <p:stCondLst>
                                    <p:cond delay="0"/>
                                  </p:stCondLst>
                                  <p:childTnLst>
                                    <p:set>
                                      <p:cBhvr>
                                        <p:cTn id="205" dur="1" fill="hold">
                                          <p:stCondLst>
                                            <p:cond delay="0"/>
                                          </p:stCondLst>
                                        </p:cTn>
                                        <p:tgtEl>
                                          <p:spTgt spid="169"/>
                                        </p:tgtEl>
                                        <p:attrNameLst>
                                          <p:attrName>style.visibility</p:attrName>
                                        </p:attrNameLst>
                                      </p:cBhvr>
                                      <p:to>
                                        <p:strVal val="visible"/>
                                      </p:to>
                                    </p:set>
                                    <p:animEffect transition="in" filter="fade">
                                      <p:cBhvr>
                                        <p:cTn id="206" dur="250"/>
                                        <p:tgtEl>
                                          <p:spTgt spid="169"/>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169"/>
                                        </p:tgtEl>
                                        <p:attrNameLst>
                                          <p:attrName>style.visibility</p:attrName>
                                        </p:attrNameLst>
                                      </p:cBhvr>
                                      <p:to>
                                        <p:strVal val="visible"/>
                                      </p:to>
                                    </p:set>
                                    <p:animEffect transition="in" filter="fade">
                                      <p:cBhvr>
                                        <p:cTn id="209" dur="250"/>
                                        <p:tgtEl>
                                          <p:spTgt spid="169"/>
                                        </p:tgtEl>
                                      </p:cBhvr>
                                    </p:animEffect>
                                  </p:childTnLst>
                                </p:cTn>
                              </p:par>
                              <p:par>
                                <p:cTn id="210" presetID="10" presetClass="entr" presetSubtype="0" fill="hold" nodeType="withEffect">
                                  <p:stCondLst>
                                    <p:cond delay="0"/>
                                  </p:stCondLst>
                                  <p:childTnLst>
                                    <p:set>
                                      <p:cBhvr>
                                        <p:cTn id="211" dur="1" fill="hold">
                                          <p:stCondLst>
                                            <p:cond delay="0"/>
                                          </p:stCondLst>
                                        </p:cTn>
                                        <p:tgtEl>
                                          <p:spTgt spid="170"/>
                                        </p:tgtEl>
                                        <p:attrNameLst>
                                          <p:attrName>style.visibility</p:attrName>
                                        </p:attrNameLst>
                                      </p:cBhvr>
                                      <p:to>
                                        <p:strVal val="visible"/>
                                      </p:to>
                                    </p:set>
                                    <p:animEffect transition="in" filter="fade">
                                      <p:cBhvr>
                                        <p:cTn id="212" dur="250"/>
                                        <p:tgtEl>
                                          <p:spTgt spid="170"/>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70"/>
                                        </p:tgtEl>
                                        <p:attrNameLst>
                                          <p:attrName>style.visibility</p:attrName>
                                        </p:attrNameLst>
                                      </p:cBhvr>
                                      <p:to>
                                        <p:strVal val="visible"/>
                                      </p:to>
                                    </p:set>
                                    <p:animEffect transition="in" filter="fade">
                                      <p:cBhvr>
                                        <p:cTn id="215" dur="250"/>
                                        <p:tgtEl>
                                          <p:spTgt spid="170"/>
                                        </p:tgtEl>
                                      </p:cBhvr>
                                    </p:animEffect>
                                  </p:childTnLst>
                                </p:cTn>
                              </p:par>
                              <p:par>
                                <p:cTn id="216" presetID="10" presetClass="entr" presetSubtype="0" fill="hold" nodeType="withEffect">
                                  <p:stCondLst>
                                    <p:cond delay="0"/>
                                  </p:stCondLst>
                                  <p:childTnLst>
                                    <p:set>
                                      <p:cBhvr>
                                        <p:cTn id="217" dur="1" fill="hold">
                                          <p:stCondLst>
                                            <p:cond delay="0"/>
                                          </p:stCondLst>
                                        </p:cTn>
                                        <p:tgtEl>
                                          <p:spTgt spid="171"/>
                                        </p:tgtEl>
                                        <p:attrNameLst>
                                          <p:attrName>style.visibility</p:attrName>
                                        </p:attrNameLst>
                                      </p:cBhvr>
                                      <p:to>
                                        <p:strVal val="visible"/>
                                      </p:to>
                                    </p:set>
                                    <p:animEffect transition="in" filter="fade">
                                      <p:cBhvr>
                                        <p:cTn id="218" dur="250"/>
                                        <p:tgtEl>
                                          <p:spTgt spid="171"/>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71"/>
                                        </p:tgtEl>
                                        <p:attrNameLst>
                                          <p:attrName>style.visibility</p:attrName>
                                        </p:attrNameLst>
                                      </p:cBhvr>
                                      <p:to>
                                        <p:strVal val="visible"/>
                                      </p:to>
                                    </p:set>
                                    <p:animEffect transition="in" filter="fade">
                                      <p:cBhvr>
                                        <p:cTn id="221" dur="250"/>
                                        <p:tgtEl>
                                          <p:spTgt spid="171"/>
                                        </p:tgtEl>
                                      </p:cBhvr>
                                    </p:animEffect>
                                  </p:childTnLst>
                                </p:cTn>
                              </p:par>
                              <p:par>
                                <p:cTn id="222" presetID="10" presetClass="entr" presetSubtype="0" fill="hold" nodeType="withEffect">
                                  <p:stCondLst>
                                    <p:cond delay="0"/>
                                  </p:stCondLst>
                                  <p:childTnLst>
                                    <p:set>
                                      <p:cBhvr>
                                        <p:cTn id="223" dur="1" fill="hold">
                                          <p:stCondLst>
                                            <p:cond delay="0"/>
                                          </p:stCondLst>
                                        </p:cTn>
                                        <p:tgtEl>
                                          <p:spTgt spid="172"/>
                                        </p:tgtEl>
                                        <p:attrNameLst>
                                          <p:attrName>style.visibility</p:attrName>
                                        </p:attrNameLst>
                                      </p:cBhvr>
                                      <p:to>
                                        <p:strVal val="visible"/>
                                      </p:to>
                                    </p:set>
                                    <p:animEffect transition="in" filter="fade">
                                      <p:cBhvr>
                                        <p:cTn id="224" dur="250"/>
                                        <p:tgtEl>
                                          <p:spTgt spid="172"/>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72"/>
                                        </p:tgtEl>
                                        <p:attrNameLst>
                                          <p:attrName>style.visibility</p:attrName>
                                        </p:attrNameLst>
                                      </p:cBhvr>
                                      <p:to>
                                        <p:strVal val="visible"/>
                                      </p:to>
                                    </p:set>
                                    <p:animEffect transition="in" filter="fade">
                                      <p:cBhvr>
                                        <p:cTn id="227" dur="250"/>
                                        <p:tgtEl>
                                          <p:spTgt spid="172"/>
                                        </p:tgtEl>
                                      </p:cBhvr>
                                    </p:animEffect>
                                  </p:childTnLst>
                                </p:cTn>
                              </p:par>
                              <p:par>
                                <p:cTn id="228" presetID="10" presetClass="entr" presetSubtype="0" fill="hold" nodeType="withEffect">
                                  <p:stCondLst>
                                    <p:cond delay="0"/>
                                  </p:stCondLst>
                                  <p:childTnLst>
                                    <p:set>
                                      <p:cBhvr>
                                        <p:cTn id="229" dur="1" fill="hold">
                                          <p:stCondLst>
                                            <p:cond delay="0"/>
                                          </p:stCondLst>
                                        </p:cTn>
                                        <p:tgtEl>
                                          <p:spTgt spid="173"/>
                                        </p:tgtEl>
                                        <p:attrNameLst>
                                          <p:attrName>style.visibility</p:attrName>
                                        </p:attrNameLst>
                                      </p:cBhvr>
                                      <p:to>
                                        <p:strVal val="visible"/>
                                      </p:to>
                                    </p:set>
                                    <p:animEffect transition="in" filter="fade">
                                      <p:cBhvr>
                                        <p:cTn id="230" dur="250"/>
                                        <p:tgtEl>
                                          <p:spTgt spid="173"/>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73"/>
                                        </p:tgtEl>
                                        <p:attrNameLst>
                                          <p:attrName>style.visibility</p:attrName>
                                        </p:attrNameLst>
                                      </p:cBhvr>
                                      <p:to>
                                        <p:strVal val="visible"/>
                                      </p:to>
                                    </p:set>
                                    <p:animEffect transition="in" filter="fade">
                                      <p:cBhvr>
                                        <p:cTn id="233" dur="250"/>
                                        <p:tgtEl>
                                          <p:spTgt spid="173"/>
                                        </p:tgtEl>
                                      </p:cBhvr>
                                    </p:animEffect>
                                  </p:childTnLst>
                                </p:cTn>
                              </p:par>
                              <p:par>
                                <p:cTn id="234" presetID="10" presetClass="entr" presetSubtype="0" fill="hold" nodeType="withEffect">
                                  <p:stCondLst>
                                    <p:cond delay="0"/>
                                  </p:stCondLst>
                                  <p:childTnLst>
                                    <p:set>
                                      <p:cBhvr>
                                        <p:cTn id="235" dur="1" fill="hold">
                                          <p:stCondLst>
                                            <p:cond delay="0"/>
                                          </p:stCondLst>
                                        </p:cTn>
                                        <p:tgtEl>
                                          <p:spTgt spid="174"/>
                                        </p:tgtEl>
                                        <p:attrNameLst>
                                          <p:attrName>style.visibility</p:attrName>
                                        </p:attrNameLst>
                                      </p:cBhvr>
                                      <p:to>
                                        <p:strVal val="visible"/>
                                      </p:to>
                                    </p:set>
                                    <p:animEffect transition="in" filter="fade">
                                      <p:cBhvr>
                                        <p:cTn id="236" dur="250"/>
                                        <p:tgtEl>
                                          <p:spTgt spid="174"/>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174"/>
                                        </p:tgtEl>
                                        <p:attrNameLst>
                                          <p:attrName>style.visibility</p:attrName>
                                        </p:attrNameLst>
                                      </p:cBhvr>
                                      <p:to>
                                        <p:strVal val="visible"/>
                                      </p:to>
                                    </p:set>
                                    <p:animEffect transition="in" filter="fade">
                                      <p:cBhvr>
                                        <p:cTn id="239" dur="250"/>
                                        <p:tgtEl>
                                          <p:spTgt spid="174"/>
                                        </p:tgtEl>
                                      </p:cBhvr>
                                    </p:animEffect>
                                  </p:childTnLst>
                                </p:cTn>
                              </p:par>
                              <p:par>
                                <p:cTn id="240" presetID="10" presetClass="entr" presetSubtype="0" fill="hold" nodeType="withEffect">
                                  <p:stCondLst>
                                    <p:cond delay="0"/>
                                  </p:stCondLst>
                                  <p:childTnLst>
                                    <p:set>
                                      <p:cBhvr>
                                        <p:cTn id="241" dur="1" fill="hold">
                                          <p:stCondLst>
                                            <p:cond delay="0"/>
                                          </p:stCondLst>
                                        </p:cTn>
                                        <p:tgtEl>
                                          <p:spTgt spid="175"/>
                                        </p:tgtEl>
                                        <p:attrNameLst>
                                          <p:attrName>style.visibility</p:attrName>
                                        </p:attrNameLst>
                                      </p:cBhvr>
                                      <p:to>
                                        <p:strVal val="visible"/>
                                      </p:to>
                                    </p:set>
                                    <p:animEffect transition="in" filter="fade">
                                      <p:cBhvr>
                                        <p:cTn id="242" dur="250"/>
                                        <p:tgtEl>
                                          <p:spTgt spid="175"/>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175"/>
                                        </p:tgtEl>
                                        <p:attrNameLst>
                                          <p:attrName>style.visibility</p:attrName>
                                        </p:attrNameLst>
                                      </p:cBhvr>
                                      <p:to>
                                        <p:strVal val="visible"/>
                                      </p:to>
                                    </p:set>
                                    <p:animEffect transition="in" filter="fade">
                                      <p:cBhvr>
                                        <p:cTn id="245" dur="250"/>
                                        <p:tgtEl>
                                          <p:spTgt spid="175"/>
                                        </p:tgtEl>
                                      </p:cBhvr>
                                    </p:animEffect>
                                  </p:childTnLst>
                                </p:cTn>
                              </p:par>
                              <p:par>
                                <p:cTn id="246" presetID="10" presetClass="entr" presetSubtype="0" fill="hold" nodeType="withEffect">
                                  <p:stCondLst>
                                    <p:cond delay="0"/>
                                  </p:stCondLst>
                                  <p:childTnLst>
                                    <p:set>
                                      <p:cBhvr>
                                        <p:cTn id="247" dur="1" fill="hold">
                                          <p:stCondLst>
                                            <p:cond delay="0"/>
                                          </p:stCondLst>
                                        </p:cTn>
                                        <p:tgtEl>
                                          <p:spTgt spid="176"/>
                                        </p:tgtEl>
                                        <p:attrNameLst>
                                          <p:attrName>style.visibility</p:attrName>
                                        </p:attrNameLst>
                                      </p:cBhvr>
                                      <p:to>
                                        <p:strVal val="visible"/>
                                      </p:to>
                                    </p:set>
                                    <p:animEffect transition="in" filter="fade">
                                      <p:cBhvr>
                                        <p:cTn id="248" dur="250"/>
                                        <p:tgtEl>
                                          <p:spTgt spid="176"/>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176"/>
                                        </p:tgtEl>
                                        <p:attrNameLst>
                                          <p:attrName>style.visibility</p:attrName>
                                        </p:attrNameLst>
                                      </p:cBhvr>
                                      <p:to>
                                        <p:strVal val="visible"/>
                                      </p:to>
                                    </p:set>
                                    <p:animEffect transition="in" filter="fade">
                                      <p:cBhvr>
                                        <p:cTn id="251" dur="250"/>
                                        <p:tgtEl>
                                          <p:spTgt spid="176"/>
                                        </p:tgtEl>
                                      </p:cBhvr>
                                    </p:animEffect>
                                  </p:childTnLst>
                                </p:cTn>
                              </p:par>
                              <p:par>
                                <p:cTn id="252" presetID="10" presetClass="entr" presetSubtype="0" fill="hold" nodeType="withEffect">
                                  <p:stCondLst>
                                    <p:cond delay="0"/>
                                  </p:stCondLst>
                                  <p:childTnLst>
                                    <p:set>
                                      <p:cBhvr>
                                        <p:cTn id="253" dur="1" fill="hold">
                                          <p:stCondLst>
                                            <p:cond delay="0"/>
                                          </p:stCondLst>
                                        </p:cTn>
                                        <p:tgtEl>
                                          <p:spTgt spid="177"/>
                                        </p:tgtEl>
                                        <p:attrNameLst>
                                          <p:attrName>style.visibility</p:attrName>
                                        </p:attrNameLst>
                                      </p:cBhvr>
                                      <p:to>
                                        <p:strVal val="visible"/>
                                      </p:to>
                                    </p:set>
                                    <p:animEffect transition="in" filter="fade">
                                      <p:cBhvr>
                                        <p:cTn id="254" dur="250"/>
                                        <p:tgtEl>
                                          <p:spTgt spid="177"/>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177"/>
                                        </p:tgtEl>
                                        <p:attrNameLst>
                                          <p:attrName>style.visibility</p:attrName>
                                        </p:attrNameLst>
                                      </p:cBhvr>
                                      <p:to>
                                        <p:strVal val="visible"/>
                                      </p:to>
                                    </p:set>
                                    <p:animEffect transition="in" filter="fade">
                                      <p:cBhvr>
                                        <p:cTn id="257" dur="250"/>
                                        <p:tgtEl>
                                          <p:spTgt spid="177"/>
                                        </p:tgtEl>
                                      </p:cBhvr>
                                    </p:animEffect>
                                  </p:childTnLst>
                                </p:cTn>
                              </p:par>
                              <p:par>
                                <p:cTn id="258" presetID="10" presetClass="entr" presetSubtype="0" fill="hold" nodeType="withEffect">
                                  <p:stCondLst>
                                    <p:cond delay="0"/>
                                  </p:stCondLst>
                                  <p:childTnLst>
                                    <p:set>
                                      <p:cBhvr>
                                        <p:cTn id="259" dur="1" fill="hold">
                                          <p:stCondLst>
                                            <p:cond delay="0"/>
                                          </p:stCondLst>
                                        </p:cTn>
                                        <p:tgtEl>
                                          <p:spTgt spid="178"/>
                                        </p:tgtEl>
                                        <p:attrNameLst>
                                          <p:attrName>style.visibility</p:attrName>
                                        </p:attrNameLst>
                                      </p:cBhvr>
                                      <p:to>
                                        <p:strVal val="visible"/>
                                      </p:to>
                                    </p:set>
                                    <p:animEffect transition="in" filter="fade">
                                      <p:cBhvr>
                                        <p:cTn id="260" dur="250"/>
                                        <p:tgtEl>
                                          <p:spTgt spid="178"/>
                                        </p:tgtEl>
                                      </p:cBhvr>
                                    </p:animEffect>
                                  </p:childTnLst>
                                </p:cTn>
                              </p:par>
                              <p:par>
                                <p:cTn id="261" presetID="10" presetClass="entr" presetSubtype="0" fill="hold" grpId="0" nodeType="withEffect">
                                  <p:stCondLst>
                                    <p:cond delay="0"/>
                                  </p:stCondLst>
                                  <p:childTnLst>
                                    <p:set>
                                      <p:cBhvr>
                                        <p:cTn id="262" dur="1" fill="hold">
                                          <p:stCondLst>
                                            <p:cond delay="0"/>
                                          </p:stCondLst>
                                        </p:cTn>
                                        <p:tgtEl>
                                          <p:spTgt spid="178"/>
                                        </p:tgtEl>
                                        <p:attrNameLst>
                                          <p:attrName>style.visibility</p:attrName>
                                        </p:attrNameLst>
                                      </p:cBhvr>
                                      <p:to>
                                        <p:strVal val="visible"/>
                                      </p:to>
                                    </p:set>
                                    <p:animEffect transition="in" filter="fade">
                                      <p:cBhvr>
                                        <p:cTn id="263" dur="250"/>
                                        <p:tgtEl>
                                          <p:spTgt spid="178"/>
                                        </p:tgtEl>
                                      </p:cBhvr>
                                    </p:animEffect>
                                  </p:childTnLst>
                                </p:cTn>
                              </p:par>
                              <p:par>
                                <p:cTn id="264" presetID="10" presetClass="entr" presetSubtype="0" fill="hold" nodeType="withEffect">
                                  <p:stCondLst>
                                    <p:cond delay="0"/>
                                  </p:stCondLst>
                                  <p:childTnLst>
                                    <p:set>
                                      <p:cBhvr>
                                        <p:cTn id="265" dur="1" fill="hold">
                                          <p:stCondLst>
                                            <p:cond delay="0"/>
                                          </p:stCondLst>
                                        </p:cTn>
                                        <p:tgtEl>
                                          <p:spTgt spid="179"/>
                                        </p:tgtEl>
                                        <p:attrNameLst>
                                          <p:attrName>style.visibility</p:attrName>
                                        </p:attrNameLst>
                                      </p:cBhvr>
                                      <p:to>
                                        <p:strVal val="visible"/>
                                      </p:to>
                                    </p:set>
                                    <p:animEffect transition="in" filter="fade">
                                      <p:cBhvr>
                                        <p:cTn id="266" dur="250"/>
                                        <p:tgtEl>
                                          <p:spTgt spid="179"/>
                                        </p:tgtEl>
                                      </p:cBhvr>
                                    </p:animEffect>
                                  </p:childTnLst>
                                </p:cTn>
                              </p:par>
                              <p:par>
                                <p:cTn id="267" presetID="10" presetClass="entr" presetSubtype="0" fill="hold" grpId="0" nodeType="withEffect">
                                  <p:stCondLst>
                                    <p:cond delay="0"/>
                                  </p:stCondLst>
                                  <p:childTnLst>
                                    <p:set>
                                      <p:cBhvr>
                                        <p:cTn id="268" dur="1" fill="hold">
                                          <p:stCondLst>
                                            <p:cond delay="0"/>
                                          </p:stCondLst>
                                        </p:cTn>
                                        <p:tgtEl>
                                          <p:spTgt spid="179"/>
                                        </p:tgtEl>
                                        <p:attrNameLst>
                                          <p:attrName>style.visibility</p:attrName>
                                        </p:attrNameLst>
                                      </p:cBhvr>
                                      <p:to>
                                        <p:strVal val="visible"/>
                                      </p:to>
                                    </p:set>
                                    <p:animEffect transition="in" filter="fade">
                                      <p:cBhvr>
                                        <p:cTn id="269" dur="250"/>
                                        <p:tgtEl>
                                          <p:spTgt spid="179"/>
                                        </p:tgtEl>
                                      </p:cBhvr>
                                    </p:animEffect>
                                  </p:childTnLst>
                                </p:cTn>
                              </p:par>
                            </p:childTnLst>
                          </p:cTn>
                        </p:par>
                      </p:childTnLst>
                    </p:cTn>
                  </p:par>
                </p:childTnLst>
              </p:cTn>
              <p:nextCondLst>
                <p:cond evt="onClick" delay="0">
                  <p:tgtEl>
                    <p:spTgt spid="166"/>
                  </p:tgtEl>
                </p:cond>
              </p:nextCondLst>
            </p:seq>
            <p:seq concurrent="1" nextAc="seek">
              <p:cTn id="270" restart="whenNotActive" fill="hold" evtFilter="cancelBubble" nodeType="interactiveSeq">
                <p:stCondLst>
                  <p:cond evt="onClick" delay="0">
                    <p:tgtEl>
                      <p:spTgt spid="189"/>
                    </p:tgtEl>
                  </p:cond>
                </p:stCondLst>
                <p:endSync evt="end" delay="0">
                  <p:rtn val="all"/>
                </p:endSync>
                <p:childTnLst>
                  <p:par>
                    <p:cTn id="271" fill="hold">
                      <p:stCondLst>
                        <p:cond delay="0"/>
                      </p:stCondLst>
                      <p:childTnLst>
                        <p:par>
                          <p:cTn id="272" fill="hold">
                            <p:stCondLst>
                              <p:cond delay="0"/>
                            </p:stCondLst>
                            <p:childTnLst>
                              <p:par>
                                <p:cTn id="273" presetID="10" presetClass="entr" presetSubtype="0" fill="hold" grpId="0" nodeType="clickEffect">
                                  <p:stCondLst>
                                    <p:cond delay="0"/>
                                  </p:stCondLst>
                                  <p:childTnLst>
                                    <p:set>
                                      <p:cBhvr>
                                        <p:cTn id="274" dur="1" fill="hold">
                                          <p:stCondLst>
                                            <p:cond delay="0"/>
                                          </p:stCondLst>
                                        </p:cTn>
                                        <p:tgtEl>
                                          <p:spTgt spid="212"/>
                                        </p:tgtEl>
                                        <p:attrNameLst>
                                          <p:attrName>style.visibility</p:attrName>
                                        </p:attrNameLst>
                                      </p:cBhvr>
                                      <p:to>
                                        <p:strVal val="visible"/>
                                      </p:to>
                                    </p:set>
                                    <p:animEffect transition="in" filter="fade">
                                      <p:cBhvr>
                                        <p:cTn id="275" dur="250"/>
                                        <p:tgtEl>
                                          <p:spTgt spid="212"/>
                                        </p:tgtEl>
                                      </p:cBhvr>
                                    </p:animEffect>
                                  </p:childTnLst>
                                </p:cTn>
                              </p:par>
                              <p:par>
                                <p:cTn id="276" presetID="10" presetClass="exit" presetSubtype="0" fill="hold" grpId="0" nodeType="withEffect">
                                  <p:stCondLst>
                                    <p:cond delay="0"/>
                                  </p:stCondLst>
                                  <p:childTnLst>
                                    <p:animEffect transition="out" filter="fade">
                                      <p:cBhvr>
                                        <p:cTn id="277" dur="250"/>
                                        <p:tgtEl>
                                          <p:spTgt spid="189"/>
                                        </p:tgtEl>
                                      </p:cBhvr>
                                    </p:animEffect>
                                    <p:set>
                                      <p:cBhvr>
                                        <p:cTn id="278" dur="1" fill="hold">
                                          <p:stCondLst>
                                            <p:cond delay="24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79" restart="whenNotActive" fill="hold" evtFilter="cancelBubble" nodeType="interactiveSeq">
                <p:stCondLst>
                  <p:cond evt="onClick" delay="0">
                    <p:tgtEl>
                      <p:spTgt spid="212"/>
                    </p:tgtEl>
                  </p:cond>
                </p:stCondLst>
                <p:endSync evt="end" delay="0">
                  <p:rtn val="all"/>
                </p:endSync>
                <p:childTnLst>
                  <p:par>
                    <p:cTn id="280" fill="hold">
                      <p:stCondLst>
                        <p:cond delay="0"/>
                      </p:stCondLst>
                      <p:childTnLst>
                        <p:par>
                          <p:cTn id="281" fill="hold">
                            <p:stCondLst>
                              <p:cond delay="0"/>
                            </p:stCondLst>
                            <p:childTnLst>
                              <p:par>
                                <p:cTn id="282" presetID="1" presetClass="emph" presetSubtype="2" fill="hold" nodeType="clickEffect">
                                  <p:stCondLst>
                                    <p:cond delay="0"/>
                                  </p:stCondLst>
                                  <p:childTnLst>
                                    <p:animClr clrSpc="rgb" dir="cw">
                                      <p:cBhvr>
                                        <p:cTn id="283" dur="250" fill="hold"/>
                                        <p:tgtEl>
                                          <p:spTgt spid="212"/>
                                        </p:tgtEl>
                                        <p:attrNameLst>
                                          <p:attrName>fillcolor</p:attrName>
                                        </p:attrNameLst>
                                      </p:cBhvr>
                                      <p:to>
                                        <a:srgbClr val="000000"/>
                                      </p:to>
                                    </p:animClr>
                                    <p:set>
                                      <p:cBhvr>
                                        <p:cTn id="284" dur="250" fill="hold"/>
                                        <p:tgtEl>
                                          <p:spTgt spid="212"/>
                                        </p:tgtEl>
                                        <p:attrNameLst>
                                          <p:attrName>fill.type</p:attrName>
                                        </p:attrNameLst>
                                      </p:cBhvr>
                                      <p:to>
                                        <p:strVal val="solid"/>
                                      </p:to>
                                    </p:set>
                                    <p:set>
                                      <p:cBhvr>
                                        <p:cTn id="285" dur="250" fill="hold"/>
                                        <p:tgtEl>
                                          <p:spTgt spid="212"/>
                                        </p:tgtEl>
                                        <p:attrNameLst>
                                          <p:attrName>fill.on</p:attrName>
                                        </p:attrNameLst>
                                      </p:cBhvr>
                                      <p:to>
                                        <p:strVal val="true"/>
                                      </p:to>
                                    </p:set>
                                  </p:childTnLst>
                                  <p:subTnLst>
                                    <p:audio>
                                      <p:cMediaNode>
                                        <p:cTn display="0" masterRel="sameClick">
                                          <p:stCondLst>
                                            <p:cond evt="begin" delay="0">
                                              <p:tn val="282"/>
                                            </p:cond>
                                          </p:stCondLst>
                                          <p:endCondLst>
                                            <p:cond evt="onStopAudio" delay="0">
                                              <p:tgtEl>
                                                <p:sldTgt/>
                                              </p:tgtEl>
                                            </p:cond>
                                          </p:endCondLst>
                                        </p:cTn>
                                        <p:tgtEl>
                                          <p:sndTgt r:embed="rId2" name="cashreg.wav"/>
                                        </p:tgtEl>
                                      </p:cMediaNode>
                                    </p:audio>
                                  </p:subTnLst>
                                </p:cTn>
                              </p:par>
                              <p:par>
                                <p:cTn id="286" presetID="10" presetClass="entr" presetSubtype="0" fill="hold" nodeType="withEffect">
                                  <p:stCondLst>
                                    <p:cond delay="0"/>
                                  </p:stCondLst>
                                  <p:childTnLst>
                                    <p:set>
                                      <p:cBhvr>
                                        <p:cTn id="287" dur="1" fill="hold">
                                          <p:stCondLst>
                                            <p:cond delay="0"/>
                                          </p:stCondLst>
                                        </p:cTn>
                                        <p:tgtEl>
                                          <p:spTgt spid="213"/>
                                        </p:tgtEl>
                                        <p:attrNameLst>
                                          <p:attrName>style.visibility</p:attrName>
                                        </p:attrNameLst>
                                      </p:cBhvr>
                                      <p:to>
                                        <p:strVal val="visible"/>
                                      </p:to>
                                    </p:set>
                                    <p:animEffect transition="in" filter="fade">
                                      <p:cBhvr>
                                        <p:cTn id="288" dur="250"/>
                                        <p:tgtEl>
                                          <p:spTgt spid="213"/>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213"/>
                                        </p:tgtEl>
                                        <p:attrNameLst>
                                          <p:attrName>style.visibility</p:attrName>
                                        </p:attrNameLst>
                                      </p:cBhvr>
                                      <p:to>
                                        <p:strVal val="visible"/>
                                      </p:to>
                                    </p:set>
                                    <p:animEffect transition="in" filter="fade">
                                      <p:cBhvr>
                                        <p:cTn id="291" dur="250"/>
                                        <p:tgtEl>
                                          <p:spTgt spid="213"/>
                                        </p:tgtEl>
                                      </p:cBhvr>
                                    </p:animEffect>
                                  </p:childTnLst>
                                </p:cTn>
                              </p:par>
                              <p:par>
                                <p:cTn id="292" presetID="10" presetClass="entr" presetSubtype="0" fill="hold" nodeType="withEffect">
                                  <p:stCondLst>
                                    <p:cond delay="0"/>
                                  </p:stCondLst>
                                  <p:childTnLst>
                                    <p:set>
                                      <p:cBhvr>
                                        <p:cTn id="293" dur="1" fill="hold">
                                          <p:stCondLst>
                                            <p:cond delay="0"/>
                                          </p:stCondLst>
                                        </p:cTn>
                                        <p:tgtEl>
                                          <p:spTgt spid="214"/>
                                        </p:tgtEl>
                                        <p:attrNameLst>
                                          <p:attrName>style.visibility</p:attrName>
                                        </p:attrNameLst>
                                      </p:cBhvr>
                                      <p:to>
                                        <p:strVal val="visible"/>
                                      </p:to>
                                    </p:set>
                                    <p:animEffect transition="in" filter="fade">
                                      <p:cBhvr>
                                        <p:cTn id="294" dur="250"/>
                                        <p:tgtEl>
                                          <p:spTgt spid="214"/>
                                        </p:tgtEl>
                                      </p:cBhvr>
                                    </p:animEffect>
                                  </p:childTnLst>
                                </p:cTn>
                              </p:par>
                              <p:par>
                                <p:cTn id="295" presetID="10" presetClass="entr" presetSubtype="0" fill="hold" grpId="0" nodeType="withEffect">
                                  <p:stCondLst>
                                    <p:cond delay="0"/>
                                  </p:stCondLst>
                                  <p:childTnLst>
                                    <p:set>
                                      <p:cBhvr>
                                        <p:cTn id="296" dur="1" fill="hold">
                                          <p:stCondLst>
                                            <p:cond delay="0"/>
                                          </p:stCondLst>
                                        </p:cTn>
                                        <p:tgtEl>
                                          <p:spTgt spid="214"/>
                                        </p:tgtEl>
                                        <p:attrNameLst>
                                          <p:attrName>style.visibility</p:attrName>
                                        </p:attrNameLst>
                                      </p:cBhvr>
                                      <p:to>
                                        <p:strVal val="visible"/>
                                      </p:to>
                                    </p:set>
                                    <p:animEffect transition="in" filter="fade">
                                      <p:cBhvr>
                                        <p:cTn id="297" dur="250"/>
                                        <p:tgtEl>
                                          <p:spTgt spid="214"/>
                                        </p:tgtEl>
                                      </p:cBhvr>
                                    </p:animEffect>
                                  </p:childTnLst>
                                </p:cTn>
                              </p:par>
                              <p:par>
                                <p:cTn id="298" presetID="10" presetClass="entr" presetSubtype="0" fill="hold" nodeType="withEffect">
                                  <p:stCondLst>
                                    <p:cond delay="0"/>
                                  </p:stCondLst>
                                  <p:childTnLst>
                                    <p:set>
                                      <p:cBhvr>
                                        <p:cTn id="299" dur="1" fill="hold">
                                          <p:stCondLst>
                                            <p:cond delay="0"/>
                                          </p:stCondLst>
                                        </p:cTn>
                                        <p:tgtEl>
                                          <p:spTgt spid="215"/>
                                        </p:tgtEl>
                                        <p:attrNameLst>
                                          <p:attrName>style.visibility</p:attrName>
                                        </p:attrNameLst>
                                      </p:cBhvr>
                                      <p:to>
                                        <p:strVal val="visible"/>
                                      </p:to>
                                    </p:set>
                                    <p:animEffect transition="in" filter="fade">
                                      <p:cBhvr>
                                        <p:cTn id="300" dur="250"/>
                                        <p:tgtEl>
                                          <p:spTgt spid="215"/>
                                        </p:tgtEl>
                                      </p:cBhvr>
                                    </p:animEffect>
                                  </p:childTnLst>
                                </p:cTn>
                              </p:par>
                              <p:par>
                                <p:cTn id="301" presetID="10" presetClass="entr" presetSubtype="0" fill="hold" grpId="0" nodeType="withEffect">
                                  <p:stCondLst>
                                    <p:cond delay="0"/>
                                  </p:stCondLst>
                                  <p:childTnLst>
                                    <p:set>
                                      <p:cBhvr>
                                        <p:cTn id="302" dur="1" fill="hold">
                                          <p:stCondLst>
                                            <p:cond delay="0"/>
                                          </p:stCondLst>
                                        </p:cTn>
                                        <p:tgtEl>
                                          <p:spTgt spid="215"/>
                                        </p:tgtEl>
                                        <p:attrNameLst>
                                          <p:attrName>style.visibility</p:attrName>
                                        </p:attrNameLst>
                                      </p:cBhvr>
                                      <p:to>
                                        <p:strVal val="visible"/>
                                      </p:to>
                                    </p:set>
                                    <p:animEffect transition="in" filter="fade">
                                      <p:cBhvr>
                                        <p:cTn id="303" dur="250"/>
                                        <p:tgtEl>
                                          <p:spTgt spid="215"/>
                                        </p:tgtEl>
                                      </p:cBhvr>
                                    </p:animEffect>
                                  </p:childTnLst>
                                </p:cTn>
                              </p:par>
                              <p:par>
                                <p:cTn id="304" presetID="10" presetClass="entr" presetSubtype="0" fill="hold" nodeType="withEffect">
                                  <p:stCondLst>
                                    <p:cond delay="0"/>
                                  </p:stCondLst>
                                  <p:childTnLst>
                                    <p:set>
                                      <p:cBhvr>
                                        <p:cTn id="305" dur="1" fill="hold">
                                          <p:stCondLst>
                                            <p:cond delay="0"/>
                                          </p:stCondLst>
                                        </p:cTn>
                                        <p:tgtEl>
                                          <p:spTgt spid="216"/>
                                        </p:tgtEl>
                                        <p:attrNameLst>
                                          <p:attrName>style.visibility</p:attrName>
                                        </p:attrNameLst>
                                      </p:cBhvr>
                                      <p:to>
                                        <p:strVal val="visible"/>
                                      </p:to>
                                    </p:set>
                                    <p:animEffect transition="in" filter="fade">
                                      <p:cBhvr>
                                        <p:cTn id="306" dur="250"/>
                                        <p:tgtEl>
                                          <p:spTgt spid="216"/>
                                        </p:tgtEl>
                                      </p:cBhvr>
                                    </p:animEffect>
                                  </p:childTnLst>
                                </p:cTn>
                              </p:par>
                              <p:par>
                                <p:cTn id="307" presetID="10" presetClass="entr" presetSubtype="0" fill="hold" grpId="0" nodeType="withEffect">
                                  <p:stCondLst>
                                    <p:cond delay="0"/>
                                  </p:stCondLst>
                                  <p:childTnLst>
                                    <p:set>
                                      <p:cBhvr>
                                        <p:cTn id="308" dur="1" fill="hold">
                                          <p:stCondLst>
                                            <p:cond delay="0"/>
                                          </p:stCondLst>
                                        </p:cTn>
                                        <p:tgtEl>
                                          <p:spTgt spid="216"/>
                                        </p:tgtEl>
                                        <p:attrNameLst>
                                          <p:attrName>style.visibility</p:attrName>
                                        </p:attrNameLst>
                                      </p:cBhvr>
                                      <p:to>
                                        <p:strVal val="visible"/>
                                      </p:to>
                                    </p:set>
                                    <p:animEffect transition="in" filter="fade">
                                      <p:cBhvr>
                                        <p:cTn id="309" dur="250"/>
                                        <p:tgtEl>
                                          <p:spTgt spid="216"/>
                                        </p:tgtEl>
                                      </p:cBhvr>
                                    </p:animEffect>
                                  </p:childTnLst>
                                </p:cTn>
                              </p:par>
                              <p:par>
                                <p:cTn id="310" presetID="10" presetClass="entr" presetSubtype="0" fill="hold" nodeType="withEffect">
                                  <p:stCondLst>
                                    <p:cond delay="0"/>
                                  </p:stCondLst>
                                  <p:childTnLst>
                                    <p:set>
                                      <p:cBhvr>
                                        <p:cTn id="311" dur="1" fill="hold">
                                          <p:stCondLst>
                                            <p:cond delay="0"/>
                                          </p:stCondLst>
                                        </p:cTn>
                                        <p:tgtEl>
                                          <p:spTgt spid="217"/>
                                        </p:tgtEl>
                                        <p:attrNameLst>
                                          <p:attrName>style.visibility</p:attrName>
                                        </p:attrNameLst>
                                      </p:cBhvr>
                                      <p:to>
                                        <p:strVal val="visible"/>
                                      </p:to>
                                    </p:set>
                                    <p:animEffect transition="in" filter="fade">
                                      <p:cBhvr>
                                        <p:cTn id="312" dur="250"/>
                                        <p:tgtEl>
                                          <p:spTgt spid="217"/>
                                        </p:tgtEl>
                                      </p:cBhvr>
                                    </p:animEffect>
                                  </p:childTnLst>
                                </p:cTn>
                              </p:par>
                              <p:par>
                                <p:cTn id="313" presetID="10" presetClass="entr" presetSubtype="0" fill="hold" grpId="0" nodeType="withEffect">
                                  <p:stCondLst>
                                    <p:cond delay="0"/>
                                  </p:stCondLst>
                                  <p:childTnLst>
                                    <p:set>
                                      <p:cBhvr>
                                        <p:cTn id="314" dur="1" fill="hold">
                                          <p:stCondLst>
                                            <p:cond delay="0"/>
                                          </p:stCondLst>
                                        </p:cTn>
                                        <p:tgtEl>
                                          <p:spTgt spid="217"/>
                                        </p:tgtEl>
                                        <p:attrNameLst>
                                          <p:attrName>style.visibility</p:attrName>
                                        </p:attrNameLst>
                                      </p:cBhvr>
                                      <p:to>
                                        <p:strVal val="visible"/>
                                      </p:to>
                                    </p:set>
                                    <p:animEffect transition="in" filter="fade">
                                      <p:cBhvr>
                                        <p:cTn id="315" dur="250"/>
                                        <p:tgtEl>
                                          <p:spTgt spid="217"/>
                                        </p:tgtEl>
                                      </p:cBhvr>
                                    </p:animEffect>
                                  </p:childTnLst>
                                </p:cTn>
                              </p:par>
                              <p:par>
                                <p:cTn id="316" presetID="10" presetClass="entr" presetSubtype="0" fill="hold" nodeType="withEffect">
                                  <p:stCondLst>
                                    <p:cond delay="0"/>
                                  </p:stCondLst>
                                  <p:childTnLst>
                                    <p:set>
                                      <p:cBhvr>
                                        <p:cTn id="317" dur="1" fill="hold">
                                          <p:stCondLst>
                                            <p:cond delay="0"/>
                                          </p:stCondLst>
                                        </p:cTn>
                                        <p:tgtEl>
                                          <p:spTgt spid="218"/>
                                        </p:tgtEl>
                                        <p:attrNameLst>
                                          <p:attrName>style.visibility</p:attrName>
                                        </p:attrNameLst>
                                      </p:cBhvr>
                                      <p:to>
                                        <p:strVal val="visible"/>
                                      </p:to>
                                    </p:set>
                                    <p:animEffect transition="in" filter="fade">
                                      <p:cBhvr>
                                        <p:cTn id="318" dur="250"/>
                                        <p:tgtEl>
                                          <p:spTgt spid="218"/>
                                        </p:tgtEl>
                                      </p:cBhvr>
                                    </p:animEffect>
                                  </p:childTnLst>
                                </p:cTn>
                              </p:par>
                              <p:par>
                                <p:cTn id="319" presetID="10" presetClass="entr" presetSubtype="0" fill="hold" grpId="0" nodeType="withEffect">
                                  <p:stCondLst>
                                    <p:cond delay="0"/>
                                  </p:stCondLst>
                                  <p:childTnLst>
                                    <p:set>
                                      <p:cBhvr>
                                        <p:cTn id="320" dur="1" fill="hold">
                                          <p:stCondLst>
                                            <p:cond delay="0"/>
                                          </p:stCondLst>
                                        </p:cTn>
                                        <p:tgtEl>
                                          <p:spTgt spid="218"/>
                                        </p:tgtEl>
                                        <p:attrNameLst>
                                          <p:attrName>style.visibility</p:attrName>
                                        </p:attrNameLst>
                                      </p:cBhvr>
                                      <p:to>
                                        <p:strVal val="visible"/>
                                      </p:to>
                                    </p:set>
                                    <p:animEffect transition="in" filter="fade">
                                      <p:cBhvr>
                                        <p:cTn id="321" dur="250"/>
                                        <p:tgtEl>
                                          <p:spTgt spid="218"/>
                                        </p:tgtEl>
                                      </p:cBhvr>
                                    </p:animEffect>
                                  </p:childTnLst>
                                </p:cTn>
                              </p:par>
                              <p:par>
                                <p:cTn id="322" presetID="10" presetClass="entr" presetSubtype="0" fill="hold" nodeType="withEffect">
                                  <p:stCondLst>
                                    <p:cond delay="0"/>
                                  </p:stCondLst>
                                  <p:childTnLst>
                                    <p:set>
                                      <p:cBhvr>
                                        <p:cTn id="323" dur="1" fill="hold">
                                          <p:stCondLst>
                                            <p:cond delay="0"/>
                                          </p:stCondLst>
                                        </p:cTn>
                                        <p:tgtEl>
                                          <p:spTgt spid="219"/>
                                        </p:tgtEl>
                                        <p:attrNameLst>
                                          <p:attrName>style.visibility</p:attrName>
                                        </p:attrNameLst>
                                      </p:cBhvr>
                                      <p:to>
                                        <p:strVal val="visible"/>
                                      </p:to>
                                    </p:set>
                                    <p:animEffect transition="in" filter="fade">
                                      <p:cBhvr>
                                        <p:cTn id="324" dur="250"/>
                                        <p:tgtEl>
                                          <p:spTgt spid="219"/>
                                        </p:tgtEl>
                                      </p:cBhvr>
                                    </p:animEffect>
                                  </p:childTnLst>
                                </p:cTn>
                              </p:par>
                              <p:par>
                                <p:cTn id="325" presetID="10" presetClass="entr" presetSubtype="0" fill="hold" grpId="0" nodeType="withEffect">
                                  <p:stCondLst>
                                    <p:cond delay="0"/>
                                  </p:stCondLst>
                                  <p:childTnLst>
                                    <p:set>
                                      <p:cBhvr>
                                        <p:cTn id="326" dur="1" fill="hold">
                                          <p:stCondLst>
                                            <p:cond delay="0"/>
                                          </p:stCondLst>
                                        </p:cTn>
                                        <p:tgtEl>
                                          <p:spTgt spid="219"/>
                                        </p:tgtEl>
                                        <p:attrNameLst>
                                          <p:attrName>style.visibility</p:attrName>
                                        </p:attrNameLst>
                                      </p:cBhvr>
                                      <p:to>
                                        <p:strVal val="visible"/>
                                      </p:to>
                                    </p:set>
                                    <p:animEffect transition="in" filter="fade">
                                      <p:cBhvr>
                                        <p:cTn id="327" dur="250"/>
                                        <p:tgtEl>
                                          <p:spTgt spid="219"/>
                                        </p:tgtEl>
                                      </p:cBhvr>
                                    </p:animEffect>
                                  </p:childTnLst>
                                </p:cTn>
                              </p:par>
                              <p:par>
                                <p:cTn id="328" presetID="10" presetClass="entr" presetSubtype="0" fill="hold" nodeType="withEffect">
                                  <p:stCondLst>
                                    <p:cond delay="0"/>
                                  </p:stCondLst>
                                  <p:childTnLst>
                                    <p:set>
                                      <p:cBhvr>
                                        <p:cTn id="329" dur="1" fill="hold">
                                          <p:stCondLst>
                                            <p:cond delay="0"/>
                                          </p:stCondLst>
                                        </p:cTn>
                                        <p:tgtEl>
                                          <p:spTgt spid="220"/>
                                        </p:tgtEl>
                                        <p:attrNameLst>
                                          <p:attrName>style.visibility</p:attrName>
                                        </p:attrNameLst>
                                      </p:cBhvr>
                                      <p:to>
                                        <p:strVal val="visible"/>
                                      </p:to>
                                    </p:set>
                                    <p:animEffect transition="in" filter="fade">
                                      <p:cBhvr>
                                        <p:cTn id="330" dur="250"/>
                                        <p:tgtEl>
                                          <p:spTgt spid="220"/>
                                        </p:tgtEl>
                                      </p:cBhvr>
                                    </p:animEffect>
                                  </p:childTnLst>
                                </p:cTn>
                              </p:par>
                              <p:par>
                                <p:cTn id="331" presetID="10" presetClass="entr" presetSubtype="0" fill="hold" grpId="0" nodeType="withEffect">
                                  <p:stCondLst>
                                    <p:cond delay="0"/>
                                  </p:stCondLst>
                                  <p:childTnLst>
                                    <p:set>
                                      <p:cBhvr>
                                        <p:cTn id="332" dur="1" fill="hold">
                                          <p:stCondLst>
                                            <p:cond delay="0"/>
                                          </p:stCondLst>
                                        </p:cTn>
                                        <p:tgtEl>
                                          <p:spTgt spid="220"/>
                                        </p:tgtEl>
                                        <p:attrNameLst>
                                          <p:attrName>style.visibility</p:attrName>
                                        </p:attrNameLst>
                                      </p:cBhvr>
                                      <p:to>
                                        <p:strVal val="visible"/>
                                      </p:to>
                                    </p:set>
                                    <p:animEffect transition="in" filter="fade">
                                      <p:cBhvr>
                                        <p:cTn id="333" dur="250"/>
                                        <p:tgtEl>
                                          <p:spTgt spid="220"/>
                                        </p:tgtEl>
                                      </p:cBhvr>
                                    </p:animEffect>
                                  </p:childTnLst>
                                </p:cTn>
                              </p:par>
                            </p:childTnLst>
                          </p:cTn>
                        </p:par>
                      </p:childTnLst>
                    </p:cTn>
                  </p:par>
                </p:childTnLst>
              </p:cTn>
              <p:nextCondLst>
                <p:cond evt="onClick" delay="0">
                  <p:tgtEl>
                    <p:spTgt spid="212"/>
                  </p:tgtEl>
                </p:cond>
              </p:nextCondLst>
            </p:seq>
            <p:seq concurrent="1" nextAc="seek">
              <p:cTn id="334" restart="whenNotActive" fill="hold" evtFilter="cancelBubble" nodeType="interactiveSeq">
                <p:stCondLst>
                  <p:cond evt="onClick" delay="0">
                    <p:tgtEl>
                      <p:spTgt spid="235"/>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clickEffect">
                                  <p:stCondLst>
                                    <p:cond delay="0"/>
                                  </p:stCondLst>
                                  <p:childTnLst>
                                    <p:set>
                                      <p:cBhvr>
                                        <p:cTn id="338" dur="1" fill="hold">
                                          <p:stCondLst>
                                            <p:cond delay="0"/>
                                          </p:stCondLst>
                                        </p:cTn>
                                        <p:tgtEl>
                                          <p:spTgt spid="258"/>
                                        </p:tgtEl>
                                        <p:attrNameLst>
                                          <p:attrName>style.visibility</p:attrName>
                                        </p:attrNameLst>
                                      </p:cBhvr>
                                      <p:to>
                                        <p:strVal val="visible"/>
                                      </p:to>
                                    </p:set>
                                    <p:animEffect transition="in" filter="fade">
                                      <p:cBhvr>
                                        <p:cTn id="339" dur="250"/>
                                        <p:tgtEl>
                                          <p:spTgt spid="258"/>
                                        </p:tgtEl>
                                      </p:cBhvr>
                                    </p:animEffect>
                                  </p:childTnLst>
                                </p:cTn>
                              </p:par>
                              <p:par>
                                <p:cTn id="340" presetID="10" presetClass="exit" presetSubtype="0" fill="hold" grpId="0" nodeType="withEffect">
                                  <p:stCondLst>
                                    <p:cond delay="0"/>
                                  </p:stCondLst>
                                  <p:childTnLst>
                                    <p:animEffect transition="out" filter="fade">
                                      <p:cBhvr>
                                        <p:cTn id="341" dur="250"/>
                                        <p:tgtEl>
                                          <p:spTgt spid="235"/>
                                        </p:tgtEl>
                                      </p:cBhvr>
                                    </p:animEffect>
                                    <p:set>
                                      <p:cBhvr>
                                        <p:cTn id="342" dur="1" fill="hold">
                                          <p:stCondLst>
                                            <p:cond delay="24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343" restart="whenNotActive" fill="hold" evtFilter="cancelBubble" nodeType="interactiveSeq">
                <p:stCondLst>
                  <p:cond evt="onClick" delay="0">
                    <p:tgtEl>
                      <p:spTgt spid="258"/>
                    </p:tgtEl>
                  </p:cond>
                </p:stCondLst>
                <p:endSync evt="end" delay="0">
                  <p:rtn val="all"/>
                </p:endSync>
                <p:childTnLst>
                  <p:par>
                    <p:cTn id="344" fill="hold">
                      <p:stCondLst>
                        <p:cond delay="0"/>
                      </p:stCondLst>
                      <p:childTnLst>
                        <p:par>
                          <p:cTn id="345" fill="hold">
                            <p:stCondLst>
                              <p:cond delay="0"/>
                            </p:stCondLst>
                            <p:childTnLst>
                              <p:par>
                                <p:cTn id="346" presetID="1" presetClass="emph" presetSubtype="2" fill="hold" nodeType="clickEffect">
                                  <p:stCondLst>
                                    <p:cond delay="0"/>
                                  </p:stCondLst>
                                  <p:childTnLst>
                                    <p:animClr clrSpc="rgb" dir="cw">
                                      <p:cBhvr>
                                        <p:cTn id="347" dur="250" fill="hold"/>
                                        <p:tgtEl>
                                          <p:spTgt spid="258"/>
                                        </p:tgtEl>
                                        <p:attrNameLst>
                                          <p:attrName>fillcolor</p:attrName>
                                        </p:attrNameLst>
                                      </p:cBhvr>
                                      <p:to>
                                        <a:srgbClr val="000000"/>
                                      </p:to>
                                    </p:animClr>
                                    <p:set>
                                      <p:cBhvr>
                                        <p:cTn id="348" dur="250" fill="hold"/>
                                        <p:tgtEl>
                                          <p:spTgt spid="258"/>
                                        </p:tgtEl>
                                        <p:attrNameLst>
                                          <p:attrName>fill.type</p:attrName>
                                        </p:attrNameLst>
                                      </p:cBhvr>
                                      <p:to>
                                        <p:strVal val="solid"/>
                                      </p:to>
                                    </p:set>
                                    <p:set>
                                      <p:cBhvr>
                                        <p:cTn id="349" dur="250" fill="hold"/>
                                        <p:tgtEl>
                                          <p:spTgt spid="258"/>
                                        </p:tgtEl>
                                        <p:attrNameLst>
                                          <p:attrName>fill.on</p:attrName>
                                        </p:attrNameLst>
                                      </p:cBhvr>
                                      <p:to>
                                        <p:strVal val="true"/>
                                      </p:to>
                                    </p:set>
                                  </p:childTnLst>
                                  <p:subTnLst>
                                    <p:audio>
                                      <p:cMediaNode>
                                        <p:cTn display="0" masterRel="sameClick">
                                          <p:stCondLst>
                                            <p:cond evt="begin" delay="0">
                                              <p:tn val="346"/>
                                            </p:cond>
                                          </p:stCondLst>
                                          <p:endCondLst>
                                            <p:cond evt="onStopAudio" delay="0">
                                              <p:tgtEl>
                                                <p:sldTgt/>
                                              </p:tgtEl>
                                            </p:cond>
                                          </p:endCondLst>
                                        </p:cTn>
                                        <p:tgtEl>
                                          <p:sndTgt r:embed="rId2" name="cashreg.wav"/>
                                        </p:tgtEl>
                                      </p:cMediaNode>
                                    </p:audio>
                                  </p:subTnLst>
                                </p:cTn>
                              </p:par>
                              <p:par>
                                <p:cTn id="350" presetID="10" presetClass="entr" presetSubtype="0" fill="hold" nodeType="withEffect">
                                  <p:stCondLst>
                                    <p:cond delay="0"/>
                                  </p:stCondLst>
                                  <p:childTnLst>
                                    <p:set>
                                      <p:cBhvr>
                                        <p:cTn id="351" dur="1" fill="hold">
                                          <p:stCondLst>
                                            <p:cond delay="0"/>
                                          </p:stCondLst>
                                        </p:cTn>
                                        <p:tgtEl>
                                          <p:spTgt spid="259"/>
                                        </p:tgtEl>
                                        <p:attrNameLst>
                                          <p:attrName>style.visibility</p:attrName>
                                        </p:attrNameLst>
                                      </p:cBhvr>
                                      <p:to>
                                        <p:strVal val="visible"/>
                                      </p:to>
                                    </p:set>
                                    <p:animEffect transition="in" filter="fade">
                                      <p:cBhvr>
                                        <p:cTn id="352" dur="250"/>
                                        <p:tgtEl>
                                          <p:spTgt spid="259"/>
                                        </p:tgtEl>
                                      </p:cBhvr>
                                    </p:animEffect>
                                  </p:childTnLst>
                                </p:cTn>
                              </p:par>
                              <p:par>
                                <p:cTn id="353" presetID="10" presetClass="entr" presetSubtype="0" fill="hold" grpId="0" nodeType="withEffect">
                                  <p:stCondLst>
                                    <p:cond delay="0"/>
                                  </p:stCondLst>
                                  <p:childTnLst>
                                    <p:set>
                                      <p:cBhvr>
                                        <p:cTn id="354" dur="1" fill="hold">
                                          <p:stCondLst>
                                            <p:cond delay="0"/>
                                          </p:stCondLst>
                                        </p:cTn>
                                        <p:tgtEl>
                                          <p:spTgt spid="259"/>
                                        </p:tgtEl>
                                        <p:attrNameLst>
                                          <p:attrName>style.visibility</p:attrName>
                                        </p:attrNameLst>
                                      </p:cBhvr>
                                      <p:to>
                                        <p:strVal val="visible"/>
                                      </p:to>
                                    </p:set>
                                    <p:animEffect transition="in" filter="fade">
                                      <p:cBhvr>
                                        <p:cTn id="355" dur="250"/>
                                        <p:tgtEl>
                                          <p:spTgt spid="259"/>
                                        </p:tgtEl>
                                      </p:cBhvr>
                                    </p:animEffect>
                                  </p:childTnLst>
                                </p:cTn>
                              </p:par>
                              <p:par>
                                <p:cTn id="356" presetID="10" presetClass="entr" presetSubtype="0" fill="hold" nodeType="withEffect">
                                  <p:stCondLst>
                                    <p:cond delay="0"/>
                                  </p:stCondLst>
                                  <p:childTnLst>
                                    <p:set>
                                      <p:cBhvr>
                                        <p:cTn id="357" dur="1" fill="hold">
                                          <p:stCondLst>
                                            <p:cond delay="0"/>
                                          </p:stCondLst>
                                        </p:cTn>
                                        <p:tgtEl>
                                          <p:spTgt spid="260"/>
                                        </p:tgtEl>
                                        <p:attrNameLst>
                                          <p:attrName>style.visibility</p:attrName>
                                        </p:attrNameLst>
                                      </p:cBhvr>
                                      <p:to>
                                        <p:strVal val="visible"/>
                                      </p:to>
                                    </p:set>
                                    <p:animEffect transition="in" filter="fade">
                                      <p:cBhvr>
                                        <p:cTn id="358" dur="250"/>
                                        <p:tgtEl>
                                          <p:spTgt spid="260"/>
                                        </p:tgtEl>
                                      </p:cBhvr>
                                    </p:animEffect>
                                  </p:childTnLst>
                                </p:cTn>
                              </p:par>
                              <p:par>
                                <p:cTn id="359" presetID="10" presetClass="entr" presetSubtype="0" fill="hold" grpId="0" nodeType="withEffect">
                                  <p:stCondLst>
                                    <p:cond delay="0"/>
                                  </p:stCondLst>
                                  <p:childTnLst>
                                    <p:set>
                                      <p:cBhvr>
                                        <p:cTn id="360" dur="1" fill="hold">
                                          <p:stCondLst>
                                            <p:cond delay="0"/>
                                          </p:stCondLst>
                                        </p:cTn>
                                        <p:tgtEl>
                                          <p:spTgt spid="260"/>
                                        </p:tgtEl>
                                        <p:attrNameLst>
                                          <p:attrName>style.visibility</p:attrName>
                                        </p:attrNameLst>
                                      </p:cBhvr>
                                      <p:to>
                                        <p:strVal val="visible"/>
                                      </p:to>
                                    </p:set>
                                    <p:animEffect transition="in" filter="fade">
                                      <p:cBhvr>
                                        <p:cTn id="361" dur="250"/>
                                        <p:tgtEl>
                                          <p:spTgt spid="260"/>
                                        </p:tgtEl>
                                      </p:cBhvr>
                                    </p:animEffect>
                                  </p:childTnLst>
                                </p:cTn>
                              </p:par>
                              <p:par>
                                <p:cTn id="362" presetID="10" presetClass="entr" presetSubtype="0" fill="hold" nodeType="withEffect">
                                  <p:stCondLst>
                                    <p:cond delay="0"/>
                                  </p:stCondLst>
                                  <p:childTnLst>
                                    <p:set>
                                      <p:cBhvr>
                                        <p:cTn id="363" dur="1" fill="hold">
                                          <p:stCondLst>
                                            <p:cond delay="0"/>
                                          </p:stCondLst>
                                        </p:cTn>
                                        <p:tgtEl>
                                          <p:spTgt spid="261"/>
                                        </p:tgtEl>
                                        <p:attrNameLst>
                                          <p:attrName>style.visibility</p:attrName>
                                        </p:attrNameLst>
                                      </p:cBhvr>
                                      <p:to>
                                        <p:strVal val="visible"/>
                                      </p:to>
                                    </p:set>
                                    <p:animEffect transition="in" filter="fade">
                                      <p:cBhvr>
                                        <p:cTn id="364" dur="250"/>
                                        <p:tgtEl>
                                          <p:spTgt spid="261"/>
                                        </p:tgtEl>
                                      </p:cBhvr>
                                    </p:animEffect>
                                  </p:childTnLst>
                                </p:cTn>
                              </p:par>
                              <p:par>
                                <p:cTn id="365" presetID="10" presetClass="entr" presetSubtype="0" fill="hold" grpId="0" nodeType="withEffect">
                                  <p:stCondLst>
                                    <p:cond delay="0"/>
                                  </p:stCondLst>
                                  <p:childTnLst>
                                    <p:set>
                                      <p:cBhvr>
                                        <p:cTn id="366" dur="1" fill="hold">
                                          <p:stCondLst>
                                            <p:cond delay="0"/>
                                          </p:stCondLst>
                                        </p:cTn>
                                        <p:tgtEl>
                                          <p:spTgt spid="261"/>
                                        </p:tgtEl>
                                        <p:attrNameLst>
                                          <p:attrName>style.visibility</p:attrName>
                                        </p:attrNameLst>
                                      </p:cBhvr>
                                      <p:to>
                                        <p:strVal val="visible"/>
                                      </p:to>
                                    </p:set>
                                    <p:animEffect transition="in" filter="fade">
                                      <p:cBhvr>
                                        <p:cTn id="367" dur="250"/>
                                        <p:tgtEl>
                                          <p:spTgt spid="261"/>
                                        </p:tgtEl>
                                      </p:cBhvr>
                                    </p:animEffect>
                                  </p:childTnLst>
                                </p:cTn>
                              </p:par>
                              <p:par>
                                <p:cTn id="368" presetID="10" presetClass="entr" presetSubtype="0" fill="hold" nodeType="withEffect">
                                  <p:stCondLst>
                                    <p:cond delay="0"/>
                                  </p:stCondLst>
                                  <p:childTnLst>
                                    <p:set>
                                      <p:cBhvr>
                                        <p:cTn id="369" dur="1" fill="hold">
                                          <p:stCondLst>
                                            <p:cond delay="0"/>
                                          </p:stCondLst>
                                        </p:cTn>
                                        <p:tgtEl>
                                          <p:spTgt spid="262"/>
                                        </p:tgtEl>
                                        <p:attrNameLst>
                                          <p:attrName>style.visibility</p:attrName>
                                        </p:attrNameLst>
                                      </p:cBhvr>
                                      <p:to>
                                        <p:strVal val="visible"/>
                                      </p:to>
                                    </p:set>
                                    <p:animEffect transition="in" filter="fade">
                                      <p:cBhvr>
                                        <p:cTn id="370" dur="250"/>
                                        <p:tgtEl>
                                          <p:spTgt spid="262"/>
                                        </p:tgtEl>
                                      </p:cBhvr>
                                    </p:animEffect>
                                  </p:childTnLst>
                                </p:cTn>
                              </p:par>
                              <p:par>
                                <p:cTn id="371" presetID="10" presetClass="entr" presetSubtype="0" fill="hold" grpId="0" nodeType="withEffect">
                                  <p:stCondLst>
                                    <p:cond delay="0"/>
                                  </p:stCondLst>
                                  <p:childTnLst>
                                    <p:set>
                                      <p:cBhvr>
                                        <p:cTn id="372" dur="1" fill="hold">
                                          <p:stCondLst>
                                            <p:cond delay="0"/>
                                          </p:stCondLst>
                                        </p:cTn>
                                        <p:tgtEl>
                                          <p:spTgt spid="262"/>
                                        </p:tgtEl>
                                        <p:attrNameLst>
                                          <p:attrName>style.visibility</p:attrName>
                                        </p:attrNameLst>
                                      </p:cBhvr>
                                      <p:to>
                                        <p:strVal val="visible"/>
                                      </p:to>
                                    </p:set>
                                    <p:animEffect transition="in" filter="fade">
                                      <p:cBhvr>
                                        <p:cTn id="373" dur="250"/>
                                        <p:tgtEl>
                                          <p:spTgt spid="262"/>
                                        </p:tgtEl>
                                      </p:cBhvr>
                                    </p:animEffect>
                                  </p:childTnLst>
                                </p:cTn>
                              </p:par>
                              <p:par>
                                <p:cTn id="374" presetID="10" presetClass="entr" presetSubtype="0" fill="hold" nodeType="withEffect">
                                  <p:stCondLst>
                                    <p:cond delay="0"/>
                                  </p:stCondLst>
                                  <p:childTnLst>
                                    <p:set>
                                      <p:cBhvr>
                                        <p:cTn id="375" dur="1" fill="hold">
                                          <p:stCondLst>
                                            <p:cond delay="0"/>
                                          </p:stCondLst>
                                        </p:cTn>
                                        <p:tgtEl>
                                          <p:spTgt spid="263"/>
                                        </p:tgtEl>
                                        <p:attrNameLst>
                                          <p:attrName>style.visibility</p:attrName>
                                        </p:attrNameLst>
                                      </p:cBhvr>
                                      <p:to>
                                        <p:strVal val="visible"/>
                                      </p:to>
                                    </p:set>
                                    <p:animEffect transition="in" filter="fade">
                                      <p:cBhvr>
                                        <p:cTn id="376" dur="250"/>
                                        <p:tgtEl>
                                          <p:spTgt spid="263"/>
                                        </p:tgtEl>
                                      </p:cBhvr>
                                    </p:animEffect>
                                  </p:childTnLst>
                                </p:cTn>
                              </p:par>
                              <p:par>
                                <p:cTn id="377" presetID="10" presetClass="entr" presetSubtype="0" fill="hold" grpId="0" nodeType="withEffect">
                                  <p:stCondLst>
                                    <p:cond delay="0"/>
                                  </p:stCondLst>
                                  <p:childTnLst>
                                    <p:set>
                                      <p:cBhvr>
                                        <p:cTn id="378" dur="1" fill="hold">
                                          <p:stCondLst>
                                            <p:cond delay="0"/>
                                          </p:stCondLst>
                                        </p:cTn>
                                        <p:tgtEl>
                                          <p:spTgt spid="263"/>
                                        </p:tgtEl>
                                        <p:attrNameLst>
                                          <p:attrName>style.visibility</p:attrName>
                                        </p:attrNameLst>
                                      </p:cBhvr>
                                      <p:to>
                                        <p:strVal val="visible"/>
                                      </p:to>
                                    </p:set>
                                    <p:animEffect transition="in" filter="fade">
                                      <p:cBhvr>
                                        <p:cTn id="379" dur="250"/>
                                        <p:tgtEl>
                                          <p:spTgt spid="263"/>
                                        </p:tgtEl>
                                      </p:cBhvr>
                                    </p:animEffect>
                                  </p:childTnLst>
                                </p:cTn>
                              </p:par>
                              <p:par>
                                <p:cTn id="380" presetID="10" presetClass="entr" presetSubtype="0" fill="hold" nodeType="withEffect">
                                  <p:stCondLst>
                                    <p:cond delay="0"/>
                                  </p:stCondLst>
                                  <p:childTnLst>
                                    <p:set>
                                      <p:cBhvr>
                                        <p:cTn id="381" dur="1" fill="hold">
                                          <p:stCondLst>
                                            <p:cond delay="0"/>
                                          </p:stCondLst>
                                        </p:cTn>
                                        <p:tgtEl>
                                          <p:spTgt spid="264"/>
                                        </p:tgtEl>
                                        <p:attrNameLst>
                                          <p:attrName>style.visibility</p:attrName>
                                        </p:attrNameLst>
                                      </p:cBhvr>
                                      <p:to>
                                        <p:strVal val="visible"/>
                                      </p:to>
                                    </p:set>
                                    <p:animEffect transition="in" filter="fade">
                                      <p:cBhvr>
                                        <p:cTn id="382" dur="250"/>
                                        <p:tgtEl>
                                          <p:spTgt spid="264"/>
                                        </p:tgtEl>
                                      </p:cBhvr>
                                    </p:animEffect>
                                  </p:childTnLst>
                                </p:cTn>
                              </p:par>
                              <p:par>
                                <p:cTn id="383" presetID="10" presetClass="entr" presetSubtype="0" fill="hold" grpId="0" nodeType="withEffect">
                                  <p:stCondLst>
                                    <p:cond delay="0"/>
                                  </p:stCondLst>
                                  <p:childTnLst>
                                    <p:set>
                                      <p:cBhvr>
                                        <p:cTn id="384" dur="1" fill="hold">
                                          <p:stCondLst>
                                            <p:cond delay="0"/>
                                          </p:stCondLst>
                                        </p:cTn>
                                        <p:tgtEl>
                                          <p:spTgt spid="264"/>
                                        </p:tgtEl>
                                        <p:attrNameLst>
                                          <p:attrName>style.visibility</p:attrName>
                                        </p:attrNameLst>
                                      </p:cBhvr>
                                      <p:to>
                                        <p:strVal val="visible"/>
                                      </p:to>
                                    </p:set>
                                    <p:animEffect transition="in" filter="fade">
                                      <p:cBhvr>
                                        <p:cTn id="385" dur="250"/>
                                        <p:tgtEl>
                                          <p:spTgt spid="264"/>
                                        </p:tgtEl>
                                      </p:cBhvr>
                                    </p:animEffect>
                                  </p:childTnLst>
                                </p:cTn>
                              </p:par>
                              <p:par>
                                <p:cTn id="386" presetID="10" presetClass="entr" presetSubtype="0" fill="hold" nodeType="withEffect">
                                  <p:stCondLst>
                                    <p:cond delay="0"/>
                                  </p:stCondLst>
                                  <p:childTnLst>
                                    <p:set>
                                      <p:cBhvr>
                                        <p:cTn id="387" dur="1" fill="hold">
                                          <p:stCondLst>
                                            <p:cond delay="0"/>
                                          </p:stCondLst>
                                        </p:cTn>
                                        <p:tgtEl>
                                          <p:spTgt spid="265"/>
                                        </p:tgtEl>
                                        <p:attrNameLst>
                                          <p:attrName>style.visibility</p:attrName>
                                        </p:attrNameLst>
                                      </p:cBhvr>
                                      <p:to>
                                        <p:strVal val="visible"/>
                                      </p:to>
                                    </p:set>
                                    <p:animEffect transition="in" filter="fade">
                                      <p:cBhvr>
                                        <p:cTn id="388" dur="250"/>
                                        <p:tgtEl>
                                          <p:spTgt spid="265"/>
                                        </p:tgtEl>
                                      </p:cBhvr>
                                    </p:animEffect>
                                  </p:childTnLst>
                                </p:cTn>
                              </p:par>
                              <p:par>
                                <p:cTn id="389" presetID="10" presetClass="entr" presetSubtype="0" fill="hold" grpId="0" nodeType="withEffect">
                                  <p:stCondLst>
                                    <p:cond delay="0"/>
                                  </p:stCondLst>
                                  <p:childTnLst>
                                    <p:set>
                                      <p:cBhvr>
                                        <p:cTn id="390" dur="1" fill="hold">
                                          <p:stCondLst>
                                            <p:cond delay="0"/>
                                          </p:stCondLst>
                                        </p:cTn>
                                        <p:tgtEl>
                                          <p:spTgt spid="265"/>
                                        </p:tgtEl>
                                        <p:attrNameLst>
                                          <p:attrName>style.visibility</p:attrName>
                                        </p:attrNameLst>
                                      </p:cBhvr>
                                      <p:to>
                                        <p:strVal val="visible"/>
                                      </p:to>
                                    </p:set>
                                    <p:animEffect transition="in" filter="fade">
                                      <p:cBhvr>
                                        <p:cTn id="391" dur="250"/>
                                        <p:tgtEl>
                                          <p:spTgt spid="265"/>
                                        </p:tgtEl>
                                      </p:cBhvr>
                                    </p:animEffect>
                                  </p:childTnLst>
                                </p:cTn>
                              </p:par>
                              <p:par>
                                <p:cTn id="392" presetID="10" presetClass="entr" presetSubtype="0" fill="hold" nodeType="withEffect">
                                  <p:stCondLst>
                                    <p:cond delay="0"/>
                                  </p:stCondLst>
                                  <p:childTnLst>
                                    <p:set>
                                      <p:cBhvr>
                                        <p:cTn id="393" dur="1" fill="hold">
                                          <p:stCondLst>
                                            <p:cond delay="0"/>
                                          </p:stCondLst>
                                        </p:cTn>
                                        <p:tgtEl>
                                          <p:spTgt spid="266"/>
                                        </p:tgtEl>
                                        <p:attrNameLst>
                                          <p:attrName>style.visibility</p:attrName>
                                        </p:attrNameLst>
                                      </p:cBhvr>
                                      <p:to>
                                        <p:strVal val="visible"/>
                                      </p:to>
                                    </p:set>
                                    <p:animEffect transition="in" filter="fade">
                                      <p:cBhvr>
                                        <p:cTn id="394" dur="250"/>
                                        <p:tgtEl>
                                          <p:spTgt spid="266"/>
                                        </p:tgtEl>
                                      </p:cBhvr>
                                    </p:animEffect>
                                  </p:childTnLst>
                                </p:cTn>
                              </p:par>
                              <p:par>
                                <p:cTn id="395" presetID="10" presetClass="entr" presetSubtype="0" fill="hold" grpId="0" nodeType="withEffect">
                                  <p:stCondLst>
                                    <p:cond delay="0"/>
                                  </p:stCondLst>
                                  <p:childTnLst>
                                    <p:set>
                                      <p:cBhvr>
                                        <p:cTn id="396" dur="1" fill="hold">
                                          <p:stCondLst>
                                            <p:cond delay="0"/>
                                          </p:stCondLst>
                                        </p:cTn>
                                        <p:tgtEl>
                                          <p:spTgt spid="266"/>
                                        </p:tgtEl>
                                        <p:attrNameLst>
                                          <p:attrName>style.visibility</p:attrName>
                                        </p:attrNameLst>
                                      </p:cBhvr>
                                      <p:to>
                                        <p:strVal val="visible"/>
                                      </p:to>
                                    </p:set>
                                    <p:animEffect transition="in" filter="fade">
                                      <p:cBhvr>
                                        <p:cTn id="397" dur="250"/>
                                        <p:tgtEl>
                                          <p:spTgt spid="266"/>
                                        </p:tgtEl>
                                      </p:cBhvr>
                                    </p:animEffect>
                                  </p:childTnLst>
                                </p:cTn>
                              </p:par>
                              <p:par>
                                <p:cTn id="398" presetID="10" presetClass="entr" presetSubtype="0" fill="hold" nodeType="withEffect">
                                  <p:stCondLst>
                                    <p:cond delay="0"/>
                                  </p:stCondLst>
                                  <p:childTnLst>
                                    <p:set>
                                      <p:cBhvr>
                                        <p:cTn id="399" dur="1" fill="hold">
                                          <p:stCondLst>
                                            <p:cond delay="0"/>
                                          </p:stCondLst>
                                        </p:cTn>
                                        <p:tgtEl>
                                          <p:spTgt spid="267"/>
                                        </p:tgtEl>
                                        <p:attrNameLst>
                                          <p:attrName>style.visibility</p:attrName>
                                        </p:attrNameLst>
                                      </p:cBhvr>
                                      <p:to>
                                        <p:strVal val="visible"/>
                                      </p:to>
                                    </p:set>
                                    <p:animEffect transition="in" filter="fade">
                                      <p:cBhvr>
                                        <p:cTn id="400" dur="250"/>
                                        <p:tgtEl>
                                          <p:spTgt spid="267"/>
                                        </p:tgtEl>
                                      </p:cBhvr>
                                    </p:animEffect>
                                  </p:childTnLst>
                                </p:cTn>
                              </p:par>
                              <p:par>
                                <p:cTn id="401" presetID="10" presetClass="entr" presetSubtype="0" fill="hold" grpId="0" nodeType="withEffect">
                                  <p:stCondLst>
                                    <p:cond delay="0"/>
                                  </p:stCondLst>
                                  <p:childTnLst>
                                    <p:set>
                                      <p:cBhvr>
                                        <p:cTn id="402" dur="1" fill="hold">
                                          <p:stCondLst>
                                            <p:cond delay="0"/>
                                          </p:stCondLst>
                                        </p:cTn>
                                        <p:tgtEl>
                                          <p:spTgt spid="267"/>
                                        </p:tgtEl>
                                        <p:attrNameLst>
                                          <p:attrName>style.visibility</p:attrName>
                                        </p:attrNameLst>
                                      </p:cBhvr>
                                      <p:to>
                                        <p:strVal val="visible"/>
                                      </p:to>
                                    </p:set>
                                    <p:animEffect transition="in" filter="fade">
                                      <p:cBhvr>
                                        <p:cTn id="403" dur="250"/>
                                        <p:tgtEl>
                                          <p:spTgt spid="267"/>
                                        </p:tgtEl>
                                      </p:cBhvr>
                                    </p:animEffect>
                                  </p:childTnLst>
                                </p:cTn>
                              </p:par>
                            </p:childTnLst>
                          </p:cTn>
                        </p:par>
                      </p:childTnLst>
                    </p:cTn>
                  </p:par>
                </p:childTnLst>
              </p:cTn>
              <p:nextCondLst>
                <p:cond evt="onClick" delay="0">
                  <p:tgtEl>
                    <p:spTgt spid="258"/>
                  </p:tgtEl>
                </p:cond>
              </p:nextCondLst>
            </p:seq>
            <p:seq concurrent="1" nextAc="seek">
              <p:cTn id="404" restart="whenNotActive" fill="hold" evtFilter="cancelBubble" nodeType="interactiveSeq">
                <p:stCondLst>
                  <p:cond evt="onClick" delay="0">
                    <p:tgtEl>
                      <p:spTgt spid="281"/>
                    </p:tgtEl>
                  </p:cond>
                </p:stCondLst>
                <p:endSync evt="end" delay="0">
                  <p:rtn val="all"/>
                </p:endSync>
                <p:childTnLst>
                  <p:par>
                    <p:cTn id="405" fill="hold">
                      <p:stCondLst>
                        <p:cond delay="0"/>
                      </p:stCondLst>
                      <p:childTnLst>
                        <p:par>
                          <p:cTn id="406" fill="hold">
                            <p:stCondLst>
                              <p:cond delay="0"/>
                            </p:stCondLst>
                            <p:childTnLst>
                              <p:par>
                                <p:cTn id="407" presetID="10" presetClass="entr" presetSubtype="0" fill="hold" grpId="0" nodeType="clickEffect">
                                  <p:stCondLst>
                                    <p:cond delay="0"/>
                                  </p:stCondLst>
                                  <p:childTnLst>
                                    <p:set>
                                      <p:cBhvr>
                                        <p:cTn id="408" dur="1" fill="hold">
                                          <p:stCondLst>
                                            <p:cond delay="0"/>
                                          </p:stCondLst>
                                        </p:cTn>
                                        <p:tgtEl>
                                          <p:spTgt spid="304"/>
                                        </p:tgtEl>
                                        <p:attrNameLst>
                                          <p:attrName>style.visibility</p:attrName>
                                        </p:attrNameLst>
                                      </p:cBhvr>
                                      <p:to>
                                        <p:strVal val="visible"/>
                                      </p:to>
                                    </p:set>
                                    <p:animEffect transition="in" filter="fade">
                                      <p:cBhvr>
                                        <p:cTn id="409" dur="250"/>
                                        <p:tgtEl>
                                          <p:spTgt spid="304"/>
                                        </p:tgtEl>
                                      </p:cBhvr>
                                    </p:animEffect>
                                  </p:childTnLst>
                                </p:cTn>
                              </p:par>
                              <p:par>
                                <p:cTn id="410" presetID="10" presetClass="exit" presetSubtype="0" fill="hold" grpId="0" nodeType="withEffect">
                                  <p:stCondLst>
                                    <p:cond delay="0"/>
                                  </p:stCondLst>
                                  <p:childTnLst>
                                    <p:animEffect transition="out" filter="fade">
                                      <p:cBhvr>
                                        <p:cTn id="411" dur="250"/>
                                        <p:tgtEl>
                                          <p:spTgt spid="281"/>
                                        </p:tgtEl>
                                      </p:cBhvr>
                                    </p:animEffect>
                                    <p:set>
                                      <p:cBhvr>
                                        <p:cTn id="412" dur="1" fill="hold">
                                          <p:stCondLst>
                                            <p:cond delay="249"/>
                                          </p:stCondLst>
                                        </p:cTn>
                                        <p:tgtEl>
                                          <p:spTgt spid="281"/>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413" restart="whenNotActive" fill="hold" evtFilter="cancelBubble" nodeType="interactiveSeq">
                <p:stCondLst>
                  <p:cond evt="onClick" delay="0">
                    <p:tgtEl>
                      <p:spTgt spid="304"/>
                    </p:tgtEl>
                  </p:cond>
                </p:stCondLst>
                <p:endSync evt="end" delay="0">
                  <p:rtn val="all"/>
                </p:endSync>
                <p:childTnLst>
                  <p:par>
                    <p:cTn id="414" fill="hold">
                      <p:stCondLst>
                        <p:cond delay="0"/>
                      </p:stCondLst>
                      <p:childTnLst>
                        <p:par>
                          <p:cTn id="415" fill="hold">
                            <p:stCondLst>
                              <p:cond delay="0"/>
                            </p:stCondLst>
                            <p:childTnLst>
                              <p:par>
                                <p:cTn id="416" presetID="1" presetClass="emph" presetSubtype="2" fill="hold" nodeType="clickEffect">
                                  <p:stCondLst>
                                    <p:cond delay="0"/>
                                  </p:stCondLst>
                                  <p:childTnLst>
                                    <p:animClr clrSpc="rgb" dir="cw">
                                      <p:cBhvr>
                                        <p:cTn id="417" dur="250" fill="hold"/>
                                        <p:tgtEl>
                                          <p:spTgt spid="304"/>
                                        </p:tgtEl>
                                        <p:attrNameLst>
                                          <p:attrName>fillcolor</p:attrName>
                                        </p:attrNameLst>
                                      </p:cBhvr>
                                      <p:to>
                                        <a:srgbClr val="000000"/>
                                      </p:to>
                                    </p:animClr>
                                    <p:set>
                                      <p:cBhvr>
                                        <p:cTn id="418" dur="250" fill="hold"/>
                                        <p:tgtEl>
                                          <p:spTgt spid="304"/>
                                        </p:tgtEl>
                                        <p:attrNameLst>
                                          <p:attrName>fill.type</p:attrName>
                                        </p:attrNameLst>
                                      </p:cBhvr>
                                      <p:to>
                                        <p:strVal val="solid"/>
                                      </p:to>
                                    </p:set>
                                    <p:set>
                                      <p:cBhvr>
                                        <p:cTn id="419" dur="250" fill="hold"/>
                                        <p:tgtEl>
                                          <p:spTgt spid="304"/>
                                        </p:tgtEl>
                                        <p:attrNameLst>
                                          <p:attrName>fill.on</p:attrName>
                                        </p:attrNameLst>
                                      </p:cBhvr>
                                      <p:to>
                                        <p:strVal val="true"/>
                                      </p:to>
                                    </p:set>
                                  </p:childTnLst>
                                  <p:subTnLst>
                                    <p:audio>
                                      <p:cMediaNode>
                                        <p:cTn display="0" masterRel="sameClick">
                                          <p:stCondLst>
                                            <p:cond evt="begin" delay="0">
                                              <p:tn val="416"/>
                                            </p:cond>
                                          </p:stCondLst>
                                          <p:endCondLst>
                                            <p:cond evt="onStopAudio" delay="0">
                                              <p:tgtEl>
                                                <p:sldTgt/>
                                              </p:tgtEl>
                                            </p:cond>
                                          </p:endCondLst>
                                        </p:cTn>
                                        <p:tgtEl>
                                          <p:sndTgt r:embed="rId2" name="cashreg.wav"/>
                                        </p:tgtEl>
                                      </p:cMediaNode>
                                    </p:audio>
                                  </p:subTnLst>
                                </p:cTn>
                              </p:par>
                              <p:par>
                                <p:cTn id="420" presetID="10" presetClass="entr" presetSubtype="0" fill="hold" nodeType="withEffect">
                                  <p:stCondLst>
                                    <p:cond delay="0"/>
                                  </p:stCondLst>
                                  <p:childTnLst>
                                    <p:set>
                                      <p:cBhvr>
                                        <p:cTn id="421" dur="1" fill="hold">
                                          <p:stCondLst>
                                            <p:cond delay="0"/>
                                          </p:stCondLst>
                                        </p:cTn>
                                        <p:tgtEl>
                                          <p:spTgt spid="305"/>
                                        </p:tgtEl>
                                        <p:attrNameLst>
                                          <p:attrName>style.visibility</p:attrName>
                                        </p:attrNameLst>
                                      </p:cBhvr>
                                      <p:to>
                                        <p:strVal val="visible"/>
                                      </p:to>
                                    </p:set>
                                    <p:animEffect transition="in" filter="fade">
                                      <p:cBhvr>
                                        <p:cTn id="422" dur="250"/>
                                        <p:tgtEl>
                                          <p:spTgt spid="305"/>
                                        </p:tgtEl>
                                      </p:cBhvr>
                                    </p:animEffect>
                                  </p:childTnLst>
                                </p:cTn>
                              </p:par>
                              <p:par>
                                <p:cTn id="423" presetID="10" presetClass="entr" presetSubtype="0" fill="hold" grpId="0" nodeType="withEffect">
                                  <p:stCondLst>
                                    <p:cond delay="0"/>
                                  </p:stCondLst>
                                  <p:childTnLst>
                                    <p:set>
                                      <p:cBhvr>
                                        <p:cTn id="424" dur="1" fill="hold">
                                          <p:stCondLst>
                                            <p:cond delay="0"/>
                                          </p:stCondLst>
                                        </p:cTn>
                                        <p:tgtEl>
                                          <p:spTgt spid="305"/>
                                        </p:tgtEl>
                                        <p:attrNameLst>
                                          <p:attrName>style.visibility</p:attrName>
                                        </p:attrNameLst>
                                      </p:cBhvr>
                                      <p:to>
                                        <p:strVal val="visible"/>
                                      </p:to>
                                    </p:set>
                                    <p:animEffect transition="in" filter="fade">
                                      <p:cBhvr>
                                        <p:cTn id="425" dur="250"/>
                                        <p:tgtEl>
                                          <p:spTgt spid="305"/>
                                        </p:tgtEl>
                                      </p:cBhvr>
                                    </p:animEffect>
                                  </p:childTnLst>
                                </p:cTn>
                              </p:par>
                              <p:par>
                                <p:cTn id="426" presetID="10" presetClass="entr" presetSubtype="0" fill="hold" nodeType="withEffect">
                                  <p:stCondLst>
                                    <p:cond delay="0"/>
                                  </p:stCondLst>
                                  <p:childTnLst>
                                    <p:set>
                                      <p:cBhvr>
                                        <p:cTn id="427" dur="1" fill="hold">
                                          <p:stCondLst>
                                            <p:cond delay="0"/>
                                          </p:stCondLst>
                                        </p:cTn>
                                        <p:tgtEl>
                                          <p:spTgt spid="306"/>
                                        </p:tgtEl>
                                        <p:attrNameLst>
                                          <p:attrName>style.visibility</p:attrName>
                                        </p:attrNameLst>
                                      </p:cBhvr>
                                      <p:to>
                                        <p:strVal val="visible"/>
                                      </p:to>
                                    </p:set>
                                    <p:animEffect transition="in" filter="fade">
                                      <p:cBhvr>
                                        <p:cTn id="428" dur="250"/>
                                        <p:tgtEl>
                                          <p:spTgt spid="306"/>
                                        </p:tgtEl>
                                      </p:cBhvr>
                                    </p:animEffect>
                                  </p:childTnLst>
                                </p:cTn>
                              </p:par>
                              <p:par>
                                <p:cTn id="429" presetID="10" presetClass="entr" presetSubtype="0" fill="hold" grpId="0" nodeType="withEffect">
                                  <p:stCondLst>
                                    <p:cond delay="0"/>
                                  </p:stCondLst>
                                  <p:childTnLst>
                                    <p:set>
                                      <p:cBhvr>
                                        <p:cTn id="430" dur="1" fill="hold">
                                          <p:stCondLst>
                                            <p:cond delay="0"/>
                                          </p:stCondLst>
                                        </p:cTn>
                                        <p:tgtEl>
                                          <p:spTgt spid="306"/>
                                        </p:tgtEl>
                                        <p:attrNameLst>
                                          <p:attrName>style.visibility</p:attrName>
                                        </p:attrNameLst>
                                      </p:cBhvr>
                                      <p:to>
                                        <p:strVal val="visible"/>
                                      </p:to>
                                    </p:set>
                                    <p:animEffect transition="in" filter="fade">
                                      <p:cBhvr>
                                        <p:cTn id="431" dur="250"/>
                                        <p:tgtEl>
                                          <p:spTgt spid="306"/>
                                        </p:tgtEl>
                                      </p:cBhvr>
                                    </p:animEffect>
                                  </p:childTnLst>
                                </p:cTn>
                              </p:par>
                              <p:par>
                                <p:cTn id="432" presetID="10" presetClass="entr" presetSubtype="0" fill="hold" nodeType="withEffect">
                                  <p:stCondLst>
                                    <p:cond delay="0"/>
                                  </p:stCondLst>
                                  <p:childTnLst>
                                    <p:set>
                                      <p:cBhvr>
                                        <p:cTn id="433" dur="1" fill="hold">
                                          <p:stCondLst>
                                            <p:cond delay="0"/>
                                          </p:stCondLst>
                                        </p:cTn>
                                        <p:tgtEl>
                                          <p:spTgt spid="307"/>
                                        </p:tgtEl>
                                        <p:attrNameLst>
                                          <p:attrName>style.visibility</p:attrName>
                                        </p:attrNameLst>
                                      </p:cBhvr>
                                      <p:to>
                                        <p:strVal val="visible"/>
                                      </p:to>
                                    </p:set>
                                    <p:animEffect transition="in" filter="fade">
                                      <p:cBhvr>
                                        <p:cTn id="434" dur="250"/>
                                        <p:tgtEl>
                                          <p:spTgt spid="307"/>
                                        </p:tgtEl>
                                      </p:cBhvr>
                                    </p:animEffect>
                                  </p:childTnLst>
                                </p:cTn>
                              </p:par>
                              <p:par>
                                <p:cTn id="435" presetID="10" presetClass="entr" presetSubtype="0" fill="hold" grpId="0" nodeType="withEffect">
                                  <p:stCondLst>
                                    <p:cond delay="0"/>
                                  </p:stCondLst>
                                  <p:childTnLst>
                                    <p:set>
                                      <p:cBhvr>
                                        <p:cTn id="436" dur="1" fill="hold">
                                          <p:stCondLst>
                                            <p:cond delay="0"/>
                                          </p:stCondLst>
                                        </p:cTn>
                                        <p:tgtEl>
                                          <p:spTgt spid="307"/>
                                        </p:tgtEl>
                                        <p:attrNameLst>
                                          <p:attrName>style.visibility</p:attrName>
                                        </p:attrNameLst>
                                      </p:cBhvr>
                                      <p:to>
                                        <p:strVal val="visible"/>
                                      </p:to>
                                    </p:set>
                                    <p:animEffect transition="in" filter="fade">
                                      <p:cBhvr>
                                        <p:cTn id="437" dur="250"/>
                                        <p:tgtEl>
                                          <p:spTgt spid="307"/>
                                        </p:tgtEl>
                                      </p:cBhvr>
                                    </p:animEffect>
                                  </p:childTnLst>
                                </p:cTn>
                              </p:par>
                              <p:par>
                                <p:cTn id="438" presetID="10" presetClass="entr" presetSubtype="0" fill="hold" nodeType="withEffect">
                                  <p:stCondLst>
                                    <p:cond delay="0"/>
                                  </p:stCondLst>
                                  <p:childTnLst>
                                    <p:set>
                                      <p:cBhvr>
                                        <p:cTn id="439" dur="1" fill="hold">
                                          <p:stCondLst>
                                            <p:cond delay="0"/>
                                          </p:stCondLst>
                                        </p:cTn>
                                        <p:tgtEl>
                                          <p:spTgt spid="308"/>
                                        </p:tgtEl>
                                        <p:attrNameLst>
                                          <p:attrName>style.visibility</p:attrName>
                                        </p:attrNameLst>
                                      </p:cBhvr>
                                      <p:to>
                                        <p:strVal val="visible"/>
                                      </p:to>
                                    </p:set>
                                    <p:animEffect transition="in" filter="fade">
                                      <p:cBhvr>
                                        <p:cTn id="440" dur="250"/>
                                        <p:tgtEl>
                                          <p:spTgt spid="308"/>
                                        </p:tgtEl>
                                      </p:cBhvr>
                                    </p:animEffect>
                                  </p:childTnLst>
                                </p:cTn>
                              </p:par>
                              <p:par>
                                <p:cTn id="441" presetID="10" presetClass="entr" presetSubtype="0" fill="hold" grpId="0" nodeType="withEffect">
                                  <p:stCondLst>
                                    <p:cond delay="0"/>
                                  </p:stCondLst>
                                  <p:childTnLst>
                                    <p:set>
                                      <p:cBhvr>
                                        <p:cTn id="442" dur="1" fill="hold">
                                          <p:stCondLst>
                                            <p:cond delay="0"/>
                                          </p:stCondLst>
                                        </p:cTn>
                                        <p:tgtEl>
                                          <p:spTgt spid="308"/>
                                        </p:tgtEl>
                                        <p:attrNameLst>
                                          <p:attrName>style.visibility</p:attrName>
                                        </p:attrNameLst>
                                      </p:cBhvr>
                                      <p:to>
                                        <p:strVal val="visible"/>
                                      </p:to>
                                    </p:set>
                                    <p:animEffect transition="in" filter="fade">
                                      <p:cBhvr>
                                        <p:cTn id="443" dur="250"/>
                                        <p:tgtEl>
                                          <p:spTgt spid="308"/>
                                        </p:tgtEl>
                                      </p:cBhvr>
                                    </p:animEffect>
                                  </p:childTnLst>
                                </p:cTn>
                              </p:par>
                              <p:par>
                                <p:cTn id="444" presetID="10" presetClass="entr" presetSubtype="0" fill="hold" nodeType="withEffect">
                                  <p:stCondLst>
                                    <p:cond delay="0"/>
                                  </p:stCondLst>
                                  <p:childTnLst>
                                    <p:set>
                                      <p:cBhvr>
                                        <p:cTn id="445" dur="1" fill="hold">
                                          <p:stCondLst>
                                            <p:cond delay="0"/>
                                          </p:stCondLst>
                                        </p:cTn>
                                        <p:tgtEl>
                                          <p:spTgt spid="309"/>
                                        </p:tgtEl>
                                        <p:attrNameLst>
                                          <p:attrName>style.visibility</p:attrName>
                                        </p:attrNameLst>
                                      </p:cBhvr>
                                      <p:to>
                                        <p:strVal val="visible"/>
                                      </p:to>
                                    </p:set>
                                    <p:animEffect transition="in" filter="fade">
                                      <p:cBhvr>
                                        <p:cTn id="446" dur="250"/>
                                        <p:tgtEl>
                                          <p:spTgt spid="309"/>
                                        </p:tgtEl>
                                      </p:cBhvr>
                                    </p:animEffect>
                                  </p:childTnLst>
                                </p:cTn>
                              </p:par>
                              <p:par>
                                <p:cTn id="447" presetID="10" presetClass="entr" presetSubtype="0" fill="hold" grpId="0" nodeType="withEffect">
                                  <p:stCondLst>
                                    <p:cond delay="0"/>
                                  </p:stCondLst>
                                  <p:childTnLst>
                                    <p:set>
                                      <p:cBhvr>
                                        <p:cTn id="448" dur="1" fill="hold">
                                          <p:stCondLst>
                                            <p:cond delay="0"/>
                                          </p:stCondLst>
                                        </p:cTn>
                                        <p:tgtEl>
                                          <p:spTgt spid="309"/>
                                        </p:tgtEl>
                                        <p:attrNameLst>
                                          <p:attrName>style.visibility</p:attrName>
                                        </p:attrNameLst>
                                      </p:cBhvr>
                                      <p:to>
                                        <p:strVal val="visible"/>
                                      </p:to>
                                    </p:set>
                                    <p:animEffect transition="in" filter="fade">
                                      <p:cBhvr>
                                        <p:cTn id="449" dur="250"/>
                                        <p:tgtEl>
                                          <p:spTgt spid="309"/>
                                        </p:tgtEl>
                                      </p:cBhvr>
                                    </p:animEffect>
                                  </p:childTnLst>
                                </p:cTn>
                              </p:par>
                              <p:par>
                                <p:cTn id="450" presetID="10" presetClass="entr" presetSubtype="0" fill="hold" nodeType="withEffect">
                                  <p:stCondLst>
                                    <p:cond delay="0"/>
                                  </p:stCondLst>
                                  <p:childTnLst>
                                    <p:set>
                                      <p:cBhvr>
                                        <p:cTn id="451" dur="1" fill="hold">
                                          <p:stCondLst>
                                            <p:cond delay="0"/>
                                          </p:stCondLst>
                                        </p:cTn>
                                        <p:tgtEl>
                                          <p:spTgt spid="310"/>
                                        </p:tgtEl>
                                        <p:attrNameLst>
                                          <p:attrName>style.visibility</p:attrName>
                                        </p:attrNameLst>
                                      </p:cBhvr>
                                      <p:to>
                                        <p:strVal val="visible"/>
                                      </p:to>
                                    </p:set>
                                    <p:animEffect transition="in" filter="fade">
                                      <p:cBhvr>
                                        <p:cTn id="452" dur="250"/>
                                        <p:tgtEl>
                                          <p:spTgt spid="310"/>
                                        </p:tgtEl>
                                      </p:cBhvr>
                                    </p:animEffect>
                                  </p:childTnLst>
                                </p:cTn>
                              </p:par>
                              <p:par>
                                <p:cTn id="453" presetID="10" presetClass="entr" presetSubtype="0" fill="hold" grpId="0" nodeType="withEffect">
                                  <p:stCondLst>
                                    <p:cond delay="0"/>
                                  </p:stCondLst>
                                  <p:childTnLst>
                                    <p:set>
                                      <p:cBhvr>
                                        <p:cTn id="454" dur="1" fill="hold">
                                          <p:stCondLst>
                                            <p:cond delay="0"/>
                                          </p:stCondLst>
                                        </p:cTn>
                                        <p:tgtEl>
                                          <p:spTgt spid="310"/>
                                        </p:tgtEl>
                                        <p:attrNameLst>
                                          <p:attrName>style.visibility</p:attrName>
                                        </p:attrNameLst>
                                      </p:cBhvr>
                                      <p:to>
                                        <p:strVal val="visible"/>
                                      </p:to>
                                    </p:set>
                                    <p:animEffect transition="in" filter="fade">
                                      <p:cBhvr>
                                        <p:cTn id="455" dur="250"/>
                                        <p:tgtEl>
                                          <p:spTgt spid="310"/>
                                        </p:tgtEl>
                                      </p:cBhvr>
                                    </p:animEffect>
                                  </p:childTnLst>
                                </p:cTn>
                              </p:par>
                              <p:par>
                                <p:cTn id="456" presetID="10" presetClass="entr" presetSubtype="0" fill="hold" nodeType="withEffect">
                                  <p:stCondLst>
                                    <p:cond delay="0"/>
                                  </p:stCondLst>
                                  <p:childTnLst>
                                    <p:set>
                                      <p:cBhvr>
                                        <p:cTn id="457" dur="1" fill="hold">
                                          <p:stCondLst>
                                            <p:cond delay="0"/>
                                          </p:stCondLst>
                                        </p:cTn>
                                        <p:tgtEl>
                                          <p:spTgt spid="311"/>
                                        </p:tgtEl>
                                        <p:attrNameLst>
                                          <p:attrName>style.visibility</p:attrName>
                                        </p:attrNameLst>
                                      </p:cBhvr>
                                      <p:to>
                                        <p:strVal val="visible"/>
                                      </p:to>
                                    </p:set>
                                    <p:animEffect transition="in" filter="fade">
                                      <p:cBhvr>
                                        <p:cTn id="458" dur="250"/>
                                        <p:tgtEl>
                                          <p:spTgt spid="311"/>
                                        </p:tgtEl>
                                      </p:cBhvr>
                                    </p:animEffect>
                                  </p:childTnLst>
                                </p:cTn>
                              </p:par>
                              <p:par>
                                <p:cTn id="459" presetID="10" presetClass="entr" presetSubtype="0" fill="hold" grpId="0" nodeType="withEffect">
                                  <p:stCondLst>
                                    <p:cond delay="0"/>
                                  </p:stCondLst>
                                  <p:childTnLst>
                                    <p:set>
                                      <p:cBhvr>
                                        <p:cTn id="460" dur="1" fill="hold">
                                          <p:stCondLst>
                                            <p:cond delay="0"/>
                                          </p:stCondLst>
                                        </p:cTn>
                                        <p:tgtEl>
                                          <p:spTgt spid="311"/>
                                        </p:tgtEl>
                                        <p:attrNameLst>
                                          <p:attrName>style.visibility</p:attrName>
                                        </p:attrNameLst>
                                      </p:cBhvr>
                                      <p:to>
                                        <p:strVal val="visible"/>
                                      </p:to>
                                    </p:set>
                                    <p:animEffect transition="in" filter="fade">
                                      <p:cBhvr>
                                        <p:cTn id="461" dur="250"/>
                                        <p:tgtEl>
                                          <p:spTgt spid="311"/>
                                        </p:tgtEl>
                                      </p:cBhvr>
                                    </p:animEffect>
                                  </p:childTnLst>
                                </p:cTn>
                              </p:par>
                              <p:par>
                                <p:cTn id="462" presetID="10" presetClass="entr" presetSubtype="0" fill="hold" nodeType="withEffect">
                                  <p:stCondLst>
                                    <p:cond delay="0"/>
                                  </p:stCondLst>
                                  <p:childTnLst>
                                    <p:set>
                                      <p:cBhvr>
                                        <p:cTn id="463" dur="1" fill="hold">
                                          <p:stCondLst>
                                            <p:cond delay="0"/>
                                          </p:stCondLst>
                                        </p:cTn>
                                        <p:tgtEl>
                                          <p:spTgt spid="312"/>
                                        </p:tgtEl>
                                        <p:attrNameLst>
                                          <p:attrName>style.visibility</p:attrName>
                                        </p:attrNameLst>
                                      </p:cBhvr>
                                      <p:to>
                                        <p:strVal val="visible"/>
                                      </p:to>
                                    </p:set>
                                    <p:animEffect transition="in" filter="fade">
                                      <p:cBhvr>
                                        <p:cTn id="464" dur="250"/>
                                        <p:tgtEl>
                                          <p:spTgt spid="312"/>
                                        </p:tgtEl>
                                      </p:cBhvr>
                                    </p:animEffect>
                                  </p:childTnLst>
                                </p:cTn>
                              </p:par>
                              <p:par>
                                <p:cTn id="465" presetID="10" presetClass="entr" presetSubtype="0" fill="hold" grpId="0" nodeType="withEffect">
                                  <p:stCondLst>
                                    <p:cond delay="0"/>
                                  </p:stCondLst>
                                  <p:childTnLst>
                                    <p:set>
                                      <p:cBhvr>
                                        <p:cTn id="466" dur="1" fill="hold">
                                          <p:stCondLst>
                                            <p:cond delay="0"/>
                                          </p:stCondLst>
                                        </p:cTn>
                                        <p:tgtEl>
                                          <p:spTgt spid="312"/>
                                        </p:tgtEl>
                                        <p:attrNameLst>
                                          <p:attrName>style.visibility</p:attrName>
                                        </p:attrNameLst>
                                      </p:cBhvr>
                                      <p:to>
                                        <p:strVal val="visible"/>
                                      </p:to>
                                    </p:set>
                                    <p:animEffect transition="in" filter="fade">
                                      <p:cBhvr>
                                        <p:cTn id="467" dur="250"/>
                                        <p:tgtEl>
                                          <p:spTgt spid="312"/>
                                        </p:tgtEl>
                                      </p:cBhvr>
                                    </p:animEffect>
                                  </p:childTnLst>
                                </p:cTn>
                              </p:par>
                              <p:par>
                                <p:cTn id="468" presetID="10" presetClass="entr" presetSubtype="0" fill="hold" nodeType="withEffect">
                                  <p:stCondLst>
                                    <p:cond delay="0"/>
                                  </p:stCondLst>
                                  <p:childTnLst>
                                    <p:set>
                                      <p:cBhvr>
                                        <p:cTn id="469" dur="1" fill="hold">
                                          <p:stCondLst>
                                            <p:cond delay="0"/>
                                          </p:stCondLst>
                                        </p:cTn>
                                        <p:tgtEl>
                                          <p:spTgt spid="313"/>
                                        </p:tgtEl>
                                        <p:attrNameLst>
                                          <p:attrName>style.visibility</p:attrName>
                                        </p:attrNameLst>
                                      </p:cBhvr>
                                      <p:to>
                                        <p:strVal val="visible"/>
                                      </p:to>
                                    </p:set>
                                    <p:animEffect transition="in" filter="fade">
                                      <p:cBhvr>
                                        <p:cTn id="470" dur="250"/>
                                        <p:tgtEl>
                                          <p:spTgt spid="313"/>
                                        </p:tgtEl>
                                      </p:cBhvr>
                                    </p:animEffect>
                                  </p:childTnLst>
                                </p:cTn>
                              </p:par>
                              <p:par>
                                <p:cTn id="471" presetID="10" presetClass="entr" presetSubtype="0" fill="hold" grpId="0" nodeType="withEffect">
                                  <p:stCondLst>
                                    <p:cond delay="0"/>
                                  </p:stCondLst>
                                  <p:childTnLst>
                                    <p:set>
                                      <p:cBhvr>
                                        <p:cTn id="472" dur="1" fill="hold">
                                          <p:stCondLst>
                                            <p:cond delay="0"/>
                                          </p:stCondLst>
                                        </p:cTn>
                                        <p:tgtEl>
                                          <p:spTgt spid="313"/>
                                        </p:tgtEl>
                                        <p:attrNameLst>
                                          <p:attrName>style.visibility</p:attrName>
                                        </p:attrNameLst>
                                      </p:cBhvr>
                                      <p:to>
                                        <p:strVal val="visible"/>
                                      </p:to>
                                    </p:set>
                                    <p:animEffect transition="in" filter="fade">
                                      <p:cBhvr>
                                        <p:cTn id="473" dur="250"/>
                                        <p:tgtEl>
                                          <p:spTgt spid="313"/>
                                        </p:tgtEl>
                                      </p:cBhvr>
                                    </p:animEffect>
                                  </p:childTnLst>
                                </p:cTn>
                              </p:par>
                              <p:par>
                                <p:cTn id="474" presetID="10" presetClass="entr" presetSubtype="0" fill="hold" nodeType="withEffect">
                                  <p:stCondLst>
                                    <p:cond delay="0"/>
                                  </p:stCondLst>
                                  <p:childTnLst>
                                    <p:set>
                                      <p:cBhvr>
                                        <p:cTn id="475" dur="1" fill="hold">
                                          <p:stCondLst>
                                            <p:cond delay="0"/>
                                          </p:stCondLst>
                                        </p:cTn>
                                        <p:tgtEl>
                                          <p:spTgt spid="314"/>
                                        </p:tgtEl>
                                        <p:attrNameLst>
                                          <p:attrName>style.visibility</p:attrName>
                                        </p:attrNameLst>
                                      </p:cBhvr>
                                      <p:to>
                                        <p:strVal val="visible"/>
                                      </p:to>
                                    </p:set>
                                    <p:animEffect transition="in" filter="fade">
                                      <p:cBhvr>
                                        <p:cTn id="476" dur="250"/>
                                        <p:tgtEl>
                                          <p:spTgt spid="314"/>
                                        </p:tgtEl>
                                      </p:cBhvr>
                                    </p:animEffect>
                                  </p:childTnLst>
                                </p:cTn>
                              </p:par>
                              <p:par>
                                <p:cTn id="477" presetID="10" presetClass="entr" presetSubtype="0" fill="hold" grpId="0" nodeType="withEffect">
                                  <p:stCondLst>
                                    <p:cond delay="0"/>
                                  </p:stCondLst>
                                  <p:childTnLst>
                                    <p:set>
                                      <p:cBhvr>
                                        <p:cTn id="478" dur="1" fill="hold">
                                          <p:stCondLst>
                                            <p:cond delay="0"/>
                                          </p:stCondLst>
                                        </p:cTn>
                                        <p:tgtEl>
                                          <p:spTgt spid="314"/>
                                        </p:tgtEl>
                                        <p:attrNameLst>
                                          <p:attrName>style.visibility</p:attrName>
                                        </p:attrNameLst>
                                      </p:cBhvr>
                                      <p:to>
                                        <p:strVal val="visible"/>
                                      </p:to>
                                    </p:set>
                                    <p:animEffect transition="in" filter="fade">
                                      <p:cBhvr>
                                        <p:cTn id="479" dur="250"/>
                                        <p:tgtEl>
                                          <p:spTgt spid="314"/>
                                        </p:tgtEl>
                                      </p:cBhvr>
                                    </p:animEffect>
                                  </p:childTnLst>
                                </p:cTn>
                              </p:par>
                            </p:childTnLst>
                          </p:cTn>
                        </p:par>
                      </p:childTnLst>
                    </p:cTn>
                  </p:par>
                </p:childTnLst>
              </p:cTn>
              <p:nextCondLst>
                <p:cond evt="onClick" delay="0">
                  <p:tgtEl>
                    <p:spTgt spid="304"/>
                  </p:tgtEl>
                </p:cond>
              </p:nextCondLst>
            </p:seq>
            <p:seq concurrent="1" nextAc="seek">
              <p:cTn id="480" restart="whenNotActive" fill="hold" evtFilter="cancelBubble" nodeType="interactiveSeq">
                <p:stCondLst>
                  <p:cond evt="onClick" delay="0">
                    <p:tgtEl>
                      <p:spTgt spid="327"/>
                    </p:tgtEl>
                  </p:cond>
                </p:stCondLst>
                <p:endSync evt="end" delay="0">
                  <p:rtn val="all"/>
                </p:endSync>
                <p:childTnLst>
                  <p:par>
                    <p:cTn id="481" fill="hold">
                      <p:stCondLst>
                        <p:cond delay="0"/>
                      </p:stCondLst>
                      <p:childTnLst>
                        <p:par>
                          <p:cTn id="482" fill="hold">
                            <p:stCondLst>
                              <p:cond delay="0"/>
                            </p:stCondLst>
                            <p:childTnLst>
                              <p:par>
                                <p:cTn id="483" presetID="10" presetClass="entr" presetSubtype="0" fill="hold" grpId="0" nodeType="clickEffect">
                                  <p:stCondLst>
                                    <p:cond delay="0"/>
                                  </p:stCondLst>
                                  <p:childTnLst>
                                    <p:set>
                                      <p:cBhvr>
                                        <p:cTn id="484" dur="1" fill="hold">
                                          <p:stCondLst>
                                            <p:cond delay="0"/>
                                          </p:stCondLst>
                                        </p:cTn>
                                        <p:tgtEl>
                                          <p:spTgt spid="350"/>
                                        </p:tgtEl>
                                        <p:attrNameLst>
                                          <p:attrName>style.visibility</p:attrName>
                                        </p:attrNameLst>
                                      </p:cBhvr>
                                      <p:to>
                                        <p:strVal val="visible"/>
                                      </p:to>
                                    </p:set>
                                    <p:animEffect transition="in" filter="fade">
                                      <p:cBhvr>
                                        <p:cTn id="485" dur="250"/>
                                        <p:tgtEl>
                                          <p:spTgt spid="350"/>
                                        </p:tgtEl>
                                      </p:cBhvr>
                                    </p:animEffect>
                                  </p:childTnLst>
                                </p:cTn>
                              </p:par>
                              <p:par>
                                <p:cTn id="486" presetID="10" presetClass="exit" presetSubtype="0" fill="hold" grpId="0" nodeType="withEffect">
                                  <p:stCondLst>
                                    <p:cond delay="0"/>
                                  </p:stCondLst>
                                  <p:childTnLst>
                                    <p:animEffect transition="out" filter="fade">
                                      <p:cBhvr>
                                        <p:cTn id="487" dur="250"/>
                                        <p:tgtEl>
                                          <p:spTgt spid="327"/>
                                        </p:tgtEl>
                                      </p:cBhvr>
                                    </p:animEffect>
                                    <p:set>
                                      <p:cBhvr>
                                        <p:cTn id="488" dur="1" fill="hold">
                                          <p:stCondLst>
                                            <p:cond delay="249"/>
                                          </p:stCondLst>
                                        </p:cTn>
                                        <p:tgtEl>
                                          <p:spTgt spid="327"/>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489" restart="whenNotActive" fill="hold" evtFilter="cancelBubble" nodeType="interactiveSeq">
                <p:stCondLst>
                  <p:cond evt="onClick" delay="0">
                    <p:tgtEl>
                      <p:spTgt spid="350"/>
                    </p:tgtEl>
                  </p:cond>
                </p:stCondLst>
                <p:endSync evt="end" delay="0">
                  <p:rtn val="all"/>
                </p:endSync>
                <p:childTnLst>
                  <p:par>
                    <p:cTn id="490" fill="hold">
                      <p:stCondLst>
                        <p:cond delay="0"/>
                      </p:stCondLst>
                      <p:childTnLst>
                        <p:par>
                          <p:cTn id="491" fill="hold">
                            <p:stCondLst>
                              <p:cond delay="0"/>
                            </p:stCondLst>
                            <p:childTnLst>
                              <p:par>
                                <p:cTn id="492" presetID="1" presetClass="emph" presetSubtype="2" fill="hold" nodeType="clickEffect">
                                  <p:stCondLst>
                                    <p:cond delay="0"/>
                                  </p:stCondLst>
                                  <p:childTnLst>
                                    <p:animClr clrSpc="rgb" dir="cw">
                                      <p:cBhvr>
                                        <p:cTn id="493" dur="250" fill="hold"/>
                                        <p:tgtEl>
                                          <p:spTgt spid="350"/>
                                        </p:tgtEl>
                                        <p:attrNameLst>
                                          <p:attrName>fillcolor</p:attrName>
                                        </p:attrNameLst>
                                      </p:cBhvr>
                                      <p:to>
                                        <a:srgbClr val="000000"/>
                                      </p:to>
                                    </p:animClr>
                                    <p:set>
                                      <p:cBhvr>
                                        <p:cTn id="494" dur="250" fill="hold"/>
                                        <p:tgtEl>
                                          <p:spTgt spid="350"/>
                                        </p:tgtEl>
                                        <p:attrNameLst>
                                          <p:attrName>fill.type</p:attrName>
                                        </p:attrNameLst>
                                      </p:cBhvr>
                                      <p:to>
                                        <p:strVal val="solid"/>
                                      </p:to>
                                    </p:set>
                                    <p:set>
                                      <p:cBhvr>
                                        <p:cTn id="495" dur="250" fill="hold"/>
                                        <p:tgtEl>
                                          <p:spTgt spid="350"/>
                                        </p:tgtEl>
                                        <p:attrNameLst>
                                          <p:attrName>fill.on</p:attrName>
                                        </p:attrNameLst>
                                      </p:cBhvr>
                                      <p:to>
                                        <p:strVal val="true"/>
                                      </p:to>
                                    </p:set>
                                  </p:childTnLst>
                                  <p:subTnLst>
                                    <p:audio>
                                      <p:cMediaNode>
                                        <p:cTn display="0" masterRel="sameClick">
                                          <p:stCondLst>
                                            <p:cond evt="begin" delay="0">
                                              <p:tn val="492"/>
                                            </p:cond>
                                          </p:stCondLst>
                                          <p:endCondLst>
                                            <p:cond evt="onStopAudio" delay="0">
                                              <p:tgtEl>
                                                <p:sldTgt/>
                                              </p:tgtEl>
                                            </p:cond>
                                          </p:endCondLst>
                                        </p:cTn>
                                        <p:tgtEl>
                                          <p:sndTgt r:embed="rId2" name="cashreg.wav"/>
                                        </p:tgtEl>
                                      </p:cMediaNode>
                                    </p:audio>
                                  </p:subTnLst>
                                </p:cTn>
                              </p:par>
                              <p:par>
                                <p:cTn id="496" presetID="10" presetClass="entr" presetSubtype="0" fill="hold" nodeType="withEffect">
                                  <p:stCondLst>
                                    <p:cond delay="0"/>
                                  </p:stCondLst>
                                  <p:childTnLst>
                                    <p:set>
                                      <p:cBhvr>
                                        <p:cTn id="497" dur="1" fill="hold">
                                          <p:stCondLst>
                                            <p:cond delay="0"/>
                                          </p:stCondLst>
                                        </p:cTn>
                                        <p:tgtEl>
                                          <p:spTgt spid="351"/>
                                        </p:tgtEl>
                                        <p:attrNameLst>
                                          <p:attrName>style.visibility</p:attrName>
                                        </p:attrNameLst>
                                      </p:cBhvr>
                                      <p:to>
                                        <p:strVal val="visible"/>
                                      </p:to>
                                    </p:set>
                                    <p:animEffect transition="in" filter="fade">
                                      <p:cBhvr>
                                        <p:cTn id="498" dur="250"/>
                                        <p:tgtEl>
                                          <p:spTgt spid="351"/>
                                        </p:tgtEl>
                                      </p:cBhvr>
                                    </p:animEffect>
                                  </p:childTnLst>
                                </p:cTn>
                              </p:par>
                              <p:par>
                                <p:cTn id="499" presetID="10" presetClass="entr" presetSubtype="0" fill="hold" grpId="0" nodeType="withEffect">
                                  <p:stCondLst>
                                    <p:cond delay="0"/>
                                  </p:stCondLst>
                                  <p:childTnLst>
                                    <p:set>
                                      <p:cBhvr>
                                        <p:cTn id="500" dur="1" fill="hold">
                                          <p:stCondLst>
                                            <p:cond delay="0"/>
                                          </p:stCondLst>
                                        </p:cTn>
                                        <p:tgtEl>
                                          <p:spTgt spid="351"/>
                                        </p:tgtEl>
                                        <p:attrNameLst>
                                          <p:attrName>style.visibility</p:attrName>
                                        </p:attrNameLst>
                                      </p:cBhvr>
                                      <p:to>
                                        <p:strVal val="visible"/>
                                      </p:to>
                                    </p:set>
                                    <p:animEffect transition="in" filter="fade">
                                      <p:cBhvr>
                                        <p:cTn id="501" dur="250"/>
                                        <p:tgtEl>
                                          <p:spTgt spid="351"/>
                                        </p:tgtEl>
                                      </p:cBhvr>
                                    </p:animEffect>
                                  </p:childTnLst>
                                </p:cTn>
                              </p:par>
                              <p:par>
                                <p:cTn id="502" presetID="10" presetClass="entr" presetSubtype="0" fill="hold" nodeType="withEffect">
                                  <p:stCondLst>
                                    <p:cond delay="0"/>
                                  </p:stCondLst>
                                  <p:childTnLst>
                                    <p:set>
                                      <p:cBhvr>
                                        <p:cTn id="503" dur="1" fill="hold">
                                          <p:stCondLst>
                                            <p:cond delay="0"/>
                                          </p:stCondLst>
                                        </p:cTn>
                                        <p:tgtEl>
                                          <p:spTgt spid="352"/>
                                        </p:tgtEl>
                                        <p:attrNameLst>
                                          <p:attrName>style.visibility</p:attrName>
                                        </p:attrNameLst>
                                      </p:cBhvr>
                                      <p:to>
                                        <p:strVal val="visible"/>
                                      </p:to>
                                    </p:set>
                                    <p:animEffect transition="in" filter="fade">
                                      <p:cBhvr>
                                        <p:cTn id="504" dur="250"/>
                                        <p:tgtEl>
                                          <p:spTgt spid="352"/>
                                        </p:tgtEl>
                                      </p:cBhvr>
                                    </p:animEffect>
                                  </p:childTnLst>
                                </p:cTn>
                              </p:par>
                              <p:par>
                                <p:cTn id="505" presetID="10" presetClass="entr" presetSubtype="0" fill="hold" grpId="0" nodeType="withEffect">
                                  <p:stCondLst>
                                    <p:cond delay="0"/>
                                  </p:stCondLst>
                                  <p:childTnLst>
                                    <p:set>
                                      <p:cBhvr>
                                        <p:cTn id="506" dur="1" fill="hold">
                                          <p:stCondLst>
                                            <p:cond delay="0"/>
                                          </p:stCondLst>
                                        </p:cTn>
                                        <p:tgtEl>
                                          <p:spTgt spid="352"/>
                                        </p:tgtEl>
                                        <p:attrNameLst>
                                          <p:attrName>style.visibility</p:attrName>
                                        </p:attrNameLst>
                                      </p:cBhvr>
                                      <p:to>
                                        <p:strVal val="visible"/>
                                      </p:to>
                                    </p:set>
                                    <p:animEffect transition="in" filter="fade">
                                      <p:cBhvr>
                                        <p:cTn id="507" dur="250"/>
                                        <p:tgtEl>
                                          <p:spTgt spid="352"/>
                                        </p:tgtEl>
                                      </p:cBhvr>
                                    </p:animEffect>
                                  </p:childTnLst>
                                </p:cTn>
                              </p:par>
                              <p:par>
                                <p:cTn id="508" presetID="10" presetClass="entr" presetSubtype="0" fill="hold" nodeType="withEffect">
                                  <p:stCondLst>
                                    <p:cond delay="0"/>
                                  </p:stCondLst>
                                  <p:childTnLst>
                                    <p:set>
                                      <p:cBhvr>
                                        <p:cTn id="509" dur="1" fill="hold">
                                          <p:stCondLst>
                                            <p:cond delay="0"/>
                                          </p:stCondLst>
                                        </p:cTn>
                                        <p:tgtEl>
                                          <p:spTgt spid="353"/>
                                        </p:tgtEl>
                                        <p:attrNameLst>
                                          <p:attrName>style.visibility</p:attrName>
                                        </p:attrNameLst>
                                      </p:cBhvr>
                                      <p:to>
                                        <p:strVal val="visible"/>
                                      </p:to>
                                    </p:set>
                                    <p:animEffect transition="in" filter="fade">
                                      <p:cBhvr>
                                        <p:cTn id="510" dur="250"/>
                                        <p:tgtEl>
                                          <p:spTgt spid="353"/>
                                        </p:tgtEl>
                                      </p:cBhvr>
                                    </p:animEffect>
                                  </p:childTnLst>
                                </p:cTn>
                              </p:par>
                              <p:par>
                                <p:cTn id="511" presetID="10" presetClass="entr" presetSubtype="0" fill="hold" grpId="0" nodeType="withEffect">
                                  <p:stCondLst>
                                    <p:cond delay="0"/>
                                  </p:stCondLst>
                                  <p:childTnLst>
                                    <p:set>
                                      <p:cBhvr>
                                        <p:cTn id="512" dur="1" fill="hold">
                                          <p:stCondLst>
                                            <p:cond delay="0"/>
                                          </p:stCondLst>
                                        </p:cTn>
                                        <p:tgtEl>
                                          <p:spTgt spid="353"/>
                                        </p:tgtEl>
                                        <p:attrNameLst>
                                          <p:attrName>style.visibility</p:attrName>
                                        </p:attrNameLst>
                                      </p:cBhvr>
                                      <p:to>
                                        <p:strVal val="visible"/>
                                      </p:to>
                                    </p:set>
                                    <p:animEffect transition="in" filter="fade">
                                      <p:cBhvr>
                                        <p:cTn id="513" dur="250"/>
                                        <p:tgtEl>
                                          <p:spTgt spid="353"/>
                                        </p:tgtEl>
                                      </p:cBhvr>
                                    </p:animEffect>
                                  </p:childTnLst>
                                </p:cTn>
                              </p:par>
                              <p:par>
                                <p:cTn id="514" presetID="10" presetClass="entr" presetSubtype="0" fill="hold" nodeType="withEffect">
                                  <p:stCondLst>
                                    <p:cond delay="0"/>
                                  </p:stCondLst>
                                  <p:childTnLst>
                                    <p:set>
                                      <p:cBhvr>
                                        <p:cTn id="515" dur="1" fill="hold">
                                          <p:stCondLst>
                                            <p:cond delay="0"/>
                                          </p:stCondLst>
                                        </p:cTn>
                                        <p:tgtEl>
                                          <p:spTgt spid="354"/>
                                        </p:tgtEl>
                                        <p:attrNameLst>
                                          <p:attrName>style.visibility</p:attrName>
                                        </p:attrNameLst>
                                      </p:cBhvr>
                                      <p:to>
                                        <p:strVal val="visible"/>
                                      </p:to>
                                    </p:set>
                                    <p:animEffect transition="in" filter="fade">
                                      <p:cBhvr>
                                        <p:cTn id="516" dur="250"/>
                                        <p:tgtEl>
                                          <p:spTgt spid="354"/>
                                        </p:tgtEl>
                                      </p:cBhvr>
                                    </p:animEffect>
                                  </p:childTnLst>
                                </p:cTn>
                              </p:par>
                              <p:par>
                                <p:cTn id="517" presetID="10" presetClass="entr" presetSubtype="0" fill="hold" grpId="0" nodeType="withEffect">
                                  <p:stCondLst>
                                    <p:cond delay="0"/>
                                  </p:stCondLst>
                                  <p:childTnLst>
                                    <p:set>
                                      <p:cBhvr>
                                        <p:cTn id="518" dur="1" fill="hold">
                                          <p:stCondLst>
                                            <p:cond delay="0"/>
                                          </p:stCondLst>
                                        </p:cTn>
                                        <p:tgtEl>
                                          <p:spTgt spid="354"/>
                                        </p:tgtEl>
                                        <p:attrNameLst>
                                          <p:attrName>style.visibility</p:attrName>
                                        </p:attrNameLst>
                                      </p:cBhvr>
                                      <p:to>
                                        <p:strVal val="visible"/>
                                      </p:to>
                                    </p:set>
                                    <p:animEffect transition="in" filter="fade">
                                      <p:cBhvr>
                                        <p:cTn id="519" dur="250"/>
                                        <p:tgtEl>
                                          <p:spTgt spid="354"/>
                                        </p:tgtEl>
                                      </p:cBhvr>
                                    </p:animEffect>
                                  </p:childTnLst>
                                </p:cTn>
                              </p:par>
                              <p:par>
                                <p:cTn id="520" presetID="10" presetClass="entr" presetSubtype="0" fill="hold" nodeType="withEffect">
                                  <p:stCondLst>
                                    <p:cond delay="0"/>
                                  </p:stCondLst>
                                  <p:childTnLst>
                                    <p:set>
                                      <p:cBhvr>
                                        <p:cTn id="521" dur="1" fill="hold">
                                          <p:stCondLst>
                                            <p:cond delay="0"/>
                                          </p:stCondLst>
                                        </p:cTn>
                                        <p:tgtEl>
                                          <p:spTgt spid="355"/>
                                        </p:tgtEl>
                                        <p:attrNameLst>
                                          <p:attrName>style.visibility</p:attrName>
                                        </p:attrNameLst>
                                      </p:cBhvr>
                                      <p:to>
                                        <p:strVal val="visible"/>
                                      </p:to>
                                    </p:set>
                                    <p:animEffect transition="in" filter="fade">
                                      <p:cBhvr>
                                        <p:cTn id="522" dur="250"/>
                                        <p:tgtEl>
                                          <p:spTgt spid="355"/>
                                        </p:tgtEl>
                                      </p:cBhvr>
                                    </p:animEffect>
                                  </p:childTnLst>
                                </p:cTn>
                              </p:par>
                              <p:par>
                                <p:cTn id="523" presetID="10" presetClass="entr" presetSubtype="0" fill="hold" grpId="0" nodeType="withEffect">
                                  <p:stCondLst>
                                    <p:cond delay="0"/>
                                  </p:stCondLst>
                                  <p:childTnLst>
                                    <p:set>
                                      <p:cBhvr>
                                        <p:cTn id="524" dur="1" fill="hold">
                                          <p:stCondLst>
                                            <p:cond delay="0"/>
                                          </p:stCondLst>
                                        </p:cTn>
                                        <p:tgtEl>
                                          <p:spTgt spid="355"/>
                                        </p:tgtEl>
                                        <p:attrNameLst>
                                          <p:attrName>style.visibility</p:attrName>
                                        </p:attrNameLst>
                                      </p:cBhvr>
                                      <p:to>
                                        <p:strVal val="visible"/>
                                      </p:to>
                                    </p:set>
                                    <p:animEffect transition="in" filter="fade">
                                      <p:cBhvr>
                                        <p:cTn id="525" dur="250"/>
                                        <p:tgtEl>
                                          <p:spTgt spid="355"/>
                                        </p:tgtEl>
                                      </p:cBhvr>
                                    </p:animEffect>
                                  </p:childTnLst>
                                </p:cTn>
                              </p:par>
                              <p:par>
                                <p:cTn id="526" presetID="10" presetClass="entr" presetSubtype="0" fill="hold" nodeType="withEffect">
                                  <p:stCondLst>
                                    <p:cond delay="0"/>
                                  </p:stCondLst>
                                  <p:childTnLst>
                                    <p:set>
                                      <p:cBhvr>
                                        <p:cTn id="527" dur="1" fill="hold">
                                          <p:stCondLst>
                                            <p:cond delay="0"/>
                                          </p:stCondLst>
                                        </p:cTn>
                                        <p:tgtEl>
                                          <p:spTgt spid="356"/>
                                        </p:tgtEl>
                                        <p:attrNameLst>
                                          <p:attrName>style.visibility</p:attrName>
                                        </p:attrNameLst>
                                      </p:cBhvr>
                                      <p:to>
                                        <p:strVal val="visible"/>
                                      </p:to>
                                    </p:set>
                                    <p:animEffect transition="in" filter="fade">
                                      <p:cBhvr>
                                        <p:cTn id="528" dur="250"/>
                                        <p:tgtEl>
                                          <p:spTgt spid="356"/>
                                        </p:tgtEl>
                                      </p:cBhvr>
                                    </p:animEffect>
                                  </p:childTnLst>
                                </p:cTn>
                              </p:par>
                              <p:par>
                                <p:cTn id="529" presetID="10" presetClass="entr" presetSubtype="0" fill="hold" grpId="0" nodeType="withEffect">
                                  <p:stCondLst>
                                    <p:cond delay="0"/>
                                  </p:stCondLst>
                                  <p:childTnLst>
                                    <p:set>
                                      <p:cBhvr>
                                        <p:cTn id="530" dur="1" fill="hold">
                                          <p:stCondLst>
                                            <p:cond delay="0"/>
                                          </p:stCondLst>
                                        </p:cTn>
                                        <p:tgtEl>
                                          <p:spTgt spid="356"/>
                                        </p:tgtEl>
                                        <p:attrNameLst>
                                          <p:attrName>style.visibility</p:attrName>
                                        </p:attrNameLst>
                                      </p:cBhvr>
                                      <p:to>
                                        <p:strVal val="visible"/>
                                      </p:to>
                                    </p:set>
                                    <p:animEffect transition="in" filter="fade">
                                      <p:cBhvr>
                                        <p:cTn id="531" dur="250"/>
                                        <p:tgtEl>
                                          <p:spTgt spid="356"/>
                                        </p:tgtEl>
                                      </p:cBhvr>
                                    </p:animEffect>
                                  </p:childTnLst>
                                </p:cTn>
                              </p:par>
                              <p:par>
                                <p:cTn id="532" presetID="10" presetClass="entr" presetSubtype="0" fill="hold" nodeType="withEffect">
                                  <p:stCondLst>
                                    <p:cond delay="0"/>
                                  </p:stCondLst>
                                  <p:childTnLst>
                                    <p:set>
                                      <p:cBhvr>
                                        <p:cTn id="533" dur="1" fill="hold">
                                          <p:stCondLst>
                                            <p:cond delay="0"/>
                                          </p:stCondLst>
                                        </p:cTn>
                                        <p:tgtEl>
                                          <p:spTgt spid="357"/>
                                        </p:tgtEl>
                                        <p:attrNameLst>
                                          <p:attrName>style.visibility</p:attrName>
                                        </p:attrNameLst>
                                      </p:cBhvr>
                                      <p:to>
                                        <p:strVal val="visible"/>
                                      </p:to>
                                    </p:set>
                                    <p:animEffect transition="in" filter="fade">
                                      <p:cBhvr>
                                        <p:cTn id="534" dur="250"/>
                                        <p:tgtEl>
                                          <p:spTgt spid="357"/>
                                        </p:tgtEl>
                                      </p:cBhvr>
                                    </p:animEffect>
                                  </p:childTnLst>
                                </p:cTn>
                              </p:par>
                              <p:par>
                                <p:cTn id="535" presetID="10" presetClass="entr" presetSubtype="0" fill="hold" grpId="0" nodeType="withEffect">
                                  <p:stCondLst>
                                    <p:cond delay="0"/>
                                  </p:stCondLst>
                                  <p:childTnLst>
                                    <p:set>
                                      <p:cBhvr>
                                        <p:cTn id="536" dur="1" fill="hold">
                                          <p:stCondLst>
                                            <p:cond delay="0"/>
                                          </p:stCondLst>
                                        </p:cTn>
                                        <p:tgtEl>
                                          <p:spTgt spid="357"/>
                                        </p:tgtEl>
                                        <p:attrNameLst>
                                          <p:attrName>style.visibility</p:attrName>
                                        </p:attrNameLst>
                                      </p:cBhvr>
                                      <p:to>
                                        <p:strVal val="visible"/>
                                      </p:to>
                                    </p:set>
                                    <p:animEffect transition="in" filter="fade">
                                      <p:cBhvr>
                                        <p:cTn id="537" dur="250"/>
                                        <p:tgtEl>
                                          <p:spTgt spid="357"/>
                                        </p:tgtEl>
                                      </p:cBhvr>
                                    </p:animEffect>
                                  </p:childTnLst>
                                </p:cTn>
                              </p:par>
                              <p:par>
                                <p:cTn id="538" presetID="10" presetClass="entr" presetSubtype="0" fill="hold" nodeType="withEffect">
                                  <p:stCondLst>
                                    <p:cond delay="0"/>
                                  </p:stCondLst>
                                  <p:childTnLst>
                                    <p:set>
                                      <p:cBhvr>
                                        <p:cTn id="539" dur="1" fill="hold">
                                          <p:stCondLst>
                                            <p:cond delay="0"/>
                                          </p:stCondLst>
                                        </p:cTn>
                                        <p:tgtEl>
                                          <p:spTgt spid="358"/>
                                        </p:tgtEl>
                                        <p:attrNameLst>
                                          <p:attrName>style.visibility</p:attrName>
                                        </p:attrNameLst>
                                      </p:cBhvr>
                                      <p:to>
                                        <p:strVal val="visible"/>
                                      </p:to>
                                    </p:set>
                                    <p:animEffect transition="in" filter="fade">
                                      <p:cBhvr>
                                        <p:cTn id="540" dur="250"/>
                                        <p:tgtEl>
                                          <p:spTgt spid="358"/>
                                        </p:tgtEl>
                                      </p:cBhvr>
                                    </p:animEffect>
                                  </p:childTnLst>
                                </p:cTn>
                              </p:par>
                              <p:par>
                                <p:cTn id="541" presetID="10" presetClass="entr" presetSubtype="0" fill="hold" grpId="0" nodeType="withEffect">
                                  <p:stCondLst>
                                    <p:cond delay="0"/>
                                  </p:stCondLst>
                                  <p:childTnLst>
                                    <p:set>
                                      <p:cBhvr>
                                        <p:cTn id="542" dur="1" fill="hold">
                                          <p:stCondLst>
                                            <p:cond delay="0"/>
                                          </p:stCondLst>
                                        </p:cTn>
                                        <p:tgtEl>
                                          <p:spTgt spid="358"/>
                                        </p:tgtEl>
                                        <p:attrNameLst>
                                          <p:attrName>style.visibility</p:attrName>
                                        </p:attrNameLst>
                                      </p:cBhvr>
                                      <p:to>
                                        <p:strVal val="visible"/>
                                      </p:to>
                                    </p:set>
                                    <p:animEffect transition="in" filter="fade">
                                      <p:cBhvr>
                                        <p:cTn id="543" dur="250"/>
                                        <p:tgtEl>
                                          <p:spTgt spid="358"/>
                                        </p:tgtEl>
                                      </p:cBhvr>
                                    </p:animEffect>
                                  </p:childTnLst>
                                </p:cTn>
                              </p:par>
                              <p:par>
                                <p:cTn id="544" presetID="10" presetClass="entr" presetSubtype="0" fill="hold" nodeType="withEffect">
                                  <p:stCondLst>
                                    <p:cond delay="0"/>
                                  </p:stCondLst>
                                  <p:childTnLst>
                                    <p:set>
                                      <p:cBhvr>
                                        <p:cTn id="545" dur="1" fill="hold">
                                          <p:stCondLst>
                                            <p:cond delay="0"/>
                                          </p:stCondLst>
                                        </p:cTn>
                                        <p:tgtEl>
                                          <p:spTgt spid="359"/>
                                        </p:tgtEl>
                                        <p:attrNameLst>
                                          <p:attrName>style.visibility</p:attrName>
                                        </p:attrNameLst>
                                      </p:cBhvr>
                                      <p:to>
                                        <p:strVal val="visible"/>
                                      </p:to>
                                    </p:set>
                                    <p:animEffect transition="in" filter="fade">
                                      <p:cBhvr>
                                        <p:cTn id="546" dur="250"/>
                                        <p:tgtEl>
                                          <p:spTgt spid="359"/>
                                        </p:tgtEl>
                                      </p:cBhvr>
                                    </p:animEffect>
                                  </p:childTnLst>
                                </p:cTn>
                              </p:par>
                              <p:par>
                                <p:cTn id="547" presetID="10" presetClass="entr" presetSubtype="0" fill="hold" grpId="0" nodeType="withEffect">
                                  <p:stCondLst>
                                    <p:cond delay="0"/>
                                  </p:stCondLst>
                                  <p:childTnLst>
                                    <p:set>
                                      <p:cBhvr>
                                        <p:cTn id="548" dur="1" fill="hold">
                                          <p:stCondLst>
                                            <p:cond delay="0"/>
                                          </p:stCondLst>
                                        </p:cTn>
                                        <p:tgtEl>
                                          <p:spTgt spid="359"/>
                                        </p:tgtEl>
                                        <p:attrNameLst>
                                          <p:attrName>style.visibility</p:attrName>
                                        </p:attrNameLst>
                                      </p:cBhvr>
                                      <p:to>
                                        <p:strVal val="visible"/>
                                      </p:to>
                                    </p:set>
                                    <p:animEffect transition="in" filter="fade">
                                      <p:cBhvr>
                                        <p:cTn id="549" dur="250"/>
                                        <p:tgtEl>
                                          <p:spTgt spid="359"/>
                                        </p:tgtEl>
                                      </p:cBhvr>
                                    </p:animEffect>
                                  </p:childTnLst>
                                </p:cTn>
                              </p:par>
                              <p:par>
                                <p:cTn id="550" presetID="10" presetClass="entr" presetSubtype="0" fill="hold" nodeType="withEffect">
                                  <p:stCondLst>
                                    <p:cond delay="0"/>
                                  </p:stCondLst>
                                  <p:childTnLst>
                                    <p:set>
                                      <p:cBhvr>
                                        <p:cTn id="551" dur="1" fill="hold">
                                          <p:stCondLst>
                                            <p:cond delay="0"/>
                                          </p:stCondLst>
                                        </p:cTn>
                                        <p:tgtEl>
                                          <p:spTgt spid="360"/>
                                        </p:tgtEl>
                                        <p:attrNameLst>
                                          <p:attrName>style.visibility</p:attrName>
                                        </p:attrNameLst>
                                      </p:cBhvr>
                                      <p:to>
                                        <p:strVal val="visible"/>
                                      </p:to>
                                    </p:set>
                                    <p:animEffect transition="in" filter="fade">
                                      <p:cBhvr>
                                        <p:cTn id="552" dur="250"/>
                                        <p:tgtEl>
                                          <p:spTgt spid="360"/>
                                        </p:tgtEl>
                                      </p:cBhvr>
                                    </p:animEffect>
                                  </p:childTnLst>
                                </p:cTn>
                              </p:par>
                              <p:par>
                                <p:cTn id="553" presetID="10" presetClass="entr" presetSubtype="0" fill="hold" grpId="0" nodeType="withEffect">
                                  <p:stCondLst>
                                    <p:cond delay="0"/>
                                  </p:stCondLst>
                                  <p:childTnLst>
                                    <p:set>
                                      <p:cBhvr>
                                        <p:cTn id="554" dur="1" fill="hold">
                                          <p:stCondLst>
                                            <p:cond delay="0"/>
                                          </p:stCondLst>
                                        </p:cTn>
                                        <p:tgtEl>
                                          <p:spTgt spid="360"/>
                                        </p:tgtEl>
                                        <p:attrNameLst>
                                          <p:attrName>style.visibility</p:attrName>
                                        </p:attrNameLst>
                                      </p:cBhvr>
                                      <p:to>
                                        <p:strVal val="visible"/>
                                      </p:to>
                                    </p:set>
                                    <p:animEffect transition="in" filter="fade">
                                      <p:cBhvr>
                                        <p:cTn id="555" dur="250"/>
                                        <p:tgtEl>
                                          <p:spTgt spid="360"/>
                                        </p:tgtEl>
                                      </p:cBhvr>
                                    </p:animEffect>
                                  </p:childTnLst>
                                </p:cTn>
                              </p:par>
                            </p:childTnLst>
                          </p:cTn>
                        </p:par>
                      </p:childTnLst>
                    </p:cTn>
                  </p:par>
                </p:childTnLst>
              </p:cTn>
              <p:nextCondLst>
                <p:cond evt="onClick" delay="0">
                  <p:tgtEl>
                    <p:spTgt spid="350"/>
                  </p:tgtEl>
                </p:cond>
              </p:nextCondLst>
            </p:seq>
          </p:childTnLst>
        </p:cTn>
      </p:par>
    </p:tnLst>
    <p:bldLst>
      <p:bldP spid="4"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51"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97" grpId="0" bldLvl="0" animBg="1"/>
      <p:bldP spid="120" grpId="0" bldLvl="0" animBg="1"/>
      <p:bldP spid="121" grpId="0" bldLvl="0" animBg="1"/>
      <p:bldP spid="122" grpId="0" bldLvl="0" animBg="1"/>
      <p:bldP spid="123" grpId="0" bldLvl="0" animBg="1"/>
      <p:bldP spid="124" grpId="0" bldLvl="0" animBg="1"/>
      <p:bldP spid="125" grpId="0" bldLvl="0" animBg="1"/>
      <p:bldP spid="126" grpId="0" bldLvl="0" animBg="1"/>
      <p:bldP spid="127" grpId="0" bldLvl="0" animBg="1"/>
      <p:bldP spid="143" grpId="0" bldLvl="0" animBg="1"/>
      <p:bldP spid="166" grpId="0" bldLvl="0" animBg="1"/>
      <p:bldP spid="167" grpId="0" bldLvl="0" animBg="1"/>
      <p:bldP spid="168" grpId="0" bldLvl="0" animBg="1"/>
      <p:bldP spid="169" grpId="0" bldLvl="0" animBg="1"/>
      <p:bldP spid="170" grpId="0" bldLvl="0" animBg="1"/>
      <p:bldP spid="171" grpId="0" bldLvl="0" animBg="1"/>
      <p:bldP spid="172" grpId="0" bldLvl="0" animBg="1"/>
      <p:bldP spid="173" grpId="0" bldLvl="0" animBg="1"/>
      <p:bldP spid="174" grpId="0" bldLvl="0" animBg="1"/>
      <p:bldP spid="175" grpId="0" bldLvl="0" animBg="1"/>
      <p:bldP spid="176" grpId="0" bldLvl="0" animBg="1"/>
      <p:bldP spid="177" grpId="0" bldLvl="0" animBg="1"/>
      <p:bldP spid="178" grpId="0" bldLvl="0" animBg="1"/>
      <p:bldP spid="179" grpId="0" bldLvl="0" animBg="1"/>
      <p:bldP spid="189" grpId="0" bldLvl="0" animBg="1"/>
      <p:bldP spid="212" grpId="0" bldLvl="0" animBg="1"/>
      <p:bldP spid="213" grpId="0" bldLvl="0" animBg="1"/>
      <p:bldP spid="214" grpId="0" bldLvl="0" animBg="1"/>
      <p:bldP spid="215" grpId="0" bldLvl="0" animBg="1"/>
      <p:bldP spid="216" grpId="0" bldLvl="0" animBg="1"/>
      <p:bldP spid="217" grpId="0" bldLvl="0" animBg="1"/>
      <p:bldP spid="218" grpId="0" bldLvl="0" animBg="1"/>
      <p:bldP spid="219" grpId="0" bldLvl="0" animBg="1"/>
      <p:bldP spid="220" grpId="0" bldLvl="0" animBg="1"/>
      <p:bldP spid="235" grpId="0" bldLvl="0" animBg="1"/>
      <p:bldP spid="258" grpId="0" bldLvl="0" animBg="1"/>
      <p:bldP spid="259" grpId="0" bldLvl="0" animBg="1"/>
      <p:bldP spid="260" grpId="0" bldLvl="0" animBg="1"/>
      <p:bldP spid="261" grpId="0" bldLvl="0" animBg="1"/>
      <p:bldP spid="262" grpId="0" bldLvl="0" animBg="1"/>
      <p:bldP spid="263" grpId="0" bldLvl="0" animBg="1"/>
      <p:bldP spid="264" grpId="0" bldLvl="0" animBg="1"/>
      <p:bldP spid="265" grpId="0" bldLvl="0" animBg="1"/>
      <p:bldP spid="266" grpId="0" bldLvl="0" animBg="1"/>
      <p:bldP spid="267" grpId="0" bldLvl="0" animBg="1"/>
      <p:bldP spid="281" grpId="0" bldLvl="0" animBg="1"/>
      <p:bldP spid="304" grpId="0" bldLvl="0" animBg="1"/>
      <p:bldP spid="305" grpId="0" bldLvl="0" animBg="1"/>
      <p:bldP spid="306" grpId="0" bldLvl="0" animBg="1"/>
      <p:bldP spid="307" grpId="0" bldLvl="0" animBg="1"/>
      <p:bldP spid="308" grpId="0" bldLvl="0" animBg="1"/>
      <p:bldP spid="309" grpId="0" bldLvl="0" animBg="1"/>
      <p:bldP spid="310" grpId="0" bldLvl="0" animBg="1"/>
      <p:bldP spid="311" grpId="0" bldLvl="0" animBg="1"/>
      <p:bldP spid="312" grpId="0" bldLvl="0" animBg="1"/>
      <p:bldP spid="313" grpId="0" bldLvl="0" animBg="1"/>
      <p:bldP spid="314" grpId="0" bldLvl="0" animBg="1"/>
      <p:bldP spid="327" grpId="0" bldLvl="0" animBg="1"/>
      <p:bldP spid="350" grpId="0" bldLvl="0" animBg="1"/>
      <p:bldP spid="351" grpId="0" bldLvl="0" animBg="1"/>
      <p:bldP spid="352" grpId="0" bldLvl="0" animBg="1"/>
      <p:bldP spid="353" grpId="0" bldLvl="0" animBg="1"/>
      <p:bldP spid="354" grpId="0" bldLvl="0" animBg="1"/>
      <p:bldP spid="355" grpId="0" bldLvl="0" animBg="1"/>
      <p:bldP spid="356" grpId="0" bldLvl="0" animBg="1"/>
      <p:bldP spid="357" grpId="0" bldLvl="0" animBg="1"/>
      <p:bldP spid="358" grpId="0" bldLvl="0" animBg="1"/>
      <p:bldP spid="359" grpId="0" bldLvl="0" animBg="1"/>
      <p:bldP spid="360" grpId="0" bldLvl="0" animBg="1"/>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水墨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pic>
        <p:nvPicPr>
          <p:cNvPr id="18" name="图片 17"/>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1" y="0"/>
            <a:ext cx="9143998" cy="5143498"/>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5656" y="936735"/>
            <a:ext cx="6624736" cy="3270028"/>
          </a:xfrm>
          <a:prstGeom prst="rect">
            <a:avLst/>
          </a:prstGeom>
        </p:spPr>
      </p:pic>
      <p:pic>
        <p:nvPicPr>
          <p:cNvPr id="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576" y="1203598"/>
            <a:ext cx="7632848" cy="2532298"/>
          </a:xfrm>
          <a:prstGeom prst="rect">
            <a:avLst/>
          </a:prstGeom>
        </p:spPr>
      </p:pic>
      <p:sp>
        <p:nvSpPr>
          <p:cNvPr id="2" name="TextBox 11">
            <a:extLst>
              <a:ext uri="{FF2B5EF4-FFF2-40B4-BE49-F238E27FC236}">
                <a16:creationId xmlns:a16="http://schemas.microsoft.com/office/drawing/2014/main" xmlns="" id="{F536ED34-5585-23B0-2852-43CEFD377B62}"/>
              </a:ext>
            </a:extLst>
          </p:cNvPr>
          <p:cNvSpPr txBox="1"/>
          <p:nvPr/>
        </p:nvSpPr>
        <p:spPr>
          <a:xfrm>
            <a:off x="5002902" y="2527548"/>
            <a:ext cx="2690650" cy="430887"/>
          </a:xfrm>
          <a:prstGeom prst="rect">
            <a:avLst/>
          </a:prstGeom>
        </p:spPr>
        <p:txBody>
          <a:bodyPr wrap="square" lIns="0" tIns="0" rIns="0" bIns="0" rtlCol="0" anchor="t">
            <a:spAutoFit/>
          </a:bodyPr>
          <a:lstStyle/>
          <a:p>
            <a:pPr algn="ctr"/>
            <a:r>
              <a:rPr lang="en-US" sz="2800" b="1" dirty="0" err="1">
                <a:solidFill>
                  <a:schemeClr val="accent6">
                    <a:lumMod val="75000"/>
                  </a:schemeClr>
                </a:solidFill>
                <a:latin typeface="#9Slide05 Good Vibes Pro" panose="02000507080000020002" pitchFamily="2" charset="0"/>
                <a:cs typeface="Bahnschrift SemiBold" panose="020B0502040204020203" charset="0"/>
              </a:rPr>
              <a:t>Nguyễn</a:t>
            </a:r>
            <a:r>
              <a:rPr lang="en-US" sz="2800" b="1" dirty="0">
                <a:solidFill>
                  <a:schemeClr val="accent6">
                    <a:lumMod val="75000"/>
                  </a:schemeClr>
                </a:solidFill>
                <a:latin typeface="#9Slide05 Good Vibes Pro" panose="02000507080000020002" pitchFamily="2" charset="0"/>
                <a:cs typeface="Bahnschrift SemiBold" panose="020B0502040204020203" charset="0"/>
              </a:rPr>
              <a:t> </a:t>
            </a:r>
            <a:r>
              <a:rPr lang="en-US" sz="2800" b="1" dirty="0" err="1">
                <a:solidFill>
                  <a:schemeClr val="accent6">
                    <a:lumMod val="75000"/>
                  </a:schemeClr>
                </a:solidFill>
                <a:latin typeface="#9Slide05 Good Vibes Pro" panose="02000507080000020002" pitchFamily="2" charset="0"/>
                <a:cs typeface="Bahnschrift SemiBold" panose="020B0502040204020203" charset="0"/>
              </a:rPr>
              <a:t>Khuyến</a:t>
            </a:r>
            <a:endParaRPr lang="en-US" sz="2800" b="1" dirty="0">
              <a:solidFill>
                <a:schemeClr val="accent6">
                  <a:lumMod val="75000"/>
                </a:schemeClr>
              </a:solidFill>
              <a:latin typeface="#9Slide05 Good Vibes Pro" panose="02000507080000020002" pitchFamily="2" charset="0"/>
              <a:cs typeface="Bahnschrift SemiBold" panose="020B0502040204020203" charset="0"/>
            </a:endParaRPr>
          </a:p>
        </p:txBody>
      </p:sp>
      <p:sp>
        <p:nvSpPr>
          <p:cNvPr id="3" name="TextBox 12">
            <a:extLst>
              <a:ext uri="{FF2B5EF4-FFF2-40B4-BE49-F238E27FC236}">
                <a16:creationId xmlns:a16="http://schemas.microsoft.com/office/drawing/2014/main" xmlns="" id="{91862575-E15C-0F86-714F-2D004B25DE85}"/>
              </a:ext>
            </a:extLst>
          </p:cNvPr>
          <p:cNvSpPr txBox="1"/>
          <p:nvPr/>
        </p:nvSpPr>
        <p:spPr>
          <a:xfrm>
            <a:off x="1857288" y="1668607"/>
            <a:ext cx="5429423" cy="1015663"/>
          </a:xfrm>
          <a:prstGeom prst="rect">
            <a:avLst/>
          </a:prstGeom>
        </p:spPr>
        <p:txBody>
          <a:bodyPr wrap="square" lIns="0" tIns="0" rIns="0" bIns="0" rtlCol="0" anchor="t">
            <a:spAutoFit/>
          </a:bodyPr>
          <a:lstStyle/>
          <a:p>
            <a:pPr algn="ctr"/>
            <a:r>
              <a:rPr lang="en-US" sz="6600" dirty="0" err="1">
                <a:solidFill>
                  <a:srgbClr val="264250"/>
                </a:solidFill>
                <a:latin typeface="#9Slide05 SVNBeloved" pitchFamily="2" charset="0"/>
              </a:rPr>
              <a:t>Khóc</a:t>
            </a:r>
            <a:r>
              <a:rPr lang="en-US" sz="6600" dirty="0">
                <a:solidFill>
                  <a:srgbClr val="264250"/>
                </a:solidFill>
                <a:latin typeface="#9Slide05 SVNBeloved" pitchFamily="2" charset="0"/>
              </a:rPr>
              <a:t> </a:t>
            </a:r>
            <a:r>
              <a:rPr lang="en-US" sz="6600" dirty="0" err="1">
                <a:solidFill>
                  <a:srgbClr val="264250"/>
                </a:solidFill>
                <a:latin typeface="#9Slide05 SVNBeloved" pitchFamily="2" charset="0"/>
              </a:rPr>
              <a:t>Dương</a:t>
            </a:r>
            <a:r>
              <a:rPr lang="en-US" sz="6600" dirty="0">
                <a:solidFill>
                  <a:srgbClr val="264250"/>
                </a:solidFill>
                <a:latin typeface="#9Slide05 SVNBeloved" pitchFamily="2" charset="0"/>
              </a:rPr>
              <a:t> </a:t>
            </a:r>
            <a:r>
              <a:rPr lang="en-US" sz="6600" dirty="0" err="1">
                <a:solidFill>
                  <a:srgbClr val="264250"/>
                </a:solidFill>
                <a:latin typeface="#9Slide05 SVNBeloved" pitchFamily="2" charset="0"/>
              </a:rPr>
              <a:t>Khuê</a:t>
            </a:r>
            <a:endParaRPr lang="en-US" sz="6600" dirty="0">
              <a:solidFill>
                <a:srgbClr val="264250"/>
              </a:solidFill>
              <a:latin typeface="#9Slide05 SVNBeloved" pitchFamily="2" charset="0"/>
            </a:endParaRPr>
          </a:p>
        </p:txBody>
      </p:sp>
    </p:spTree>
    <p:extLst>
      <p:ext uri="{BB962C8B-B14F-4D97-AF65-F5344CB8AC3E}">
        <p14:creationId xmlns:p14="http://schemas.microsoft.com/office/powerpoint/2010/main" val="3291041847"/>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图片 89"/>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 y="0"/>
            <a:ext cx="9143998" cy="5143498"/>
          </a:xfrm>
          <a:prstGeom prst="rect">
            <a:avLst/>
          </a:prstGeom>
        </p:spPr>
      </p:pic>
      <p:pic>
        <p:nvPicPr>
          <p:cNvPr id="162" name="图片 1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222" y="3061740"/>
            <a:ext cx="3044570" cy="2117151"/>
          </a:xfrm>
          <a:prstGeom prst="rect">
            <a:avLst/>
          </a:prstGeom>
        </p:spPr>
      </p:pic>
      <p:sp>
        <p:nvSpPr>
          <p:cNvPr id="92" name="Freeform 46"/>
          <p:cNvSpPr>
            <a:spLocks noEditPoints="1" noChangeArrowheads="1"/>
          </p:cNvSpPr>
          <p:nvPr/>
        </p:nvSpPr>
        <p:spPr bwMode="auto">
          <a:xfrm>
            <a:off x="2411336" y="2564963"/>
            <a:ext cx="709613" cy="461963"/>
          </a:xfrm>
          <a:custGeom>
            <a:avLst/>
            <a:gdLst>
              <a:gd name="T0" fmla="*/ 2147483646 w 700"/>
              <a:gd name="T1" fmla="*/ 2147483646 h 455"/>
              <a:gd name="T2" fmla="*/ 2147483646 w 700"/>
              <a:gd name="T3" fmla="*/ 2147483646 h 455"/>
              <a:gd name="T4" fmla="*/ 2147483646 w 700"/>
              <a:gd name="T5" fmla="*/ 2147483646 h 455"/>
              <a:gd name="T6" fmla="*/ 2147483646 w 700"/>
              <a:gd name="T7" fmla="*/ 2147483646 h 455"/>
              <a:gd name="T8" fmla="*/ 2147483646 w 700"/>
              <a:gd name="T9" fmla="*/ 2147483646 h 455"/>
              <a:gd name="T10" fmla="*/ 2147483646 w 700"/>
              <a:gd name="T11" fmla="*/ 2147483646 h 455"/>
              <a:gd name="T12" fmla="*/ 2147483646 w 700"/>
              <a:gd name="T13" fmla="*/ 2147483646 h 455"/>
              <a:gd name="T14" fmla="*/ 2147483646 w 700"/>
              <a:gd name="T15" fmla="*/ 2147483646 h 455"/>
              <a:gd name="T16" fmla="*/ 2147483646 w 700"/>
              <a:gd name="T17" fmla="*/ 2147483646 h 455"/>
              <a:gd name="T18" fmla="*/ 2147483646 w 700"/>
              <a:gd name="T19" fmla="*/ 2147483646 h 455"/>
              <a:gd name="T20" fmla="*/ 2147483646 w 700"/>
              <a:gd name="T21" fmla="*/ 2147483646 h 455"/>
              <a:gd name="T22" fmla="*/ 2147483646 w 700"/>
              <a:gd name="T23" fmla="*/ 2147483646 h 455"/>
              <a:gd name="T24" fmla="*/ 2147483646 w 700"/>
              <a:gd name="T25" fmla="*/ 2147483646 h 455"/>
              <a:gd name="T26" fmla="*/ 2147483646 w 700"/>
              <a:gd name="T27" fmla="*/ 2147483646 h 455"/>
              <a:gd name="T28" fmla="*/ 2147483646 w 700"/>
              <a:gd name="T29" fmla="*/ 2147483646 h 455"/>
              <a:gd name="T30" fmla="*/ 2147483646 w 700"/>
              <a:gd name="T31" fmla="*/ 2147483646 h 455"/>
              <a:gd name="T32" fmla="*/ 2147483646 w 700"/>
              <a:gd name="T33" fmla="*/ 2147483646 h 455"/>
              <a:gd name="T34" fmla="*/ 2147483646 w 700"/>
              <a:gd name="T35" fmla="*/ 2147483646 h 455"/>
              <a:gd name="T36" fmla="*/ 2147483646 w 700"/>
              <a:gd name="T37" fmla="*/ 2147483646 h 455"/>
              <a:gd name="T38" fmla="*/ 2147483646 w 700"/>
              <a:gd name="T39" fmla="*/ 0 h 455"/>
              <a:gd name="T40" fmla="*/ 2147483646 w 700"/>
              <a:gd name="T41" fmla="*/ 2147483646 h 455"/>
              <a:gd name="T42" fmla="*/ 2147483646 w 700"/>
              <a:gd name="T43" fmla="*/ 2147483646 h 455"/>
              <a:gd name="T44" fmla="*/ 2147483646 w 700"/>
              <a:gd name="T45" fmla="*/ 2147483646 h 455"/>
              <a:gd name="T46" fmla="*/ 2147483646 w 700"/>
              <a:gd name="T47" fmla="*/ 2147483646 h 455"/>
              <a:gd name="T48" fmla="*/ 2147483646 w 700"/>
              <a:gd name="T49" fmla="*/ 2147483646 h 455"/>
              <a:gd name="T50" fmla="*/ 2147483646 w 700"/>
              <a:gd name="T51" fmla="*/ 2147483646 h 455"/>
              <a:gd name="T52" fmla="*/ 2147483646 w 700"/>
              <a:gd name="T53" fmla="*/ 2147483646 h 455"/>
              <a:gd name="T54" fmla="*/ 2147483646 w 700"/>
              <a:gd name="T55" fmla="*/ 2147483646 h 455"/>
              <a:gd name="T56" fmla="*/ 2147483646 w 700"/>
              <a:gd name="T57" fmla="*/ 2147483646 h 455"/>
              <a:gd name="T58" fmla="*/ 2147483646 w 700"/>
              <a:gd name="T59" fmla="*/ 2147483646 h 455"/>
              <a:gd name="T60" fmla="*/ 2147483646 w 700"/>
              <a:gd name="T61" fmla="*/ 2147483646 h 455"/>
              <a:gd name="T62" fmla="*/ 2147483646 w 700"/>
              <a:gd name="T63" fmla="*/ 2147483646 h 455"/>
              <a:gd name="T64" fmla="*/ 2147483646 w 700"/>
              <a:gd name="T65" fmla="*/ 2147483646 h 455"/>
              <a:gd name="T66" fmla="*/ 2147483646 w 700"/>
              <a:gd name="T67" fmla="*/ 2147483646 h 455"/>
              <a:gd name="T68" fmla="*/ 2147483646 w 700"/>
              <a:gd name="T69" fmla="*/ 2147483646 h 455"/>
              <a:gd name="T70" fmla="*/ 2147483646 w 700"/>
              <a:gd name="T71" fmla="*/ 2147483646 h 455"/>
              <a:gd name="T72" fmla="*/ 2147483646 w 700"/>
              <a:gd name="T73" fmla="*/ 2147483646 h 455"/>
              <a:gd name="T74" fmla="*/ 2147483646 w 700"/>
              <a:gd name="T75" fmla="*/ 2147483646 h 455"/>
              <a:gd name="T76" fmla="*/ 2147483646 w 700"/>
              <a:gd name="T77" fmla="*/ 2147483646 h 455"/>
              <a:gd name="T78" fmla="*/ 2147483646 w 700"/>
              <a:gd name="T79" fmla="*/ 2147483646 h 455"/>
              <a:gd name="T80" fmla="*/ 2147483646 w 700"/>
              <a:gd name="T81" fmla="*/ 2147483646 h 455"/>
              <a:gd name="T82" fmla="*/ 2147483646 w 700"/>
              <a:gd name="T83" fmla="*/ 2147483646 h 455"/>
              <a:gd name="T84" fmla="*/ 2147483646 w 700"/>
              <a:gd name="T85" fmla="*/ 2147483646 h 455"/>
              <a:gd name="T86" fmla="*/ 2147483646 w 700"/>
              <a:gd name="T87" fmla="*/ 2147483646 h 455"/>
              <a:gd name="T88" fmla="*/ 2147483646 w 700"/>
              <a:gd name="T89" fmla="*/ 2147483646 h 455"/>
              <a:gd name="T90" fmla="*/ 2147483646 w 700"/>
              <a:gd name="T91" fmla="*/ 2147483646 h 455"/>
              <a:gd name="T92" fmla="*/ 2147483646 w 700"/>
              <a:gd name="T93" fmla="*/ 2147483646 h 455"/>
              <a:gd name="T94" fmla="*/ 2147483646 w 700"/>
              <a:gd name="T95" fmla="*/ 2147483646 h 455"/>
              <a:gd name="T96" fmla="*/ 2147483646 w 700"/>
              <a:gd name="T97" fmla="*/ 2147483646 h 455"/>
              <a:gd name="T98" fmla="*/ 2147483646 w 700"/>
              <a:gd name="T99" fmla="*/ 2147483646 h 455"/>
              <a:gd name="T100" fmla="*/ 2147483646 w 700"/>
              <a:gd name="T101" fmla="*/ 2147483646 h 455"/>
              <a:gd name="T102" fmla="*/ 2147483646 w 700"/>
              <a:gd name="T103" fmla="*/ 2147483646 h 455"/>
              <a:gd name="T104" fmla="*/ 2147483646 w 700"/>
              <a:gd name="T105" fmla="*/ 2147483646 h 455"/>
              <a:gd name="T106" fmla="*/ 2147483646 w 700"/>
              <a:gd name="T107" fmla="*/ 2147483646 h 455"/>
              <a:gd name="T108" fmla="*/ 2147483646 w 700"/>
              <a:gd name="T109" fmla="*/ 2147483646 h 455"/>
              <a:gd name="T110" fmla="*/ 2147483646 w 700"/>
              <a:gd name="T111" fmla="*/ 2147483646 h 455"/>
              <a:gd name="T112" fmla="*/ 2147483646 w 700"/>
              <a:gd name="T113" fmla="*/ 2147483646 h 455"/>
              <a:gd name="T114" fmla="*/ 2147483646 w 700"/>
              <a:gd name="T115" fmla="*/ 2147483646 h 455"/>
              <a:gd name="T116" fmla="*/ 2147483646 w 700"/>
              <a:gd name="T117" fmla="*/ 2147483646 h 455"/>
              <a:gd name="T118" fmla="*/ 2147483646 w 700"/>
              <a:gd name="T119" fmla="*/ 2147483646 h 455"/>
              <a:gd name="T120" fmla="*/ 2147483646 w 700"/>
              <a:gd name="T121" fmla="*/ 0 h 4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0"/>
              <a:gd name="T184" fmla="*/ 0 h 455"/>
              <a:gd name="T185" fmla="*/ 700 w 700"/>
              <a:gd name="T186" fmla="*/ 455 h 4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0" h="455">
                <a:moveTo>
                  <a:pt x="178" y="365"/>
                </a:moveTo>
                <a:cubicBezTo>
                  <a:pt x="117" y="326"/>
                  <a:pt x="87" y="251"/>
                  <a:pt x="120" y="179"/>
                </a:cubicBezTo>
                <a:cubicBezTo>
                  <a:pt x="76" y="169"/>
                  <a:pt x="82" y="105"/>
                  <a:pt x="139" y="103"/>
                </a:cubicBezTo>
                <a:cubicBezTo>
                  <a:pt x="141" y="103"/>
                  <a:pt x="142" y="103"/>
                  <a:pt x="144" y="103"/>
                </a:cubicBezTo>
                <a:cubicBezTo>
                  <a:pt x="163" y="103"/>
                  <a:pt x="201" y="107"/>
                  <a:pt x="222" y="135"/>
                </a:cubicBezTo>
                <a:cubicBezTo>
                  <a:pt x="227" y="143"/>
                  <a:pt x="227" y="154"/>
                  <a:pt x="228" y="164"/>
                </a:cubicBezTo>
                <a:cubicBezTo>
                  <a:pt x="260" y="172"/>
                  <a:pt x="268" y="200"/>
                  <a:pt x="257" y="220"/>
                </a:cubicBezTo>
                <a:cubicBezTo>
                  <a:pt x="293" y="252"/>
                  <a:pt x="273" y="275"/>
                  <a:pt x="260" y="285"/>
                </a:cubicBezTo>
                <a:cubicBezTo>
                  <a:pt x="253" y="290"/>
                  <a:pt x="241" y="293"/>
                  <a:pt x="229" y="293"/>
                </a:cubicBezTo>
                <a:cubicBezTo>
                  <a:pt x="224" y="293"/>
                  <a:pt x="220" y="293"/>
                  <a:pt x="216" y="292"/>
                </a:cubicBezTo>
                <a:cubicBezTo>
                  <a:pt x="178" y="283"/>
                  <a:pt x="193" y="240"/>
                  <a:pt x="211" y="240"/>
                </a:cubicBezTo>
                <a:cubicBezTo>
                  <a:pt x="216" y="240"/>
                  <a:pt x="220" y="242"/>
                  <a:pt x="225" y="248"/>
                </a:cubicBezTo>
                <a:cubicBezTo>
                  <a:pt x="235" y="262"/>
                  <a:pt x="221" y="264"/>
                  <a:pt x="221" y="264"/>
                </a:cubicBezTo>
                <a:cubicBezTo>
                  <a:pt x="224" y="263"/>
                  <a:pt x="226" y="257"/>
                  <a:pt x="225" y="253"/>
                </a:cubicBezTo>
                <a:cubicBezTo>
                  <a:pt x="221" y="250"/>
                  <a:pt x="221" y="250"/>
                  <a:pt x="221" y="250"/>
                </a:cubicBezTo>
                <a:cubicBezTo>
                  <a:pt x="219" y="247"/>
                  <a:pt x="217" y="246"/>
                  <a:pt x="215" y="246"/>
                </a:cubicBezTo>
                <a:cubicBezTo>
                  <a:pt x="208" y="246"/>
                  <a:pt x="202" y="256"/>
                  <a:pt x="202" y="266"/>
                </a:cubicBezTo>
                <a:cubicBezTo>
                  <a:pt x="202" y="276"/>
                  <a:pt x="208" y="286"/>
                  <a:pt x="226" y="286"/>
                </a:cubicBezTo>
                <a:cubicBezTo>
                  <a:pt x="230" y="286"/>
                  <a:pt x="233" y="286"/>
                  <a:pt x="238" y="285"/>
                </a:cubicBezTo>
                <a:cubicBezTo>
                  <a:pt x="250" y="283"/>
                  <a:pt x="262" y="278"/>
                  <a:pt x="267" y="269"/>
                </a:cubicBezTo>
                <a:cubicBezTo>
                  <a:pt x="279" y="248"/>
                  <a:pt x="263" y="230"/>
                  <a:pt x="250" y="222"/>
                </a:cubicBezTo>
                <a:cubicBezTo>
                  <a:pt x="266" y="192"/>
                  <a:pt x="241" y="178"/>
                  <a:pt x="220" y="170"/>
                </a:cubicBezTo>
                <a:cubicBezTo>
                  <a:pt x="217" y="149"/>
                  <a:pt x="221" y="132"/>
                  <a:pt x="191" y="121"/>
                </a:cubicBezTo>
                <a:cubicBezTo>
                  <a:pt x="177" y="116"/>
                  <a:pt x="158" y="112"/>
                  <a:pt x="141" y="112"/>
                </a:cubicBezTo>
                <a:cubicBezTo>
                  <a:pt x="115" y="112"/>
                  <a:pt x="94" y="122"/>
                  <a:pt x="103" y="158"/>
                </a:cubicBezTo>
                <a:cubicBezTo>
                  <a:pt x="104" y="163"/>
                  <a:pt x="112" y="171"/>
                  <a:pt x="118" y="172"/>
                </a:cubicBezTo>
                <a:cubicBezTo>
                  <a:pt x="123" y="173"/>
                  <a:pt x="128" y="174"/>
                  <a:pt x="132" y="174"/>
                </a:cubicBezTo>
                <a:cubicBezTo>
                  <a:pt x="145" y="174"/>
                  <a:pt x="147" y="166"/>
                  <a:pt x="146" y="159"/>
                </a:cubicBezTo>
                <a:cubicBezTo>
                  <a:pt x="145" y="152"/>
                  <a:pt x="141" y="145"/>
                  <a:pt x="142" y="145"/>
                </a:cubicBezTo>
                <a:cubicBezTo>
                  <a:pt x="142" y="145"/>
                  <a:pt x="143" y="145"/>
                  <a:pt x="143" y="146"/>
                </a:cubicBezTo>
                <a:cubicBezTo>
                  <a:pt x="149" y="151"/>
                  <a:pt x="153" y="160"/>
                  <a:pt x="153" y="169"/>
                </a:cubicBezTo>
                <a:cubicBezTo>
                  <a:pt x="153" y="178"/>
                  <a:pt x="149" y="192"/>
                  <a:pt x="149" y="192"/>
                </a:cubicBezTo>
                <a:cubicBezTo>
                  <a:pt x="149" y="192"/>
                  <a:pt x="149" y="192"/>
                  <a:pt x="149" y="192"/>
                </a:cubicBezTo>
                <a:cubicBezTo>
                  <a:pt x="146" y="205"/>
                  <a:pt x="137" y="227"/>
                  <a:pt x="136" y="251"/>
                </a:cubicBezTo>
                <a:cubicBezTo>
                  <a:pt x="132" y="330"/>
                  <a:pt x="206" y="363"/>
                  <a:pt x="249" y="399"/>
                </a:cubicBezTo>
                <a:cubicBezTo>
                  <a:pt x="199" y="369"/>
                  <a:pt x="119" y="330"/>
                  <a:pt x="129" y="244"/>
                </a:cubicBezTo>
                <a:cubicBezTo>
                  <a:pt x="132" y="220"/>
                  <a:pt x="136" y="198"/>
                  <a:pt x="145" y="177"/>
                </a:cubicBezTo>
                <a:cubicBezTo>
                  <a:pt x="132" y="179"/>
                  <a:pt x="128" y="178"/>
                  <a:pt x="123" y="189"/>
                </a:cubicBezTo>
                <a:cubicBezTo>
                  <a:pt x="95" y="263"/>
                  <a:pt x="134" y="330"/>
                  <a:pt x="178" y="365"/>
                </a:cubicBezTo>
                <a:moveTo>
                  <a:pt x="103" y="0"/>
                </a:moveTo>
                <a:cubicBezTo>
                  <a:pt x="102" y="0"/>
                  <a:pt x="101" y="0"/>
                  <a:pt x="100" y="0"/>
                </a:cubicBezTo>
                <a:cubicBezTo>
                  <a:pt x="91" y="1"/>
                  <a:pt x="86" y="7"/>
                  <a:pt x="82" y="14"/>
                </a:cubicBezTo>
                <a:cubicBezTo>
                  <a:pt x="78" y="12"/>
                  <a:pt x="74" y="12"/>
                  <a:pt x="70" y="12"/>
                </a:cubicBezTo>
                <a:cubicBezTo>
                  <a:pt x="50" y="12"/>
                  <a:pt x="31" y="26"/>
                  <a:pt x="27" y="43"/>
                </a:cubicBezTo>
                <a:cubicBezTo>
                  <a:pt x="26" y="51"/>
                  <a:pt x="30" y="57"/>
                  <a:pt x="29" y="63"/>
                </a:cubicBezTo>
                <a:cubicBezTo>
                  <a:pt x="26" y="77"/>
                  <a:pt x="0" y="93"/>
                  <a:pt x="13" y="124"/>
                </a:cubicBezTo>
                <a:cubicBezTo>
                  <a:pt x="15" y="130"/>
                  <a:pt x="24" y="136"/>
                  <a:pt x="30" y="140"/>
                </a:cubicBezTo>
                <a:cubicBezTo>
                  <a:pt x="38" y="146"/>
                  <a:pt x="45" y="148"/>
                  <a:pt x="51" y="148"/>
                </a:cubicBezTo>
                <a:cubicBezTo>
                  <a:pt x="63" y="148"/>
                  <a:pt x="70" y="138"/>
                  <a:pt x="72" y="129"/>
                </a:cubicBezTo>
                <a:cubicBezTo>
                  <a:pt x="75" y="119"/>
                  <a:pt x="72" y="110"/>
                  <a:pt x="64" y="110"/>
                </a:cubicBezTo>
                <a:cubicBezTo>
                  <a:pt x="61" y="110"/>
                  <a:pt x="57" y="111"/>
                  <a:pt x="51" y="115"/>
                </a:cubicBezTo>
                <a:cubicBezTo>
                  <a:pt x="54" y="107"/>
                  <a:pt x="61" y="102"/>
                  <a:pt x="67" y="102"/>
                </a:cubicBezTo>
                <a:cubicBezTo>
                  <a:pt x="73" y="102"/>
                  <a:pt x="78" y="106"/>
                  <a:pt x="81" y="114"/>
                </a:cubicBezTo>
                <a:cubicBezTo>
                  <a:pt x="88" y="137"/>
                  <a:pt x="72" y="166"/>
                  <a:pt x="70" y="187"/>
                </a:cubicBezTo>
                <a:cubicBezTo>
                  <a:pt x="67" y="228"/>
                  <a:pt x="82" y="265"/>
                  <a:pt x="95" y="293"/>
                </a:cubicBezTo>
                <a:cubicBezTo>
                  <a:pt x="118" y="343"/>
                  <a:pt x="175" y="396"/>
                  <a:pt x="250" y="415"/>
                </a:cubicBezTo>
                <a:cubicBezTo>
                  <a:pt x="270" y="420"/>
                  <a:pt x="295" y="423"/>
                  <a:pt x="319" y="423"/>
                </a:cubicBezTo>
                <a:cubicBezTo>
                  <a:pt x="337" y="423"/>
                  <a:pt x="354" y="421"/>
                  <a:pt x="369" y="417"/>
                </a:cubicBezTo>
                <a:cubicBezTo>
                  <a:pt x="385" y="412"/>
                  <a:pt x="401" y="411"/>
                  <a:pt x="420" y="411"/>
                </a:cubicBezTo>
                <a:cubicBezTo>
                  <a:pt x="434" y="411"/>
                  <a:pt x="450" y="412"/>
                  <a:pt x="468" y="413"/>
                </a:cubicBezTo>
                <a:cubicBezTo>
                  <a:pt x="515" y="417"/>
                  <a:pt x="556" y="425"/>
                  <a:pt x="601" y="440"/>
                </a:cubicBezTo>
                <a:cubicBezTo>
                  <a:pt x="634" y="450"/>
                  <a:pt x="694" y="455"/>
                  <a:pt x="699" y="455"/>
                </a:cubicBezTo>
                <a:cubicBezTo>
                  <a:pt x="699" y="455"/>
                  <a:pt x="700" y="455"/>
                  <a:pt x="700" y="455"/>
                </a:cubicBezTo>
                <a:cubicBezTo>
                  <a:pt x="664" y="447"/>
                  <a:pt x="584" y="414"/>
                  <a:pt x="552" y="404"/>
                </a:cubicBezTo>
                <a:cubicBezTo>
                  <a:pt x="522" y="395"/>
                  <a:pt x="498" y="389"/>
                  <a:pt x="460" y="386"/>
                </a:cubicBezTo>
                <a:cubicBezTo>
                  <a:pt x="455" y="386"/>
                  <a:pt x="451" y="386"/>
                  <a:pt x="447" y="386"/>
                </a:cubicBezTo>
                <a:cubicBezTo>
                  <a:pt x="410" y="386"/>
                  <a:pt x="378" y="396"/>
                  <a:pt x="348" y="400"/>
                </a:cubicBezTo>
                <a:cubicBezTo>
                  <a:pt x="340" y="400"/>
                  <a:pt x="332" y="401"/>
                  <a:pt x="324" y="401"/>
                </a:cubicBezTo>
                <a:cubicBezTo>
                  <a:pt x="246" y="401"/>
                  <a:pt x="178" y="356"/>
                  <a:pt x="177" y="269"/>
                </a:cubicBezTo>
                <a:cubicBezTo>
                  <a:pt x="182" y="289"/>
                  <a:pt x="191" y="313"/>
                  <a:pt x="200" y="330"/>
                </a:cubicBezTo>
                <a:cubicBezTo>
                  <a:pt x="217" y="362"/>
                  <a:pt x="269" y="395"/>
                  <a:pt x="319" y="395"/>
                </a:cubicBezTo>
                <a:cubicBezTo>
                  <a:pt x="323" y="395"/>
                  <a:pt x="328" y="395"/>
                  <a:pt x="332" y="394"/>
                </a:cubicBezTo>
                <a:cubicBezTo>
                  <a:pt x="362" y="390"/>
                  <a:pt x="392" y="381"/>
                  <a:pt x="425" y="379"/>
                </a:cubicBezTo>
                <a:cubicBezTo>
                  <a:pt x="432" y="378"/>
                  <a:pt x="438" y="378"/>
                  <a:pt x="444" y="378"/>
                </a:cubicBezTo>
                <a:cubicBezTo>
                  <a:pt x="490" y="378"/>
                  <a:pt x="521" y="390"/>
                  <a:pt x="558" y="397"/>
                </a:cubicBezTo>
                <a:cubicBezTo>
                  <a:pt x="536" y="380"/>
                  <a:pt x="494" y="362"/>
                  <a:pt x="458" y="361"/>
                </a:cubicBezTo>
                <a:cubicBezTo>
                  <a:pt x="457" y="361"/>
                  <a:pt x="455" y="361"/>
                  <a:pt x="453" y="361"/>
                </a:cubicBezTo>
                <a:cubicBezTo>
                  <a:pt x="434" y="361"/>
                  <a:pt x="413" y="363"/>
                  <a:pt x="394" y="365"/>
                </a:cubicBezTo>
                <a:cubicBezTo>
                  <a:pt x="374" y="367"/>
                  <a:pt x="355" y="369"/>
                  <a:pt x="338" y="369"/>
                </a:cubicBezTo>
                <a:cubicBezTo>
                  <a:pt x="316" y="369"/>
                  <a:pt x="298" y="366"/>
                  <a:pt x="289" y="354"/>
                </a:cubicBezTo>
                <a:cubicBezTo>
                  <a:pt x="256" y="308"/>
                  <a:pt x="291" y="270"/>
                  <a:pt x="316" y="270"/>
                </a:cubicBezTo>
                <a:cubicBezTo>
                  <a:pt x="328" y="270"/>
                  <a:pt x="338" y="279"/>
                  <a:pt x="337" y="300"/>
                </a:cubicBezTo>
                <a:cubicBezTo>
                  <a:pt x="331" y="286"/>
                  <a:pt x="323" y="280"/>
                  <a:pt x="313" y="280"/>
                </a:cubicBezTo>
                <a:cubicBezTo>
                  <a:pt x="313" y="280"/>
                  <a:pt x="313" y="280"/>
                  <a:pt x="313" y="280"/>
                </a:cubicBezTo>
                <a:cubicBezTo>
                  <a:pt x="303" y="283"/>
                  <a:pt x="297" y="288"/>
                  <a:pt x="297" y="300"/>
                </a:cubicBezTo>
                <a:cubicBezTo>
                  <a:pt x="296" y="311"/>
                  <a:pt x="312" y="328"/>
                  <a:pt x="329" y="330"/>
                </a:cubicBezTo>
                <a:cubicBezTo>
                  <a:pt x="332" y="330"/>
                  <a:pt x="335" y="331"/>
                  <a:pt x="338" y="331"/>
                </a:cubicBezTo>
                <a:cubicBezTo>
                  <a:pt x="359" y="331"/>
                  <a:pt x="379" y="319"/>
                  <a:pt x="385" y="293"/>
                </a:cubicBezTo>
                <a:cubicBezTo>
                  <a:pt x="390" y="291"/>
                  <a:pt x="411" y="292"/>
                  <a:pt x="413" y="269"/>
                </a:cubicBezTo>
                <a:cubicBezTo>
                  <a:pt x="414" y="253"/>
                  <a:pt x="404" y="232"/>
                  <a:pt x="382" y="232"/>
                </a:cubicBezTo>
                <a:cubicBezTo>
                  <a:pt x="378" y="232"/>
                  <a:pt x="374" y="233"/>
                  <a:pt x="369" y="235"/>
                </a:cubicBezTo>
                <a:cubicBezTo>
                  <a:pt x="375" y="227"/>
                  <a:pt x="376" y="226"/>
                  <a:pt x="386" y="222"/>
                </a:cubicBezTo>
                <a:cubicBezTo>
                  <a:pt x="378" y="201"/>
                  <a:pt x="355" y="193"/>
                  <a:pt x="337" y="193"/>
                </a:cubicBezTo>
                <a:cubicBezTo>
                  <a:pt x="333" y="193"/>
                  <a:pt x="329" y="194"/>
                  <a:pt x="326" y="195"/>
                </a:cubicBezTo>
                <a:cubicBezTo>
                  <a:pt x="319" y="196"/>
                  <a:pt x="312" y="197"/>
                  <a:pt x="305" y="197"/>
                </a:cubicBezTo>
                <a:cubicBezTo>
                  <a:pt x="293" y="197"/>
                  <a:pt x="282" y="194"/>
                  <a:pt x="276" y="190"/>
                </a:cubicBezTo>
                <a:cubicBezTo>
                  <a:pt x="258" y="177"/>
                  <a:pt x="260" y="150"/>
                  <a:pt x="279" y="145"/>
                </a:cubicBezTo>
                <a:cubicBezTo>
                  <a:pt x="282" y="144"/>
                  <a:pt x="285" y="143"/>
                  <a:pt x="288" y="143"/>
                </a:cubicBezTo>
                <a:cubicBezTo>
                  <a:pt x="305" y="143"/>
                  <a:pt x="303" y="164"/>
                  <a:pt x="300" y="172"/>
                </a:cubicBezTo>
                <a:cubicBezTo>
                  <a:pt x="295" y="170"/>
                  <a:pt x="294" y="164"/>
                  <a:pt x="296" y="160"/>
                </a:cubicBezTo>
                <a:cubicBezTo>
                  <a:pt x="297" y="153"/>
                  <a:pt x="292" y="148"/>
                  <a:pt x="286" y="148"/>
                </a:cubicBezTo>
                <a:cubicBezTo>
                  <a:pt x="285" y="148"/>
                  <a:pt x="284" y="149"/>
                  <a:pt x="282" y="150"/>
                </a:cubicBezTo>
                <a:cubicBezTo>
                  <a:pt x="260" y="164"/>
                  <a:pt x="274" y="188"/>
                  <a:pt x="300" y="188"/>
                </a:cubicBezTo>
                <a:cubicBezTo>
                  <a:pt x="309" y="188"/>
                  <a:pt x="319" y="185"/>
                  <a:pt x="330" y="178"/>
                </a:cubicBezTo>
                <a:cubicBezTo>
                  <a:pt x="358" y="161"/>
                  <a:pt x="350" y="128"/>
                  <a:pt x="330" y="115"/>
                </a:cubicBezTo>
                <a:cubicBezTo>
                  <a:pt x="321" y="109"/>
                  <a:pt x="315" y="103"/>
                  <a:pt x="308" y="95"/>
                </a:cubicBezTo>
                <a:cubicBezTo>
                  <a:pt x="290" y="74"/>
                  <a:pt x="299" y="59"/>
                  <a:pt x="257" y="58"/>
                </a:cubicBezTo>
                <a:cubicBezTo>
                  <a:pt x="254" y="48"/>
                  <a:pt x="253" y="37"/>
                  <a:pt x="247" y="30"/>
                </a:cubicBezTo>
                <a:cubicBezTo>
                  <a:pt x="239" y="21"/>
                  <a:pt x="231" y="19"/>
                  <a:pt x="222" y="19"/>
                </a:cubicBezTo>
                <a:cubicBezTo>
                  <a:pt x="219" y="19"/>
                  <a:pt x="215" y="19"/>
                  <a:pt x="212" y="19"/>
                </a:cubicBezTo>
                <a:cubicBezTo>
                  <a:pt x="212" y="19"/>
                  <a:pt x="212" y="19"/>
                  <a:pt x="212" y="19"/>
                </a:cubicBezTo>
                <a:cubicBezTo>
                  <a:pt x="210" y="19"/>
                  <a:pt x="200" y="6"/>
                  <a:pt x="190" y="5"/>
                </a:cubicBezTo>
                <a:cubicBezTo>
                  <a:pt x="188" y="5"/>
                  <a:pt x="186" y="5"/>
                  <a:pt x="184" y="5"/>
                </a:cubicBezTo>
                <a:cubicBezTo>
                  <a:pt x="173" y="5"/>
                  <a:pt x="162" y="9"/>
                  <a:pt x="157" y="14"/>
                </a:cubicBezTo>
                <a:cubicBezTo>
                  <a:pt x="148" y="24"/>
                  <a:pt x="143" y="64"/>
                  <a:pt x="165" y="64"/>
                </a:cubicBezTo>
                <a:cubicBezTo>
                  <a:pt x="167" y="64"/>
                  <a:pt x="169" y="64"/>
                  <a:pt x="171" y="63"/>
                </a:cubicBezTo>
                <a:cubicBezTo>
                  <a:pt x="197" y="57"/>
                  <a:pt x="178" y="38"/>
                  <a:pt x="176" y="32"/>
                </a:cubicBezTo>
                <a:cubicBezTo>
                  <a:pt x="189" y="34"/>
                  <a:pt x="195" y="51"/>
                  <a:pt x="190" y="59"/>
                </a:cubicBezTo>
                <a:cubicBezTo>
                  <a:pt x="184" y="68"/>
                  <a:pt x="176" y="72"/>
                  <a:pt x="168" y="72"/>
                </a:cubicBezTo>
                <a:cubicBezTo>
                  <a:pt x="154" y="72"/>
                  <a:pt x="140" y="60"/>
                  <a:pt x="141" y="40"/>
                </a:cubicBezTo>
                <a:cubicBezTo>
                  <a:pt x="141" y="40"/>
                  <a:pt x="143" y="32"/>
                  <a:pt x="143" y="30"/>
                </a:cubicBezTo>
                <a:cubicBezTo>
                  <a:pt x="140" y="17"/>
                  <a:pt x="121" y="0"/>
                  <a:pt x="103"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pic>
        <p:nvPicPr>
          <p:cNvPr id="96" name="图片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928" y="484733"/>
            <a:ext cx="1801416"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 name="组合 15"/>
          <p:cNvGrpSpPr>
            <a:grpSpLocks/>
          </p:cNvGrpSpPr>
          <p:nvPr/>
        </p:nvGrpSpPr>
        <p:grpSpPr bwMode="auto">
          <a:xfrm rot="1780350">
            <a:off x="5915338" y="1863053"/>
            <a:ext cx="492919" cy="352425"/>
            <a:chOff x="0" y="0"/>
            <a:chExt cx="1614487" cy="1154113"/>
          </a:xfrm>
        </p:grpSpPr>
        <p:sp>
          <p:nvSpPr>
            <p:cNvPr id="98" name="Freeform 48"/>
            <p:cNvSpPr>
              <a:spLocks noChangeArrowheads="1"/>
            </p:cNvSpPr>
            <p:nvPr/>
          </p:nvSpPr>
          <p:spPr bwMode="auto">
            <a:xfrm>
              <a:off x="957262" y="935038"/>
              <a:ext cx="338137" cy="219075"/>
            </a:xfrm>
            <a:custGeom>
              <a:avLst/>
              <a:gdLst>
                <a:gd name="T0" fmla="*/ 2147483646 w 90"/>
                <a:gd name="T1" fmla="*/ 0 h 58"/>
                <a:gd name="T2" fmla="*/ 0 w 90"/>
                <a:gd name="T3" fmla="*/ 2147483646 h 58"/>
                <a:gd name="T4" fmla="*/ 2147483646 w 90"/>
                <a:gd name="T5" fmla="*/ 2147483646 h 58"/>
                <a:gd name="T6" fmla="*/ 2147483646 w 90"/>
                <a:gd name="T7" fmla="*/ 2147483646 h 58"/>
                <a:gd name="T8" fmla="*/ 2147483646 w 90"/>
                <a:gd name="T9" fmla="*/ 2147483646 h 58"/>
                <a:gd name="T10" fmla="*/ 2147483646 w 90"/>
                <a:gd name="T11" fmla="*/ 0 h 58"/>
                <a:gd name="T12" fmla="*/ 0 60000 65536"/>
                <a:gd name="T13" fmla="*/ 0 60000 65536"/>
                <a:gd name="T14" fmla="*/ 0 60000 65536"/>
                <a:gd name="T15" fmla="*/ 0 60000 65536"/>
                <a:gd name="T16" fmla="*/ 0 60000 65536"/>
                <a:gd name="T17" fmla="*/ 0 60000 65536"/>
                <a:gd name="T18" fmla="*/ 0 w 90"/>
                <a:gd name="T19" fmla="*/ 0 h 58"/>
                <a:gd name="T20" fmla="*/ 90 w 90"/>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90" h="58">
                  <a:moveTo>
                    <a:pt x="40" y="0"/>
                  </a:moveTo>
                  <a:cubicBezTo>
                    <a:pt x="16" y="17"/>
                    <a:pt x="19" y="35"/>
                    <a:pt x="0" y="40"/>
                  </a:cubicBezTo>
                  <a:cubicBezTo>
                    <a:pt x="17" y="52"/>
                    <a:pt x="34" y="58"/>
                    <a:pt x="48" y="58"/>
                  </a:cubicBezTo>
                  <a:cubicBezTo>
                    <a:pt x="68" y="58"/>
                    <a:pt x="84" y="47"/>
                    <a:pt x="90" y="21"/>
                  </a:cubicBezTo>
                  <a:cubicBezTo>
                    <a:pt x="86" y="22"/>
                    <a:pt x="83" y="22"/>
                    <a:pt x="79" y="22"/>
                  </a:cubicBezTo>
                  <a:cubicBezTo>
                    <a:pt x="60" y="22"/>
                    <a:pt x="45" y="13"/>
                    <a:pt x="40"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9" name="Freeform 49"/>
            <p:cNvSpPr>
              <a:spLocks noChangeArrowheads="1"/>
            </p:cNvSpPr>
            <p:nvPr/>
          </p:nvSpPr>
          <p:spPr bwMode="auto">
            <a:xfrm>
              <a:off x="0" y="503238"/>
              <a:ext cx="1168400" cy="650875"/>
            </a:xfrm>
            <a:custGeom>
              <a:avLst/>
              <a:gdLst>
                <a:gd name="T0" fmla="*/ 2147483646 w 311"/>
                <a:gd name="T1" fmla="*/ 0 h 173"/>
                <a:gd name="T2" fmla="*/ 2147483646 w 311"/>
                <a:gd name="T3" fmla="*/ 2147483646 h 173"/>
                <a:gd name="T4" fmla="*/ 0 w 311"/>
                <a:gd name="T5" fmla="*/ 2147483646 h 173"/>
                <a:gd name="T6" fmla="*/ 2147483646 w 311"/>
                <a:gd name="T7" fmla="*/ 2147483646 h 173"/>
                <a:gd name="T8" fmla="*/ 2147483646 w 311"/>
                <a:gd name="T9" fmla="*/ 2147483646 h 173"/>
                <a:gd name="T10" fmla="*/ 2147483646 w 311"/>
                <a:gd name="T11" fmla="*/ 2147483646 h 173"/>
                <a:gd name="T12" fmla="*/ 2147483646 w 311"/>
                <a:gd name="T13" fmla="*/ 2147483646 h 173"/>
                <a:gd name="T14" fmla="*/ 2147483646 w 311"/>
                <a:gd name="T15" fmla="*/ 2147483646 h 173"/>
                <a:gd name="T16" fmla="*/ 2147483646 w 311"/>
                <a:gd name="T17" fmla="*/ 2147483646 h 173"/>
                <a:gd name="T18" fmla="*/ 2147483646 w 311"/>
                <a:gd name="T19" fmla="*/ 2147483646 h 173"/>
                <a:gd name="T20" fmla="*/ 2147483646 w 311"/>
                <a:gd name="T21" fmla="*/ 2147483646 h 173"/>
                <a:gd name="T22" fmla="*/ 2147483646 w 311"/>
                <a:gd name="T23" fmla="*/ 2147483646 h 173"/>
                <a:gd name="T24" fmla="*/ 2147483646 w 311"/>
                <a:gd name="T25" fmla="*/ 2147483646 h 173"/>
                <a:gd name="T26" fmla="*/ 2147483646 w 311"/>
                <a:gd name="T27" fmla="*/ 2147483646 h 173"/>
                <a:gd name="T28" fmla="*/ 2147483646 w 311"/>
                <a:gd name="T29" fmla="*/ 2147483646 h 173"/>
                <a:gd name="T30" fmla="*/ 2147483646 w 311"/>
                <a:gd name="T31" fmla="*/ 2147483646 h 173"/>
                <a:gd name="T32" fmla="*/ 2147483646 w 311"/>
                <a:gd name="T33" fmla="*/ 2147483646 h 173"/>
                <a:gd name="T34" fmla="*/ 2147483646 w 311"/>
                <a:gd name="T35" fmla="*/ 2147483646 h 173"/>
                <a:gd name="T36" fmla="*/ 2147483646 w 311"/>
                <a:gd name="T37" fmla="*/ 2147483646 h 173"/>
                <a:gd name="T38" fmla="*/ 2147483646 w 311"/>
                <a:gd name="T39" fmla="*/ 2147483646 h 173"/>
                <a:gd name="T40" fmla="*/ 2147483646 w 311"/>
                <a:gd name="T41" fmla="*/ 0 h 1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1"/>
                <a:gd name="T64" fmla="*/ 0 h 173"/>
                <a:gd name="T65" fmla="*/ 311 w 311"/>
                <a:gd name="T66" fmla="*/ 173 h 1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1" h="173">
                  <a:moveTo>
                    <a:pt x="194" y="0"/>
                  </a:moveTo>
                  <a:cubicBezTo>
                    <a:pt x="154" y="0"/>
                    <a:pt x="110" y="29"/>
                    <a:pt x="70" y="68"/>
                  </a:cubicBezTo>
                  <a:cubicBezTo>
                    <a:pt x="17" y="120"/>
                    <a:pt x="32" y="131"/>
                    <a:pt x="0" y="173"/>
                  </a:cubicBezTo>
                  <a:cubicBezTo>
                    <a:pt x="55" y="127"/>
                    <a:pt x="49" y="92"/>
                    <a:pt x="112" y="67"/>
                  </a:cubicBezTo>
                  <a:cubicBezTo>
                    <a:pt x="134" y="58"/>
                    <a:pt x="151" y="54"/>
                    <a:pt x="165" y="54"/>
                  </a:cubicBezTo>
                  <a:cubicBezTo>
                    <a:pt x="184" y="54"/>
                    <a:pt x="198" y="63"/>
                    <a:pt x="211" y="77"/>
                  </a:cubicBezTo>
                  <a:cubicBezTo>
                    <a:pt x="206" y="75"/>
                    <a:pt x="199" y="74"/>
                    <a:pt x="190" y="74"/>
                  </a:cubicBezTo>
                  <a:cubicBezTo>
                    <a:pt x="167" y="74"/>
                    <a:pt x="139" y="84"/>
                    <a:pt x="155" y="109"/>
                  </a:cubicBezTo>
                  <a:cubicBezTo>
                    <a:pt x="164" y="123"/>
                    <a:pt x="176" y="125"/>
                    <a:pt x="187" y="125"/>
                  </a:cubicBezTo>
                  <a:cubicBezTo>
                    <a:pt x="188" y="125"/>
                    <a:pt x="190" y="125"/>
                    <a:pt x="191" y="125"/>
                  </a:cubicBezTo>
                  <a:cubicBezTo>
                    <a:pt x="193" y="125"/>
                    <a:pt x="194" y="125"/>
                    <a:pt x="196" y="125"/>
                  </a:cubicBezTo>
                  <a:cubicBezTo>
                    <a:pt x="197" y="125"/>
                    <a:pt x="198" y="125"/>
                    <a:pt x="199" y="125"/>
                  </a:cubicBezTo>
                  <a:cubicBezTo>
                    <a:pt x="203" y="137"/>
                    <a:pt x="206" y="147"/>
                    <a:pt x="221" y="153"/>
                  </a:cubicBezTo>
                  <a:cubicBezTo>
                    <a:pt x="224" y="154"/>
                    <a:pt x="227" y="155"/>
                    <a:pt x="231" y="155"/>
                  </a:cubicBezTo>
                  <a:cubicBezTo>
                    <a:pt x="240" y="155"/>
                    <a:pt x="250" y="151"/>
                    <a:pt x="257" y="143"/>
                  </a:cubicBezTo>
                  <a:cubicBezTo>
                    <a:pt x="259" y="141"/>
                    <a:pt x="261" y="134"/>
                    <a:pt x="261" y="134"/>
                  </a:cubicBezTo>
                  <a:cubicBezTo>
                    <a:pt x="261" y="134"/>
                    <a:pt x="261" y="134"/>
                    <a:pt x="261" y="134"/>
                  </a:cubicBezTo>
                  <a:cubicBezTo>
                    <a:pt x="261" y="134"/>
                    <a:pt x="261" y="134"/>
                    <a:pt x="261" y="134"/>
                  </a:cubicBezTo>
                  <a:cubicBezTo>
                    <a:pt x="261" y="134"/>
                    <a:pt x="261" y="134"/>
                    <a:pt x="261" y="134"/>
                  </a:cubicBezTo>
                  <a:cubicBezTo>
                    <a:pt x="311" y="104"/>
                    <a:pt x="294" y="49"/>
                    <a:pt x="238" y="13"/>
                  </a:cubicBezTo>
                  <a:cubicBezTo>
                    <a:pt x="224" y="4"/>
                    <a:pt x="210" y="0"/>
                    <a:pt x="194"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0" name="Freeform 50"/>
            <p:cNvSpPr>
              <a:spLocks noChangeArrowheads="1"/>
            </p:cNvSpPr>
            <p:nvPr/>
          </p:nvSpPr>
          <p:spPr bwMode="auto">
            <a:xfrm>
              <a:off x="131762" y="354013"/>
              <a:ext cx="1482725" cy="619125"/>
            </a:xfrm>
            <a:custGeom>
              <a:avLst/>
              <a:gdLst>
                <a:gd name="T0" fmla="*/ 2147483646 w 395"/>
                <a:gd name="T1" fmla="*/ 0 h 165"/>
                <a:gd name="T2" fmla="*/ 2147483646 w 395"/>
                <a:gd name="T3" fmla="*/ 2147483646 h 165"/>
                <a:gd name="T4" fmla="*/ 2147483646 w 395"/>
                <a:gd name="T5" fmla="*/ 2147483646 h 165"/>
                <a:gd name="T6" fmla="*/ 0 w 395"/>
                <a:gd name="T7" fmla="*/ 2147483646 h 165"/>
                <a:gd name="T8" fmla="*/ 2147483646 w 395"/>
                <a:gd name="T9" fmla="*/ 2147483646 h 165"/>
                <a:gd name="T10" fmla="*/ 2147483646 w 395"/>
                <a:gd name="T11" fmla="*/ 2147483646 h 165"/>
                <a:gd name="T12" fmla="*/ 2147483646 w 395"/>
                <a:gd name="T13" fmla="*/ 2147483646 h 165"/>
                <a:gd name="T14" fmla="*/ 2147483646 w 395"/>
                <a:gd name="T15" fmla="*/ 2147483646 h 165"/>
                <a:gd name="T16" fmla="*/ 2147483646 w 395"/>
                <a:gd name="T17" fmla="*/ 2147483646 h 165"/>
                <a:gd name="T18" fmla="*/ 2147483646 w 395"/>
                <a:gd name="T19" fmla="*/ 2147483646 h 165"/>
                <a:gd name="T20" fmla="*/ 2147483646 w 395"/>
                <a:gd name="T21" fmla="*/ 2147483646 h 165"/>
                <a:gd name="T22" fmla="*/ 2147483646 w 395"/>
                <a:gd name="T23" fmla="*/ 2147483646 h 165"/>
                <a:gd name="T24" fmla="*/ 2147483646 w 395"/>
                <a:gd name="T25" fmla="*/ 2147483646 h 165"/>
                <a:gd name="T26" fmla="*/ 2147483646 w 395"/>
                <a:gd name="T27" fmla="*/ 2147483646 h 165"/>
                <a:gd name="T28" fmla="*/ 2147483646 w 395"/>
                <a:gd name="T29" fmla="*/ 2147483646 h 165"/>
                <a:gd name="T30" fmla="*/ 2147483646 w 395"/>
                <a:gd name="T31" fmla="*/ 2147483646 h 165"/>
                <a:gd name="T32" fmla="*/ 2147483646 w 395"/>
                <a:gd name="T33" fmla="*/ 2147483646 h 165"/>
                <a:gd name="T34" fmla="*/ 2147483646 w 395"/>
                <a:gd name="T35" fmla="*/ 2147483646 h 165"/>
                <a:gd name="T36" fmla="*/ 2147483646 w 395"/>
                <a:gd name="T37" fmla="*/ 2147483646 h 165"/>
                <a:gd name="T38" fmla="*/ 2147483646 w 395"/>
                <a:gd name="T39" fmla="*/ 2147483646 h 165"/>
                <a:gd name="T40" fmla="*/ 2147483646 w 395"/>
                <a:gd name="T41" fmla="*/ 0 h 1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5"/>
                <a:gd name="T64" fmla="*/ 0 h 165"/>
                <a:gd name="T65" fmla="*/ 395 w 395"/>
                <a:gd name="T66" fmla="*/ 165 h 1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5" h="165">
                  <a:moveTo>
                    <a:pt x="179" y="0"/>
                  </a:moveTo>
                  <a:cubicBezTo>
                    <a:pt x="175" y="0"/>
                    <a:pt x="171" y="1"/>
                    <a:pt x="168" y="1"/>
                  </a:cubicBezTo>
                  <a:cubicBezTo>
                    <a:pt x="148" y="3"/>
                    <a:pt x="116" y="12"/>
                    <a:pt x="84" y="35"/>
                  </a:cubicBezTo>
                  <a:cubicBezTo>
                    <a:pt x="58" y="54"/>
                    <a:pt x="18" y="109"/>
                    <a:pt x="0" y="132"/>
                  </a:cubicBezTo>
                  <a:cubicBezTo>
                    <a:pt x="59" y="69"/>
                    <a:pt x="109" y="27"/>
                    <a:pt x="158" y="27"/>
                  </a:cubicBezTo>
                  <a:cubicBezTo>
                    <a:pt x="189" y="27"/>
                    <a:pt x="219" y="44"/>
                    <a:pt x="251" y="81"/>
                  </a:cubicBezTo>
                  <a:cubicBezTo>
                    <a:pt x="274" y="108"/>
                    <a:pt x="262" y="141"/>
                    <a:pt x="274" y="155"/>
                  </a:cubicBezTo>
                  <a:cubicBezTo>
                    <a:pt x="280" y="163"/>
                    <a:pt x="290" y="165"/>
                    <a:pt x="300" y="165"/>
                  </a:cubicBezTo>
                  <a:cubicBezTo>
                    <a:pt x="311" y="165"/>
                    <a:pt x="321" y="163"/>
                    <a:pt x="327" y="161"/>
                  </a:cubicBezTo>
                  <a:cubicBezTo>
                    <a:pt x="366" y="148"/>
                    <a:pt x="395" y="73"/>
                    <a:pt x="351" y="49"/>
                  </a:cubicBezTo>
                  <a:cubicBezTo>
                    <a:pt x="348" y="48"/>
                    <a:pt x="346" y="47"/>
                    <a:pt x="343" y="47"/>
                  </a:cubicBezTo>
                  <a:cubicBezTo>
                    <a:pt x="334" y="47"/>
                    <a:pt x="326" y="57"/>
                    <a:pt x="316" y="61"/>
                  </a:cubicBezTo>
                  <a:cubicBezTo>
                    <a:pt x="313" y="62"/>
                    <a:pt x="296" y="62"/>
                    <a:pt x="294" y="64"/>
                  </a:cubicBezTo>
                  <a:cubicBezTo>
                    <a:pt x="277" y="77"/>
                    <a:pt x="290" y="95"/>
                    <a:pt x="301" y="95"/>
                  </a:cubicBezTo>
                  <a:cubicBezTo>
                    <a:pt x="306" y="95"/>
                    <a:pt x="312" y="90"/>
                    <a:pt x="313" y="78"/>
                  </a:cubicBezTo>
                  <a:cubicBezTo>
                    <a:pt x="323" y="87"/>
                    <a:pt x="312" y="100"/>
                    <a:pt x="312" y="100"/>
                  </a:cubicBezTo>
                  <a:cubicBezTo>
                    <a:pt x="310" y="103"/>
                    <a:pt x="305" y="104"/>
                    <a:pt x="300" y="104"/>
                  </a:cubicBezTo>
                  <a:cubicBezTo>
                    <a:pt x="293" y="104"/>
                    <a:pt x="284" y="100"/>
                    <a:pt x="280" y="87"/>
                  </a:cubicBezTo>
                  <a:cubicBezTo>
                    <a:pt x="277" y="77"/>
                    <a:pt x="279" y="66"/>
                    <a:pt x="285" y="57"/>
                  </a:cubicBezTo>
                  <a:cubicBezTo>
                    <a:pt x="264" y="33"/>
                    <a:pt x="237" y="19"/>
                    <a:pt x="211" y="5"/>
                  </a:cubicBezTo>
                  <a:cubicBezTo>
                    <a:pt x="206" y="2"/>
                    <a:pt x="191" y="0"/>
                    <a:pt x="179"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1" name="Freeform 51"/>
            <p:cNvSpPr>
              <a:spLocks noChangeArrowheads="1"/>
            </p:cNvSpPr>
            <p:nvPr/>
          </p:nvSpPr>
          <p:spPr bwMode="auto">
            <a:xfrm>
              <a:off x="296862" y="0"/>
              <a:ext cx="1249362" cy="596900"/>
            </a:xfrm>
            <a:custGeom>
              <a:avLst/>
              <a:gdLst>
                <a:gd name="T0" fmla="*/ 2147483646 w 333"/>
                <a:gd name="T1" fmla="*/ 0 h 159"/>
                <a:gd name="T2" fmla="*/ 2147483646 w 333"/>
                <a:gd name="T3" fmla="*/ 2147483646 h 159"/>
                <a:gd name="T4" fmla="*/ 2147483646 w 333"/>
                <a:gd name="T5" fmla="*/ 2147483646 h 159"/>
                <a:gd name="T6" fmla="*/ 2147483646 w 333"/>
                <a:gd name="T7" fmla="*/ 2147483646 h 159"/>
                <a:gd name="T8" fmla="*/ 2147483646 w 333"/>
                <a:gd name="T9" fmla="*/ 2147483646 h 159"/>
                <a:gd name="T10" fmla="*/ 2147483646 w 333"/>
                <a:gd name="T11" fmla="*/ 2147483646 h 159"/>
                <a:gd name="T12" fmla="*/ 2147483646 w 333"/>
                <a:gd name="T13" fmla="*/ 2147483646 h 159"/>
                <a:gd name="T14" fmla="*/ 0 w 333"/>
                <a:gd name="T15" fmla="*/ 2147483646 h 159"/>
                <a:gd name="T16" fmla="*/ 2147483646 w 333"/>
                <a:gd name="T17" fmla="*/ 2147483646 h 159"/>
                <a:gd name="T18" fmla="*/ 2147483646 w 333"/>
                <a:gd name="T19" fmla="*/ 2147483646 h 159"/>
                <a:gd name="T20" fmla="*/ 2147483646 w 333"/>
                <a:gd name="T21" fmla="*/ 2147483646 h 159"/>
                <a:gd name="T22" fmla="*/ 2147483646 w 333"/>
                <a:gd name="T23" fmla="*/ 2147483646 h 159"/>
                <a:gd name="T24" fmla="*/ 2147483646 w 333"/>
                <a:gd name="T25" fmla="*/ 2147483646 h 159"/>
                <a:gd name="T26" fmla="*/ 2147483646 w 333"/>
                <a:gd name="T27" fmla="*/ 2147483646 h 159"/>
                <a:gd name="T28" fmla="*/ 2147483646 w 333"/>
                <a:gd name="T29" fmla="*/ 2147483646 h 159"/>
                <a:gd name="T30" fmla="*/ 2147483646 w 333"/>
                <a:gd name="T31" fmla="*/ 2147483646 h 159"/>
                <a:gd name="T32" fmla="*/ 2147483646 w 333"/>
                <a:gd name="T33" fmla="*/ 2147483646 h 159"/>
                <a:gd name="T34" fmla="*/ 2147483646 w 333"/>
                <a:gd name="T35" fmla="*/ 2147483646 h 159"/>
                <a:gd name="T36" fmla="*/ 2147483646 w 333"/>
                <a:gd name="T37" fmla="*/ 2147483646 h 159"/>
                <a:gd name="T38" fmla="*/ 2147483646 w 333"/>
                <a:gd name="T39" fmla="*/ 2147483646 h 159"/>
                <a:gd name="T40" fmla="*/ 2147483646 w 333"/>
                <a:gd name="T41" fmla="*/ 2147483646 h 159"/>
                <a:gd name="T42" fmla="*/ 2147483646 w 333"/>
                <a:gd name="T43" fmla="*/ 2147483646 h 159"/>
                <a:gd name="T44" fmla="*/ 2147483646 w 333"/>
                <a:gd name="T45" fmla="*/ 2147483646 h 159"/>
                <a:gd name="T46" fmla="*/ 2147483646 w 333"/>
                <a:gd name="T47" fmla="*/ 2147483646 h 159"/>
                <a:gd name="T48" fmla="*/ 2147483646 w 333"/>
                <a:gd name="T49" fmla="*/ 2147483646 h 159"/>
                <a:gd name="T50" fmla="*/ 2147483646 w 333"/>
                <a:gd name="T51" fmla="*/ 2147483646 h 159"/>
                <a:gd name="T52" fmla="*/ 2147483646 w 333"/>
                <a:gd name="T53" fmla="*/ 2147483646 h 159"/>
                <a:gd name="T54" fmla="*/ 2147483646 w 333"/>
                <a:gd name="T55" fmla="*/ 2147483646 h 159"/>
                <a:gd name="T56" fmla="*/ 2147483646 w 333"/>
                <a:gd name="T57" fmla="*/ 0 h 1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3"/>
                <a:gd name="T88" fmla="*/ 0 h 159"/>
                <a:gd name="T89" fmla="*/ 333 w 333"/>
                <a:gd name="T90" fmla="*/ 159 h 1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3" h="159">
                  <a:moveTo>
                    <a:pt x="199" y="0"/>
                  </a:moveTo>
                  <a:cubicBezTo>
                    <a:pt x="142" y="0"/>
                    <a:pt x="72" y="33"/>
                    <a:pt x="24" y="92"/>
                  </a:cubicBezTo>
                  <a:cubicBezTo>
                    <a:pt x="41" y="86"/>
                    <a:pt x="70" y="65"/>
                    <a:pt x="90" y="60"/>
                  </a:cubicBezTo>
                  <a:cubicBezTo>
                    <a:pt x="98" y="59"/>
                    <a:pt x="105" y="58"/>
                    <a:pt x="111" y="58"/>
                  </a:cubicBezTo>
                  <a:cubicBezTo>
                    <a:pt x="120" y="58"/>
                    <a:pt x="128" y="60"/>
                    <a:pt x="134" y="65"/>
                  </a:cubicBezTo>
                  <a:cubicBezTo>
                    <a:pt x="132" y="64"/>
                    <a:pt x="130" y="64"/>
                    <a:pt x="128" y="64"/>
                  </a:cubicBezTo>
                  <a:cubicBezTo>
                    <a:pt x="87" y="64"/>
                    <a:pt x="39" y="90"/>
                    <a:pt x="19" y="112"/>
                  </a:cubicBezTo>
                  <a:cubicBezTo>
                    <a:pt x="5" y="127"/>
                    <a:pt x="0" y="158"/>
                    <a:pt x="0" y="159"/>
                  </a:cubicBezTo>
                  <a:cubicBezTo>
                    <a:pt x="38" y="110"/>
                    <a:pt x="90" y="84"/>
                    <a:pt x="136" y="84"/>
                  </a:cubicBezTo>
                  <a:cubicBezTo>
                    <a:pt x="149" y="84"/>
                    <a:pt x="161" y="86"/>
                    <a:pt x="172" y="90"/>
                  </a:cubicBezTo>
                  <a:cubicBezTo>
                    <a:pt x="169" y="74"/>
                    <a:pt x="187" y="52"/>
                    <a:pt x="203" y="52"/>
                  </a:cubicBezTo>
                  <a:cubicBezTo>
                    <a:pt x="204" y="52"/>
                    <a:pt x="206" y="52"/>
                    <a:pt x="207" y="53"/>
                  </a:cubicBezTo>
                  <a:cubicBezTo>
                    <a:pt x="251" y="64"/>
                    <a:pt x="227" y="101"/>
                    <a:pt x="208" y="101"/>
                  </a:cubicBezTo>
                  <a:cubicBezTo>
                    <a:pt x="208" y="101"/>
                    <a:pt x="208" y="101"/>
                    <a:pt x="208" y="101"/>
                  </a:cubicBezTo>
                  <a:cubicBezTo>
                    <a:pt x="207" y="94"/>
                    <a:pt x="214" y="95"/>
                    <a:pt x="220" y="84"/>
                  </a:cubicBezTo>
                  <a:cubicBezTo>
                    <a:pt x="226" y="75"/>
                    <a:pt x="216" y="62"/>
                    <a:pt x="205" y="62"/>
                  </a:cubicBezTo>
                  <a:cubicBezTo>
                    <a:pt x="204" y="62"/>
                    <a:pt x="204" y="62"/>
                    <a:pt x="203" y="62"/>
                  </a:cubicBezTo>
                  <a:cubicBezTo>
                    <a:pt x="154" y="87"/>
                    <a:pt x="202" y="116"/>
                    <a:pt x="227" y="120"/>
                  </a:cubicBezTo>
                  <a:cubicBezTo>
                    <a:pt x="228" y="120"/>
                    <a:pt x="228" y="120"/>
                    <a:pt x="229" y="120"/>
                  </a:cubicBezTo>
                  <a:cubicBezTo>
                    <a:pt x="237" y="120"/>
                    <a:pt x="255" y="113"/>
                    <a:pt x="270" y="96"/>
                  </a:cubicBezTo>
                  <a:cubicBezTo>
                    <a:pt x="270" y="96"/>
                    <a:pt x="270" y="96"/>
                    <a:pt x="270" y="96"/>
                  </a:cubicBezTo>
                  <a:cubicBezTo>
                    <a:pt x="270" y="96"/>
                    <a:pt x="270" y="96"/>
                    <a:pt x="270" y="96"/>
                  </a:cubicBezTo>
                  <a:cubicBezTo>
                    <a:pt x="270" y="96"/>
                    <a:pt x="270" y="96"/>
                    <a:pt x="270" y="96"/>
                  </a:cubicBezTo>
                  <a:cubicBezTo>
                    <a:pt x="270" y="96"/>
                    <a:pt x="270" y="96"/>
                    <a:pt x="270" y="96"/>
                  </a:cubicBezTo>
                  <a:cubicBezTo>
                    <a:pt x="269" y="97"/>
                    <a:pt x="259" y="124"/>
                    <a:pt x="242" y="125"/>
                  </a:cubicBezTo>
                  <a:cubicBezTo>
                    <a:pt x="226" y="127"/>
                    <a:pt x="235" y="146"/>
                    <a:pt x="257" y="146"/>
                  </a:cubicBezTo>
                  <a:cubicBezTo>
                    <a:pt x="260" y="146"/>
                    <a:pt x="263" y="146"/>
                    <a:pt x="266" y="145"/>
                  </a:cubicBezTo>
                  <a:cubicBezTo>
                    <a:pt x="333" y="131"/>
                    <a:pt x="303" y="52"/>
                    <a:pt x="268" y="22"/>
                  </a:cubicBezTo>
                  <a:cubicBezTo>
                    <a:pt x="250" y="7"/>
                    <a:pt x="226" y="0"/>
                    <a:pt x="199"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sp>
        <p:nvSpPr>
          <p:cNvPr id="2" name="TextBox 15">
            <a:extLst>
              <a:ext uri="{FF2B5EF4-FFF2-40B4-BE49-F238E27FC236}">
                <a16:creationId xmlns:a16="http://schemas.microsoft.com/office/drawing/2014/main" xmlns="" id="{6A636798-27D7-9331-3E9E-5E6517416C03}"/>
              </a:ext>
            </a:extLst>
          </p:cNvPr>
          <p:cNvSpPr txBox="1"/>
          <p:nvPr/>
        </p:nvSpPr>
        <p:spPr>
          <a:xfrm>
            <a:off x="2766143" y="1826015"/>
            <a:ext cx="3609473" cy="1354217"/>
          </a:xfrm>
          <a:prstGeom prst="rect">
            <a:avLst/>
          </a:prstGeom>
        </p:spPr>
        <p:txBody>
          <a:bodyPr wrap="square" lIns="0" tIns="0" rIns="0" bIns="0" rtlCol="0" anchor="t">
            <a:spAutoFit/>
          </a:bodyPr>
          <a:lstStyle/>
          <a:p>
            <a:pPr marL="571500" indent="-571500" algn="ctr">
              <a:buAutoNum type="romanUcPeriod"/>
            </a:pPr>
            <a:r>
              <a:rPr lang="en-US" sz="4400" b="1" dirty="0" err="1">
                <a:solidFill>
                  <a:srgbClr val="302C2C"/>
                </a:solidFill>
                <a:latin typeface="#9Slide06 FS Playlist Script" pitchFamily="2" charset="0"/>
                <a:cs typeface="#9Slide03 BoosterNextFYBlack" panose="02000A03000000020004" charset="0"/>
              </a:rPr>
              <a:t>Đọc</a:t>
            </a:r>
            <a:r>
              <a:rPr lang="en-US" sz="4400" b="1" dirty="0">
                <a:solidFill>
                  <a:srgbClr val="302C2C"/>
                </a:solidFill>
                <a:latin typeface="#9Slide06 FS Playlist Script" pitchFamily="2" charset="0"/>
                <a:cs typeface="#9Slide03 BoosterNextFYBlack" panose="02000A03000000020004" charset="0"/>
              </a:rPr>
              <a:t> </a:t>
            </a:r>
            <a:r>
              <a:rPr lang="en-US" sz="4400" b="1" dirty="0" err="1">
                <a:solidFill>
                  <a:srgbClr val="302C2C"/>
                </a:solidFill>
                <a:latin typeface="#9Slide06 FS Playlist Script" pitchFamily="2" charset="0"/>
                <a:cs typeface="#9Slide03 BoosterNextFYBlack" panose="02000A03000000020004" charset="0"/>
              </a:rPr>
              <a:t>và</a:t>
            </a:r>
            <a:r>
              <a:rPr lang="en-US" sz="4400" b="1" dirty="0">
                <a:solidFill>
                  <a:srgbClr val="302C2C"/>
                </a:solidFill>
                <a:latin typeface="#9Slide06 FS Playlist Script" pitchFamily="2" charset="0"/>
                <a:cs typeface="#9Slide03 BoosterNextFYBlack" panose="02000A03000000020004" charset="0"/>
              </a:rPr>
              <a:t> </a:t>
            </a:r>
          </a:p>
          <a:p>
            <a:pPr algn="ctr"/>
            <a:r>
              <a:rPr lang="en-US" sz="4400" b="1" dirty="0" err="1">
                <a:solidFill>
                  <a:srgbClr val="302C2C"/>
                </a:solidFill>
                <a:latin typeface="#9Slide06 FS Playlist Script" pitchFamily="2" charset="0"/>
                <a:cs typeface="#9Slide03 BoosterNextFYBlack" panose="02000A03000000020004" charset="0"/>
              </a:rPr>
              <a:t>tìm</a:t>
            </a:r>
            <a:r>
              <a:rPr lang="en-US" sz="4400" b="1" dirty="0">
                <a:solidFill>
                  <a:srgbClr val="302C2C"/>
                </a:solidFill>
                <a:latin typeface="#9Slide06 FS Playlist Script" pitchFamily="2" charset="0"/>
                <a:cs typeface="#9Slide03 BoosterNextFYBlack" panose="02000A03000000020004" charset="0"/>
              </a:rPr>
              <a:t> </a:t>
            </a:r>
            <a:r>
              <a:rPr lang="en-US" sz="4400" b="1" dirty="0" err="1">
                <a:solidFill>
                  <a:srgbClr val="302C2C"/>
                </a:solidFill>
                <a:latin typeface="#9Slide06 FS Playlist Script" pitchFamily="2" charset="0"/>
                <a:cs typeface="#9Slide03 BoosterNextFYBlack" panose="02000A03000000020004" charset="0"/>
              </a:rPr>
              <a:t>hiểu</a:t>
            </a:r>
            <a:r>
              <a:rPr lang="en-US" sz="4400" b="1" dirty="0">
                <a:solidFill>
                  <a:srgbClr val="302C2C"/>
                </a:solidFill>
                <a:latin typeface="#9Slide06 FS Playlist Script" pitchFamily="2" charset="0"/>
                <a:cs typeface="#9Slide03 BoosterNextFYBlack" panose="02000A03000000020004" charset="0"/>
              </a:rPr>
              <a:t> </a:t>
            </a:r>
            <a:r>
              <a:rPr lang="en-US" sz="4400" b="1" dirty="0" err="1">
                <a:solidFill>
                  <a:srgbClr val="302C2C"/>
                </a:solidFill>
                <a:latin typeface="#9Slide06 FS Playlist Script" pitchFamily="2" charset="0"/>
                <a:cs typeface="#9Slide03 BoosterNextFYBlack" panose="02000A03000000020004" charset="0"/>
              </a:rPr>
              <a:t>chung</a:t>
            </a:r>
            <a:endParaRPr lang="en-US" sz="4400" b="1" dirty="0">
              <a:solidFill>
                <a:srgbClr val="302C2C"/>
              </a:solidFill>
              <a:latin typeface="#9Slide06 FS Playlist Script" pitchFamily="2" charset="0"/>
              <a:cs typeface="#9Slide03 BoosterNextFYBlack" panose="02000A03000000020004" charset="0"/>
            </a:endParaRPr>
          </a:p>
        </p:txBody>
      </p:sp>
    </p:spTree>
    <p:extLst>
      <p:ext uri="{BB962C8B-B14F-4D97-AF65-F5344CB8AC3E}">
        <p14:creationId xmlns:p14="http://schemas.microsoft.com/office/powerpoint/2010/main" val="1397728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A5A20A4-D08C-1730-4652-54400EF071AF}"/>
              </a:ext>
            </a:extLst>
          </p:cNvPr>
          <p:cNvPicPr>
            <a:picLocks noChangeAspect="1"/>
          </p:cNvPicPr>
          <p:nvPr/>
        </p:nvPicPr>
        <p:blipFill>
          <a:blip r:embed="rId2"/>
          <a:stretch>
            <a:fillRect/>
          </a:stretch>
        </p:blipFill>
        <p:spPr>
          <a:xfrm>
            <a:off x="107504" y="0"/>
            <a:ext cx="4544059" cy="1089412"/>
          </a:xfrm>
          <a:prstGeom prst="rect">
            <a:avLst/>
          </a:prstGeom>
        </p:spPr>
      </p:pic>
      <p:sp>
        <p:nvSpPr>
          <p:cNvPr id="2" name="TextBox 6">
            <a:extLst>
              <a:ext uri="{FF2B5EF4-FFF2-40B4-BE49-F238E27FC236}">
                <a16:creationId xmlns:a16="http://schemas.microsoft.com/office/drawing/2014/main" xmlns="" id="{03ADDADC-3F19-0FA8-4838-9B83BEC00FCF}"/>
              </a:ext>
            </a:extLst>
          </p:cNvPr>
          <p:cNvSpPr txBox="1"/>
          <p:nvPr/>
        </p:nvSpPr>
        <p:spPr>
          <a:xfrm>
            <a:off x="3851920" y="1321316"/>
            <a:ext cx="4764954" cy="1250434"/>
          </a:xfrm>
          <a:prstGeom prst="rect">
            <a:avLst/>
          </a:prstGeom>
        </p:spPr>
        <p:txBody>
          <a:bodyPr lIns="0" tIns="0" rIns="0" bIns="0" rtlCol="0" anchor="t">
            <a:noAutofit/>
            <a:scene3d>
              <a:camera prst="orthographicFront"/>
              <a:lightRig rig="threePt" dir="t"/>
            </a:scene3d>
          </a:bodyPr>
          <a:lstStyle/>
          <a:p>
            <a:pPr algn="just">
              <a:spcBef>
                <a:spcPts val="600"/>
              </a:spcBef>
              <a:spcAft>
                <a:spcPts val="600"/>
              </a:spcAft>
            </a:pP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Nguyễn</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Khuyến</a:t>
            </a:r>
            <a:r>
              <a:rPr lang="en-US" sz="2000" spc="67" dirty="0">
                <a:solidFill>
                  <a:schemeClr val="tx1"/>
                </a:solidFill>
                <a:latin typeface="#9Slide03 Arima Madurai Bold" panose="00000800000000000000" charset="0"/>
                <a:cs typeface="#9Slide03 Arima Madurai Bold" panose="00000800000000000000" charset="0"/>
              </a:rPr>
              <a:t> (1835-1909), </a:t>
            </a:r>
            <a:r>
              <a:rPr lang="en-US" sz="2000" spc="67" dirty="0" err="1">
                <a:solidFill>
                  <a:schemeClr val="tx1"/>
                </a:solidFill>
                <a:latin typeface="#9Slide03 Arima Madurai Bold" panose="00000800000000000000" charset="0"/>
                <a:cs typeface="#9Slide03 Arima Madurai Bold" panose="00000800000000000000" charset="0"/>
              </a:rPr>
              <a:t>quê</a:t>
            </a:r>
            <a:r>
              <a:rPr lang="en-US" sz="2000" spc="67" dirty="0">
                <a:solidFill>
                  <a:schemeClr val="tx1"/>
                </a:solidFill>
                <a:latin typeface="#9Slide03 Arima Madurai Bold" panose="00000800000000000000" charset="0"/>
                <a:cs typeface="#9Slide03 Arima Madurai Bold" panose="00000800000000000000" charset="0"/>
              </a:rPr>
              <a:t> ở Hà Nam.</a:t>
            </a:r>
          </a:p>
          <a:p>
            <a:pPr algn="just">
              <a:spcBef>
                <a:spcPts val="600"/>
              </a:spcBef>
              <a:spcAft>
                <a:spcPts val="600"/>
              </a:spcAft>
            </a:pP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Ông</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vừa</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là</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nhà</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thơ</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trữ</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tình</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và</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vừa</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là</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nhà</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thơ</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trào</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phúng</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xuất</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sắc</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của</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văn</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học</a:t>
            </a:r>
            <a:r>
              <a:rPr lang="en-US" sz="2000" spc="67" dirty="0">
                <a:solidFill>
                  <a:schemeClr val="tx1"/>
                </a:solidFill>
                <a:latin typeface="#9Slide03 Arima Madurai Bold" panose="00000800000000000000" charset="0"/>
                <a:cs typeface="#9Slide03 Arima Madurai Bold" panose="00000800000000000000" charset="0"/>
              </a:rPr>
              <a:t> Trung </a:t>
            </a:r>
            <a:r>
              <a:rPr lang="en-US" sz="2000" spc="67" dirty="0" err="1">
                <a:solidFill>
                  <a:schemeClr val="tx1"/>
                </a:solidFill>
                <a:latin typeface="#9Slide03 Arima Madurai Bold" panose="00000800000000000000" charset="0"/>
                <a:cs typeface="#9Slide03 Arima Madurai Bold" panose="00000800000000000000" charset="0"/>
              </a:rPr>
              <a:t>đại</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Việt</a:t>
            </a:r>
            <a:r>
              <a:rPr lang="en-US" sz="2000" spc="67" dirty="0">
                <a:solidFill>
                  <a:schemeClr val="tx1"/>
                </a:solidFill>
                <a:latin typeface="#9Slide03 Arima Madurai Bold" panose="00000800000000000000" charset="0"/>
                <a:cs typeface="#9Slide03 Arima Madurai Bold" panose="00000800000000000000" charset="0"/>
              </a:rPr>
              <a:t> Nam.</a:t>
            </a:r>
          </a:p>
          <a:p>
            <a:pPr algn="just">
              <a:spcBef>
                <a:spcPts val="600"/>
              </a:spcBef>
              <a:spcAft>
                <a:spcPts val="600"/>
              </a:spcAft>
            </a:pP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Ông</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được</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gọi</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là</a:t>
            </a:r>
            <a:r>
              <a:rPr lang="en-US" sz="2000" spc="67" dirty="0">
                <a:solidFill>
                  <a:schemeClr val="tx1"/>
                </a:solidFill>
                <a:latin typeface="#9Slide03 Arima Madurai Bold" panose="00000800000000000000" charset="0"/>
                <a:cs typeface="#9Slide03 Arima Madurai Bold" panose="00000800000000000000" charset="0"/>
              </a:rPr>
              <a:t> “Tam </a:t>
            </a:r>
            <a:r>
              <a:rPr lang="en-US" sz="2000" spc="67" dirty="0" err="1">
                <a:solidFill>
                  <a:schemeClr val="tx1"/>
                </a:solidFill>
                <a:latin typeface="#9Slide03 Arima Madurai Bold" panose="00000800000000000000" charset="0"/>
                <a:cs typeface="#9Slide03 Arima Madurai Bold" panose="00000800000000000000" charset="0"/>
              </a:rPr>
              <a:t>nguyên</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Yên</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Đổ</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và</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được</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mệnh</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danh</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là</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nhà</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thơ</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của</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làng</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cảnh</a:t>
            </a:r>
            <a:r>
              <a:rPr lang="en-US" sz="2000" spc="67" dirty="0">
                <a:solidFill>
                  <a:schemeClr val="tx1"/>
                </a:solidFill>
                <a:latin typeface="#9Slide03 Arima Madurai Bold" panose="00000800000000000000" charset="0"/>
                <a:cs typeface="#9Slide03 Arima Madurai Bold" panose="00000800000000000000" charset="0"/>
              </a:rPr>
              <a:t> </a:t>
            </a:r>
            <a:r>
              <a:rPr lang="en-US" sz="2000" spc="67" dirty="0" err="1">
                <a:solidFill>
                  <a:schemeClr val="tx1"/>
                </a:solidFill>
                <a:latin typeface="#9Slide03 Arima Madurai Bold" panose="00000800000000000000" charset="0"/>
                <a:cs typeface="#9Slide03 Arima Madurai Bold" panose="00000800000000000000" charset="0"/>
              </a:rPr>
              <a:t>Việt</a:t>
            </a:r>
            <a:r>
              <a:rPr lang="en-US" sz="2000" spc="67" dirty="0">
                <a:solidFill>
                  <a:schemeClr val="tx1"/>
                </a:solidFill>
                <a:latin typeface="#9Slide03 Arima Madurai Bold" panose="00000800000000000000" charset="0"/>
                <a:cs typeface="#9Slide03 Arima Madurai Bold" panose="00000800000000000000" charset="0"/>
              </a:rPr>
              <a:t> Nam”.</a:t>
            </a:r>
          </a:p>
        </p:txBody>
      </p:sp>
      <p:sp>
        <p:nvSpPr>
          <p:cNvPr id="3" name="TextBox 12">
            <a:extLst>
              <a:ext uri="{FF2B5EF4-FFF2-40B4-BE49-F238E27FC236}">
                <a16:creationId xmlns:a16="http://schemas.microsoft.com/office/drawing/2014/main" xmlns="" id="{BA571837-9C37-0C61-B446-DD8A04C89DEE}"/>
              </a:ext>
            </a:extLst>
          </p:cNvPr>
          <p:cNvSpPr txBox="1"/>
          <p:nvPr/>
        </p:nvSpPr>
        <p:spPr>
          <a:xfrm>
            <a:off x="0" y="411510"/>
            <a:ext cx="2322330" cy="369332"/>
          </a:xfrm>
          <a:prstGeom prst="rect">
            <a:avLst/>
          </a:prstGeom>
        </p:spPr>
        <p:txBody>
          <a:bodyPr wrap="square" lIns="0" tIns="0" rIns="0" bIns="0" rtlCol="0" anchor="t">
            <a:spAutoFit/>
          </a:bodyPr>
          <a:lstStyle/>
          <a:p>
            <a:pPr algn="ctr"/>
            <a:r>
              <a:rPr lang="en-US" sz="2400" dirty="0">
                <a:solidFill>
                  <a:srgbClr val="000000"/>
                </a:solidFill>
                <a:latin typeface="#9Slide03 BoosterNextFYBlack" panose="02000A03000000020004" charset="0"/>
                <a:cs typeface="#9Slide03 BoosterNextFYBlack" panose="02000A03000000020004" charset="0"/>
              </a:rPr>
              <a:t>1. </a:t>
            </a:r>
            <a:r>
              <a:rPr lang="en-US" sz="2400" dirty="0" err="1">
                <a:solidFill>
                  <a:srgbClr val="000000"/>
                </a:solidFill>
                <a:latin typeface="#9Slide03 BoosterNextFYBlack" panose="02000A03000000020004" charset="0"/>
                <a:cs typeface="#9Slide03 BoosterNextFYBlack" panose="02000A03000000020004" charset="0"/>
              </a:rPr>
              <a:t>Tác</a:t>
            </a:r>
            <a:r>
              <a:rPr lang="en-US" sz="2400" dirty="0">
                <a:solidFill>
                  <a:srgbClr val="000000"/>
                </a:solidFill>
                <a:latin typeface="#9Slide03 BoosterNextFYBlack" panose="02000A03000000020004" charset="0"/>
                <a:cs typeface="#9Slide03 BoosterNextFYBlack" panose="02000A03000000020004" charset="0"/>
              </a:rPr>
              <a:t> </a:t>
            </a:r>
            <a:r>
              <a:rPr lang="en-US" sz="2400" dirty="0" err="1">
                <a:solidFill>
                  <a:srgbClr val="000000"/>
                </a:solidFill>
                <a:latin typeface="#9Slide03 BoosterNextFYBlack" panose="02000A03000000020004" charset="0"/>
                <a:cs typeface="#9Slide03 BoosterNextFYBlack" panose="02000A03000000020004" charset="0"/>
              </a:rPr>
              <a:t>giả</a:t>
            </a:r>
            <a:endParaRPr lang="en-US" sz="2400" dirty="0">
              <a:solidFill>
                <a:srgbClr val="000000"/>
              </a:solidFill>
              <a:latin typeface="#9Slide03 BoosterNextFYBlack" panose="02000A03000000020004" charset="0"/>
              <a:cs typeface="#9Slide03 BoosterNextFYBlack" panose="02000A03000000020004" charset="0"/>
            </a:endParaRPr>
          </a:p>
        </p:txBody>
      </p:sp>
      <p:pic>
        <p:nvPicPr>
          <p:cNvPr id="7" name="Picture 6">
            <a:extLst>
              <a:ext uri="{FF2B5EF4-FFF2-40B4-BE49-F238E27FC236}">
                <a16:creationId xmlns:a16="http://schemas.microsoft.com/office/drawing/2014/main" xmlns="" id="{E1DE12CC-4A70-1EE8-3384-4EE2D3CD51FC}"/>
              </a:ext>
            </a:extLst>
          </p:cNvPr>
          <p:cNvPicPr>
            <a:picLocks noChangeAspect="1"/>
          </p:cNvPicPr>
          <p:nvPr/>
        </p:nvPicPr>
        <p:blipFill>
          <a:blip r:embed="rId3"/>
          <a:stretch>
            <a:fillRect/>
          </a:stretch>
        </p:blipFill>
        <p:spPr>
          <a:xfrm>
            <a:off x="755576" y="1089412"/>
            <a:ext cx="2448272" cy="3259562"/>
          </a:xfrm>
          <a:prstGeom prst="rect">
            <a:avLst/>
          </a:prstGeom>
        </p:spPr>
      </p:pic>
    </p:spTree>
    <p:extLst>
      <p:ext uri="{BB962C8B-B14F-4D97-AF65-F5344CB8AC3E}">
        <p14:creationId xmlns:p14="http://schemas.microsoft.com/office/powerpoint/2010/main" val="125486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500"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500"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500"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uyễn Khuyến - Tam Nguyên Yên Đổ, Nhà Thơ Của Quê Hương Làng Cảnh VN">
            <a:hlinkClick r:id="" action="ppaction://media"/>
            <a:extLst>
              <a:ext uri="{FF2B5EF4-FFF2-40B4-BE49-F238E27FC236}">
                <a16:creationId xmlns:a16="http://schemas.microsoft.com/office/drawing/2014/main" xmlns="" id="{D05E14A3-AB95-9C3F-AF25-F8522564DE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0698" cy="5143500"/>
          </a:xfrm>
          <a:prstGeom prst="rect">
            <a:avLst/>
          </a:prstGeom>
        </p:spPr>
      </p:pic>
    </p:spTree>
    <p:extLst>
      <p:ext uri="{BB962C8B-B14F-4D97-AF65-F5344CB8AC3E}">
        <p14:creationId xmlns:p14="http://schemas.microsoft.com/office/powerpoint/2010/main" val="14703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A5A20A4-D08C-1730-4652-54400EF071AF}"/>
              </a:ext>
            </a:extLst>
          </p:cNvPr>
          <p:cNvPicPr>
            <a:picLocks noChangeAspect="1"/>
          </p:cNvPicPr>
          <p:nvPr/>
        </p:nvPicPr>
        <p:blipFill>
          <a:blip r:embed="rId2"/>
          <a:stretch>
            <a:fillRect/>
          </a:stretch>
        </p:blipFill>
        <p:spPr>
          <a:xfrm>
            <a:off x="323528" y="0"/>
            <a:ext cx="4544059" cy="1187345"/>
          </a:xfrm>
          <a:prstGeom prst="rect">
            <a:avLst/>
          </a:prstGeom>
        </p:spPr>
      </p:pic>
      <p:sp>
        <p:nvSpPr>
          <p:cNvPr id="2" name="TextBox 12">
            <a:extLst>
              <a:ext uri="{FF2B5EF4-FFF2-40B4-BE49-F238E27FC236}">
                <a16:creationId xmlns:a16="http://schemas.microsoft.com/office/drawing/2014/main" xmlns="" id="{EE760F26-A00B-4B6E-F31B-8D3BE047C67C}"/>
              </a:ext>
            </a:extLst>
          </p:cNvPr>
          <p:cNvSpPr txBox="1"/>
          <p:nvPr/>
        </p:nvSpPr>
        <p:spPr>
          <a:xfrm>
            <a:off x="809191" y="525441"/>
            <a:ext cx="3073072" cy="369332"/>
          </a:xfrm>
          <a:prstGeom prst="rect">
            <a:avLst/>
          </a:prstGeom>
        </p:spPr>
        <p:txBody>
          <a:bodyPr wrap="square" lIns="0" tIns="0" rIns="0" bIns="0" rtlCol="0" anchor="t">
            <a:spAutoFit/>
          </a:bodyPr>
          <a:lstStyle/>
          <a:p>
            <a:r>
              <a:rPr lang="en-US" sz="2400" dirty="0">
                <a:solidFill>
                  <a:srgbClr val="000000"/>
                </a:solidFill>
                <a:latin typeface="#9Slide03 BoosterNextFYBlack" panose="02000A03000000020004" charset="0"/>
                <a:cs typeface="#9Slide03 BoosterNextFYBlack" panose="02000A03000000020004" charset="0"/>
              </a:rPr>
              <a:t>2. Văn </a:t>
            </a:r>
            <a:r>
              <a:rPr lang="en-US" sz="2400" dirty="0" err="1">
                <a:solidFill>
                  <a:srgbClr val="000000"/>
                </a:solidFill>
                <a:latin typeface="#9Slide03 BoosterNextFYBlack" panose="02000A03000000020004" charset="0"/>
                <a:cs typeface="#9Slide03 BoosterNextFYBlack" panose="02000A03000000020004" charset="0"/>
              </a:rPr>
              <a:t>bản</a:t>
            </a:r>
            <a:endParaRPr lang="en-US" sz="2400" dirty="0">
              <a:solidFill>
                <a:srgbClr val="000000"/>
              </a:solidFill>
              <a:latin typeface="#9Slide03 BoosterNextFYBlack" panose="02000A03000000020004" charset="0"/>
              <a:cs typeface="#9Slide03 BoosterNextFYBlack" panose="02000A03000000020004" charset="0"/>
            </a:endParaRPr>
          </a:p>
        </p:txBody>
      </p:sp>
      <p:sp>
        <p:nvSpPr>
          <p:cNvPr id="5" name="TextBox 5"/>
          <p:cNvSpPr txBox="1"/>
          <p:nvPr/>
        </p:nvSpPr>
        <p:spPr>
          <a:xfrm>
            <a:off x="797047" y="1148965"/>
            <a:ext cx="7867266" cy="369332"/>
          </a:xfrm>
          <a:prstGeom prst="rect">
            <a:avLst/>
          </a:prstGeom>
        </p:spPr>
        <p:txBody>
          <a:bodyPr wrap="square" lIns="0" tIns="0" rIns="0" bIns="0" rtlCol="0" anchor="t">
            <a:spAutoFit/>
          </a:bodyPr>
          <a:lstStyle/>
          <a:p>
            <a:pPr marL="0" lvl="0" indent="0"/>
            <a:r>
              <a:rPr lang="en-US" sz="2400" kern="0" dirty="0">
                <a:solidFill>
                  <a:srgbClr val="302C2C"/>
                </a:solidFill>
                <a:latin typeface="#9Slide03 Arima Madurai Black" panose="00000A00000000000000" charset="0"/>
                <a:cs typeface="#9Slide03 Arima Madurai Black" panose="00000A00000000000000" charset="0"/>
              </a:rPr>
              <a:t>- </a:t>
            </a:r>
            <a:r>
              <a:rPr lang="en-US" sz="2400" kern="0" dirty="0" err="1">
                <a:solidFill>
                  <a:srgbClr val="302C2C"/>
                </a:solidFill>
                <a:latin typeface="#9Slide03 Arima Madurai Black" panose="00000A00000000000000" charset="0"/>
                <a:cs typeface="#9Slide03 Arima Madurai Black" panose="00000A00000000000000" charset="0"/>
              </a:rPr>
              <a:t>Giải</a:t>
            </a:r>
            <a:r>
              <a:rPr lang="en-US" sz="2400" kern="0" dirty="0">
                <a:solidFill>
                  <a:srgbClr val="302C2C"/>
                </a:solidFill>
                <a:latin typeface="#9Slide03 Arima Madurai Black" panose="00000A00000000000000" charset="0"/>
                <a:cs typeface="#9Slide03 Arima Madurai Black" panose="00000A00000000000000" charset="0"/>
              </a:rPr>
              <a:t> </a:t>
            </a:r>
            <a:r>
              <a:rPr lang="en-US" sz="2400" kern="0" dirty="0" err="1">
                <a:solidFill>
                  <a:srgbClr val="302C2C"/>
                </a:solidFill>
                <a:latin typeface="#9Slide03 Arima Madurai Black" panose="00000A00000000000000" charset="0"/>
                <a:cs typeface="#9Slide03 Arima Madurai Black" panose="00000A00000000000000" charset="0"/>
              </a:rPr>
              <a:t>thích</a:t>
            </a:r>
            <a:r>
              <a:rPr lang="en-US" sz="2400" kern="0" dirty="0">
                <a:solidFill>
                  <a:srgbClr val="302C2C"/>
                </a:solidFill>
                <a:latin typeface="#9Slide03 Arima Madurai Black" panose="00000A00000000000000" charset="0"/>
                <a:cs typeface="#9Slide03 Arima Madurai Black" panose="00000A00000000000000" charset="0"/>
              </a:rPr>
              <a:t> </a:t>
            </a:r>
            <a:r>
              <a:rPr lang="en-US" sz="2400" kern="0" dirty="0" err="1">
                <a:solidFill>
                  <a:srgbClr val="302C2C"/>
                </a:solidFill>
                <a:latin typeface="#9Slide03 Arima Madurai Black" panose="00000A00000000000000" charset="0"/>
                <a:cs typeface="#9Slide03 Arima Madurai Black" panose="00000A00000000000000" charset="0"/>
              </a:rPr>
              <a:t>từ</a:t>
            </a:r>
            <a:r>
              <a:rPr lang="en-US" sz="2400" kern="0" dirty="0">
                <a:solidFill>
                  <a:srgbClr val="302C2C"/>
                </a:solidFill>
                <a:latin typeface="#9Slide03 Arima Madurai Black" panose="00000A00000000000000" charset="0"/>
                <a:cs typeface="#9Slide03 Arima Madurai Black" panose="00000A00000000000000" charset="0"/>
              </a:rPr>
              <a:t> </a:t>
            </a:r>
            <a:r>
              <a:rPr lang="en-US" sz="2400" kern="0" dirty="0" err="1">
                <a:solidFill>
                  <a:srgbClr val="302C2C"/>
                </a:solidFill>
                <a:latin typeface="#9Slide03 Arima Madurai Black" panose="00000A00000000000000" charset="0"/>
                <a:cs typeface="#9Slide03 Arima Madurai Black" panose="00000A00000000000000" charset="0"/>
              </a:rPr>
              <a:t>khó</a:t>
            </a:r>
            <a:endParaRPr lang="en-US" sz="2400" kern="0" dirty="0">
              <a:solidFill>
                <a:srgbClr val="302C2C"/>
              </a:solidFill>
              <a:latin typeface="#9Slide03 Arima Madurai Black" panose="00000A00000000000000" charset="0"/>
              <a:cs typeface="#9Slide03 Arima Madurai Black" panose="00000A00000000000000" charset="0"/>
            </a:endParaRPr>
          </a:p>
        </p:txBody>
      </p:sp>
      <p:sp>
        <p:nvSpPr>
          <p:cNvPr id="6" name="TextBox 6"/>
          <p:cNvSpPr txBox="1"/>
          <p:nvPr/>
        </p:nvSpPr>
        <p:spPr>
          <a:xfrm>
            <a:off x="797047" y="1635646"/>
            <a:ext cx="7867265" cy="2677656"/>
          </a:xfrm>
          <a:prstGeom prst="rect">
            <a:avLst/>
          </a:prstGeom>
        </p:spPr>
        <p:txBody>
          <a:bodyPr wrap="square" lIns="0" tIns="0" rIns="0" bIns="0" rtlCol="0" anchor="t">
            <a:spAutoFit/>
            <a:scene3d>
              <a:camera prst="orthographicFront"/>
              <a:lightRig rig="threePt" dir="t"/>
            </a:scene3d>
          </a:bodyPr>
          <a:lstStyle/>
          <a:p>
            <a:pPr algn="just">
              <a:spcBef>
                <a:spcPts val="600"/>
              </a:spcBef>
              <a:spcAft>
                <a:spcPts val="600"/>
              </a:spcAft>
            </a:pPr>
            <a:r>
              <a:rPr lang="en-US" sz="2400" spc="67" dirty="0">
                <a:latin typeface="#9Slide03 Arima Madurai Bold" panose="00000800000000000000" charset="0"/>
                <a:cs typeface="#9Slide03 Arima Madurai Bold" panose="00000800000000000000" charset="0"/>
              </a:rPr>
              <a:t>+ </a:t>
            </a:r>
            <a:r>
              <a:rPr lang="en-US" sz="2400" i="1" spc="67" dirty="0" err="1">
                <a:latin typeface="#9Slide03 Arima Madurai Bold" panose="00000800000000000000" charset="0"/>
                <a:cs typeface="#9Slide03 Arima Madurai Bold" panose="00000800000000000000" charset="0"/>
              </a:rPr>
              <a:t>Quỳnh</a:t>
            </a:r>
            <a:r>
              <a:rPr lang="en-US" sz="2400" i="1" spc="67" dirty="0">
                <a:latin typeface="#9Slide03 Arima Madurai Bold" panose="00000800000000000000" charset="0"/>
                <a:cs typeface="#9Slide03 Arima Madurai Bold" panose="00000800000000000000" charset="0"/>
              </a:rPr>
              <a:t> </a:t>
            </a:r>
            <a:r>
              <a:rPr lang="en-US" sz="2400" i="1" spc="67" dirty="0" err="1">
                <a:latin typeface="#9Slide03 Arima Madurai Bold" panose="00000800000000000000" charset="0"/>
                <a:cs typeface="#9Slide03 Arima Madurai Bold" panose="00000800000000000000" charset="0"/>
              </a:rPr>
              <a:t>tương</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chỉ</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thứ</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rượu</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ngon</a:t>
            </a:r>
            <a:r>
              <a:rPr lang="en-US" sz="2400" spc="67" dirty="0">
                <a:latin typeface="#9Slide03 Arima Madurai Bold" panose="00000800000000000000" charset="0"/>
                <a:cs typeface="#9Slide03 Arima Madurai Bold" panose="00000800000000000000" charset="0"/>
              </a:rPr>
              <a:t>. </a:t>
            </a:r>
          </a:p>
          <a:p>
            <a:pPr algn="just">
              <a:spcBef>
                <a:spcPts val="600"/>
              </a:spcBef>
              <a:spcAft>
                <a:spcPts val="600"/>
              </a:spcAft>
            </a:pPr>
            <a:r>
              <a:rPr lang="en-US" sz="2400" spc="67" dirty="0">
                <a:latin typeface="#9Slide03 Arima Madurai Bold" panose="00000800000000000000" charset="0"/>
                <a:cs typeface="#9Slide03 Arima Madurai Bold" panose="00000800000000000000" charset="0"/>
              </a:rPr>
              <a:t>+ </a:t>
            </a:r>
            <a:r>
              <a:rPr lang="en-US" sz="2400" i="1" spc="67" dirty="0" err="1">
                <a:latin typeface="#9Slide03 Arima Madurai Bold" panose="00000800000000000000" charset="0"/>
                <a:cs typeface="#9Slide03 Arima Madurai Bold" panose="00000800000000000000" charset="0"/>
              </a:rPr>
              <a:t>Đông</a:t>
            </a:r>
            <a:r>
              <a:rPr lang="en-US" sz="2400" i="1" spc="67" dirty="0">
                <a:latin typeface="#9Slide03 Arima Madurai Bold" panose="00000800000000000000" charset="0"/>
                <a:cs typeface="#9Slide03 Arima Madurai Bold" panose="00000800000000000000" charset="0"/>
              </a:rPr>
              <a:t> </a:t>
            </a:r>
            <a:r>
              <a:rPr lang="en-US" sz="2400" i="1" spc="67" dirty="0" err="1">
                <a:latin typeface="#9Slide03 Arima Madurai Bold" panose="00000800000000000000" charset="0"/>
                <a:cs typeface="#9Slide03 Arima Madurai Bold" panose="00000800000000000000" charset="0"/>
              </a:rPr>
              <a:t>bích</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vách</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phía</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đông</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nơi</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để</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sách</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và</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đọc</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sách</a:t>
            </a:r>
            <a:r>
              <a:rPr lang="en-US" sz="2400" spc="67" dirty="0">
                <a:latin typeface="#9Slide03 Arima Madurai Bold" panose="00000800000000000000" charset="0"/>
                <a:cs typeface="#9Slide03 Arima Madurai Bold" panose="00000800000000000000" charset="0"/>
              </a:rPr>
              <a:t>. </a:t>
            </a:r>
          </a:p>
          <a:p>
            <a:pPr algn="just">
              <a:spcBef>
                <a:spcPts val="600"/>
              </a:spcBef>
              <a:spcAft>
                <a:spcPts val="600"/>
              </a:spcAft>
            </a:pPr>
            <a:r>
              <a:rPr lang="en-US" sz="2400" spc="67" dirty="0">
                <a:latin typeface="#9Slide03 Arima Madurai Bold" panose="00000800000000000000" charset="0"/>
                <a:cs typeface="#9Slide03 Arima Madurai Bold" panose="00000800000000000000" charset="0"/>
              </a:rPr>
              <a:t>+ </a:t>
            </a:r>
            <a:r>
              <a:rPr lang="en-US" sz="2400" i="1" spc="67" dirty="0" err="1">
                <a:latin typeface="#9Slide03 Arima Madurai Bold" panose="00000800000000000000" charset="0"/>
                <a:cs typeface="#9Slide03 Arima Madurai Bold" panose="00000800000000000000" charset="0"/>
              </a:rPr>
              <a:t>Điển</a:t>
            </a:r>
            <a:r>
              <a:rPr lang="en-US" sz="2400" i="1" spc="67" dirty="0">
                <a:latin typeface="#9Slide03 Arima Madurai Bold" panose="00000800000000000000" charset="0"/>
                <a:cs typeface="#9Slide03 Arima Madurai Bold" panose="00000800000000000000" charset="0"/>
              </a:rPr>
              <a:t> </a:t>
            </a:r>
            <a:r>
              <a:rPr lang="en-US" sz="2400" i="1" spc="67" dirty="0" err="1">
                <a:latin typeface="#9Slide03 Arima Madurai Bold" panose="00000800000000000000" charset="0"/>
                <a:cs typeface="#9Slide03 Arima Madurai Bold" panose="00000800000000000000" charset="0"/>
              </a:rPr>
              <a:t>phần</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chỉ</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các</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sách</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kinh</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điển</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từ</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thời</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cổ</a:t>
            </a:r>
            <a:r>
              <a:rPr lang="en-US" sz="2400" spc="67" dirty="0">
                <a:latin typeface="#9Slide03 Arima Madurai Bold" panose="00000800000000000000" charset="0"/>
                <a:cs typeface="#9Slide03 Arima Madurai Bold" panose="00000800000000000000" charset="0"/>
              </a:rPr>
              <a:t> ở Trung </a:t>
            </a:r>
            <a:r>
              <a:rPr lang="en-US" sz="2400" spc="67" dirty="0" err="1">
                <a:latin typeface="#9Slide03 Arima Madurai Bold" panose="00000800000000000000" charset="0"/>
                <a:cs typeface="#9Slide03 Arima Madurai Bold" panose="00000800000000000000" charset="0"/>
              </a:rPr>
              <a:t>Quốc</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mà</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các</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nhà</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nho</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cần</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đọc</a:t>
            </a:r>
            <a:r>
              <a:rPr lang="en-US" sz="2400" spc="67" dirty="0">
                <a:latin typeface="#9Slide03 Arima Madurai Bold" panose="00000800000000000000" charset="0"/>
                <a:cs typeface="#9Slide03 Arima Madurai Bold" panose="00000800000000000000" charset="0"/>
              </a:rPr>
              <a:t>. </a:t>
            </a:r>
          </a:p>
          <a:p>
            <a:pPr algn="just">
              <a:spcBef>
                <a:spcPts val="600"/>
              </a:spcBef>
              <a:spcAft>
                <a:spcPts val="600"/>
              </a:spcAft>
            </a:pPr>
            <a:r>
              <a:rPr lang="en-US" sz="2400" spc="67" dirty="0">
                <a:latin typeface="#9Slide03 Arima Madurai Bold" panose="00000800000000000000" charset="0"/>
                <a:cs typeface="#9Slide03 Arima Madurai Bold" panose="00000800000000000000" charset="0"/>
              </a:rPr>
              <a:t>+ </a:t>
            </a:r>
            <a:r>
              <a:rPr lang="en-US" sz="2400" i="1" spc="67" dirty="0" err="1">
                <a:latin typeface="#9Slide03 Arima Madurai Bold" panose="00000800000000000000" charset="0"/>
                <a:cs typeface="#9Slide03 Arima Madurai Bold" panose="00000800000000000000" charset="0"/>
              </a:rPr>
              <a:t>Buổi</a:t>
            </a:r>
            <a:r>
              <a:rPr lang="en-US" sz="2400" i="1" spc="67" dirty="0">
                <a:latin typeface="#9Slide03 Arima Madurai Bold" panose="00000800000000000000" charset="0"/>
                <a:cs typeface="#9Slide03 Arima Madurai Bold" panose="00000800000000000000" charset="0"/>
              </a:rPr>
              <a:t> </a:t>
            </a:r>
            <a:r>
              <a:rPr lang="en-US" sz="2400" i="1" spc="67" dirty="0" err="1">
                <a:latin typeface="#9Slide03 Arima Madurai Bold" panose="00000800000000000000" charset="0"/>
                <a:cs typeface="#9Slide03 Arima Madurai Bold" panose="00000800000000000000" charset="0"/>
              </a:rPr>
              <a:t>dương</a:t>
            </a:r>
            <a:r>
              <a:rPr lang="en-US" sz="2400" i="1" spc="67" dirty="0">
                <a:latin typeface="#9Slide03 Arima Madurai Bold" panose="00000800000000000000" charset="0"/>
                <a:cs typeface="#9Slide03 Arima Madurai Bold" panose="00000800000000000000" charset="0"/>
              </a:rPr>
              <a:t> </a:t>
            </a:r>
            <a:r>
              <a:rPr lang="en-US" sz="2400" i="1" spc="67" dirty="0" err="1">
                <a:latin typeface="#9Slide03 Arima Madurai Bold" panose="00000800000000000000" charset="0"/>
                <a:cs typeface="#9Slide03 Arima Madurai Bold" panose="00000800000000000000" charset="0"/>
              </a:rPr>
              <a:t>cửu</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chữ</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lấy</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trong</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Kinh</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Dịch</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chỉ</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thời</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buổi</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khó</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khăn</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hoạn</a:t>
            </a:r>
            <a:r>
              <a:rPr lang="en-US" sz="2400" spc="67" dirty="0">
                <a:latin typeface="#9Slide03 Arima Madurai Bold" panose="00000800000000000000" charset="0"/>
                <a:cs typeface="#9Slide03 Arima Madurai Bold" panose="00000800000000000000" charset="0"/>
              </a:rPr>
              <a:t> </a:t>
            </a:r>
            <a:r>
              <a:rPr lang="en-US" sz="2400" spc="67" dirty="0" err="1">
                <a:latin typeface="#9Slide03 Arima Madurai Bold" panose="00000800000000000000" charset="0"/>
                <a:cs typeface="#9Slide03 Arima Madurai Bold" panose="00000800000000000000" charset="0"/>
              </a:rPr>
              <a:t>nạn</a:t>
            </a:r>
            <a:r>
              <a:rPr lang="en-US" sz="2400" spc="67" dirty="0">
                <a:latin typeface="#9Slide03 Arima Madurai Bold" panose="00000800000000000000" charset="0"/>
                <a:cs typeface="#9Slide03 Arima Madurai Bold" panose="00000800000000000000" charset="0"/>
              </a:rPr>
              <a:t>.</a:t>
            </a:r>
          </a:p>
        </p:txBody>
      </p:sp>
    </p:spTree>
    <p:extLst>
      <p:ext uri="{BB962C8B-B14F-4D97-AF65-F5344CB8AC3E}">
        <p14:creationId xmlns:p14="http://schemas.microsoft.com/office/powerpoint/2010/main" val="71816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500"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500"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500" fill="hold">
                                          <p:stCondLst>
                                            <p:cond delay="0"/>
                                          </p:stCondLst>
                                        </p:cTn>
                                        <p:tgtEl>
                                          <p:spTgt spid="6">
                                            <p:txEl>
                                              <p:pRg st="2" end="2"/>
                                            </p:txEl>
                                          </p:spTgt>
                                        </p:tgtEl>
                                        <p:attrNameLst>
                                          <p:attrName>style.visibility</p:attrName>
                                        </p:attrNameLst>
                                      </p:cBhvr>
                                      <p:to>
                                        <p:strVal val="visible"/>
                                      </p:to>
                                    </p:set>
                                    <p:animEffect transition="in" filter="box(i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500" fill="hold">
                                          <p:stCondLst>
                                            <p:cond delay="0"/>
                                          </p:stCondLst>
                                        </p:cTn>
                                        <p:tgtEl>
                                          <p:spTgt spid="6">
                                            <p:txEl>
                                              <p:pRg st="3" end="3"/>
                                            </p:txEl>
                                          </p:spTgt>
                                        </p:tgtEl>
                                        <p:attrNameLst>
                                          <p:attrName>style.visibility</p:attrName>
                                        </p:attrNameLst>
                                      </p:cBhvr>
                                      <p:to>
                                        <p:strVal val="visible"/>
                                      </p:to>
                                    </p:set>
                                    <p:animEffect transition="in" filter="box(i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A5A20A4-D08C-1730-4652-54400EF071AF}"/>
              </a:ext>
            </a:extLst>
          </p:cNvPr>
          <p:cNvPicPr>
            <a:picLocks noChangeAspect="1"/>
          </p:cNvPicPr>
          <p:nvPr/>
        </p:nvPicPr>
        <p:blipFill>
          <a:blip r:embed="rId2"/>
          <a:stretch>
            <a:fillRect/>
          </a:stretch>
        </p:blipFill>
        <p:spPr>
          <a:xfrm>
            <a:off x="323528" y="0"/>
            <a:ext cx="4544059" cy="1187345"/>
          </a:xfrm>
          <a:prstGeom prst="rect">
            <a:avLst/>
          </a:prstGeom>
        </p:spPr>
      </p:pic>
      <p:sp>
        <p:nvSpPr>
          <p:cNvPr id="5" name="TextBox 5"/>
          <p:cNvSpPr txBox="1"/>
          <p:nvPr/>
        </p:nvSpPr>
        <p:spPr>
          <a:xfrm>
            <a:off x="761451" y="409006"/>
            <a:ext cx="5040560" cy="369332"/>
          </a:xfrm>
          <a:prstGeom prst="rect">
            <a:avLst/>
          </a:prstGeom>
        </p:spPr>
        <p:txBody>
          <a:bodyPr wrap="square" lIns="0" tIns="0" rIns="0" bIns="0" rtlCol="0" anchor="t">
            <a:spAutoFit/>
          </a:bodyPr>
          <a:lstStyle>
            <a:defPPr>
              <a:defRPr lang="zh-CN"/>
            </a:defPPr>
            <a:lvl1pPr>
              <a:defRPr sz="2400">
                <a:solidFill>
                  <a:srgbClr val="000000"/>
                </a:solidFill>
                <a:latin typeface="#9Slide03 BoosterNextFYBlack" panose="02000A03000000020004" charset="0"/>
                <a:cs typeface="#9Slide03 BoosterNextFYBlack" panose="02000A03000000020004" charset="0"/>
              </a:defRPr>
            </a:lvl1pPr>
          </a:lstStyle>
          <a:p>
            <a:r>
              <a:rPr lang="en-US" dirty="0"/>
              <a:t>3. </a:t>
            </a:r>
            <a:r>
              <a:rPr lang="en-US" dirty="0" err="1"/>
              <a:t>Tìm</a:t>
            </a:r>
            <a:r>
              <a:rPr lang="en-US" dirty="0"/>
              <a:t> </a:t>
            </a:r>
            <a:r>
              <a:rPr lang="en-US" dirty="0" err="1"/>
              <a:t>hiểu</a:t>
            </a:r>
            <a:r>
              <a:rPr lang="en-US" dirty="0"/>
              <a:t> </a:t>
            </a:r>
            <a:r>
              <a:rPr lang="en-US" dirty="0" err="1"/>
              <a:t>chung</a:t>
            </a:r>
            <a:endParaRPr lang="en-US" dirty="0"/>
          </a:p>
        </p:txBody>
      </p:sp>
      <p:sp>
        <p:nvSpPr>
          <p:cNvPr id="6" name="TextBox 6"/>
          <p:cNvSpPr txBox="1"/>
          <p:nvPr/>
        </p:nvSpPr>
        <p:spPr>
          <a:xfrm>
            <a:off x="761451" y="987574"/>
            <a:ext cx="7915005" cy="3708708"/>
          </a:xfrm>
          <a:prstGeom prst="rect">
            <a:avLst/>
          </a:prstGeom>
        </p:spPr>
        <p:txBody>
          <a:bodyPr wrap="square" lIns="0" tIns="0" rIns="0" bIns="0" rtlCol="0" anchor="t">
            <a:spAutoFit/>
            <a:scene3d>
              <a:camera prst="orthographicFront"/>
              <a:lightRig rig="threePt" dir="t"/>
            </a:scene3d>
          </a:bodyPr>
          <a:lstStyle/>
          <a:p>
            <a:pPr algn="just">
              <a:lnSpc>
                <a:spcPct val="100000"/>
              </a:lnSpc>
              <a:spcAft>
                <a:spcPts val="600"/>
              </a:spcAft>
            </a:pPr>
            <a:r>
              <a:rPr lang="en-US" sz="2400" kern="0" dirty="0">
                <a:solidFill>
                  <a:schemeClr val="tx1"/>
                </a:solidFill>
                <a:latin typeface="#9Slide03 Arima Madurai Bold" panose="00000800000000000000" charset="0"/>
                <a:cs typeface="#9Slide03 Arima Madurai Bold" panose="00000800000000000000" charset="0"/>
              </a:rPr>
              <a:t>- Hoàn </a:t>
            </a:r>
            <a:r>
              <a:rPr lang="en-US" sz="2400" kern="0" dirty="0" err="1">
                <a:solidFill>
                  <a:schemeClr val="tx1"/>
                </a:solidFill>
                <a:latin typeface="#9Slide03 Arima Madurai Bold" panose="00000800000000000000" charset="0"/>
                <a:cs typeface="#9Slide03 Arima Madurai Bold" panose="00000800000000000000" charset="0"/>
              </a:rPr>
              <a:t>cảnh</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sáng</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tác</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sự</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ra</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đi</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đột</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ngột</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của</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người</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bạn</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gắn</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bó</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keo</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sơn</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với</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tác</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giả</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là</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nhà</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thơ</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Dương</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Khuê</a:t>
            </a:r>
            <a:r>
              <a:rPr lang="en-US" sz="2400" kern="0" dirty="0">
                <a:solidFill>
                  <a:schemeClr val="tx1"/>
                </a:solidFill>
                <a:latin typeface="#9Slide03 Arima Madurai Bold" panose="00000800000000000000" charset="0"/>
                <a:cs typeface="#9Slide03 Arima Madurai Bold" panose="00000800000000000000" charset="0"/>
              </a:rPr>
              <a:t>. </a:t>
            </a:r>
          </a:p>
          <a:p>
            <a:pPr algn="just">
              <a:spcAft>
                <a:spcPts val="600"/>
              </a:spcAft>
            </a:pPr>
            <a:r>
              <a:rPr lang="en-US" sz="2400" kern="0" dirty="0">
                <a:latin typeface="#9Slide03 Arima Madurai Bold" panose="00000800000000000000" charset="0"/>
                <a:cs typeface="#9Slide03 Arima Madurai Bold" panose="00000800000000000000" charset="0"/>
              </a:rPr>
              <a:t>- </a:t>
            </a:r>
            <a:r>
              <a:rPr lang="en-US" sz="2400" kern="0" dirty="0" err="1">
                <a:latin typeface="#9Slide03 Arima Madurai Bold" panose="00000800000000000000" charset="0"/>
                <a:cs typeface="#9Slide03 Arima Madurai Bold" panose="00000800000000000000" charset="0"/>
              </a:rPr>
              <a:t>Đề</a:t>
            </a:r>
            <a:r>
              <a:rPr lang="en-US" sz="2400" kern="0" dirty="0">
                <a:latin typeface="#9Slide03 Arima Madurai Bold" panose="00000800000000000000" charset="0"/>
                <a:cs typeface="#9Slide03 Arima Madurai Bold" panose="00000800000000000000" charset="0"/>
              </a:rPr>
              <a:t> </a:t>
            </a:r>
            <a:r>
              <a:rPr lang="en-US" sz="2400" kern="0" dirty="0" err="1">
                <a:latin typeface="#9Slide03 Arima Madurai Bold" panose="00000800000000000000" charset="0"/>
                <a:cs typeface="#9Slide03 Arima Madurai Bold" panose="00000800000000000000" charset="0"/>
              </a:rPr>
              <a:t>tài</a:t>
            </a:r>
            <a:r>
              <a:rPr lang="en-US" sz="2400" kern="0" dirty="0">
                <a:latin typeface="#9Slide03 Arima Madurai Bold" panose="00000800000000000000" charset="0"/>
                <a:cs typeface="#9Slide03 Arima Madurai Bold" panose="00000800000000000000" charset="0"/>
              </a:rPr>
              <a:t>: </a:t>
            </a:r>
            <a:r>
              <a:rPr lang="en-US" sz="2400" kern="0" dirty="0" err="1">
                <a:latin typeface="#9Slide03 Arima Madurai Bold" panose="00000800000000000000" charset="0"/>
                <a:cs typeface="#9Slide03 Arima Madurai Bold" panose="00000800000000000000" charset="0"/>
              </a:rPr>
              <a:t>tình</a:t>
            </a:r>
            <a:r>
              <a:rPr lang="en-US" sz="2400" kern="0" dirty="0">
                <a:latin typeface="#9Slide03 Arima Madurai Bold" panose="00000800000000000000" charset="0"/>
                <a:cs typeface="#9Slide03 Arima Madurai Bold" panose="00000800000000000000" charset="0"/>
              </a:rPr>
              <a:t> </a:t>
            </a:r>
            <a:r>
              <a:rPr lang="en-US" sz="2400" kern="0" dirty="0" err="1">
                <a:latin typeface="#9Slide03 Arima Madurai Bold" panose="00000800000000000000" charset="0"/>
                <a:cs typeface="#9Slide03 Arima Madurai Bold" panose="00000800000000000000" charset="0"/>
              </a:rPr>
              <a:t>bạn</a:t>
            </a:r>
            <a:r>
              <a:rPr lang="en-US" sz="2400" kern="0" dirty="0">
                <a:latin typeface="#9Slide03 Arima Madurai Bold" panose="00000800000000000000" charset="0"/>
                <a:cs typeface="#9Slide03 Arima Madurai Bold" panose="00000800000000000000" charset="0"/>
              </a:rPr>
              <a:t>.</a:t>
            </a:r>
          </a:p>
          <a:p>
            <a:pPr algn="just">
              <a:lnSpc>
                <a:spcPct val="100000"/>
              </a:lnSpc>
              <a:spcAft>
                <a:spcPts val="600"/>
              </a:spcAft>
            </a:pP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Bố</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cục</a:t>
            </a:r>
            <a:r>
              <a:rPr lang="en-US" sz="2400" kern="0" dirty="0">
                <a:solidFill>
                  <a:schemeClr val="tx1"/>
                </a:solidFill>
                <a:latin typeface="#9Slide03 Arima Madurai Bold" panose="00000800000000000000" charset="0"/>
                <a:cs typeface="#9Slide03 Arima Madurai Bold" panose="00000800000000000000" charset="0"/>
              </a:rPr>
              <a:t>: 3 </a:t>
            </a:r>
            <a:r>
              <a:rPr lang="en-US" sz="2400" kern="0" dirty="0" err="1">
                <a:solidFill>
                  <a:schemeClr val="tx1"/>
                </a:solidFill>
                <a:latin typeface="#9Slide03 Arima Madurai Bold" panose="00000800000000000000" charset="0"/>
                <a:cs typeface="#9Slide03 Arima Madurai Bold" panose="00000800000000000000" charset="0"/>
              </a:rPr>
              <a:t>phần</a:t>
            </a:r>
            <a:endParaRPr lang="en-US" sz="2400" kern="0" dirty="0">
              <a:solidFill>
                <a:schemeClr val="tx1"/>
              </a:solidFill>
              <a:latin typeface="#9Slide03 Arima Madurai Bold" panose="00000800000000000000" charset="0"/>
              <a:cs typeface="#9Slide03 Arima Madurai Bold" panose="00000800000000000000" charset="0"/>
            </a:endParaRPr>
          </a:p>
          <a:p>
            <a:pPr algn="just">
              <a:lnSpc>
                <a:spcPct val="100000"/>
              </a:lnSpc>
              <a:spcAft>
                <a:spcPts val="600"/>
              </a:spcAft>
            </a:pPr>
            <a:r>
              <a:rPr lang="en-US" sz="2400" kern="0" dirty="0">
                <a:solidFill>
                  <a:schemeClr val="tx1"/>
                </a:solidFill>
                <a:latin typeface="#9Slide03 Arima Madurai Bold" panose="00000800000000000000" charset="0"/>
                <a:cs typeface="#9Slide03 Arima Madurai Bold" panose="00000800000000000000" charset="0"/>
              </a:rPr>
              <a:t>+ Hai </a:t>
            </a:r>
            <a:r>
              <a:rPr lang="en-US" sz="2400" kern="0" dirty="0" err="1">
                <a:solidFill>
                  <a:schemeClr val="tx1"/>
                </a:solidFill>
                <a:latin typeface="#9Slide03 Arima Madurai Bold" panose="00000800000000000000" charset="0"/>
                <a:cs typeface="#9Slide03 Arima Madurai Bold" panose="00000800000000000000" charset="0"/>
              </a:rPr>
              <a:t>dòng</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đầu</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cảm</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xúc</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khi</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nghe</a:t>
            </a:r>
            <a:r>
              <a:rPr lang="en-US" sz="2400" kern="0" dirty="0">
                <a:solidFill>
                  <a:schemeClr val="tx1"/>
                </a:solidFill>
                <a:latin typeface="#9Slide03 Arima Madurai Bold" panose="00000800000000000000" charset="0"/>
                <a:cs typeface="#9Slide03 Arima Madurai Bold" panose="00000800000000000000" charset="0"/>
              </a:rPr>
              <a:t> tin </a:t>
            </a:r>
            <a:r>
              <a:rPr lang="en-US" sz="2400" kern="0" dirty="0" err="1">
                <a:solidFill>
                  <a:schemeClr val="tx1"/>
                </a:solidFill>
                <a:latin typeface="#9Slide03 Arima Madurai Bold" panose="00000800000000000000" charset="0"/>
                <a:cs typeface="#9Slide03 Arima Madurai Bold" panose="00000800000000000000" charset="0"/>
              </a:rPr>
              <a:t>bạn</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mất</a:t>
            </a:r>
            <a:r>
              <a:rPr lang="en-US" sz="2400" kern="0" dirty="0">
                <a:solidFill>
                  <a:schemeClr val="tx1"/>
                </a:solidFill>
                <a:latin typeface="#9Slide03 Arima Madurai Bold" panose="00000800000000000000" charset="0"/>
                <a:cs typeface="#9Slide03 Arima Madurai Bold" panose="00000800000000000000" charset="0"/>
              </a:rPr>
              <a:t>.</a:t>
            </a:r>
          </a:p>
          <a:p>
            <a:pPr algn="just">
              <a:lnSpc>
                <a:spcPct val="100000"/>
              </a:lnSpc>
              <a:spcAft>
                <a:spcPts val="600"/>
              </a:spcAft>
            </a:pP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Từ</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dòng</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tiếp</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theo</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đến</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Chợt</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nghe</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tôi</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bỗng</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chân</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tay</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rụng</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rời</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dòng</a:t>
            </a:r>
            <a:r>
              <a:rPr lang="en-US" sz="2400" kern="0" dirty="0">
                <a:solidFill>
                  <a:schemeClr val="tx1"/>
                </a:solidFill>
                <a:latin typeface="#9Slide03 Arima Madurai Bold" panose="00000800000000000000" charset="0"/>
                <a:cs typeface="#9Slide03 Arima Madurai Bold" panose="00000800000000000000" charset="0"/>
              </a:rPr>
              <a:t> 3-22): </a:t>
            </a:r>
            <a:r>
              <a:rPr lang="en-US" sz="2400" kern="0" dirty="0" err="1">
                <a:solidFill>
                  <a:schemeClr val="tx1"/>
                </a:solidFill>
                <a:latin typeface="#9Slide03 Arima Madurai Bold" panose="00000800000000000000" charset="0"/>
                <a:cs typeface="#9Slide03 Arima Madurai Bold" panose="00000800000000000000" charset="0"/>
              </a:rPr>
              <a:t>hồi</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tưởng</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lại</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những</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kỉ</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niệm</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với</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bạn</a:t>
            </a:r>
            <a:r>
              <a:rPr lang="en-US" sz="2400" kern="0" dirty="0">
                <a:solidFill>
                  <a:schemeClr val="tx1"/>
                </a:solidFill>
                <a:latin typeface="#9Slide03 Arima Madurai Bold" panose="00000800000000000000" charset="0"/>
                <a:cs typeface="#9Slide03 Arima Madurai Bold" panose="00000800000000000000" charset="0"/>
              </a:rPr>
              <a:t>.</a:t>
            </a:r>
          </a:p>
          <a:p>
            <a:pPr algn="just">
              <a:lnSpc>
                <a:spcPct val="100000"/>
              </a:lnSpc>
              <a:spcAft>
                <a:spcPts val="600"/>
              </a:spcAft>
            </a:pP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Từ</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dòng</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tiếp</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theo</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đến</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hết</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dòng</a:t>
            </a:r>
            <a:r>
              <a:rPr lang="en-US" sz="2400" kern="0" dirty="0">
                <a:solidFill>
                  <a:schemeClr val="tx1"/>
                </a:solidFill>
                <a:latin typeface="#9Slide03 Arima Madurai Bold" panose="00000800000000000000" charset="0"/>
                <a:cs typeface="#9Slide03 Arima Madurai Bold" panose="00000800000000000000" charset="0"/>
              </a:rPr>
              <a:t> 23 </a:t>
            </a:r>
            <a:r>
              <a:rPr lang="en-US" sz="2400" kern="0" dirty="0" err="1">
                <a:solidFill>
                  <a:schemeClr val="tx1"/>
                </a:solidFill>
                <a:latin typeface="#9Slide03 Arima Madurai Bold" panose="00000800000000000000" charset="0"/>
                <a:cs typeface="#9Slide03 Arima Madurai Bold" panose="00000800000000000000" charset="0"/>
              </a:rPr>
              <a:t>đến</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hết</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tâm</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trạng</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và</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nỗi</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buồn</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của</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nhà</a:t>
            </a:r>
            <a:r>
              <a:rPr lang="en-US" sz="2400" kern="0" dirty="0">
                <a:solidFill>
                  <a:schemeClr val="tx1"/>
                </a:solidFill>
                <a:latin typeface="#9Slide03 Arima Madurai Bold" panose="00000800000000000000" charset="0"/>
                <a:cs typeface="#9Slide03 Arima Madurai Bold" panose="00000800000000000000" charset="0"/>
              </a:rPr>
              <a:t> </a:t>
            </a:r>
            <a:r>
              <a:rPr lang="en-US" sz="2400" kern="0" dirty="0" err="1">
                <a:solidFill>
                  <a:schemeClr val="tx1"/>
                </a:solidFill>
                <a:latin typeface="#9Slide03 Arima Madurai Bold" panose="00000800000000000000" charset="0"/>
                <a:cs typeface="#9Slide03 Arima Madurai Bold" panose="00000800000000000000" charset="0"/>
              </a:rPr>
              <a:t>thơ</a:t>
            </a:r>
            <a:r>
              <a:rPr lang="en-US" sz="2400" kern="0" dirty="0">
                <a:solidFill>
                  <a:schemeClr val="tx1"/>
                </a:solidFill>
                <a:latin typeface="#9Slide03 Arima Madurai Bold" panose="00000800000000000000" charset="0"/>
                <a:cs typeface="#9Slide03 Arima Madurai Bold" panose="00000800000000000000" charset="0"/>
              </a:rPr>
              <a:t>.</a:t>
            </a:r>
          </a:p>
        </p:txBody>
      </p:sp>
    </p:spTree>
    <p:extLst>
      <p:ext uri="{BB962C8B-B14F-4D97-AF65-F5344CB8AC3E}">
        <p14:creationId xmlns:p14="http://schemas.microsoft.com/office/powerpoint/2010/main" val="67244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图片 89"/>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120" y="-4540"/>
            <a:ext cx="9143998" cy="5143498"/>
          </a:xfrm>
          <a:prstGeom prst="rect">
            <a:avLst/>
          </a:prstGeom>
        </p:spPr>
      </p:pic>
      <p:pic>
        <p:nvPicPr>
          <p:cNvPr id="162" name="图片 1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222" y="3061740"/>
            <a:ext cx="3044570" cy="2117151"/>
          </a:xfrm>
          <a:prstGeom prst="rect">
            <a:avLst/>
          </a:prstGeom>
        </p:spPr>
      </p:pic>
      <p:sp>
        <p:nvSpPr>
          <p:cNvPr id="92" name="Freeform 46"/>
          <p:cNvSpPr>
            <a:spLocks noEditPoints="1" noChangeArrowheads="1"/>
          </p:cNvSpPr>
          <p:nvPr/>
        </p:nvSpPr>
        <p:spPr bwMode="auto">
          <a:xfrm>
            <a:off x="2267744" y="2599777"/>
            <a:ext cx="709613" cy="461963"/>
          </a:xfrm>
          <a:custGeom>
            <a:avLst/>
            <a:gdLst>
              <a:gd name="T0" fmla="*/ 2147483646 w 700"/>
              <a:gd name="T1" fmla="*/ 2147483646 h 455"/>
              <a:gd name="T2" fmla="*/ 2147483646 w 700"/>
              <a:gd name="T3" fmla="*/ 2147483646 h 455"/>
              <a:gd name="T4" fmla="*/ 2147483646 w 700"/>
              <a:gd name="T5" fmla="*/ 2147483646 h 455"/>
              <a:gd name="T6" fmla="*/ 2147483646 w 700"/>
              <a:gd name="T7" fmla="*/ 2147483646 h 455"/>
              <a:gd name="T8" fmla="*/ 2147483646 w 700"/>
              <a:gd name="T9" fmla="*/ 2147483646 h 455"/>
              <a:gd name="T10" fmla="*/ 2147483646 w 700"/>
              <a:gd name="T11" fmla="*/ 2147483646 h 455"/>
              <a:gd name="T12" fmla="*/ 2147483646 w 700"/>
              <a:gd name="T13" fmla="*/ 2147483646 h 455"/>
              <a:gd name="T14" fmla="*/ 2147483646 w 700"/>
              <a:gd name="T15" fmla="*/ 2147483646 h 455"/>
              <a:gd name="T16" fmla="*/ 2147483646 w 700"/>
              <a:gd name="T17" fmla="*/ 2147483646 h 455"/>
              <a:gd name="T18" fmla="*/ 2147483646 w 700"/>
              <a:gd name="T19" fmla="*/ 2147483646 h 455"/>
              <a:gd name="T20" fmla="*/ 2147483646 w 700"/>
              <a:gd name="T21" fmla="*/ 2147483646 h 455"/>
              <a:gd name="T22" fmla="*/ 2147483646 w 700"/>
              <a:gd name="T23" fmla="*/ 2147483646 h 455"/>
              <a:gd name="T24" fmla="*/ 2147483646 w 700"/>
              <a:gd name="T25" fmla="*/ 2147483646 h 455"/>
              <a:gd name="T26" fmla="*/ 2147483646 w 700"/>
              <a:gd name="T27" fmla="*/ 2147483646 h 455"/>
              <a:gd name="T28" fmla="*/ 2147483646 w 700"/>
              <a:gd name="T29" fmla="*/ 2147483646 h 455"/>
              <a:gd name="T30" fmla="*/ 2147483646 w 700"/>
              <a:gd name="T31" fmla="*/ 2147483646 h 455"/>
              <a:gd name="T32" fmla="*/ 2147483646 w 700"/>
              <a:gd name="T33" fmla="*/ 2147483646 h 455"/>
              <a:gd name="T34" fmla="*/ 2147483646 w 700"/>
              <a:gd name="T35" fmla="*/ 2147483646 h 455"/>
              <a:gd name="T36" fmla="*/ 2147483646 w 700"/>
              <a:gd name="T37" fmla="*/ 2147483646 h 455"/>
              <a:gd name="T38" fmla="*/ 2147483646 w 700"/>
              <a:gd name="T39" fmla="*/ 0 h 455"/>
              <a:gd name="T40" fmla="*/ 2147483646 w 700"/>
              <a:gd name="T41" fmla="*/ 2147483646 h 455"/>
              <a:gd name="T42" fmla="*/ 2147483646 w 700"/>
              <a:gd name="T43" fmla="*/ 2147483646 h 455"/>
              <a:gd name="T44" fmla="*/ 2147483646 w 700"/>
              <a:gd name="T45" fmla="*/ 2147483646 h 455"/>
              <a:gd name="T46" fmla="*/ 2147483646 w 700"/>
              <a:gd name="T47" fmla="*/ 2147483646 h 455"/>
              <a:gd name="T48" fmla="*/ 2147483646 w 700"/>
              <a:gd name="T49" fmla="*/ 2147483646 h 455"/>
              <a:gd name="T50" fmla="*/ 2147483646 w 700"/>
              <a:gd name="T51" fmla="*/ 2147483646 h 455"/>
              <a:gd name="T52" fmla="*/ 2147483646 w 700"/>
              <a:gd name="T53" fmla="*/ 2147483646 h 455"/>
              <a:gd name="T54" fmla="*/ 2147483646 w 700"/>
              <a:gd name="T55" fmla="*/ 2147483646 h 455"/>
              <a:gd name="T56" fmla="*/ 2147483646 w 700"/>
              <a:gd name="T57" fmla="*/ 2147483646 h 455"/>
              <a:gd name="T58" fmla="*/ 2147483646 w 700"/>
              <a:gd name="T59" fmla="*/ 2147483646 h 455"/>
              <a:gd name="T60" fmla="*/ 2147483646 w 700"/>
              <a:gd name="T61" fmla="*/ 2147483646 h 455"/>
              <a:gd name="T62" fmla="*/ 2147483646 w 700"/>
              <a:gd name="T63" fmla="*/ 2147483646 h 455"/>
              <a:gd name="T64" fmla="*/ 2147483646 w 700"/>
              <a:gd name="T65" fmla="*/ 2147483646 h 455"/>
              <a:gd name="T66" fmla="*/ 2147483646 w 700"/>
              <a:gd name="T67" fmla="*/ 2147483646 h 455"/>
              <a:gd name="T68" fmla="*/ 2147483646 w 700"/>
              <a:gd name="T69" fmla="*/ 2147483646 h 455"/>
              <a:gd name="T70" fmla="*/ 2147483646 w 700"/>
              <a:gd name="T71" fmla="*/ 2147483646 h 455"/>
              <a:gd name="T72" fmla="*/ 2147483646 w 700"/>
              <a:gd name="T73" fmla="*/ 2147483646 h 455"/>
              <a:gd name="T74" fmla="*/ 2147483646 w 700"/>
              <a:gd name="T75" fmla="*/ 2147483646 h 455"/>
              <a:gd name="T76" fmla="*/ 2147483646 w 700"/>
              <a:gd name="T77" fmla="*/ 2147483646 h 455"/>
              <a:gd name="T78" fmla="*/ 2147483646 w 700"/>
              <a:gd name="T79" fmla="*/ 2147483646 h 455"/>
              <a:gd name="T80" fmla="*/ 2147483646 w 700"/>
              <a:gd name="T81" fmla="*/ 2147483646 h 455"/>
              <a:gd name="T82" fmla="*/ 2147483646 w 700"/>
              <a:gd name="T83" fmla="*/ 2147483646 h 455"/>
              <a:gd name="T84" fmla="*/ 2147483646 w 700"/>
              <a:gd name="T85" fmla="*/ 2147483646 h 455"/>
              <a:gd name="T86" fmla="*/ 2147483646 w 700"/>
              <a:gd name="T87" fmla="*/ 2147483646 h 455"/>
              <a:gd name="T88" fmla="*/ 2147483646 w 700"/>
              <a:gd name="T89" fmla="*/ 2147483646 h 455"/>
              <a:gd name="T90" fmla="*/ 2147483646 w 700"/>
              <a:gd name="T91" fmla="*/ 2147483646 h 455"/>
              <a:gd name="T92" fmla="*/ 2147483646 w 700"/>
              <a:gd name="T93" fmla="*/ 2147483646 h 455"/>
              <a:gd name="T94" fmla="*/ 2147483646 w 700"/>
              <a:gd name="T95" fmla="*/ 2147483646 h 455"/>
              <a:gd name="T96" fmla="*/ 2147483646 w 700"/>
              <a:gd name="T97" fmla="*/ 2147483646 h 455"/>
              <a:gd name="T98" fmla="*/ 2147483646 w 700"/>
              <a:gd name="T99" fmla="*/ 2147483646 h 455"/>
              <a:gd name="T100" fmla="*/ 2147483646 w 700"/>
              <a:gd name="T101" fmla="*/ 2147483646 h 455"/>
              <a:gd name="T102" fmla="*/ 2147483646 w 700"/>
              <a:gd name="T103" fmla="*/ 2147483646 h 455"/>
              <a:gd name="T104" fmla="*/ 2147483646 w 700"/>
              <a:gd name="T105" fmla="*/ 2147483646 h 455"/>
              <a:gd name="T106" fmla="*/ 2147483646 w 700"/>
              <a:gd name="T107" fmla="*/ 2147483646 h 455"/>
              <a:gd name="T108" fmla="*/ 2147483646 w 700"/>
              <a:gd name="T109" fmla="*/ 2147483646 h 455"/>
              <a:gd name="T110" fmla="*/ 2147483646 w 700"/>
              <a:gd name="T111" fmla="*/ 2147483646 h 455"/>
              <a:gd name="T112" fmla="*/ 2147483646 w 700"/>
              <a:gd name="T113" fmla="*/ 2147483646 h 455"/>
              <a:gd name="T114" fmla="*/ 2147483646 w 700"/>
              <a:gd name="T115" fmla="*/ 2147483646 h 455"/>
              <a:gd name="T116" fmla="*/ 2147483646 w 700"/>
              <a:gd name="T117" fmla="*/ 2147483646 h 455"/>
              <a:gd name="T118" fmla="*/ 2147483646 w 700"/>
              <a:gd name="T119" fmla="*/ 2147483646 h 455"/>
              <a:gd name="T120" fmla="*/ 2147483646 w 700"/>
              <a:gd name="T121" fmla="*/ 0 h 4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0"/>
              <a:gd name="T184" fmla="*/ 0 h 455"/>
              <a:gd name="T185" fmla="*/ 700 w 700"/>
              <a:gd name="T186" fmla="*/ 455 h 4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0" h="455">
                <a:moveTo>
                  <a:pt x="178" y="365"/>
                </a:moveTo>
                <a:cubicBezTo>
                  <a:pt x="117" y="326"/>
                  <a:pt x="87" y="251"/>
                  <a:pt x="120" y="179"/>
                </a:cubicBezTo>
                <a:cubicBezTo>
                  <a:pt x="76" y="169"/>
                  <a:pt x="82" y="105"/>
                  <a:pt x="139" y="103"/>
                </a:cubicBezTo>
                <a:cubicBezTo>
                  <a:pt x="141" y="103"/>
                  <a:pt x="142" y="103"/>
                  <a:pt x="144" y="103"/>
                </a:cubicBezTo>
                <a:cubicBezTo>
                  <a:pt x="163" y="103"/>
                  <a:pt x="201" y="107"/>
                  <a:pt x="222" y="135"/>
                </a:cubicBezTo>
                <a:cubicBezTo>
                  <a:pt x="227" y="143"/>
                  <a:pt x="227" y="154"/>
                  <a:pt x="228" y="164"/>
                </a:cubicBezTo>
                <a:cubicBezTo>
                  <a:pt x="260" y="172"/>
                  <a:pt x="268" y="200"/>
                  <a:pt x="257" y="220"/>
                </a:cubicBezTo>
                <a:cubicBezTo>
                  <a:pt x="293" y="252"/>
                  <a:pt x="273" y="275"/>
                  <a:pt x="260" y="285"/>
                </a:cubicBezTo>
                <a:cubicBezTo>
                  <a:pt x="253" y="290"/>
                  <a:pt x="241" y="293"/>
                  <a:pt x="229" y="293"/>
                </a:cubicBezTo>
                <a:cubicBezTo>
                  <a:pt x="224" y="293"/>
                  <a:pt x="220" y="293"/>
                  <a:pt x="216" y="292"/>
                </a:cubicBezTo>
                <a:cubicBezTo>
                  <a:pt x="178" y="283"/>
                  <a:pt x="193" y="240"/>
                  <a:pt x="211" y="240"/>
                </a:cubicBezTo>
                <a:cubicBezTo>
                  <a:pt x="216" y="240"/>
                  <a:pt x="220" y="242"/>
                  <a:pt x="225" y="248"/>
                </a:cubicBezTo>
                <a:cubicBezTo>
                  <a:pt x="235" y="262"/>
                  <a:pt x="221" y="264"/>
                  <a:pt x="221" y="264"/>
                </a:cubicBezTo>
                <a:cubicBezTo>
                  <a:pt x="224" y="263"/>
                  <a:pt x="226" y="257"/>
                  <a:pt x="225" y="253"/>
                </a:cubicBezTo>
                <a:cubicBezTo>
                  <a:pt x="221" y="250"/>
                  <a:pt x="221" y="250"/>
                  <a:pt x="221" y="250"/>
                </a:cubicBezTo>
                <a:cubicBezTo>
                  <a:pt x="219" y="247"/>
                  <a:pt x="217" y="246"/>
                  <a:pt x="215" y="246"/>
                </a:cubicBezTo>
                <a:cubicBezTo>
                  <a:pt x="208" y="246"/>
                  <a:pt x="202" y="256"/>
                  <a:pt x="202" y="266"/>
                </a:cubicBezTo>
                <a:cubicBezTo>
                  <a:pt x="202" y="276"/>
                  <a:pt x="208" y="286"/>
                  <a:pt x="226" y="286"/>
                </a:cubicBezTo>
                <a:cubicBezTo>
                  <a:pt x="230" y="286"/>
                  <a:pt x="233" y="286"/>
                  <a:pt x="238" y="285"/>
                </a:cubicBezTo>
                <a:cubicBezTo>
                  <a:pt x="250" y="283"/>
                  <a:pt x="262" y="278"/>
                  <a:pt x="267" y="269"/>
                </a:cubicBezTo>
                <a:cubicBezTo>
                  <a:pt x="279" y="248"/>
                  <a:pt x="263" y="230"/>
                  <a:pt x="250" y="222"/>
                </a:cubicBezTo>
                <a:cubicBezTo>
                  <a:pt x="266" y="192"/>
                  <a:pt x="241" y="178"/>
                  <a:pt x="220" y="170"/>
                </a:cubicBezTo>
                <a:cubicBezTo>
                  <a:pt x="217" y="149"/>
                  <a:pt x="221" y="132"/>
                  <a:pt x="191" y="121"/>
                </a:cubicBezTo>
                <a:cubicBezTo>
                  <a:pt x="177" y="116"/>
                  <a:pt x="158" y="112"/>
                  <a:pt x="141" y="112"/>
                </a:cubicBezTo>
                <a:cubicBezTo>
                  <a:pt x="115" y="112"/>
                  <a:pt x="94" y="122"/>
                  <a:pt x="103" y="158"/>
                </a:cubicBezTo>
                <a:cubicBezTo>
                  <a:pt x="104" y="163"/>
                  <a:pt x="112" y="171"/>
                  <a:pt x="118" y="172"/>
                </a:cubicBezTo>
                <a:cubicBezTo>
                  <a:pt x="123" y="173"/>
                  <a:pt x="128" y="174"/>
                  <a:pt x="132" y="174"/>
                </a:cubicBezTo>
                <a:cubicBezTo>
                  <a:pt x="145" y="174"/>
                  <a:pt x="147" y="166"/>
                  <a:pt x="146" y="159"/>
                </a:cubicBezTo>
                <a:cubicBezTo>
                  <a:pt x="145" y="152"/>
                  <a:pt x="141" y="145"/>
                  <a:pt x="142" y="145"/>
                </a:cubicBezTo>
                <a:cubicBezTo>
                  <a:pt x="142" y="145"/>
                  <a:pt x="143" y="145"/>
                  <a:pt x="143" y="146"/>
                </a:cubicBezTo>
                <a:cubicBezTo>
                  <a:pt x="149" y="151"/>
                  <a:pt x="153" y="160"/>
                  <a:pt x="153" y="169"/>
                </a:cubicBezTo>
                <a:cubicBezTo>
                  <a:pt x="153" y="178"/>
                  <a:pt x="149" y="192"/>
                  <a:pt x="149" y="192"/>
                </a:cubicBezTo>
                <a:cubicBezTo>
                  <a:pt x="149" y="192"/>
                  <a:pt x="149" y="192"/>
                  <a:pt x="149" y="192"/>
                </a:cubicBezTo>
                <a:cubicBezTo>
                  <a:pt x="146" y="205"/>
                  <a:pt x="137" y="227"/>
                  <a:pt x="136" y="251"/>
                </a:cubicBezTo>
                <a:cubicBezTo>
                  <a:pt x="132" y="330"/>
                  <a:pt x="206" y="363"/>
                  <a:pt x="249" y="399"/>
                </a:cubicBezTo>
                <a:cubicBezTo>
                  <a:pt x="199" y="369"/>
                  <a:pt x="119" y="330"/>
                  <a:pt x="129" y="244"/>
                </a:cubicBezTo>
                <a:cubicBezTo>
                  <a:pt x="132" y="220"/>
                  <a:pt x="136" y="198"/>
                  <a:pt x="145" y="177"/>
                </a:cubicBezTo>
                <a:cubicBezTo>
                  <a:pt x="132" y="179"/>
                  <a:pt x="128" y="178"/>
                  <a:pt x="123" y="189"/>
                </a:cubicBezTo>
                <a:cubicBezTo>
                  <a:pt x="95" y="263"/>
                  <a:pt x="134" y="330"/>
                  <a:pt x="178" y="365"/>
                </a:cubicBezTo>
                <a:moveTo>
                  <a:pt x="103" y="0"/>
                </a:moveTo>
                <a:cubicBezTo>
                  <a:pt x="102" y="0"/>
                  <a:pt x="101" y="0"/>
                  <a:pt x="100" y="0"/>
                </a:cubicBezTo>
                <a:cubicBezTo>
                  <a:pt x="91" y="1"/>
                  <a:pt x="86" y="7"/>
                  <a:pt x="82" y="14"/>
                </a:cubicBezTo>
                <a:cubicBezTo>
                  <a:pt x="78" y="12"/>
                  <a:pt x="74" y="12"/>
                  <a:pt x="70" y="12"/>
                </a:cubicBezTo>
                <a:cubicBezTo>
                  <a:pt x="50" y="12"/>
                  <a:pt x="31" y="26"/>
                  <a:pt x="27" y="43"/>
                </a:cubicBezTo>
                <a:cubicBezTo>
                  <a:pt x="26" y="51"/>
                  <a:pt x="30" y="57"/>
                  <a:pt x="29" y="63"/>
                </a:cubicBezTo>
                <a:cubicBezTo>
                  <a:pt x="26" y="77"/>
                  <a:pt x="0" y="93"/>
                  <a:pt x="13" y="124"/>
                </a:cubicBezTo>
                <a:cubicBezTo>
                  <a:pt x="15" y="130"/>
                  <a:pt x="24" y="136"/>
                  <a:pt x="30" y="140"/>
                </a:cubicBezTo>
                <a:cubicBezTo>
                  <a:pt x="38" y="146"/>
                  <a:pt x="45" y="148"/>
                  <a:pt x="51" y="148"/>
                </a:cubicBezTo>
                <a:cubicBezTo>
                  <a:pt x="63" y="148"/>
                  <a:pt x="70" y="138"/>
                  <a:pt x="72" y="129"/>
                </a:cubicBezTo>
                <a:cubicBezTo>
                  <a:pt x="75" y="119"/>
                  <a:pt x="72" y="110"/>
                  <a:pt x="64" y="110"/>
                </a:cubicBezTo>
                <a:cubicBezTo>
                  <a:pt x="61" y="110"/>
                  <a:pt x="57" y="111"/>
                  <a:pt x="51" y="115"/>
                </a:cubicBezTo>
                <a:cubicBezTo>
                  <a:pt x="54" y="107"/>
                  <a:pt x="61" y="102"/>
                  <a:pt x="67" y="102"/>
                </a:cubicBezTo>
                <a:cubicBezTo>
                  <a:pt x="73" y="102"/>
                  <a:pt x="78" y="106"/>
                  <a:pt x="81" y="114"/>
                </a:cubicBezTo>
                <a:cubicBezTo>
                  <a:pt x="88" y="137"/>
                  <a:pt x="72" y="166"/>
                  <a:pt x="70" y="187"/>
                </a:cubicBezTo>
                <a:cubicBezTo>
                  <a:pt x="67" y="228"/>
                  <a:pt x="82" y="265"/>
                  <a:pt x="95" y="293"/>
                </a:cubicBezTo>
                <a:cubicBezTo>
                  <a:pt x="118" y="343"/>
                  <a:pt x="175" y="396"/>
                  <a:pt x="250" y="415"/>
                </a:cubicBezTo>
                <a:cubicBezTo>
                  <a:pt x="270" y="420"/>
                  <a:pt x="295" y="423"/>
                  <a:pt x="319" y="423"/>
                </a:cubicBezTo>
                <a:cubicBezTo>
                  <a:pt x="337" y="423"/>
                  <a:pt x="354" y="421"/>
                  <a:pt x="369" y="417"/>
                </a:cubicBezTo>
                <a:cubicBezTo>
                  <a:pt x="385" y="412"/>
                  <a:pt x="401" y="411"/>
                  <a:pt x="420" y="411"/>
                </a:cubicBezTo>
                <a:cubicBezTo>
                  <a:pt x="434" y="411"/>
                  <a:pt x="450" y="412"/>
                  <a:pt x="468" y="413"/>
                </a:cubicBezTo>
                <a:cubicBezTo>
                  <a:pt x="515" y="417"/>
                  <a:pt x="556" y="425"/>
                  <a:pt x="601" y="440"/>
                </a:cubicBezTo>
                <a:cubicBezTo>
                  <a:pt x="634" y="450"/>
                  <a:pt x="694" y="455"/>
                  <a:pt x="699" y="455"/>
                </a:cubicBezTo>
                <a:cubicBezTo>
                  <a:pt x="699" y="455"/>
                  <a:pt x="700" y="455"/>
                  <a:pt x="700" y="455"/>
                </a:cubicBezTo>
                <a:cubicBezTo>
                  <a:pt x="664" y="447"/>
                  <a:pt x="584" y="414"/>
                  <a:pt x="552" y="404"/>
                </a:cubicBezTo>
                <a:cubicBezTo>
                  <a:pt x="522" y="395"/>
                  <a:pt x="498" y="389"/>
                  <a:pt x="460" y="386"/>
                </a:cubicBezTo>
                <a:cubicBezTo>
                  <a:pt x="455" y="386"/>
                  <a:pt x="451" y="386"/>
                  <a:pt x="447" y="386"/>
                </a:cubicBezTo>
                <a:cubicBezTo>
                  <a:pt x="410" y="386"/>
                  <a:pt x="378" y="396"/>
                  <a:pt x="348" y="400"/>
                </a:cubicBezTo>
                <a:cubicBezTo>
                  <a:pt x="340" y="400"/>
                  <a:pt x="332" y="401"/>
                  <a:pt x="324" y="401"/>
                </a:cubicBezTo>
                <a:cubicBezTo>
                  <a:pt x="246" y="401"/>
                  <a:pt x="178" y="356"/>
                  <a:pt x="177" y="269"/>
                </a:cubicBezTo>
                <a:cubicBezTo>
                  <a:pt x="182" y="289"/>
                  <a:pt x="191" y="313"/>
                  <a:pt x="200" y="330"/>
                </a:cubicBezTo>
                <a:cubicBezTo>
                  <a:pt x="217" y="362"/>
                  <a:pt x="269" y="395"/>
                  <a:pt x="319" y="395"/>
                </a:cubicBezTo>
                <a:cubicBezTo>
                  <a:pt x="323" y="395"/>
                  <a:pt x="328" y="395"/>
                  <a:pt x="332" y="394"/>
                </a:cubicBezTo>
                <a:cubicBezTo>
                  <a:pt x="362" y="390"/>
                  <a:pt x="392" y="381"/>
                  <a:pt x="425" y="379"/>
                </a:cubicBezTo>
                <a:cubicBezTo>
                  <a:pt x="432" y="378"/>
                  <a:pt x="438" y="378"/>
                  <a:pt x="444" y="378"/>
                </a:cubicBezTo>
                <a:cubicBezTo>
                  <a:pt x="490" y="378"/>
                  <a:pt x="521" y="390"/>
                  <a:pt x="558" y="397"/>
                </a:cubicBezTo>
                <a:cubicBezTo>
                  <a:pt x="536" y="380"/>
                  <a:pt x="494" y="362"/>
                  <a:pt x="458" y="361"/>
                </a:cubicBezTo>
                <a:cubicBezTo>
                  <a:pt x="457" y="361"/>
                  <a:pt x="455" y="361"/>
                  <a:pt x="453" y="361"/>
                </a:cubicBezTo>
                <a:cubicBezTo>
                  <a:pt x="434" y="361"/>
                  <a:pt x="413" y="363"/>
                  <a:pt x="394" y="365"/>
                </a:cubicBezTo>
                <a:cubicBezTo>
                  <a:pt x="374" y="367"/>
                  <a:pt x="355" y="369"/>
                  <a:pt x="338" y="369"/>
                </a:cubicBezTo>
                <a:cubicBezTo>
                  <a:pt x="316" y="369"/>
                  <a:pt x="298" y="366"/>
                  <a:pt x="289" y="354"/>
                </a:cubicBezTo>
                <a:cubicBezTo>
                  <a:pt x="256" y="308"/>
                  <a:pt x="291" y="270"/>
                  <a:pt x="316" y="270"/>
                </a:cubicBezTo>
                <a:cubicBezTo>
                  <a:pt x="328" y="270"/>
                  <a:pt x="338" y="279"/>
                  <a:pt x="337" y="300"/>
                </a:cubicBezTo>
                <a:cubicBezTo>
                  <a:pt x="331" y="286"/>
                  <a:pt x="323" y="280"/>
                  <a:pt x="313" y="280"/>
                </a:cubicBezTo>
                <a:cubicBezTo>
                  <a:pt x="313" y="280"/>
                  <a:pt x="313" y="280"/>
                  <a:pt x="313" y="280"/>
                </a:cubicBezTo>
                <a:cubicBezTo>
                  <a:pt x="303" y="283"/>
                  <a:pt x="297" y="288"/>
                  <a:pt x="297" y="300"/>
                </a:cubicBezTo>
                <a:cubicBezTo>
                  <a:pt x="296" y="311"/>
                  <a:pt x="312" y="328"/>
                  <a:pt x="329" y="330"/>
                </a:cubicBezTo>
                <a:cubicBezTo>
                  <a:pt x="332" y="330"/>
                  <a:pt x="335" y="331"/>
                  <a:pt x="338" y="331"/>
                </a:cubicBezTo>
                <a:cubicBezTo>
                  <a:pt x="359" y="331"/>
                  <a:pt x="379" y="319"/>
                  <a:pt x="385" y="293"/>
                </a:cubicBezTo>
                <a:cubicBezTo>
                  <a:pt x="390" y="291"/>
                  <a:pt x="411" y="292"/>
                  <a:pt x="413" y="269"/>
                </a:cubicBezTo>
                <a:cubicBezTo>
                  <a:pt x="414" y="253"/>
                  <a:pt x="404" y="232"/>
                  <a:pt x="382" y="232"/>
                </a:cubicBezTo>
                <a:cubicBezTo>
                  <a:pt x="378" y="232"/>
                  <a:pt x="374" y="233"/>
                  <a:pt x="369" y="235"/>
                </a:cubicBezTo>
                <a:cubicBezTo>
                  <a:pt x="375" y="227"/>
                  <a:pt x="376" y="226"/>
                  <a:pt x="386" y="222"/>
                </a:cubicBezTo>
                <a:cubicBezTo>
                  <a:pt x="378" y="201"/>
                  <a:pt x="355" y="193"/>
                  <a:pt x="337" y="193"/>
                </a:cubicBezTo>
                <a:cubicBezTo>
                  <a:pt x="333" y="193"/>
                  <a:pt x="329" y="194"/>
                  <a:pt x="326" y="195"/>
                </a:cubicBezTo>
                <a:cubicBezTo>
                  <a:pt x="319" y="196"/>
                  <a:pt x="312" y="197"/>
                  <a:pt x="305" y="197"/>
                </a:cubicBezTo>
                <a:cubicBezTo>
                  <a:pt x="293" y="197"/>
                  <a:pt x="282" y="194"/>
                  <a:pt x="276" y="190"/>
                </a:cubicBezTo>
                <a:cubicBezTo>
                  <a:pt x="258" y="177"/>
                  <a:pt x="260" y="150"/>
                  <a:pt x="279" y="145"/>
                </a:cubicBezTo>
                <a:cubicBezTo>
                  <a:pt x="282" y="144"/>
                  <a:pt x="285" y="143"/>
                  <a:pt x="288" y="143"/>
                </a:cubicBezTo>
                <a:cubicBezTo>
                  <a:pt x="305" y="143"/>
                  <a:pt x="303" y="164"/>
                  <a:pt x="300" y="172"/>
                </a:cubicBezTo>
                <a:cubicBezTo>
                  <a:pt x="295" y="170"/>
                  <a:pt x="294" y="164"/>
                  <a:pt x="296" y="160"/>
                </a:cubicBezTo>
                <a:cubicBezTo>
                  <a:pt x="297" y="153"/>
                  <a:pt x="292" y="148"/>
                  <a:pt x="286" y="148"/>
                </a:cubicBezTo>
                <a:cubicBezTo>
                  <a:pt x="285" y="148"/>
                  <a:pt x="284" y="149"/>
                  <a:pt x="282" y="150"/>
                </a:cubicBezTo>
                <a:cubicBezTo>
                  <a:pt x="260" y="164"/>
                  <a:pt x="274" y="188"/>
                  <a:pt x="300" y="188"/>
                </a:cubicBezTo>
                <a:cubicBezTo>
                  <a:pt x="309" y="188"/>
                  <a:pt x="319" y="185"/>
                  <a:pt x="330" y="178"/>
                </a:cubicBezTo>
                <a:cubicBezTo>
                  <a:pt x="358" y="161"/>
                  <a:pt x="350" y="128"/>
                  <a:pt x="330" y="115"/>
                </a:cubicBezTo>
                <a:cubicBezTo>
                  <a:pt x="321" y="109"/>
                  <a:pt x="315" y="103"/>
                  <a:pt x="308" y="95"/>
                </a:cubicBezTo>
                <a:cubicBezTo>
                  <a:pt x="290" y="74"/>
                  <a:pt x="299" y="59"/>
                  <a:pt x="257" y="58"/>
                </a:cubicBezTo>
                <a:cubicBezTo>
                  <a:pt x="254" y="48"/>
                  <a:pt x="253" y="37"/>
                  <a:pt x="247" y="30"/>
                </a:cubicBezTo>
                <a:cubicBezTo>
                  <a:pt x="239" y="21"/>
                  <a:pt x="231" y="19"/>
                  <a:pt x="222" y="19"/>
                </a:cubicBezTo>
                <a:cubicBezTo>
                  <a:pt x="219" y="19"/>
                  <a:pt x="215" y="19"/>
                  <a:pt x="212" y="19"/>
                </a:cubicBezTo>
                <a:cubicBezTo>
                  <a:pt x="212" y="19"/>
                  <a:pt x="212" y="19"/>
                  <a:pt x="212" y="19"/>
                </a:cubicBezTo>
                <a:cubicBezTo>
                  <a:pt x="210" y="19"/>
                  <a:pt x="200" y="6"/>
                  <a:pt x="190" y="5"/>
                </a:cubicBezTo>
                <a:cubicBezTo>
                  <a:pt x="188" y="5"/>
                  <a:pt x="186" y="5"/>
                  <a:pt x="184" y="5"/>
                </a:cubicBezTo>
                <a:cubicBezTo>
                  <a:pt x="173" y="5"/>
                  <a:pt x="162" y="9"/>
                  <a:pt x="157" y="14"/>
                </a:cubicBezTo>
                <a:cubicBezTo>
                  <a:pt x="148" y="24"/>
                  <a:pt x="143" y="64"/>
                  <a:pt x="165" y="64"/>
                </a:cubicBezTo>
                <a:cubicBezTo>
                  <a:pt x="167" y="64"/>
                  <a:pt x="169" y="64"/>
                  <a:pt x="171" y="63"/>
                </a:cubicBezTo>
                <a:cubicBezTo>
                  <a:pt x="197" y="57"/>
                  <a:pt x="178" y="38"/>
                  <a:pt x="176" y="32"/>
                </a:cubicBezTo>
                <a:cubicBezTo>
                  <a:pt x="189" y="34"/>
                  <a:pt x="195" y="51"/>
                  <a:pt x="190" y="59"/>
                </a:cubicBezTo>
                <a:cubicBezTo>
                  <a:pt x="184" y="68"/>
                  <a:pt x="176" y="72"/>
                  <a:pt x="168" y="72"/>
                </a:cubicBezTo>
                <a:cubicBezTo>
                  <a:pt x="154" y="72"/>
                  <a:pt x="140" y="60"/>
                  <a:pt x="141" y="40"/>
                </a:cubicBezTo>
                <a:cubicBezTo>
                  <a:pt x="141" y="40"/>
                  <a:pt x="143" y="32"/>
                  <a:pt x="143" y="30"/>
                </a:cubicBezTo>
                <a:cubicBezTo>
                  <a:pt x="140" y="17"/>
                  <a:pt x="121" y="0"/>
                  <a:pt x="103"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96" name="图片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928" y="484733"/>
            <a:ext cx="1801416"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 name="组合 15"/>
          <p:cNvGrpSpPr>
            <a:grpSpLocks/>
          </p:cNvGrpSpPr>
          <p:nvPr/>
        </p:nvGrpSpPr>
        <p:grpSpPr bwMode="auto">
          <a:xfrm rot="1780350">
            <a:off x="5915338" y="1863053"/>
            <a:ext cx="492919" cy="352425"/>
            <a:chOff x="0" y="0"/>
            <a:chExt cx="1614487" cy="1154113"/>
          </a:xfrm>
        </p:grpSpPr>
        <p:sp>
          <p:nvSpPr>
            <p:cNvPr id="98" name="Freeform 48"/>
            <p:cNvSpPr>
              <a:spLocks noChangeArrowheads="1"/>
            </p:cNvSpPr>
            <p:nvPr/>
          </p:nvSpPr>
          <p:spPr bwMode="auto">
            <a:xfrm>
              <a:off x="957262" y="935038"/>
              <a:ext cx="338137" cy="219075"/>
            </a:xfrm>
            <a:custGeom>
              <a:avLst/>
              <a:gdLst>
                <a:gd name="T0" fmla="*/ 2147483646 w 90"/>
                <a:gd name="T1" fmla="*/ 0 h 58"/>
                <a:gd name="T2" fmla="*/ 0 w 90"/>
                <a:gd name="T3" fmla="*/ 2147483646 h 58"/>
                <a:gd name="T4" fmla="*/ 2147483646 w 90"/>
                <a:gd name="T5" fmla="*/ 2147483646 h 58"/>
                <a:gd name="T6" fmla="*/ 2147483646 w 90"/>
                <a:gd name="T7" fmla="*/ 2147483646 h 58"/>
                <a:gd name="T8" fmla="*/ 2147483646 w 90"/>
                <a:gd name="T9" fmla="*/ 2147483646 h 58"/>
                <a:gd name="T10" fmla="*/ 2147483646 w 90"/>
                <a:gd name="T11" fmla="*/ 0 h 58"/>
                <a:gd name="T12" fmla="*/ 0 60000 65536"/>
                <a:gd name="T13" fmla="*/ 0 60000 65536"/>
                <a:gd name="T14" fmla="*/ 0 60000 65536"/>
                <a:gd name="T15" fmla="*/ 0 60000 65536"/>
                <a:gd name="T16" fmla="*/ 0 60000 65536"/>
                <a:gd name="T17" fmla="*/ 0 60000 65536"/>
                <a:gd name="T18" fmla="*/ 0 w 90"/>
                <a:gd name="T19" fmla="*/ 0 h 58"/>
                <a:gd name="T20" fmla="*/ 90 w 90"/>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90" h="58">
                  <a:moveTo>
                    <a:pt x="40" y="0"/>
                  </a:moveTo>
                  <a:cubicBezTo>
                    <a:pt x="16" y="17"/>
                    <a:pt x="19" y="35"/>
                    <a:pt x="0" y="40"/>
                  </a:cubicBezTo>
                  <a:cubicBezTo>
                    <a:pt x="17" y="52"/>
                    <a:pt x="34" y="58"/>
                    <a:pt x="48" y="58"/>
                  </a:cubicBezTo>
                  <a:cubicBezTo>
                    <a:pt x="68" y="58"/>
                    <a:pt x="84" y="47"/>
                    <a:pt x="90" y="21"/>
                  </a:cubicBezTo>
                  <a:cubicBezTo>
                    <a:pt x="86" y="22"/>
                    <a:pt x="83" y="22"/>
                    <a:pt x="79" y="22"/>
                  </a:cubicBezTo>
                  <a:cubicBezTo>
                    <a:pt x="60" y="22"/>
                    <a:pt x="45" y="13"/>
                    <a:pt x="40"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Freeform 49"/>
            <p:cNvSpPr>
              <a:spLocks noChangeArrowheads="1"/>
            </p:cNvSpPr>
            <p:nvPr/>
          </p:nvSpPr>
          <p:spPr bwMode="auto">
            <a:xfrm>
              <a:off x="0" y="503238"/>
              <a:ext cx="1168400" cy="650875"/>
            </a:xfrm>
            <a:custGeom>
              <a:avLst/>
              <a:gdLst>
                <a:gd name="T0" fmla="*/ 2147483646 w 311"/>
                <a:gd name="T1" fmla="*/ 0 h 173"/>
                <a:gd name="T2" fmla="*/ 2147483646 w 311"/>
                <a:gd name="T3" fmla="*/ 2147483646 h 173"/>
                <a:gd name="T4" fmla="*/ 0 w 311"/>
                <a:gd name="T5" fmla="*/ 2147483646 h 173"/>
                <a:gd name="T6" fmla="*/ 2147483646 w 311"/>
                <a:gd name="T7" fmla="*/ 2147483646 h 173"/>
                <a:gd name="T8" fmla="*/ 2147483646 w 311"/>
                <a:gd name="T9" fmla="*/ 2147483646 h 173"/>
                <a:gd name="T10" fmla="*/ 2147483646 w 311"/>
                <a:gd name="T11" fmla="*/ 2147483646 h 173"/>
                <a:gd name="T12" fmla="*/ 2147483646 w 311"/>
                <a:gd name="T13" fmla="*/ 2147483646 h 173"/>
                <a:gd name="T14" fmla="*/ 2147483646 w 311"/>
                <a:gd name="T15" fmla="*/ 2147483646 h 173"/>
                <a:gd name="T16" fmla="*/ 2147483646 w 311"/>
                <a:gd name="T17" fmla="*/ 2147483646 h 173"/>
                <a:gd name="T18" fmla="*/ 2147483646 w 311"/>
                <a:gd name="T19" fmla="*/ 2147483646 h 173"/>
                <a:gd name="T20" fmla="*/ 2147483646 w 311"/>
                <a:gd name="T21" fmla="*/ 2147483646 h 173"/>
                <a:gd name="T22" fmla="*/ 2147483646 w 311"/>
                <a:gd name="T23" fmla="*/ 2147483646 h 173"/>
                <a:gd name="T24" fmla="*/ 2147483646 w 311"/>
                <a:gd name="T25" fmla="*/ 2147483646 h 173"/>
                <a:gd name="T26" fmla="*/ 2147483646 w 311"/>
                <a:gd name="T27" fmla="*/ 2147483646 h 173"/>
                <a:gd name="T28" fmla="*/ 2147483646 w 311"/>
                <a:gd name="T29" fmla="*/ 2147483646 h 173"/>
                <a:gd name="T30" fmla="*/ 2147483646 w 311"/>
                <a:gd name="T31" fmla="*/ 2147483646 h 173"/>
                <a:gd name="T32" fmla="*/ 2147483646 w 311"/>
                <a:gd name="T33" fmla="*/ 2147483646 h 173"/>
                <a:gd name="T34" fmla="*/ 2147483646 w 311"/>
                <a:gd name="T35" fmla="*/ 2147483646 h 173"/>
                <a:gd name="T36" fmla="*/ 2147483646 w 311"/>
                <a:gd name="T37" fmla="*/ 2147483646 h 173"/>
                <a:gd name="T38" fmla="*/ 2147483646 w 311"/>
                <a:gd name="T39" fmla="*/ 2147483646 h 173"/>
                <a:gd name="T40" fmla="*/ 2147483646 w 311"/>
                <a:gd name="T41" fmla="*/ 0 h 1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1"/>
                <a:gd name="T64" fmla="*/ 0 h 173"/>
                <a:gd name="T65" fmla="*/ 311 w 311"/>
                <a:gd name="T66" fmla="*/ 173 h 1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1" h="173">
                  <a:moveTo>
                    <a:pt x="194" y="0"/>
                  </a:moveTo>
                  <a:cubicBezTo>
                    <a:pt x="154" y="0"/>
                    <a:pt x="110" y="29"/>
                    <a:pt x="70" y="68"/>
                  </a:cubicBezTo>
                  <a:cubicBezTo>
                    <a:pt x="17" y="120"/>
                    <a:pt x="32" y="131"/>
                    <a:pt x="0" y="173"/>
                  </a:cubicBezTo>
                  <a:cubicBezTo>
                    <a:pt x="55" y="127"/>
                    <a:pt x="49" y="92"/>
                    <a:pt x="112" y="67"/>
                  </a:cubicBezTo>
                  <a:cubicBezTo>
                    <a:pt x="134" y="58"/>
                    <a:pt x="151" y="54"/>
                    <a:pt x="165" y="54"/>
                  </a:cubicBezTo>
                  <a:cubicBezTo>
                    <a:pt x="184" y="54"/>
                    <a:pt x="198" y="63"/>
                    <a:pt x="211" y="77"/>
                  </a:cubicBezTo>
                  <a:cubicBezTo>
                    <a:pt x="206" y="75"/>
                    <a:pt x="199" y="74"/>
                    <a:pt x="190" y="74"/>
                  </a:cubicBezTo>
                  <a:cubicBezTo>
                    <a:pt x="167" y="74"/>
                    <a:pt x="139" y="84"/>
                    <a:pt x="155" y="109"/>
                  </a:cubicBezTo>
                  <a:cubicBezTo>
                    <a:pt x="164" y="123"/>
                    <a:pt x="176" y="125"/>
                    <a:pt x="187" y="125"/>
                  </a:cubicBezTo>
                  <a:cubicBezTo>
                    <a:pt x="188" y="125"/>
                    <a:pt x="190" y="125"/>
                    <a:pt x="191" y="125"/>
                  </a:cubicBezTo>
                  <a:cubicBezTo>
                    <a:pt x="193" y="125"/>
                    <a:pt x="194" y="125"/>
                    <a:pt x="196" y="125"/>
                  </a:cubicBezTo>
                  <a:cubicBezTo>
                    <a:pt x="197" y="125"/>
                    <a:pt x="198" y="125"/>
                    <a:pt x="199" y="125"/>
                  </a:cubicBezTo>
                  <a:cubicBezTo>
                    <a:pt x="203" y="137"/>
                    <a:pt x="206" y="147"/>
                    <a:pt x="221" y="153"/>
                  </a:cubicBezTo>
                  <a:cubicBezTo>
                    <a:pt x="224" y="154"/>
                    <a:pt x="227" y="155"/>
                    <a:pt x="231" y="155"/>
                  </a:cubicBezTo>
                  <a:cubicBezTo>
                    <a:pt x="240" y="155"/>
                    <a:pt x="250" y="151"/>
                    <a:pt x="257" y="143"/>
                  </a:cubicBezTo>
                  <a:cubicBezTo>
                    <a:pt x="259" y="141"/>
                    <a:pt x="261" y="134"/>
                    <a:pt x="261" y="134"/>
                  </a:cubicBezTo>
                  <a:cubicBezTo>
                    <a:pt x="261" y="134"/>
                    <a:pt x="261" y="134"/>
                    <a:pt x="261" y="134"/>
                  </a:cubicBezTo>
                  <a:cubicBezTo>
                    <a:pt x="261" y="134"/>
                    <a:pt x="261" y="134"/>
                    <a:pt x="261" y="134"/>
                  </a:cubicBezTo>
                  <a:cubicBezTo>
                    <a:pt x="261" y="134"/>
                    <a:pt x="261" y="134"/>
                    <a:pt x="261" y="134"/>
                  </a:cubicBezTo>
                  <a:cubicBezTo>
                    <a:pt x="311" y="104"/>
                    <a:pt x="294" y="49"/>
                    <a:pt x="238" y="13"/>
                  </a:cubicBezTo>
                  <a:cubicBezTo>
                    <a:pt x="224" y="4"/>
                    <a:pt x="210" y="0"/>
                    <a:pt x="194"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0" name="Freeform 50"/>
            <p:cNvSpPr>
              <a:spLocks noChangeArrowheads="1"/>
            </p:cNvSpPr>
            <p:nvPr/>
          </p:nvSpPr>
          <p:spPr bwMode="auto">
            <a:xfrm>
              <a:off x="131762" y="354013"/>
              <a:ext cx="1482725" cy="619125"/>
            </a:xfrm>
            <a:custGeom>
              <a:avLst/>
              <a:gdLst>
                <a:gd name="T0" fmla="*/ 2147483646 w 395"/>
                <a:gd name="T1" fmla="*/ 0 h 165"/>
                <a:gd name="T2" fmla="*/ 2147483646 w 395"/>
                <a:gd name="T3" fmla="*/ 2147483646 h 165"/>
                <a:gd name="T4" fmla="*/ 2147483646 w 395"/>
                <a:gd name="T5" fmla="*/ 2147483646 h 165"/>
                <a:gd name="T6" fmla="*/ 0 w 395"/>
                <a:gd name="T7" fmla="*/ 2147483646 h 165"/>
                <a:gd name="T8" fmla="*/ 2147483646 w 395"/>
                <a:gd name="T9" fmla="*/ 2147483646 h 165"/>
                <a:gd name="T10" fmla="*/ 2147483646 w 395"/>
                <a:gd name="T11" fmla="*/ 2147483646 h 165"/>
                <a:gd name="T12" fmla="*/ 2147483646 w 395"/>
                <a:gd name="T13" fmla="*/ 2147483646 h 165"/>
                <a:gd name="T14" fmla="*/ 2147483646 w 395"/>
                <a:gd name="T15" fmla="*/ 2147483646 h 165"/>
                <a:gd name="T16" fmla="*/ 2147483646 w 395"/>
                <a:gd name="T17" fmla="*/ 2147483646 h 165"/>
                <a:gd name="T18" fmla="*/ 2147483646 w 395"/>
                <a:gd name="T19" fmla="*/ 2147483646 h 165"/>
                <a:gd name="T20" fmla="*/ 2147483646 w 395"/>
                <a:gd name="T21" fmla="*/ 2147483646 h 165"/>
                <a:gd name="T22" fmla="*/ 2147483646 w 395"/>
                <a:gd name="T23" fmla="*/ 2147483646 h 165"/>
                <a:gd name="T24" fmla="*/ 2147483646 w 395"/>
                <a:gd name="T25" fmla="*/ 2147483646 h 165"/>
                <a:gd name="T26" fmla="*/ 2147483646 w 395"/>
                <a:gd name="T27" fmla="*/ 2147483646 h 165"/>
                <a:gd name="T28" fmla="*/ 2147483646 w 395"/>
                <a:gd name="T29" fmla="*/ 2147483646 h 165"/>
                <a:gd name="T30" fmla="*/ 2147483646 w 395"/>
                <a:gd name="T31" fmla="*/ 2147483646 h 165"/>
                <a:gd name="T32" fmla="*/ 2147483646 w 395"/>
                <a:gd name="T33" fmla="*/ 2147483646 h 165"/>
                <a:gd name="T34" fmla="*/ 2147483646 w 395"/>
                <a:gd name="T35" fmla="*/ 2147483646 h 165"/>
                <a:gd name="T36" fmla="*/ 2147483646 w 395"/>
                <a:gd name="T37" fmla="*/ 2147483646 h 165"/>
                <a:gd name="T38" fmla="*/ 2147483646 w 395"/>
                <a:gd name="T39" fmla="*/ 2147483646 h 165"/>
                <a:gd name="T40" fmla="*/ 2147483646 w 395"/>
                <a:gd name="T41" fmla="*/ 0 h 1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5"/>
                <a:gd name="T64" fmla="*/ 0 h 165"/>
                <a:gd name="T65" fmla="*/ 395 w 395"/>
                <a:gd name="T66" fmla="*/ 165 h 1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5" h="165">
                  <a:moveTo>
                    <a:pt x="179" y="0"/>
                  </a:moveTo>
                  <a:cubicBezTo>
                    <a:pt x="175" y="0"/>
                    <a:pt x="171" y="1"/>
                    <a:pt x="168" y="1"/>
                  </a:cubicBezTo>
                  <a:cubicBezTo>
                    <a:pt x="148" y="3"/>
                    <a:pt x="116" y="12"/>
                    <a:pt x="84" y="35"/>
                  </a:cubicBezTo>
                  <a:cubicBezTo>
                    <a:pt x="58" y="54"/>
                    <a:pt x="18" y="109"/>
                    <a:pt x="0" y="132"/>
                  </a:cubicBezTo>
                  <a:cubicBezTo>
                    <a:pt x="59" y="69"/>
                    <a:pt x="109" y="27"/>
                    <a:pt x="158" y="27"/>
                  </a:cubicBezTo>
                  <a:cubicBezTo>
                    <a:pt x="189" y="27"/>
                    <a:pt x="219" y="44"/>
                    <a:pt x="251" y="81"/>
                  </a:cubicBezTo>
                  <a:cubicBezTo>
                    <a:pt x="274" y="108"/>
                    <a:pt x="262" y="141"/>
                    <a:pt x="274" y="155"/>
                  </a:cubicBezTo>
                  <a:cubicBezTo>
                    <a:pt x="280" y="163"/>
                    <a:pt x="290" y="165"/>
                    <a:pt x="300" y="165"/>
                  </a:cubicBezTo>
                  <a:cubicBezTo>
                    <a:pt x="311" y="165"/>
                    <a:pt x="321" y="163"/>
                    <a:pt x="327" y="161"/>
                  </a:cubicBezTo>
                  <a:cubicBezTo>
                    <a:pt x="366" y="148"/>
                    <a:pt x="395" y="73"/>
                    <a:pt x="351" y="49"/>
                  </a:cubicBezTo>
                  <a:cubicBezTo>
                    <a:pt x="348" y="48"/>
                    <a:pt x="346" y="47"/>
                    <a:pt x="343" y="47"/>
                  </a:cubicBezTo>
                  <a:cubicBezTo>
                    <a:pt x="334" y="47"/>
                    <a:pt x="326" y="57"/>
                    <a:pt x="316" y="61"/>
                  </a:cubicBezTo>
                  <a:cubicBezTo>
                    <a:pt x="313" y="62"/>
                    <a:pt x="296" y="62"/>
                    <a:pt x="294" y="64"/>
                  </a:cubicBezTo>
                  <a:cubicBezTo>
                    <a:pt x="277" y="77"/>
                    <a:pt x="290" y="95"/>
                    <a:pt x="301" y="95"/>
                  </a:cubicBezTo>
                  <a:cubicBezTo>
                    <a:pt x="306" y="95"/>
                    <a:pt x="312" y="90"/>
                    <a:pt x="313" y="78"/>
                  </a:cubicBezTo>
                  <a:cubicBezTo>
                    <a:pt x="323" y="87"/>
                    <a:pt x="312" y="100"/>
                    <a:pt x="312" y="100"/>
                  </a:cubicBezTo>
                  <a:cubicBezTo>
                    <a:pt x="310" y="103"/>
                    <a:pt x="305" y="104"/>
                    <a:pt x="300" y="104"/>
                  </a:cubicBezTo>
                  <a:cubicBezTo>
                    <a:pt x="293" y="104"/>
                    <a:pt x="284" y="100"/>
                    <a:pt x="280" y="87"/>
                  </a:cubicBezTo>
                  <a:cubicBezTo>
                    <a:pt x="277" y="77"/>
                    <a:pt x="279" y="66"/>
                    <a:pt x="285" y="57"/>
                  </a:cubicBezTo>
                  <a:cubicBezTo>
                    <a:pt x="264" y="33"/>
                    <a:pt x="237" y="19"/>
                    <a:pt x="211" y="5"/>
                  </a:cubicBezTo>
                  <a:cubicBezTo>
                    <a:pt x="206" y="2"/>
                    <a:pt x="191" y="0"/>
                    <a:pt x="179"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1" name="Freeform 51"/>
            <p:cNvSpPr>
              <a:spLocks noChangeArrowheads="1"/>
            </p:cNvSpPr>
            <p:nvPr/>
          </p:nvSpPr>
          <p:spPr bwMode="auto">
            <a:xfrm>
              <a:off x="296862" y="0"/>
              <a:ext cx="1249362" cy="596900"/>
            </a:xfrm>
            <a:custGeom>
              <a:avLst/>
              <a:gdLst>
                <a:gd name="T0" fmla="*/ 2147483646 w 333"/>
                <a:gd name="T1" fmla="*/ 0 h 159"/>
                <a:gd name="T2" fmla="*/ 2147483646 w 333"/>
                <a:gd name="T3" fmla="*/ 2147483646 h 159"/>
                <a:gd name="T4" fmla="*/ 2147483646 w 333"/>
                <a:gd name="T5" fmla="*/ 2147483646 h 159"/>
                <a:gd name="T6" fmla="*/ 2147483646 w 333"/>
                <a:gd name="T7" fmla="*/ 2147483646 h 159"/>
                <a:gd name="T8" fmla="*/ 2147483646 w 333"/>
                <a:gd name="T9" fmla="*/ 2147483646 h 159"/>
                <a:gd name="T10" fmla="*/ 2147483646 w 333"/>
                <a:gd name="T11" fmla="*/ 2147483646 h 159"/>
                <a:gd name="T12" fmla="*/ 2147483646 w 333"/>
                <a:gd name="T13" fmla="*/ 2147483646 h 159"/>
                <a:gd name="T14" fmla="*/ 0 w 333"/>
                <a:gd name="T15" fmla="*/ 2147483646 h 159"/>
                <a:gd name="T16" fmla="*/ 2147483646 w 333"/>
                <a:gd name="T17" fmla="*/ 2147483646 h 159"/>
                <a:gd name="T18" fmla="*/ 2147483646 w 333"/>
                <a:gd name="T19" fmla="*/ 2147483646 h 159"/>
                <a:gd name="T20" fmla="*/ 2147483646 w 333"/>
                <a:gd name="T21" fmla="*/ 2147483646 h 159"/>
                <a:gd name="T22" fmla="*/ 2147483646 w 333"/>
                <a:gd name="T23" fmla="*/ 2147483646 h 159"/>
                <a:gd name="T24" fmla="*/ 2147483646 w 333"/>
                <a:gd name="T25" fmla="*/ 2147483646 h 159"/>
                <a:gd name="T26" fmla="*/ 2147483646 w 333"/>
                <a:gd name="T27" fmla="*/ 2147483646 h 159"/>
                <a:gd name="T28" fmla="*/ 2147483646 w 333"/>
                <a:gd name="T29" fmla="*/ 2147483646 h 159"/>
                <a:gd name="T30" fmla="*/ 2147483646 w 333"/>
                <a:gd name="T31" fmla="*/ 2147483646 h 159"/>
                <a:gd name="T32" fmla="*/ 2147483646 w 333"/>
                <a:gd name="T33" fmla="*/ 2147483646 h 159"/>
                <a:gd name="T34" fmla="*/ 2147483646 w 333"/>
                <a:gd name="T35" fmla="*/ 2147483646 h 159"/>
                <a:gd name="T36" fmla="*/ 2147483646 w 333"/>
                <a:gd name="T37" fmla="*/ 2147483646 h 159"/>
                <a:gd name="T38" fmla="*/ 2147483646 w 333"/>
                <a:gd name="T39" fmla="*/ 2147483646 h 159"/>
                <a:gd name="T40" fmla="*/ 2147483646 w 333"/>
                <a:gd name="T41" fmla="*/ 2147483646 h 159"/>
                <a:gd name="T42" fmla="*/ 2147483646 w 333"/>
                <a:gd name="T43" fmla="*/ 2147483646 h 159"/>
                <a:gd name="T44" fmla="*/ 2147483646 w 333"/>
                <a:gd name="T45" fmla="*/ 2147483646 h 159"/>
                <a:gd name="T46" fmla="*/ 2147483646 w 333"/>
                <a:gd name="T47" fmla="*/ 2147483646 h 159"/>
                <a:gd name="T48" fmla="*/ 2147483646 w 333"/>
                <a:gd name="T49" fmla="*/ 2147483646 h 159"/>
                <a:gd name="T50" fmla="*/ 2147483646 w 333"/>
                <a:gd name="T51" fmla="*/ 2147483646 h 159"/>
                <a:gd name="T52" fmla="*/ 2147483646 w 333"/>
                <a:gd name="T53" fmla="*/ 2147483646 h 159"/>
                <a:gd name="T54" fmla="*/ 2147483646 w 333"/>
                <a:gd name="T55" fmla="*/ 2147483646 h 159"/>
                <a:gd name="T56" fmla="*/ 2147483646 w 333"/>
                <a:gd name="T57" fmla="*/ 0 h 1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3"/>
                <a:gd name="T88" fmla="*/ 0 h 159"/>
                <a:gd name="T89" fmla="*/ 333 w 333"/>
                <a:gd name="T90" fmla="*/ 159 h 1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3" h="159">
                  <a:moveTo>
                    <a:pt x="199" y="0"/>
                  </a:moveTo>
                  <a:cubicBezTo>
                    <a:pt x="142" y="0"/>
                    <a:pt x="72" y="33"/>
                    <a:pt x="24" y="92"/>
                  </a:cubicBezTo>
                  <a:cubicBezTo>
                    <a:pt x="41" y="86"/>
                    <a:pt x="70" y="65"/>
                    <a:pt x="90" y="60"/>
                  </a:cubicBezTo>
                  <a:cubicBezTo>
                    <a:pt x="98" y="59"/>
                    <a:pt x="105" y="58"/>
                    <a:pt x="111" y="58"/>
                  </a:cubicBezTo>
                  <a:cubicBezTo>
                    <a:pt x="120" y="58"/>
                    <a:pt x="128" y="60"/>
                    <a:pt x="134" y="65"/>
                  </a:cubicBezTo>
                  <a:cubicBezTo>
                    <a:pt x="132" y="64"/>
                    <a:pt x="130" y="64"/>
                    <a:pt x="128" y="64"/>
                  </a:cubicBezTo>
                  <a:cubicBezTo>
                    <a:pt x="87" y="64"/>
                    <a:pt x="39" y="90"/>
                    <a:pt x="19" y="112"/>
                  </a:cubicBezTo>
                  <a:cubicBezTo>
                    <a:pt x="5" y="127"/>
                    <a:pt x="0" y="158"/>
                    <a:pt x="0" y="159"/>
                  </a:cubicBezTo>
                  <a:cubicBezTo>
                    <a:pt x="38" y="110"/>
                    <a:pt x="90" y="84"/>
                    <a:pt x="136" y="84"/>
                  </a:cubicBezTo>
                  <a:cubicBezTo>
                    <a:pt x="149" y="84"/>
                    <a:pt x="161" y="86"/>
                    <a:pt x="172" y="90"/>
                  </a:cubicBezTo>
                  <a:cubicBezTo>
                    <a:pt x="169" y="74"/>
                    <a:pt x="187" y="52"/>
                    <a:pt x="203" y="52"/>
                  </a:cubicBezTo>
                  <a:cubicBezTo>
                    <a:pt x="204" y="52"/>
                    <a:pt x="206" y="52"/>
                    <a:pt x="207" y="53"/>
                  </a:cubicBezTo>
                  <a:cubicBezTo>
                    <a:pt x="251" y="64"/>
                    <a:pt x="227" y="101"/>
                    <a:pt x="208" y="101"/>
                  </a:cubicBezTo>
                  <a:cubicBezTo>
                    <a:pt x="208" y="101"/>
                    <a:pt x="208" y="101"/>
                    <a:pt x="208" y="101"/>
                  </a:cubicBezTo>
                  <a:cubicBezTo>
                    <a:pt x="207" y="94"/>
                    <a:pt x="214" y="95"/>
                    <a:pt x="220" y="84"/>
                  </a:cubicBezTo>
                  <a:cubicBezTo>
                    <a:pt x="226" y="75"/>
                    <a:pt x="216" y="62"/>
                    <a:pt x="205" y="62"/>
                  </a:cubicBezTo>
                  <a:cubicBezTo>
                    <a:pt x="204" y="62"/>
                    <a:pt x="204" y="62"/>
                    <a:pt x="203" y="62"/>
                  </a:cubicBezTo>
                  <a:cubicBezTo>
                    <a:pt x="154" y="87"/>
                    <a:pt x="202" y="116"/>
                    <a:pt x="227" y="120"/>
                  </a:cubicBezTo>
                  <a:cubicBezTo>
                    <a:pt x="228" y="120"/>
                    <a:pt x="228" y="120"/>
                    <a:pt x="229" y="120"/>
                  </a:cubicBezTo>
                  <a:cubicBezTo>
                    <a:pt x="237" y="120"/>
                    <a:pt x="255" y="113"/>
                    <a:pt x="270" y="96"/>
                  </a:cubicBezTo>
                  <a:cubicBezTo>
                    <a:pt x="270" y="96"/>
                    <a:pt x="270" y="96"/>
                    <a:pt x="270" y="96"/>
                  </a:cubicBezTo>
                  <a:cubicBezTo>
                    <a:pt x="270" y="96"/>
                    <a:pt x="270" y="96"/>
                    <a:pt x="270" y="96"/>
                  </a:cubicBezTo>
                  <a:cubicBezTo>
                    <a:pt x="270" y="96"/>
                    <a:pt x="270" y="96"/>
                    <a:pt x="270" y="96"/>
                  </a:cubicBezTo>
                  <a:cubicBezTo>
                    <a:pt x="270" y="96"/>
                    <a:pt x="270" y="96"/>
                    <a:pt x="270" y="96"/>
                  </a:cubicBezTo>
                  <a:cubicBezTo>
                    <a:pt x="269" y="97"/>
                    <a:pt x="259" y="124"/>
                    <a:pt x="242" y="125"/>
                  </a:cubicBezTo>
                  <a:cubicBezTo>
                    <a:pt x="226" y="127"/>
                    <a:pt x="235" y="146"/>
                    <a:pt x="257" y="146"/>
                  </a:cubicBezTo>
                  <a:cubicBezTo>
                    <a:pt x="260" y="146"/>
                    <a:pt x="263" y="146"/>
                    <a:pt x="266" y="145"/>
                  </a:cubicBezTo>
                  <a:cubicBezTo>
                    <a:pt x="333" y="131"/>
                    <a:pt x="303" y="52"/>
                    <a:pt x="268" y="22"/>
                  </a:cubicBezTo>
                  <a:cubicBezTo>
                    <a:pt x="250" y="7"/>
                    <a:pt x="226" y="0"/>
                    <a:pt x="199"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 name="TextBox 15">
            <a:extLst>
              <a:ext uri="{FF2B5EF4-FFF2-40B4-BE49-F238E27FC236}">
                <a16:creationId xmlns:a16="http://schemas.microsoft.com/office/drawing/2014/main" xmlns="" id="{6A636798-27D7-9331-3E9E-5E6517416C03}"/>
              </a:ext>
            </a:extLst>
          </p:cNvPr>
          <p:cNvSpPr txBox="1"/>
          <p:nvPr/>
        </p:nvSpPr>
        <p:spPr>
          <a:xfrm>
            <a:off x="2766143" y="1826015"/>
            <a:ext cx="3609473" cy="1354217"/>
          </a:xfrm>
          <a:prstGeom prst="rect">
            <a:avLst/>
          </a:prstGeom>
        </p:spPr>
        <p:txBody>
          <a:bodyPr wrap="square" lIns="0" tIns="0" rIns="0" bIns="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srgbClr val="302C2C"/>
                </a:solidFill>
                <a:effectLst/>
                <a:uLnTx/>
                <a:uFillTx/>
                <a:latin typeface="#9Slide06 FS Playlist Script" pitchFamily="2" charset="0"/>
                <a:ea typeface="+mn-ea"/>
                <a:cs typeface="#9Slide03 BoosterNextFYBlack" panose="02000A03000000020004" charset="0"/>
              </a:rPr>
              <a:t>II. </a:t>
            </a:r>
            <a:r>
              <a:rPr kumimoji="0" lang="en-US" sz="4400" b="1" i="0" u="none" strike="noStrike" kern="1200" cap="none" spc="0" normalizeH="0" baseline="0" noProof="0" dirty="0" err="1">
                <a:ln>
                  <a:noFill/>
                </a:ln>
                <a:solidFill>
                  <a:srgbClr val="302C2C"/>
                </a:solidFill>
                <a:effectLst/>
                <a:uLnTx/>
                <a:uFillTx/>
                <a:latin typeface="#9Slide06 FS Playlist Script" pitchFamily="2" charset="0"/>
                <a:ea typeface="+mn-ea"/>
                <a:cs typeface="#9Slide03 BoosterNextFYBlack" panose="02000A03000000020004" charset="0"/>
              </a:rPr>
              <a:t>Đọc</a:t>
            </a:r>
            <a:r>
              <a:rPr kumimoji="0" lang="en-US" sz="4400" b="1" i="0" u="none" strike="noStrike" kern="1200" cap="none" spc="0" normalizeH="0" baseline="0" noProof="0" dirty="0">
                <a:ln>
                  <a:noFill/>
                </a:ln>
                <a:solidFill>
                  <a:srgbClr val="302C2C"/>
                </a:solidFill>
                <a:effectLst/>
                <a:uLnTx/>
                <a:uFillTx/>
                <a:latin typeface="#9Slide06 FS Playlist Script" pitchFamily="2" charset="0"/>
                <a:ea typeface="+mn-ea"/>
                <a:cs typeface="#9Slide03 BoosterNextFYBlack" panose="02000A03000000020004" charset="0"/>
              </a:rPr>
              <a:t> </a:t>
            </a:r>
            <a:r>
              <a:rPr kumimoji="0" lang="en-US" sz="4400" b="1" i="0" u="none" strike="noStrike" kern="1200" cap="none" spc="0" normalizeH="0" baseline="0" noProof="0" dirty="0" err="1">
                <a:ln>
                  <a:noFill/>
                </a:ln>
                <a:solidFill>
                  <a:srgbClr val="302C2C"/>
                </a:solidFill>
                <a:effectLst/>
                <a:uLnTx/>
                <a:uFillTx/>
                <a:latin typeface="#9Slide06 FS Playlist Script" pitchFamily="2" charset="0"/>
                <a:ea typeface="+mn-ea"/>
                <a:cs typeface="#9Slide03 BoosterNextFYBlack" panose="02000A03000000020004" charset="0"/>
              </a:rPr>
              <a:t>và</a:t>
            </a:r>
            <a:r>
              <a:rPr kumimoji="0" lang="en-US" sz="4400" b="1" i="0" u="none" strike="noStrike" kern="1200" cap="none" spc="0" normalizeH="0" baseline="0" noProof="0" dirty="0">
                <a:ln>
                  <a:noFill/>
                </a:ln>
                <a:solidFill>
                  <a:srgbClr val="302C2C"/>
                </a:solidFill>
                <a:effectLst/>
                <a:uLnTx/>
                <a:uFillTx/>
                <a:latin typeface="#9Slide06 FS Playlist Script" pitchFamily="2" charset="0"/>
                <a:ea typeface="+mn-ea"/>
                <a:cs typeface="#9Slide03 BoosterNextFYBlack" panose="02000A0300000002000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02C2C"/>
                </a:solidFill>
                <a:effectLst/>
                <a:uLnTx/>
                <a:uFillTx/>
                <a:latin typeface="#9Slide06 FS Playlist Script" pitchFamily="2" charset="0"/>
                <a:ea typeface="+mn-ea"/>
                <a:cs typeface="#9Slide03 BoosterNextFYBlack" panose="02000A03000000020004" charset="0"/>
              </a:rPr>
              <a:t>tìm</a:t>
            </a:r>
            <a:r>
              <a:rPr kumimoji="0" lang="en-US" sz="4400" b="1" i="0" u="none" strike="noStrike" kern="1200" cap="none" spc="0" normalizeH="0" baseline="0" noProof="0" dirty="0">
                <a:ln>
                  <a:noFill/>
                </a:ln>
                <a:solidFill>
                  <a:srgbClr val="302C2C"/>
                </a:solidFill>
                <a:effectLst/>
                <a:uLnTx/>
                <a:uFillTx/>
                <a:latin typeface="#9Slide06 FS Playlist Script" pitchFamily="2" charset="0"/>
                <a:ea typeface="+mn-ea"/>
                <a:cs typeface="#9Slide03 BoosterNextFYBlack" panose="02000A03000000020004" charset="0"/>
              </a:rPr>
              <a:t> </a:t>
            </a:r>
            <a:r>
              <a:rPr kumimoji="0" lang="en-US" sz="4400" b="1" i="0" u="none" strike="noStrike" kern="1200" cap="none" spc="0" normalizeH="0" baseline="0" noProof="0" dirty="0" err="1">
                <a:ln>
                  <a:noFill/>
                </a:ln>
                <a:solidFill>
                  <a:srgbClr val="302C2C"/>
                </a:solidFill>
                <a:effectLst/>
                <a:uLnTx/>
                <a:uFillTx/>
                <a:latin typeface="#9Slide06 FS Playlist Script" pitchFamily="2" charset="0"/>
                <a:ea typeface="+mn-ea"/>
                <a:cs typeface="#9Slide03 BoosterNextFYBlack" panose="02000A03000000020004" charset="0"/>
              </a:rPr>
              <a:t>hiểu</a:t>
            </a:r>
            <a:r>
              <a:rPr kumimoji="0" lang="en-US" sz="4400" b="1" i="0" u="none" strike="noStrike" kern="1200" cap="none" spc="0" normalizeH="0" baseline="0" noProof="0" dirty="0">
                <a:ln>
                  <a:noFill/>
                </a:ln>
                <a:solidFill>
                  <a:srgbClr val="302C2C"/>
                </a:solidFill>
                <a:effectLst/>
                <a:uLnTx/>
                <a:uFillTx/>
                <a:latin typeface="#9Slide06 FS Playlist Script" pitchFamily="2" charset="0"/>
                <a:ea typeface="+mn-ea"/>
                <a:cs typeface="#9Slide03 BoosterNextFYBlack" panose="02000A03000000020004" charset="0"/>
              </a:rPr>
              <a:t> chi </a:t>
            </a:r>
            <a:r>
              <a:rPr kumimoji="0" lang="en-US" sz="4400" b="1" i="0" u="none" strike="noStrike" kern="1200" cap="none" spc="0" normalizeH="0" baseline="0" noProof="0" dirty="0" err="1">
                <a:ln>
                  <a:noFill/>
                </a:ln>
                <a:solidFill>
                  <a:srgbClr val="302C2C"/>
                </a:solidFill>
                <a:effectLst/>
                <a:uLnTx/>
                <a:uFillTx/>
                <a:latin typeface="#9Slide06 FS Playlist Script" pitchFamily="2" charset="0"/>
                <a:ea typeface="+mn-ea"/>
                <a:cs typeface="#9Slide03 BoosterNextFYBlack" panose="02000A03000000020004" charset="0"/>
              </a:rPr>
              <a:t>tiết</a:t>
            </a:r>
            <a:endParaRPr kumimoji="0" lang="en-US" sz="4400" b="1" i="0" u="none" strike="noStrike" kern="1200" cap="none" spc="0" normalizeH="0" baseline="0" noProof="0" dirty="0">
              <a:ln>
                <a:noFill/>
              </a:ln>
              <a:solidFill>
                <a:srgbClr val="302C2C"/>
              </a:solidFill>
              <a:effectLst/>
              <a:uLnTx/>
              <a:uFillTx/>
              <a:latin typeface="#9Slide06 FS Playlist Script" pitchFamily="2" charset="0"/>
              <a:ea typeface="+mn-ea"/>
              <a:cs typeface="#9Slide03 BoosterNextFYBlack" panose="02000A03000000020004" charset="0"/>
            </a:endParaRPr>
          </a:p>
        </p:txBody>
      </p:sp>
    </p:spTree>
    <p:extLst>
      <p:ext uri="{BB962C8B-B14F-4D97-AF65-F5344CB8AC3E}">
        <p14:creationId xmlns:p14="http://schemas.microsoft.com/office/powerpoint/2010/main" val="844217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A5A20A4-D08C-1730-4652-54400EF071AF}"/>
              </a:ext>
            </a:extLst>
          </p:cNvPr>
          <p:cNvPicPr>
            <a:picLocks noChangeAspect="1"/>
          </p:cNvPicPr>
          <p:nvPr/>
        </p:nvPicPr>
        <p:blipFill>
          <a:blip r:embed="rId2"/>
          <a:stretch>
            <a:fillRect/>
          </a:stretch>
        </p:blipFill>
        <p:spPr>
          <a:xfrm>
            <a:off x="323528" y="0"/>
            <a:ext cx="4544059" cy="1187345"/>
          </a:xfrm>
          <a:prstGeom prst="rect">
            <a:avLst/>
          </a:prstGeom>
        </p:spPr>
      </p:pic>
      <p:sp>
        <p:nvSpPr>
          <p:cNvPr id="5" name="Freeform 5"/>
          <p:cNvSpPr/>
          <p:nvPr/>
        </p:nvSpPr>
        <p:spPr>
          <a:xfrm>
            <a:off x="15725887" y="1922623"/>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3"/>
            <a:stretch>
              <a:fillRect/>
            </a:stretch>
          </a:blipFill>
        </p:spPr>
        <p:txBody>
          <a:bodyPr/>
          <a:lstStyle/>
          <a:p>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811499085"/>
              </p:ext>
            </p:extLst>
          </p:nvPr>
        </p:nvGraphicFramePr>
        <p:xfrm>
          <a:off x="431540" y="1344521"/>
          <a:ext cx="8280920" cy="3108806"/>
        </p:xfrm>
        <a:graphic>
          <a:graphicData uri="http://schemas.openxmlformats.org/drawingml/2006/table">
            <a:tbl>
              <a:tblPr firstRow="1" firstCol="1" bandRow="1">
                <a:tableStyleId>{21E4AEA4-8DFA-4A89-87EB-49C32662AFE0}</a:tableStyleId>
              </a:tblPr>
              <a:tblGrid>
                <a:gridCol w="1812377">
                  <a:extLst>
                    <a:ext uri="{9D8B030D-6E8A-4147-A177-3AD203B41FA5}">
                      <a16:colId xmlns:a16="http://schemas.microsoft.com/office/drawing/2014/main" xmlns="" val="20000"/>
                    </a:ext>
                  </a:extLst>
                </a:gridCol>
                <a:gridCol w="6468543">
                  <a:extLst>
                    <a:ext uri="{9D8B030D-6E8A-4147-A177-3AD203B41FA5}">
                      <a16:colId xmlns:a16="http://schemas.microsoft.com/office/drawing/2014/main" xmlns="" val="20001"/>
                    </a:ext>
                  </a:extLst>
                </a:gridCol>
              </a:tblGrid>
              <a:tr h="686855">
                <a:tc>
                  <a:txBody>
                    <a:bodyPr/>
                    <a:lstStyle/>
                    <a:p>
                      <a:pPr marL="0" marR="0" algn="ctr">
                        <a:lnSpc>
                          <a:spcPct val="100000"/>
                        </a:lnSpc>
                        <a:spcBef>
                          <a:spcPts val="0"/>
                        </a:spcBef>
                        <a:spcAft>
                          <a:spcPts val="0"/>
                        </a:spcAft>
                      </a:pPr>
                      <a:r>
                        <a:rPr lang="en-US" sz="1800" dirty="0" err="1">
                          <a:effectLst/>
                          <a:latin typeface="#9Slide03 BoosterNextFYBlack" panose="02000A03000000020004" pitchFamily="2" charset="0"/>
                          <a:cs typeface="#9Slide03 Arima Madurai Bold" panose="00000800000000000000" charset="0"/>
                        </a:rPr>
                        <a:t>Đặc</a:t>
                      </a:r>
                      <a:r>
                        <a:rPr lang="en-US" sz="1800" dirty="0">
                          <a:effectLst/>
                          <a:latin typeface="#9Slide03 BoosterNextFYBlack" panose="02000A03000000020004" pitchFamily="2" charset="0"/>
                          <a:cs typeface="#9Slide03 Arima Madurai Bold" panose="00000800000000000000" charset="0"/>
                        </a:rPr>
                        <a:t> </a:t>
                      </a:r>
                      <a:r>
                        <a:rPr lang="en-US" sz="1800" dirty="0" err="1">
                          <a:effectLst/>
                          <a:latin typeface="#9Slide03 BoosterNextFYBlack" panose="02000A03000000020004" pitchFamily="2" charset="0"/>
                          <a:cs typeface="#9Slide03 Arima Madurai Bold" panose="00000800000000000000" charset="0"/>
                        </a:rPr>
                        <a:t>trưng</a:t>
                      </a:r>
                      <a:r>
                        <a:rPr lang="en-US" sz="1800" dirty="0">
                          <a:effectLst/>
                          <a:latin typeface="#9Slide03 BoosterNextFYBlack" panose="02000A03000000020004" pitchFamily="2" charset="0"/>
                          <a:cs typeface="#9Slide03 Arima Madurai Bold" panose="00000800000000000000" charset="0"/>
                        </a:rPr>
                        <a:t> </a:t>
                      </a:r>
                    </a:p>
                    <a:p>
                      <a:pPr marL="0" marR="0" algn="ctr">
                        <a:lnSpc>
                          <a:spcPct val="100000"/>
                        </a:lnSpc>
                        <a:spcBef>
                          <a:spcPts val="0"/>
                        </a:spcBef>
                        <a:spcAft>
                          <a:spcPts val="0"/>
                        </a:spcAft>
                      </a:pPr>
                      <a:r>
                        <a:rPr lang="en-US" sz="1800" dirty="0" err="1">
                          <a:effectLst/>
                          <a:latin typeface="#9Slide03 BoosterNextFYBlack" panose="02000A03000000020004" pitchFamily="2" charset="0"/>
                          <a:cs typeface="#9Slide03 Arima Madurai Bold" panose="00000800000000000000" charset="0"/>
                        </a:rPr>
                        <a:t>thể</a:t>
                      </a:r>
                      <a:r>
                        <a:rPr lang="en-US" sz="1800" dirty="0">
                          <a:effectLst/>
                          <a:latin typeface="#9Slide03 BoosterNextFYBlack" panose="02000A03000000020004" pitchFamily="2" charset="0"/>
                          <a:cs typeface="#9Slide03 Arima Madurai Bold" panose="00000800000000000000" charset="0"/>
                        </a:rPr>
                        <a:t> </a:t>
                      </a:r>
                      <a:r>
                        <a:rPr lang="en-US" sz="1800" dirty="0" err="1">
                          <a:effectLst/>
                          <a:latin typeface="#9Slide03 BoosterNextFYBlack" panose="02000A03000000020004" pitchFamily="2" charset="0"/>
                          <a:cs typeface="#9Slide03 Arima Madurai Bold" panose="00000800000000000000" charset="0"/>
                        </a:rPr>
                        <a:t>loại</a:t>
                      </a:r>
                      <a:endParaRPr lang="en-US" sz="1800" dirty="0">
                        <a:effectLst/>
                        <a:latin typeface="#9Slide03 BoosterNextFYBlack" panose="02000A03000000020004" pitchFamily="2" charset="0"/>
                        <a:cs typeface="#9Slide03 Arima Madurai Bold" panose="00000800000000000000" charset="0"/>
                      </a:endParaRPr>
                    </a:p>
                  </a:txBody>
                  <a:tcPr marL="21484" marR="21484" marT="0" marB="0" anchor="ctr">
                    <a:solidFill>
                      <a:srgbClr val="524B3A"/>
                    </a:solidFill>
                  </a:tcPr>
                </a:tc>
                <a:tc>
                  <a:txBody>
                    <a:bodyPr/>
                    <a:lstStyle/>
                    <a:p>
                      <a:pPr marL="0" marR="0" algn="ctr">
                        <a:lnSpc>
                          <a:spcPct val="100000"/>
                        </a:lnSpc>
                        <a:spcBef>
                          <a:spcPts val="0"/>
                        </a:spcBef>
                        <a:spcAft>
                          <a:spcPts val="0"/>
                        </a:spcAft>
                      </a:pPr>
                      <a:r>
                        <a:rPr lang="en-US" sz="1800" dirty="0" err="1">
                          <a:effectLst/>
                          <a:latin typeface="#9Slide03 BoosterNextFYBlack" panose="02000A03000000020004" pitchFamily="2" charset="0"/>
                          <a:cs typeface="#9Slide03 Arima Madurai Bold" panose="00000800000000000000" charset="0"/>
                        </a:rPr>
                        <a:t>Biểu</a:t>
                      </a:r>
                      <a:r>
                        <a:rPr lang="en-US" sz="1800" dirty="0">
                          <a:effectLst/>
                          <a:latin typeface="#9Slide03 BoosterNextFYBlack" panose="02000A03000000020004" pitchFamily="2" charset="0"/>
                          <a:cs typeface="#9Slide03 Arima Madurai Bold" panose="00000800000000000000" charset="0"/>
                        </a:rPr>
                        <a:t> </a:t>
                      </a:r>
                      <a:r>
                        <a:rPr lang="en-US" sz="1800" dirty="0" err="1">
                          <a:effectLst/>
                          <a:latin typeface="#9Slide03 BoosterNextFYBlack" panose="02000A03000000020004" pitchFamily="2" charset="0"/>
                          <a:cs typeface="#9Slide03 Arima Madurai Bold" panose="00000800000000000000" charset="0"/>
                        </a:rPr>
                        <a:t>hiện</a:t>
                      </a:r>
                      <a:r>
                        <a:rPr lang="en-US" sz="1800" dirty="0">
                          <a:effectLst/>
                          <a:latin typeface="#9Slide03 BoosterNextFYBlack" panose="02000A03000000020004" pitchFamily="2" charset="0"/>
                          <a:cs typeface="#9Slide03 Arima Madurai Bold" panose="00000800000000000000" charset="0"/>
                        </a:rPr>
                        <a:t> </a:t>
                      </a:r>
                      <a:r>
                        <a:rPr lang="en-US" sz="1800" dirty="0" err="1">
                          <a:effectLst/>
                          <a:latin typeface="#9Slide03 BoosterNextFYBlack" panose="02000A03000000020004" pitchFamily="2" charset="0"/>
                          <a:cs typeface="#9Slide03 Arima Madurai Bold" panose="00000800000000000000" charset="0"/>
                        </a:rPr>
                        <a:t>trong</a:t>
                      </a:r>
                      <a:r>
                        <a:rPr lang="en-US" sz="1800" dirty="0">
                          <a:effectLst/>
                          <a:latin typeface="#9Slide03 BoosterNextFYBlack" panose="02000A03000000020004" pitchFamily="2" charset="0"/>
                          <a:cs typeface="#9Slide03 Arima Madurai Bold" panose="00000800000000000000" charset="0"/>
                        </a:rPr>
                        <a:t> </a:t>
                      </a:r>
                      <a:r>
                        <a:rPr lang="en-US" sz="1800" dirty="0" err="1">
                          <a:effectLst/>
                          <a:latin typeface="#9Slide03 BoosterNextFYBlack" panose="02000A03000000020004" pitchFamily="2" charset="0"/>
                          <a:cs typeface="#9Slide03 Arima Madurai Bold" panose="00000800000000000000" charset="0"/>
                        </a:rPr>
                        <a:t>văn</a:t>
                      </a:r>
                      <a:r>
                        <a:rPr lang="en-US" sz="1800" dirty="0">
                          <a:effectLst/>
                          <a:latin typeface="#9Slide03 BoosterNextFYBlack" panose="02000A03000000020004" pitchFamily="2" charset="0"/>
                          <a:cs typeface="#9Slide03 Arima Madurai Bold" panose="00000800000000000000" charset="0"/>
                        </a:rPr>
                        <a:t> </a:t>
                      </a:r>
                      <a:r>
                        <a:rPr lang="en-US" sz="1800" dirty="0" err="1">
                          <a:effectLst/>
                          <a:latin typeface="#9Slide03 BoosterNextFYBlack" panose="02000A03000000020004" pitchFamily="2" charset="0"/>
                          <a:cs typeface="#9Slide03 Arima Madurai Bold" panose="00000800000000000000" charset="0"/>
                        </a:rPr>
                        <a:t>bản</a:t>
                      </a:r>
                      <a:endParaRPr lang="en-US" sz="1800" dirty="0">
                        <a:effectLst/>
                        <a:latin typeface="#9Slide03 BoosterNextFYBlack" panose="02000A03000000020004" pitchFamily="2" charset="0"/>
                        <a:cs typeface="#9Slide03 Arima Madurai Bold" panose="00000800000000000000" charset="0"/>
                      </a:endParaRPr>
                    </a:p>
                  </a:txBody>
                  <a:tcPr marL="21484" marR="21484" marT="0" marB="0" anchor="ctr">
                    <a:solidFill>
                      <a:srgbClr val="524B3A"/>
                    </a:solidFill>
                  </a:tcPr>
                </a:tc>
                <a:extLst>
                  <a:ext uri="{0D108BD9-81ED-4DB2-BD59-A6C34878D82A}">
                    <a16:rowId xmlns:a16="http://schemas.microsoft.com/office/drawing/2014/main" xmlns="" val="10000"/>
                  </a:ext>
                </a:extLst>
              </a:tr>
              <a:tr h="1548051">
                <a:tc>
                  <a:txBody>
                    <a:bodyPr/>
                    <a:lstStyle/>
                    <a:p>
                      <a:pPr marL="0" marR="0" algn="ctr">
                        <a:lnSpc>
                          <a:spcPct val="100000"/>
                        </a:lnSpc>
                        <a:spcBef>
                          <a:spcPts val="0"/>
                        </a:spcBef>
                        <a:spcAft>
                          <a:spcPts val="0"/>
                        </a:spcAft>
                      </a:pPr>
                      <a:r>
                        <a:rPr lang="en-US" sz="1800" dirty="0">
                          <a:solidFill>
                            <a:schemeClr val="bg1"/>
                          </a:solidFill>
                          <a:effectLst/>
                          <a:latin typeface="#9Slide03 Arima Madurai Bold" panose="00000800000000000000" charset="0"/>
                          <a:cs typeface="#9Slide03 Arima Madurai Bold" panose="00000800000000000000" charset="0"/>
                        </a:rPr>
                        <a:t>1. Số  dòng, </a:t>
                      </a:r>
                    </a:p>
                    <a:p>
                      <a:pPr marL="0" marR="0" algn="ctr">
                        <a:lnSpc>
                          <a:spcPct val="100000"/>
                        </a:lnSpc>
                        <a:spcBef>
                          <a:spcPts val="0"/>
                        </a:spcBef>
                        <a:spcAft>
                          <a:spcPts val="0"/>
                        </a:spcAft>
                      </a:pPr>
                      <a:r>
                        <a:rPr lang="en-US" sz="1800" dirty="0">
                          <a:solidFill>
                            <a:schemeClr val="bg1"/>
                          </a:solidFill>
                          <a:effectLst/>
                          <a:latin typeface="#9Slide03 Arima Madurai Bold" panose="00000800000000000000" charset="0"/>
                          <a:cs typeface="#9Slide03 Arima Madurai Bold" panose="00000800000000000000" charset="0"/>
                        </a:rPr>
                        <a:t>số  tiếng</a:t>
                      </a:r>
                    </a:p>
                  </a:txBody>
                  <a:tcPr marL="21484" marR="21484" marT="0" marB="0" anchor="ctr">
                    <a:solidFill>
                      <a:srgbClr val="C3B49D"/>
                    </a:solidFill>
                  </a:tcPr>
                </a:tc>
                <a:tc>
                  <a:txBody>
                    <a:bodyPr/>
                    <a:lstStyle/>
                    <a:p>
                      <a:pPr marR="0" indent="0" algn="just" fontAlgn="auto">
                        <a:lnSpc>
                          <a:spcPct val="100000"/>
                        </a:lnSpc>
                        <a:spcBef>
                          <a:spcPts val="0"/>
                        </a:spcBef>
                        <a:spcAft>
                          <a:spcPts val="0"/>
                        </a:spcAft>
                      </a:pPr>
                      <a:r>
                        <a:rPr lang="en-US" sz="1800" dirty="0">
                          <a:effectLst/>
                          <a:latin typeface="Bahnschrift SemiBold SemiConden" charset="0"/>
                          <a:ea typeface="Times New Roman" panose="02020603050405020304" pitchFamily="18" charset="0"/>
                          <a:cs typeface="Bahnschrift SemiBold SemiConden" charset="0"/>
                        </a:rPr>
                        <a:t> </a:t>
                      </a:r>
                    </a:p>
                    <a:p>
                      <a:pPr marR="0" indent="0" algn="just" fontAlgn="auto">
                        <a:lnSpc>
                          <a:spcPct val="100000"/>
                        </a:lnSpc>
                        <a:spcBef>
                          <a:spcPts val="0"/>
                        </a:spcBef>
                        <a:spcAft>
                          <a:spcPts val="0"/>
                        </a:spcAft>
                      </a:pPr>
                      <a:endParaRPr lang="en-US" sz="1800" kern="0" spc="-70" dirty="0">
                        <a:solidFill>
                          <a:schemeClr val="tx1"/>
                        </a:solidFill>
                        <a:effectLst/>
                        <a:uFillTx/>
                        <a:latin typeface="Bahnschrift SemiBold SemiConden" charset="0"/>
                        <a:ea typeface="Times New Roman" panose="02020603050405020304" pitchFamily="18" charset="0"/>
                        <a:cs typeface="Bahnschrift SemiBold SemiConden" charset="0"/>
                      </a:endParaRPr>
                    </a:p>
                  </a:txBody>
                  <a:tcPr marL="21484" marR="21484" marT="0" marB="0" anchor="ctr">
                    <a:solidFill>
                      <a:srgbClr val="C3B49D"/>
                    </a:solidFill>
                  </a:tcPr>
                </a:tc>
                <a:extLst>
                  <a:ext uri="{0D108BD9-81ED-4DB2-BD59-A6C34878D82A}">
                    <a16:rowId xmlns:a16="http://schemas.microsoft.com/office/drawing/2014/main" xmlns="" val="10001"/>
                  </a:ext>
                </a:extLst>
              </a:tr>
              <a:tr h="873900">
                <a:tc>
                  <a:txBody>
                    <a:bodyPr/>
                    <a:lstStyle/>
                    <a:p>
                      <a:pPr marL="0" marR="0" algn="ctr">
                        <a:lnSpc>
                          <a:spcPct val="100000"/>
                        </a:lnSpc>
                        <a:spcBef>
                          <a:spcPts val="0"/>
                        </a:spcBef>
                        <a:spcAft>
                          <a:spcPts val="0"/>
                        </a:spcAft>
                      </a:pPr>
                      <a:r>
                        <a:rPr lang="en-US" sz="1800" b="1" dirty="0">
                          <a:solidFill>
                            <a:schemeClr val="bg1"/>
                          </a:solidFill>
                          <a:effectLst/>
                          <a:latin typeface="#9Slide03 Arima Madurai Bold" panose="00000800000000000000" charset="0"/>
                          <a:ea typeface="Times New Roman" panose="02020603050405020304" pitchFamily="18" charset="0"/>
                          <a:cs typeface="#9Slide03 Arima Madurai Bold" panose="00000800000000000000" charset="0"/>
                        </a:rPr>
                        <a:t>2. Vần</a:t>
                      </a:r>
                    </a:p>
                  </a:txBody>
                  <a:tcPr marL="21484" marR="21484" marT="0" marB="0" anchor="ctr">
                    <a:solidFill>
                      <a:srgbClr val="C3B49D"/>
                    </a:solidFill>
                  </a:tcPr>
                </a:tc>
                <a:tc>
                  <a:txBody>
                    <a:bodyPr/>
                    <a:lstStyle/>
                    <a:p>
                      <a:pPr indent="0" fontAlgn="auto">
                        <a:lnSpc>
                          <a:spcPct val="100000"/>
                        </a:lnSpc>
                        <a:spcBef>
                          <a:spcPts val="0"/>
                        </a:spcBef>
                        <a:spcAft>
                          <a:spcPts val="0"/>
                        </a:spcAft>
                        <a:buNone/>
                      </a:pPr>
                      <a:endParaRPr lang="en-US" sz="1800" dirty="0">
                        <a:effectLst/>
                        <a:latin typeface="Bahnschrift SemiBold SemiConden" charset="0"/>
                        <a:ea typeface="Times New Roman" panose="02020603050405020304" pitchFamily="18" charset="0"/>
                        <a:cs typeface="Bahnschrift SemiBold SemiConden" charset="0"/>
                      </a:endParaRPr>
                    </a:p>
                    <a:p>
                      <a:pPr indent="0" fontAlgn="auto">
                        <a:lnSpc>
                          <a:spcPct val="100000"/>
                        </a:lnSpc>
                        <a:spcBef>
                          <a:spcPts val="0"/>
                        </a:spcBef>
                        <a:spcAft>
                          <a:spcPts val="0"/>
                        </a:spcAft>
                        <a:buNone/>
                      </a:pPr>
                      <a:endParaRPr lang="en-US" sz="1800" dirty="0">
                        <a:effectLst/>
                        <a:latin typeface="Bahnschrift SemiBold SemiConden" charset="0"/>
                        <a:ea typeface="Times New Roman" panose="02020603050405020304" pitchFamily="18" charset="0"/>
                        <a:cs typeface="Bahnschrift SemiBold SemiConden" charset="0"/>
                      </a:endParaRPr>
                    </a:p>
                    <a:p>
                      <a:pPr indent="0" fontAlgn="auto">
                        <a:lnSpc>
                          <a:spcPct val="100000"/>
                        </a:lnSpc>
                        <a:spcBef>
                          <a:spcPts val="0"/>
                        </a:spcBef>
                        <a:spcAft>
                          <a:spcPts val="0"/>
                        </a:spcAft>
                        <a:buNone/>
                      </a:pPr>
                      <a:endParaRPr lang="en-US" sz="1800" dirty="0">
                        <a:effectLst/>
                        <a:latin typeface="Bahnschrift SemiBold SemiConden" charset="0"/>
                        <a:ea typeface="Times New Roman" panose="02020603050405020304" pitchFamily="18" charset="0"/>
                        <a:cs typeface="Bahnschrift SemiBold SemiConden" charset="0"/>
                      </a:endParaRPr>
                    </a:p>
                  </a:txBody>
                  <a:tcPr marL="68580" marR="68580" marT="0" marB="0">
                    <a:solidFill>
                      <a:srgbClr val="C3B49D"/>
                    </a:solidFill>
                  </a:tcPr>
                </a:tc>
                <a:extLst>
                  <a:ext uri="{0D108BD9-81ED-4DB2-BD59-A6C34878D82A}">
                    <a16:rowId xmlns:a16="http://schemas.microsoft.com/office/drawing/2014/main" xmlns="" val="10002"/>
                  </a:ext>
                </a:extLst>
              </a:tr>
            </a:tbl>
          </a:graphicData>
        </a:graphic>
      </p:graphicFrame>
      <p:sp>
        <p:nvSpPr>
          <p:cNvPr id="13" name="Text Box 12"/>
          <p:cNvSpPr txBox="1"/>
          <p:nvPr/>
        </p:nvSpPr>
        <p:spPr>
          <a:xfrm>
            <a:off x="2252711" y="2174730"/>
            <a:ext cx="6370500" cy="646331"/>
          </a:xfrm>
          <a:prstGeom prst="rect">
            <a:avLst/>
          </a:prstGeom>
          <a:noFill/>
        </p:spPr>
        <p:txBody>
          <a:bodyPr wrap="square" rtlCol="0" anchor="t">
            <a:spAutoFit/>
          </a:bodyPr>
          <a:lstStyle/>
          <a:p>
            <a:pPr algn="just">
              <a:spcBef>
                <a:spcPts val="600"/>
              </a:spcBef>
              <a:spcAft>
                <a:spcPts val="600"/>
              </a:spcAft>
            </a:pPr>
            <a:r>
              <a:rPr lang="en-US"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Mỗi khổ gồm 4 dòng: hai dòng thất ngôn và một dòng lục, một dòng bát kế tiếp nhau liên tục.</a:t>
            </a:r>
          </a:p>
        </p:txBody>
      </p:sp>
      <p:sp>
        <p:nvSpPr>
          <p:cNvPr id="14" name="Text Box 13"/>
          <p:cNvSpPr txBox="1"/>
          <p:nvPr/>
        </p:nvSpPr>
        <p:spPr>
          <a:xfrm>
            <a:off x="2249252" y="2813075"/>
            <a:ext cx="6373959" cy="646331"/>
          </a:xfrm>
          <a:prstGeom prst="rect">
            <a:avLst/>
          </a:prstGeom>
          <a:noFill/>
        </p:spPr>
        <p:txBody>
          <a:bodyPr wrap="square" rtlCol="0" anchor="t">
            <a:spAutoFit/>
          </a:bodyPr>
          <a:lstStyle/>
          <a:p>
            <a:pPr algn="just">
              <a:spcBef>
                <a:spcPts val="600"/>
              </a:spcBef>
              <a:spcAft>
                <a:spcPts val="600"/>
              </a:spcAft>
            </a:pPr>
            <a:r>
              <a:rPr lang="en-US" kern="0" dirty="0">
                <a:effectLst/>
                <a:uFillTx/>
                <a:latin typeface="#9Slide03 Arima Madurai Bold" panose="00000800000000000000" charset="0"/>
                <a:ea typeface="Times New Roman" panose="02020603050405020304" pitchFamily="18" charset="0"/>
                <a:cs typeface="#9Slide03 Arima Madurai Bold" panose="00000800000000000000" charset="0"/>
                <a:sym typeface="+mn-ea"/>
              </a:rPr>
              <a:t>- Riêng khổ đầu: mở đầu bằng câu lục bát  một dạng của thể song thất lục bát.</a:t>
            </a:r>
          </a:p>
        </p:txBody>
      </p:sp>
      <p:sp>
        <p:nvSpPr>
          <p:cNvPr id="10" name="Text Box 9"/>
          <p:cNvSpPr txBox="1"/>
          <p:nvPr/>
        </p:nvSpPr>
        <p:spPr>
          <a:xfrm>
            <a:off x="2299039" y="3685635"/>
            <a:ext cx="6373958" cy="646331"/>
          </a:xfrm>
          <a:prstGeom prst="rect">
            <a:avLst/>
          </a:prstGeom>
          <a:noFill/>
        </p:spPr>
        <p:txBody>
          <a:bodyPr wrap="square" rtlCol="0" anchor="t">
            <a:spAutoFit/>
          </a:bodyPr>
          <a:lstStyle/>
          <a:p>
            <a:pPr indent="0" algn="just" fontAlgn="auto">
              <a:spcBef>
                <a:spcPts val="600"/>
              </a:spcBef>
              <a:spcAft>
                <a:spcPts val="600"/>
              </a:spcAft>
              <a:buNone/>
            </a:pPr>
            <a:r>
              <a:rPr lang="en-US"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Mỗi khổ thơ có hai vần trắc và năm vần bằng; dòng sáu chỉ có vần chân, ba dòng kia vừa có vần chân vừa có vần lưng.</a:t>
            </a:r>
          </a:p>
        </p:txBody>
      </p:sp>
      <p:sp>
        <p:nvSpPr>
          <p:cNvPr id="7" name="TextBox 6">
            <a:extLst>
              <a:ext uri="{FF2B5EF4-FFF2-40B4-BE49-F238E27FC236}">
                <a16:creationId xmlns:a16="http://schemas.microsoft.com/office/drawing/2014/main" xmlns="" id="{8746E810-5B86-FD7F-7CA4-B45C5418BE71}"/>
              </a:ext>
            </a:extLst>
          </p:cNvPr>
          <p:cNvSpPr txBox="1"/>
          <p:nvPr/>
        </p:nvSpPr>
        <p:spPr>
          <a:xfrm>
            <a:off x="327308" y="274248"/>
            <a:ext cx="7125012" cy="646331"/>
          </a:xfrm>
          <a:prstGeom prst="rect">
            <a:avLst/>
          </a:prstGeom>
          <a:noFill/>
        </p:spPr>
        <p:txBody>
          <a:bodyPr wrap="square">
            <a:spAutoFit/>
          </a:bodyPr>
          <a:lstStyle/>
          <a:p>
            <a:pPr marL="342900" indent="-342900" algn="ctr">
              <a:buAutoNum type="arabicPeriod"/>
            </a:pPr>
            <a:r>
              <a:rPr lang="en-US" sz="1800" b="1" dirty="0" err="1">
                <a:effectLst/>
                <a:latin typeface="#9Slide03 BoosterNextFYBlack" panose="02000A03000000020004" pitchFamily="2" charset="0"/>
                <a:ea typeface="Times New Roman" panose="02020603050405020304" pitchFamily="18" charset="0"/>
              </a:rPr>
              <a:t>Các</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yếu</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tố</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hình</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thức</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đặc</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trưng</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thể</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thơ</a:t>
            </a:r>
            <a:r>
              <a:rPr lang="en-US" sz="1800" b="1" dirty="0">
                <a:effectLst/>
                <a:latin typeface="#9Slide03 BoosterNextFYBlack" panose="02000A03000000020004" pitchFamily="2" charset="0"/>
                <a:ea typeface="Times New Roman" panose="02020603050405020304" pitchFamily="18" charset="0"/>
              </a:rPr>
              <a:t> song </a:t>
            </a:r>
            <a:r>
              <a:rPr lang="en-US" sz="1800" b="1" dirty="0" err="1">
                <a:effectLst/>
                <a:latin typeface="#9Slide03 BoosterNextFYBlack" panose="02000A03000000020004" pitchFamily="2" charset="0"/>
                <a:ea typeface="Times New Roman" panose="02020603050405020304" pitchFamily="18" charset="0"/>
              </a:rPr>
              <a:t>thất</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lục</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bát</a:t>
            </a:r>
            <a:endParaRPr lang="en-US" b="1" dirty="0">
              <a:latin typeface="#9Slide03 BoosterNextFYBlack" panose="02000A03000000020004" pitchFamily="2" charset="0"/>
              <a:ea typeface="Times New Roman" panose="02020603050405020304" pitchFamily="18" charset="0"/>
            </a:endParaRPr>
          </a:p>
          <a:p>
            <a:pPr algn="ctr"/>
            <a:r>
              <a:rPr lang="en-US" sz="1800" b="1" dirty="0" err="1">
                <a:effectLst/>
                <a:latin typeface="#9Slide03 BoosterNextFYBlack" panose="02000A03000000020004" pitchFamily="2" charset="0"/>
                <a:ea typeface="Times New Roman" panose="02020603050405020304" pitchFamily="18" charset="0"/>
              </a:rPr>
              <a:t>trong</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bài</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thơ</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Khóc</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Dương</a:t>
            </a:r>
            <a:r>
              <a:rPr lang="en-US" sz="1800" b="1" dirty="0">
                <a:effectLst/>
                <a:latin typeface="#9Slide03 BoosterNextFYBlack" panose="02000A03000000020004" pitchFamily="2" charset="0"/>
                <a:ea typeface="Times New Roman" panose="02020603050405020304" pitchFamily="18" charset="0"/>
              </a:rPr>
              <a:t> </a:t>
            </a:r>
            <a:r>
              <a:rPr lang="en-US" sz="1800" b="1" dirty="0" err="1">
                <a:effectLst/>
                <a:latin typeface="#9Slide03 BoosterNextFYBlack" panose="02000A03000000020004" pitchFamily="2" charset="0"/>
                <a:ea typeface="Times New Roman" panose="02020603050405020304" pitchFamily="18" charset="0"/>
              </a:rPr>
              <a:t>Khuê</a:t>
            </a:r>
            <a:r>
              <a:rPr lang="en-US" sz="1800" b="1" dirty="0">
                <a:effectLst/>
                <a:latin typeface="#9Slide03 BoosterNextFYBlack" panose="02000A03000000020004" pitchFamily="2" charset="0"/>
                <a:ea typeface="Times New Roman" panose="02020603050405020304" pitchFamily="18" charset="0"/>
              </a:rPr>
              <a:t>”</a:t>
            </a:r>
            <a:endParaRPr lang="en-US" sz="1600" dirty="0">
              <a:effectLst/>
              <a:latin typeface="#9Slide03 BoosterNextFYBlack" panose="02000A03000000020004" pitchFamily="2" charset="0"/>
              <a:ea typeface="Times New Roman" panose="02020603050405020304" pitchFamily="18" charset="0"/>
            </a:endParaRPr>
          </a:p>
        </p:txBody>
      </p:sp>
      <p:sp>
        <p:nvSpPr>
          <p:cNvPr id="15" name="TextBox 14">
            <a:hlinkClick r:id="rId4" action="ppaction://hlinkfile"/>
            <a:extLst>
              <a:ext uri="{FF2B5EF4-FFF2-40B4-BE49-F238E27FC236}">
                <a16:creationId xmlns:a16="http://schemas.microsoft.com/office/drawing/2014/main" xmlns="" id="{090320FF-DB79-D411-597F-48A608F47DBF}"/>
              </a:ext>
            </a:extLst>
          </p:cNvPr>
          <p:cNvSpPr txBox="1"/>
          <p:nvPr/>
        </p:nvSpPr>
        <p:spPr>
          <a:xfrm>
            <a:off x="2843808" y="866863"/>
            <a:ext cx="2807226" cy="369332"/>
          </a:xfrm>
          <a:prstGeom prst="rect">
            <a:avLst/>
          </a:prstGeom>
          <a:noFill/>
        </p:spPr>
        <p:txBody>
          <a:bodyPr wrap="square">
            <a:spAutoFit/>
          </a:bodyPr>
          <a:lstStyle/>
          <a:p>
            <a:pPr algn="just">
              <a:spcBef>
                <a:spcPts val="600"/>
              </a:spcBef>
              <a:spcAft>
                <a:spcPts val="600"/>
              </a:spcAft>
            </a:pPr>
            <a:r>
              <a:rPr lang="en-US" sz="1800" b="1" u="sng" dirty="0" err="1">
                <a:solidFill>
                  <a:srgbClr val="0070C0"/>
                </a:solidFill>
                <a:effectLst/>
                <a:latin typeface="#9Slide03 BoosterNextFYBlack" panose="02000A03000000020004" pitchFamily="2" charset="0"/>
                <a:ea typeface="Times New Roman" panose="02020603050405020304" pitchFamily="18" charset="0"/>
              </a:rPr>
              <a:t>PHIẾU</a:t>
            </a:r>
            <a:r>
              <a:rPr lang="en-US" sz="1800" b="1" u="sng" dirty="0">
                <a:solidFill>
                  <a:srgbClr val="0070C0"/>
                </a:solidFill>
                <a:effectLst/>
                <a:latin typeface="#9Slide03 BoosterNextFYBlack" panose="02000A03000000020004" pitchFamily="2" charset="0"/>
                <a:ea typeface="Times New Roman" panose="02020603050405020304" pitchFamily="18" charset="0"/>
              </a:rPr>
              <a:t> </a:t>
            </a:r>
            <a:r>
              <a:rPr lang="en-US" sz="1800" b="1" u="sng" dirty="0" err="1">
                <a:solidFill>
                  <a:srgbClr val="0070C0"/>
                </a:solidFill>
                <a:effectLst/>
                <a:latin typeface="#9Slide03 BoosterNextFYBlack" panose="02000A03000000020004" pitchFamily="2" charset="0"/>
                <a:ea typeface="Times New Roman" panose="02020603050405020304" pitchFamily="18" charset="0"/>
              </a:rPr>
              <a:t>HỌC</a:t>
            </a:r>
            <a:r>
              <a:rPr lang="en-US" sz="1800" b="1" u="sng" dirty="0">
                <a:solidFill>
                  <a:srgbClr val="0070C0"/>
                </a:solidFill>
                <a:effectLst/>
                <a:latin typeface="#9Slide03 BoosterNextFYBlack" panose="02000A03000000020004" pitchFamily="2" charset="0"/>
                <a:ea typeface="Times New Roman" panose="02020603050405020304" pitchFamily="18" charset="0"/>
              </a:rPr>
              <a:t> </a:t>
            </a:r>
            <a:r>
              <a:rPr lang="en-US" sz="1800" b="1" u="sng" dirty="0" err="1">
                <a:solidFill>
                  <a:srgbClr val="0070C0"/>
                </a:solidFill>
                <a:effectLst/>
                <a:latin typeface="#9Slide03 BoosterNextFYBlack" panose="02000A03000000020004" pitchFamily="2" charset="0"/>
                <a:ea typeface="Times New Roman" panose="02020603050405020304" pitchFamily="18" charset="0"/>
              </a:rPr>
              <a:t>TẬP</a:t>
            </a:r>
            <a:r>
              <a:rPr lang="en-US" sz="1800" b="1" u="sng" dirty="0">
                <a:solidFill>
                  <a:srgbClr val="0070C0"/>
                </a:solidFill>
                <a:effectLst/>
                <a:latin typeface="#9Slide03 BoosterNextFYBlack" panose="02000A03000000020004" pitchFamily="2" charset="0"/>
                <a:ea typeface="Times New Roman" panose="02020603050405020304" pitchFamily="18" charset="0"/>
              </a:rPr>
              <a:t> </a:t>
            </a:r>
            <a:r>
              <a:rPr lang="en-US" sz="1800" b="1" u="sng" dirty="0" err="1">
                <a:solidFill>
                  <a:srgbClr val="0070C0"/>
                </a:solidFill>
                <a:effectLst/>
                <a:latin typeface="#9Slide03 BoosterNextFYBlack" panose="02000A03000000020004" pitchFamily="2" charset="0"/>
                <a:ea typeface="Times New Roman" panose="02020603050405020304" pitchFamily="18" charset="0"/>
              </a:rPr>
              <a:t>SỐ</a:t>
            </a:r>
            <a:r>
              <a:rPr lang="en-US" sz="1800" b="1" u="sng" dirty="0">
                <a:solidFill>
                  <a:srgbClr val="0070C0"/>
                </a:solidFill>
                <a:effectLst/>
                <a:latin typeface="#9Slide03 BoosterNextFYBlack" panose="02000A03000000020004" pitchFamily="2" charset="0"/>
                <a:ea typeface="Times New Roman" panose="02020603050405020304" pitchFamily="18" charset="0"/>
              </a:rPr>
              <a:t> 1</a:t>
            </a:r>
            <a:endParaRPr lang="en-US" sz="1600" u="sng" dirty="0">
              <a:solidFill>
                <a:srgbClr val="0070C0"/>
              </a:solidFill>
              <a:effectLst/>
              <a:latin typeface="#9Slide03 BoosterNextFYBlack" panose="02000A03000000020004" pitchFamily="2" charset="0"/>
              <a:ea typeface="Times New Roman" panose="02020603050405020304" pitchFamily="18" charset="0"/>
            </a:endParaRPr>
          </a:p>
        </p:txBody>
      </p:sp>
    </p:spTree>
    <p:extLst>
      <p:ext uri="{BB962C8B-B14F-4D97-AF65-F5344CB8AC3E}">
        <p14:creationId xmlns:p14="http://schemas.microsoft.com/office/powerpoint/2010/main" val="197108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A5A20A4-D08C-1730-4652-54400EF071AF}"/>
              </a:ext>
            </a:extLst>
          </p:cNvPr>
          <p:cNvPicPr>
            <a:picLocks noChangeAspect="1"/>
          </p:cNvPicPr>
          <p:nvPr/>
        </p:nvPicPr>
        <p:blipFill>
          <a:blip r:embed="rId2"/>
          <a:stretch>
            <a:fillRect/>
          </a:stretch>
        </p:blipFill>
        <p:spPr>
          <a:xfrm>
            <a:off x="323528" y="0"/>
            <a:ext cx="4544059" cy="1187345"/>
          </a:xfrm>
          <a:prstGeom prst="rect">
            <a:avLst/>
          </a:prstGeom>
        </p:spPr>
      </p:pic>
      <p:sp>
        <p:nvSpPr>
          <p:cNvPr id="5" name="Freeform 5"/>
          <p:cNvSpPr/>
          <p:nvPr/>
        </p:nvSpPr>
        <p:spPr>
          <a:xfrm>
            <a:off x="15725887" y="1922623"/>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4069414505"/>
              </p:ext>
            </p:extLst>
          </p:nvPr>
        </p:nvGraphicFramePr>
        <p:xfrm>
          <a:off x="539552" y="1419622"/>
          <a:ext cx="8064896" cy="3075035"/>
        </p:xfrm>
        <a:graphic>
          <a:graphicData uri="http://schemas.openxmlformats.org/drawingml/2006/table">
            <a:tbl>
              <a:tblPr firstRow="1" firstCol="1" bandRow="1">
                <a:tableStyleId>{21E4AEA4-8DFA-4A89-87EB-49C32662AFE0}</a:tableStyleId>
              </a:tblPr>
              <a:tblGrid>
                <a:gridCol w="1440160">
                  <a:extLst>
                    <a:ext uri="{9D8B030D-6E8A-4147-A177-3AD203B41FA5}">
                      <a16:colId xmlns:a16="http://schemas.microsoft.com/office/drawing/2014/main" xmlns="" val="20000"/>
                    </a:ext>
                  </a:extLst>
                </a:gridCol>
                <a:gridCol w="6624736">
                  <a:extLst>
                    <a:ext uri="{9D8B030D-6E8A-4147-A177-3AD203B41FA5}">
                      <a16:colId xmlns:a16="http://schemas.microsoft.com/office/drawing/2014/main" xmlns="" val="20001"/>
                    </a:ext>
                  </a:extLst>
                </a:gridCol>
              </a:tblGrid>
              <a:tr h="720080">
                <a:tc>
                  <a:txBody>
                    <a:bodyPr/>
                    <a:lstStyle/>
                    <a:p>
                      <a:pPr marL="0" marR="0" algn="ctr">
                        <a:spcBef>
                          <a:spcPts val="0"/>
                        </a:spcBef>
                        <a:spcAft>
                          <a:spcPts val="0"/>
                        </a:spcAft>
                      </a:pPr>
                      <a:r>
                        <a:rPr lang="en-US" sz="1800" dirty="0" err="1">
                          <a:effectLst/>
                          <a:latin typeface="#9Slide03 BoosterNextFYBlack" panose="02000A03000000020004" pitchFamily="2" charset="0"/>
                          <a:cs typeface="#9Slide03 Arima Madurai Bold" panose="00000800000000000000" charset="0"/>
                        </a:rPr>
                        <a:t>Đặc</a:t>
                      </a:r>
                      <a:r>
                        <a:rPr lang="en-US" sz="1800" dirty="0">
                          <a:effectLst/>
                          <a:latin typeface="#9Slide03 BoosterNextFYBlack" panose="02000A03000000020004" pitchFamily="2" charset="0"/>
                          <a:cs typeface="#9Slide03 Arima Madurai Bold" panose="00000800000000000000" charset="0"/>
                        </a:rPr>
                        <a:t> </a:t>
                      </a:r>
                      <a:r>
                        <a:rPr lang="en-US" sz="1800" dirty="0" err="1">
                          <a:effectLst/>
                          <a:latin typeface="#9Slide03 BoosterNextFYBlack" panose="02000A03000000020004" pitchFamily="2" charset="0"/>
                          <a:cs typeface="#9Slide03 Arima Madurai Bold" panose="00000800000000000000" charset="0"/>
                        </a:rPr>
                        <a:t>trưng</a:t>
                      </a:r>
                      <a:endParaRPr lang="en-US" sz="1800" dirty="0">
                        <a:effectLst/>
                        <a:latin typeface="#9Slide03 BoosterNextFYBlack" panose="02000A03000000020004" pitchFamily="2" charset="0"/>
                        <a:cs typeface="#9Slide03 Arima Madurai Bold" panose="00000800000000000000" charset="0"/>
                      </a:endParaRPr>
                    </a:p>
                    <a:p>
                      <a:pPr marL="0" marR="0" algn="ctr">
                        <a:spcBef>
                          <a:spcPts val="0"/>
                        </a:spcBef>
                        <a:spcAft>
                          <a:spcPts val="0"/>
                        </a:spcAft>
                      </a:pPr>
                      <a:r>
                        <a:rPr lang="en-US" sz="1800" dirty="0" err="1">
                          <a:effectLst/>
                          <a:latin typeface="#9Slide03 BoosterNextFYBlack" panose="02000A03000000020004" pitchFamily="2" charset="0"/>
                          <a:cs typeface="#9Slide03 Arima Madurai Bold" panose="00000800000000000000" charset="0"/>
                        </a:rPr>
                        <a:t>thể</a:t>
                      </a:r>
                      <a:r>
                        <a:rPr lang="en-US" sz="1800" dirty="0">
                          <a:effectLst/>
                          <a:latin typeface="#9Slide03 BoosterNextFYBlack" panose="02000A03000000020004" pitchFamily="2" charset="0"/>
                          <a:cs typeface="#9Slide03 Arima Madurai Bold" panose="00000800000000000000" charset="0"/>
                        </a:rPr>
                        <a:t> </a:t>
                      </a:r>
                      <a:r>
                        <a:rPr lang="en-US" sz="1800" dirty="0" err="1">
                          <a:effectLst/>
                          <a:latin typeface="#9Slide03 BoosterNextFYBlack" panose="02000A03000000020004" pitchFamily="2" charset="0"/>
                          <a:cs typeface="#9Slide03 Arima Madurai Bold" panose="00000800000000000000" charset="0"/>
                        </a:rPr>
                        <a:t>loại</a:t>
                      </a:r>
                      <a:endParaRPr lang="en-US" sz="1800" dirty="0">
                        <a:effectLst/>
                        <a:latin typeface="#9Slide03 BoosterNextFYBlack" panose="02000A03000000020004" pitchFamily="2" charset="0"/>
                        <a:cs typeface="#9Slide03 Arima Madurai Bold" panose="00000800000000000000" charset="0"/>
                      </a:endParaRPr>
                    </a:p>
                  </a:txBody>
                  <a:tcPr marL="21484" marR="21484" marT="0" marB="0" anchor="ctr">
                    <a:solidFill>
                      <a:srgbClr val="524B3A"/>
                    </a:solidFill>
                  </a:tcPr>
                </a:tc>
                <a:tc>
                  <a:txBody>
                    <a:bodyPr/>
                    <a:lstStyle/>
                    <a:p>
                      <a:pPr marL="0" marR="0" algn="ctr">
                        <a:spcBef>
                          <a:spcPts val="600"/>
                        </a:spcBef>
                        <a:spcAft>
                          <a:spcPts val="600"/>
                        </a:spcAft>
                      </a:pPr>
                      <a:r>
                        <a:rPr lang="en-US" sz="1800" dirty="0" err="1">
                          <a:effectLst/>
                          <a:latin typeface="#9Slide03 BoosterNextFYBlack" panose="02000A03000000020004" pitchFamily="2" charset="0"/>
                          <a:cs typeface="#9Slide03 Arima Madurai Bold" panose="00000800000000000000" charset="0"/>
                        </a:rPr>
                        <a:t>Biểu</a:t>
                      </a:r>
                      <a:r>
                        <a:rPr lang="en-US" sz="1800" dirty="0">
                          <a:effectLst/>
                          <a:latin typeface="#9Slide03 BoosterNextFYBlack" panose="02000A03000000020004" pitchFamily="2" charset="0"/>
                          <a:cs typeface="#9Slide03 Arima Madurai Bold" panose="00000800000000000000" charset="0"/>
                        </a:rPr>
                        <a:t> </a:t>
                      </a:r>
                      <a:r>
                        <a:rPr lang="en-US" sz="1800" dirty="0" err="1">
                          <a:effectLst/>
                          <a:latin typeface="#9Slide03 BoosterNextFYBlack" panose="02000A03000000020004" pitchFamily="2" charset="0"/>
                          <a:cs typeface="#9Slide03 Arima Madurai Bold" panose="00000800000000000000" charset="0"/>
                        </a:rPr>
                        <a:t>hiện</a:t>
                      </a:r>
                      <a:r>
                        <a:rPr lang="en-US" sz="1800" dirty="0">
                          <a:effectLst/>
                          <a:latin typeface="#9Slide03 BoosterNextFYBlack" panose="02000A03000000020004" pitchFamily="2" charset="0"/>
                          <a:cs typeface="#9Slide03 Arima Madurai Bold" panose="00000800000000000000" charset="0"/>
                        </a:rPr>
                        <a:t> </a:t>
                      </a:r>
                      <a:r>
                        <a:rPr lang="en-US" sz="1800" dirty="0" err="1">
                          <a:effectLst/>
                          <a:latin typeface="#9Slide03 BoosterNextFYBlack" panose="02000A03000000020004" pitchFamily="2" charset="0"/>
                          <a:cs typeface="#9Slide03 Arima Madurai Bold" panose="00000800000000000000" charset="0"/>
                        </a:rPr>
                        <a:t>trong</a:t>
                      </a:r>
                      <a:r>
                        <a:rPr lang="en-US" sz="1800" dirty="0">
                          <a:effectLst/>
                          <a:latin typeface="#9Slide03 BoosterNextFYBlack" panose="02000A03000000020004" pitchFamily="2" charset="0"/>
                          <a:cs typeface="#9Slide03 Arima Madurai Bold" panose="00000800000000000000" charset="0"/>
                        </a:rPr>
                        <a:t> </a:t>
                      </a:r>
                      <a:r>
                        <a:rPr lang="en-US" sz="1800" dirty="0" err="1">
                          <a:effectLst/>
                          <a:latin typeface="#9Slide03 BoosterNextFYBlack" panose="02000A03000000020004" pitchFamily="2" charset="0"/>
                          <a:cs typeface="#9Slide03 Arima Madurai Bold" panose="00000800000000000000" charset="0"/>
                        </a:rPr>
                        <a:t>văn</a:t>
                      </a:r>
                      <a:r>
                        <a:rPr lang="en-US" sz="1800" dirty="0">
                          <a:effectLst/>
                          <a:latin typeface="#9Slide03 BoosterNextFYBlack" panose="02000A03000000020004" pitchFamily="2" charset="0"/>
                          <a:cs typeface="#9Slide03 Arima Madurai Bold" panose="00000800000000000000" charset="0"/>
                        </a:rPr>
                        <a:t> </a:t>
                      </a:r>
                      <a:r>
                        <a:rPr lang="en-US" sz="1800" dirty="0" err="1">
                          <a:effectLst/>
                          <a:latin typeface="#9Slide03 BoosterNextFYBlack" panose="02000A03000000020004" pitchFamily="2" charset="0"/>
                          <a:cs typeface="#9Slide03 Arima Madurai Bold" panose="00000800000000000000" charset="0"/>
                        </a:rPr>
                        <a:t>bản</a:t>
                      </a:r>
                      <a:endParaRPr lang="en-US" sz="1800" dirty="0">
                        <a:effectLst/>
                        <a:latin typeface="#9Slide03 BoosterNextFYBlack" panose="02000A03000000020004" pitchFamily="2" charset="0"/>
                        <a:cs typeface="#9Slide03 Arima Madurai Bold" panose="00000800000000000000" charset="0"/>
                      </a:endParaRPr>
                    </a:p>
                  </a:txBody>
                  <a:tcPr marL="21484" marR="21484" marT="0" marB="0" anchor="ctr">
                    <a:solidFill>
                      <a:srgbClr val="524B3A"/>
                    </a:solidFill>
                  </a:tcPr>
                </a:tc>
                <a:extLst>
                  <a:ext uri="{0D108BD9-81ED-4DB2-BD59-A6C34878D82A}">
                    <a16:rowId xmlns:a16="http://schemas.microsoft.com/office/drawing/2014/main" xmlns="" val="10000"/>
                  </a:ext>
                </a:extLst>
              </a:tr>
              <a:tr h="2354955">
                <a:tc>
                  <a:txBody>
                    <a:bodyPr/>
                    <a:lstStyle/>
                    <a:p>
                      <a:pPr marL="0" marR="0" algn="ctr">
                        <a:lnSpc>
                          <a:spcPct val="90000"/>
                        </a:lnSpc>
                        <a:spcBef>
                          <a:spcPts val="600"/>
                        </a:spcBef>
                        <a:spcAft>
                          <a:spcPts val="600"/>
                        </a:spcAft>
                        <a:buNone/>
                      </a:pPr>
                      <a:r>
                        <a:rPr lang="en-US" sz="1800" b="1" dirty="0">
                          <a:solidFill>
                            <a:schemeClr val="bg1"/>
                          </a:solidFill>
                          <a:effectLst/>
                          <a:latin typeface="#9Slide03 Arima Madurai Bold" panose="00000800000000000000" charset="0"/>
                          <a:ea typeface="Times New Roman" panose="02020603050405020304" pitchFamily="18" charset="0"/>
                          <a:cs typeface="#9Slide03 Arima Madurai Bold" panose="00000800000000000000" charset="0"/>
                        </a:rPr>
                        <a:t>3. Nhịp</a:t>
                      </a:r>
                    </a:p>
                  </a:txBody>
                  <a:tcPr marL="21484" marR="21484" marT="0" marB="0" anchor="ctr">
                    <a:solidFill>
                      <a:srgbClr val="C3B49D"/>
                    </a:solidFill>
                  </a:tcPr>
                </a:tc>
                <a:tc>
                  <a:txBody>
                    <a:bodyPr/>
                    <a:lstStyle/>
                    <a:p>
                      <a:pPr indent="0" fontAlgn="auto">
                        <a:lnSpc>
                          <a:spcPct val="50000"/>
                        </a:lnSpc>
                        <a:buNone/>
                      </a:pPr>
                      <a:endParaRPr lang="en-US" sz="1800" dirty="0">
                        <a:effectLst/>
                        <a:latin typeface="Bahnschrift SemiBold SemiConden" charset="0"/>
                        <a:ea typeface="Times New Roman" panose="02020603050405020304" pitchFamily="18" charset="0"/>
                        <a:cs typeface="Bahnschrift SemiBold SemiConden" charset="0"/>
                      </a:endParaRPr>
                    </a:p>
                  </a:txBody>
                  <a:tcPr marL="68580" marR="68580" marT="0" marB="0">
                    <a:solidFill>
                      <a:srgbClr val="C3B49D"/>
                    </a:solidFill>
                  </a:tcPr>
                </a:tc>
                <a:extLst>
                  <a:ext uri="{0D108BD9-81ED-4DB2-BD59-A6C34878D82A}">
                    <a16:rowId xmlns:a16="http://schemas.microsoft.com/office/drawing/2014/main" xmlns="" val="10003"/>
                  </a:ext>
                </a:extLst>
              </a:tr>
            </a:tbl>
          </a:graphicData>
        </a:graphic>
      </p:graphicFrame>
      <p:sp>
        <p:nvSpPr>
          <p:cNvPr id="12" name="Text Box 11"/>
          <p:cNvSpPr txBox="1"/>
          <p:nvPr/>
        </p:nvSpPr>
        <p:spPr>
          <a:xfrm>
            <a:off x="2051720" y="2211710"/>
            <a:ext cx="6408712" cy="224676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 </a:t>
            </a:r>
            <a:r>
              <a:rPr kumimoji="0" lang="en-US" sz="1400" b="0" i="0" u="none" strike="noStrike" kern="1200" cap="none" spc="0" normalizeH="0" baseline="0" noProof="0" dirty="0" err="1">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Nhịp</a:t>
            </a:r>
            <a:r>
              <a:rPr kumimoji="0" lang="en-US" sz="1400" b="0" i="0"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câu song thất ngắt nhịp ¾, 3/2/2; câu lục bát ngắt nhịp chẵn.</a:t>
            </a:r>
            <a:endParaRPr kumimoji="0" lang="en-US" sz="1400" b="0" i="0"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VD:</a:t>
            </a:r>
            <a:endParaRPr kumimoji="0" lang="en-US" sz="1400" b="0" i="0"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a:t>
            </a: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Bác chẳng ở,/dẫu </a:t>
            </a:r>
            <a:r>
              <a:rPr kumimoji="0" lang="en-US" sz="1400" b="1" i="1" u="none" strike="noStrike" kern="1200" cap="none" spc="0" normalizeH="0" baseline="0" noProof="0" dirty="0">
                <a:ln>
                  <a:noFill/>
                </a:ln>
                <a:solidFill>
                  <a:prstClr val="black"/>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mn-ea"/>
              </a:rPr>
              <a:t>van</a:t>
            </a: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chẳng </a:t>
            </a:r>
            <a:r>
              <a:rPr kumimoji="0" lang="en-US" sz="1400" b="1" i="1" u="none" strike="noStrike" kern="1200" cap="none" spc="0" normalizeH="0" baseline="0" noProof="0" dirty="0">
                <a:ln>
                  <a:noFill/>
                </a:ln>
                <a:solidFill>
                  <a:prstClr val="black"/>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mn-ea"/>
              </a:rPr>
              <a:t>ở</a:t>
            </a: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a:t>
            </a:r>
            <a:endPar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B                 T</a:t>
            </a:r>
            <a:endPar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Tôi tuy thương, /lấy </a:t>
            </a:r>
            <a:r>
              <a:rPr kumimoji="0" lang="en-US" sz="1400" b="1" i="1" u="none" strike="noStrike" kern="1200" cap="none" spc="0" normalizeH="0" baseline="0" noProof="0" dirty="0">
                <a:ln>
                  <a:noFill/>
                </a:ln>
                <a:solidFill>
                  <a:prstClr val="black"/>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mn-ea"/>
              </a:rPr>
              <a:t>nhớ</a:t>
            </a: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làm </a:t>
            </a:r>
            <a:r>
              <a:rPr kumimoji="0" lang="en-US" sz="1400" b="1" i="1" u="none" strike="noStrike" kern="1200" cap="none" spc="0" normalizeH="0" baseline="0" noProof="0" dirty="0">
                <a:ln>
                  <a:noFill/>
                </a:ln>
                <a:solidFill>
                  <a:prstClr val="black"/>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mn-ea"/>
              </a:rPr>
              <a:t>thương</a:t>
            </a: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a:t>
            </a:r>
            <a:endPar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T                  B                             </a:t>
            </a:r>
            <a:endPar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Tuổi</a:t>
            </a: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già/hạt lệ/như </a:t>
            </a:r>
            <a:r>
              <a:rPr kumimoji="0" lang="en-US" sz="1400" b="1" i="1" u="none" strike="noStrike" kern="1200" cap="none" spc="0" normalizeH="0" baseline="0" noProof="0" dirty="0">
                <a:ln>
                  <a:noFill/>
                </a:ln>
                <a:solidFill>
                  <a:prstClr val="black"/>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mn-ea"/>
              </a:rPr>
              <a:t>sương</a:t>
            </a: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a:t>
            </a:r>
            <a:endPar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B</a:t>
            </a:r>
            <a:endPar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Hơi đâu chuốc lấy /hai </a:t>
            </a:r>
            <a:r>
              <a:rPr kumimoji="0" lang="en-US" sz="1400" b="1" i="1" u="none" strike="noStrike" kern="1200" cap="none" spc="0" normalizeH="0" baseline="0" noProof="0" dirty="0">
                <a:ln>
                  <a:noFill/>
                </a:ln>
                <a:solidFill>
                  <a:prstClr val="black"/>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mn-ea"/>
              </a:rPr>
              <a:t>hàng</a:t>
            </a: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chứa </a:t>
            </a:r>
            <a:r>
              <a:rPr kumimoji="0" lang="en-US" sz="1400" b="1" i="1" u="none" strike="noStrike" kern="1200" cap="none" spc="0" normalizeH="0" baseline="0" noProof="0" dirty="0">
                <a:ln>
                  <a:noFill/>
                </a:ln>
                <a:solidFill>
                  <a:prstClr val="black"/>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mn-ea"/>
              </a:rPr>
              <a:t>chan</a:t>
            </a:r>
            <a:r>
              <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a:t>
            </a:r>
            <a:endParaRPr kumimoji="0" lang="en-US" sz="1400" b="0" i="1"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9Slide03 Arima Madurai Bold" panose="00000800000000000000" charset="0"/>
                <a:ea typeface="Times New Roman" panose="02020603050405020304" pitchFamily="18" charset="0"/>
                <a:cs typeface="#9Slide03 Arima Madurai Bold" panose="00000800000000000000" charset="0"/>
                <a:sym typeface="+mn-ea"/>
              </a:rPr>
              <a:t>                                        B                B</a:t>
            </a:r>
          </a:p>
        </p:txBody>
      </p:sp>
      <p:sp>
        <p:nvSpPr>
          <p:cNvPr id="7" name="TextBox 6">
            <a:extLst>
              <a:ext uri="{FF2B5EF4-FFF2-40B4-BE49-F238E27FC236}">
                <a16:creationId xmlns:a16="http://schemas.microsoft.com/office/drawing/2014/main" xmlns="" id="{8746E810-5B86-FD7F-7CA4-B45C5418BE71}"/>
              </a:ext>
            </a:extLst>
          </p:cNvPr>
          <p:cNvSpPr txBox="1"/>
          <p:nvPr/>
        </p:nvSpPr>
        <p:spPr>
          <a:xfrm>
            <a:off x="327308" y="274248"/>
            <a:ext cx="7125012" cy="646331"/>
          </a:xfrm>
          <a:prstGeom prst="rect">
            <a:avLst/>
          </a:prstGeom>
          <a:noFill/>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Các</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yếu</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tố</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hình</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thức</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đặc</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trưng</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thể</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thơ</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song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thất</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lục</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bát</a:t>
            </a:r>
            <a:endPar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trong</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bài</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thơ</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Khóc</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Dương</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Khuê</a:t>
            </a:r>
            <a:r>
              <a:rPr kumimoji="0" lang="en-US" sz="18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endParaRPr>
          </a:p>
        </p:txBody>
      </p:sp>
      <p:sp>
        <p:nvSpPr>
          <p:cNvPr id="15" name="TextBox 14">
            <a:hlinkClick r:id="rId4" action="ppaction://hlinkfile"/>
            <a:extLst>
              <a:ext uri="{FF2B5EF4-FFF2-40B4-BE49-F238E27FC236}">
                <a16:creationId xmlns:a16="http://schemas.microsoft.com/office/drawing/2014/main" xmlns="" id="{090320FF-DB79-D411-597F-48A608F47DBF}"/>
              </a:ext>
            </a:extLst>
          </p:cNvPr>
          <p:cNvSpPr txBox="1"/>
          <p:nvPr/>
        </p:nvSpPr>
        <p:spPr>
          <a:xfrm>
            <a:off x="2843808" y="866863"/>
            <a:ext cx="2807226"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1800" b="1" i="0" u="sng" strike="noStrike" kern="1200" cap="none" spc="0" normalizeH="0" baseline="0" noProof="0" dirty="0" err="1">
                <a:ln>
                  <a:noFill/>
                </a:ln>
                <a:solidFill>
                  <a:srgbClr val="0070C0"/>
                </a:solidFill>
                <a:effectLst/>
                <a:uLnTx/>
                <a:uFillTx/>
                <a:latin typeface="#9Slide03 BoosterNextFYBlack" panose="02000A03000000020004" pitchFamily="2" charset="0"/>
                <a:ea typeface="Times New Roman" panose="02020603050405020304" pitchFamily="18" charset="0"/>
                <a:cs typeface="+mn-cs"/>
              </a:rPr>
              <a:t>PHIẾU</a:t>
            </a:r>
            <a:r>
              <a:rPr kumimoji="0" lang="en-US" sz="1800" b="1" i="0" u="sng" strike="noStrike" kern="1200" cap="none" spc="0" normalizeH="0" baseline="0" noProof="0" dirty="0">
                <a:ln>
                  <a:noFill/>
                </a:ln>
                <a:solidFill>
                  <a:srgbClr val="0070C0"/>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sng" strike="noStrike" kern="1200" cap="none" spc="0" normalizeH="0" baseline="0" noProof="0" dirty="0" err="1">
                <a:ln>
                  <a:noFill/>
                </a:ln>
                <a:solidFill>
                  <a:srgbClr val="0070C0"/>
                </a:solidFill>
                <a:effectLst/>
                <a:uLnTx/>
                <a:uFillTx/>
                <a:latin typeface="#9Slide03 BoosterNextFYBlack" panose="02000A03000000020004" pitchFamily="2" charset="0"/>
                <a:ea typeface="Times New Roman" panose="02020603050405020304" pitchFamily="18" charset="0"/>
                <a:cs typeface="+mn-cs"/>
              </a:rPr>
              <a:t>HỌC</a:t>
            </a:r>
            <a:r>
              <a:rPr kumimoji="0" lang="en-US" sz="1800" b="1" i="0" u="sng" strike="noStrike" kern="1200" cap="none" spc="0" normalizeH="0" baseline="0" noProof="0" dirty="0">
                <a:ln>
                  <a:noFill/>
                </a:ln>
                <a:solidFill>
                  <a:srgbClr val="0070C0"/>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sng" strike="noStrike" kern="1200" cap="none" spc="0" normalizeH="0" baseline="0" noProof="0" dirty="0" err="1">
                <a:ln>
                  <a:noFill/>
                </a:ln>
                <a:solidFill>
                  <a:srgbClr val="0070C0"/>
                </a:solidFill>
                <a:effectLst/>
                <a:uLnTx/>
                <a:uFillTx/>
                <a:latin typeface="#9Slide03 BoosterNextFYBlack" panose="02000A03000000020004" pitchFamily="2" charset="0"/>
                <a:ea typeface="Times New Roman" panose="02020603050405020304" pitchFamily="18" charset="0"/>
                <a:cs typeface="+mn-cs"/>
              </a:rPr>
              <a:t>TẬP</a:t>
            </a:r>
            <a:r>
              <a:rPr kumimoji="0" lang="en-US" sz="1800" b="1" i="0" u="sng" strike="noStrike" kern="1200" cap="none" spc="0" normalizeH="0" baseline="0" noProof="0" dirty="0">
                <a:ln>
                  <a:noFill/>
                </a:ln>
                <a:solidFill>
                  <a:srgbClr val="0070C0"/>
                </a:solidFill>
                <a:effectLst/>
                <a:uLnTx/>
                <a:uFillTx/>
                <a:latin typeface="#9Slide03 BoosterNextFYBlack" panose="02000A03000000020004" pitchFamily="2" charset="0"/>
                <a:ea typeface="Times New Roman" panose="02020603050405020304" pitchFamily="18" charset="0"/>
                <a:cs typeface="+mn-cs"/>
              </a:rPr>
              <a:t> </a:t>
            </a:r>
            <a:r>
              <a:rPr kumimoji="0" lang="en-US" sz="1800" b="1" i="0" u="sng" strike="noStrike" kern="1200" cap="none" spc="0" normalizeH="0" baseline="0" noProof="0" dirty="0" err="1">
                <a:ln>
                  <a:noFill/>
                </a:ln>
                <a:solidFill>
                  <a:srgbClr val="0070C0"/>
                </a:solidFill>
                <a:effectLst/>
                <a:uLnTx/>
                <a:uFillTx/>
                <a:latin typeface="#9Slide03 BoosterNextFYBlack" panose="02000A03000000020004" pitchFamily="2" charset="0"/>
                <a:ea typeface="Times New Roman" panose="02020603050405020304" pitchFamily="18" charset="0"/>
                <a:cs typeface="+mn-cs"/>
              </a:rPr>
              <a:t>SỐ</a:t>
            </a:r>
            <a:r>
              <a:rPr kumimoji="0" lang="en-US" sz="1800" b="1" i="0" u="sng" strike="noStrike" kern="1200" cap="none" spc="0" normalizeH="0" baseline="0" noProof="0" dirty="0">
                <a:ln>
                  <a:noFill/>
                </a:ln>
                <a:solidFill>
                  <a:srgbClr val="0070C0"/>
                </a:solidFill>
                <a:effectLst/>
                <a:uLnTx/>
                <a:uFillTx/>
                <a:latin typeface="#9Slide03 BoosterNextFYBlack" panose="02000A03000000020004" pitchFamily="2" charset="0"/>
                <a:ea typeface="Times New Roman" panose="02020603050405020304" pitchFamily="18" charset="0"/>
                <a:cs typeface="+mn-cs"/>
              </a:rPr>
              <a:t> 1</a:t>
            </a:r>
            <a:endParaRPr kumimoji="0" lang="en-US" sz="1600" b="0" i="0" u="sng" strike="noStrike" kern="1200" cap="none" spc="0" normalizeH="0" baseline="0" noProof="0" dirty="0">
              <a:ln>
                <a:noFill/>
              </a:ln>
              <a:solidFill>
                <a:srgbClr val="0070C0"/>
              </a:solidFill>
              <a:effectLst/>
              <a:uLnTx/>
              <a:uFillTx/>
              <a:latin typeface="#9Slide03 BoosterNextFYBlack" panose="02000A03000000020004" pitchFamily="2" charset="0"/>
              <a:ea typeface="Times New Roman" panose="02020603050405020304" pitchFamily="18" charset="0"/>
              <a:cs typeface="+mn-cs"/>
            </a:endParaRPr>
          </a:p>
        </p:txBody>
      </p:sp>
    </p:spTree>
    <p:extLst>
      <p:ext uri="{BB962C8B-B14F-4D97-AF65-F5344CB8AC3E}">
        <p14:creationId xmlns:p14="http://schemas.microsoft.com/office/powerpoint/2010/main" val="309661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A5A20A4-D08C-1730-4652-54400EF071AF}"/>
              </a:ext>
            </a:extLst>
          </p:cNvPr>
          <p:cNvPicPr>
            <a:picLocks noChangeAspect="1"/>
          </p:cNvPicPr>
          <p:nvPr/>
        </p:nvPicPr>
        <p:blipFill>
          <a:blip r:embed="rId2"/>
          <a:stretch>
            <a:fillRect/>
          </a:stretch>
        </p:blipFill>
        <p:spPr>
          <a:xfrm>
            <a:off x="323528" y="0"/>
            <a:ext cx="4544059" cy="1187345"/>
          </a:xfrm>
          <a:prstGeom prst="rect">
            <a:avLst/>
          </a:prstGeom>
        </p:spPr>
      </p:pic>
      <p:sp>
        <p:nvSpPr>
          <p:cNvPr id="10" name="TextBox 10"/>
          <p:cNvSpPr txBox="1"/>
          <p:nvPr/>
        </p:nvSpPr>
        <p:spPr>
          <a:xfrm>
            <a:off x="539551" y="1131590"/>
            <a:ext cx="8064897" cy="3539430"/>
          </a:xfrm>
          <a:prstGeom prst="rect">
            <a:avLst/>
          </a:prstGeom>
        </p:spPr>
        <p:txBody>
          <a:bodyPr wrap="square" lIns="0" tIns="0" rIns="0" bIns="0" rtlCol="0" anchor="t">
            <a:spAutoFit/>
          </a:bodyPr>
          <a:lstStyle/>
          <a:p>
            <a:pPr algn="ctr">
              <a:spcBef>
                <a:spcPts val="600"/>
              </a:spcBef>
              <a:spcAft>
                <a:spcPts val="600"/>
              </a:spcAft>
            </a:pPr>
            <a:r>
              <a:rPr lang="en-US" i="1" dirty="0">
                <a:solidFill>
                  <a:srgbClr val="302C2C"/>
                </a:solidFill>
                <a:latin typeface="#9Slide03 Arima Madurai Bold" panose="00000800000000000000" charset="0"/>
                <a:cs typeface="#9Slide03 Arima Madurai Bold" panose="00000800000000000000" charset="0"/>
              </a:rPr>
              <a:t>“</a:t>
            </a:r>
            <a:r>
              <a:rPr lang="en-US" i="1" dirty="0" err="1">
                <a:solidFill>
                  <a:srgbClr val="302C2C"/>
                </a:solidFill>
                <a:latin typeface="#9Slide03 Arima Madurai Bold" panose="00000800000000000000" charset="0"/>
                <a:cs typeface="#9Slide03 Arima Madurai Bold" panose="00000800000000000000" charset="0"/>
              </a:rPr>
              <a:t>Bác</a:t>
            </a:r>
            <a:r>
              <a:rPr lang="en-US" i="1" dirty="0">
                <a:solidFill>
                  <a:srgbClr val="302C2C"/>
                </a:solidFill>
                <a:latin typeface="#9Slide03 Arima Madurai Bold" panose="00000800000000000000" charset="0"/>
                <a:cs typeface="#9Slide03 Arima Madurai Bold" panose="00000800000000000000" charset="0"/>
              </a:rPr>
              <a:t> </a:t>
            </a:r>
            <a:r>
              <a:rPr lang="en-US" i="1" dirty="0" err="1">
                <a:solidFill>
                  <a:srgbClr val="302C2C"/>
                </a:solidFill>
                <a:latin typeface="#9Slide03 Arima Madurai Bold" panose="00000800000000000000" charset="0"/>
                <a:cs typeface="#9Slide03 Arima Madurai Bold" panose="00000800000000000000" charset="0"/>
              </a:rPr>
              <a:t>Dương</a:t>
            </a:r>
            <a:r>
              <a:rPr lang="en-US" i="1" dirty="0">
                <a:solidFill>
                  <a:srgbClr val="302C2C"/>
                </a:solidFill>
                <a:latin typeface="#9Slide03 Arima Madurai Bold" panose="00000800000000000000" charset="0"/>
                <a:cs typeface="#9Slide03 Arima Madurai Bold" panose="00000800000000000000" charset="0"/>
              </a:rPr>
              <a:t>/ </a:t>
            </a:r>
            <a:r>
              <a:rPr lang="en-US" i="1" dirty="0" err="1">
                <a:solidFill>
                  <a:srgbClr val="302C2C"/>
                </a:solidFill>
                <a:latin typeface="#9Slide03 Arima Madurai Bold" panose="00000800000000000000" charset="0"/>
                <a:cs typeface="#9Slide03 Arima Madurai Bold" panose="00000800000000000000" charset="0"/>
              </a:rPr>
              <a:t>thôi</a:t>
            </a:r>
            <a:r>
              <a:rPr lang="en-US" i="1" dirty="0">
                <a:solidFill>
                  <a:srgbClr val="302C2C"/>
                </a:solidFill>
                <a:latin typeface="#9Slide03 Arima Madurai Bold" panose="00000800000000000000" charset="0"/>
                <a:cs typeface="#9Slide03 Arima Madurai Bold" panose="00000800000000000000" charset="0"/>
              </a:rPr>
              <a:t>/ </a:t>
            </a:r>
            <a:r>
              <a:rPr lang="en-US" i="1" dirty="0" err="1">
                <a:solidFill>
                  <a:srgbClr val="302C2C"/>
                </a:solidFill>
                <a:latin typeface="#9Slide03 Arima Madurai Bold" panose="00000800000000000000" charset="0"/>
                <a:cs typeface="#9Slide03 Arima Madurai Bold" panose="00000800000000000000" charset="0"/>
              </a:rPr>
              <a:t>đã</a:t>
            </a:r>
            <a:r>
              <a:rPr lang="en-US" i="1" dirty="0">
                <a:solidFill>
                  <a:srgbClr val="302C2C"/>
                </a:solidFill>
                <a:latin typeface="#9Slide03 Arima Madurai Bold" panose="00000800000000000000" charset="0"/>
                <a:cs typeface="#9Slide03 Arima Madurai Bold" panose="00000800000000000000" charset="0"/>
              </a:rPr>
              <a:t> </a:t>
            </a:r>
            <a:r>
              <a:rPr lang="en-US" i="1" dirty="0" err="1">
                <a:solidFill>
                  <a:srgbClr val="302C2C"/>
                </a:solidFill>
                <a:latin typeface="#9Slide03 Arima Madurai Bold" panose="00000800000000000000" charset="0"/>
                <a:cs typeface="#9Slide03 Arima Madurai Bold" panose="00000800000000000000" charset="0"/>
              </a:rPr>
              <a:t>thôi</a:t>
            </a:r>
            <a:r>
              <a:rPr lang="en-US" i="1" dirty="0">
                <a:solidFill>
                  <a:srgbClr val="302C2C"/>
                </a:solidFill>
                <a:latin typeface="#9Slide03 Arima Madurai Bold" panose="00000800000000000000" charset="0"/>
                <a:cs typeface="#9Slide03 Arima Madurai Bold" panose="00000800000000000000" charset="0"/>
              </a:rPr>
              <a:t> </a:t>
            </a:r>
            <a:r>
              <a:rPr lang="en-US" i="1" dirty="0" err="1">
                <a:solidFill>
                  <a:srgbClr val="302C2C"/>
                </a:solidFill>
                <a:latin typeface="#9Slide03 Arima Madurai Bold" panose="00000800000000000000" charset="0"/>
                <a:cs typeface="#9Slide03 Arima Madurai Bold" panose="00000800000000000000" charset="0"/>
              </a:rPr>
              <a:t>rồi</a:t>
            </a:r>
            <a:endParaRPr lang="en-US" i="1" dirty="0">
              <a:solidFill>
                <a:srgbClr val="302C2C"/>
              </a:solidFill>
              <a:latin typeface="#9Slide03 Arima Madurai Bold" panose="00000800000000000000" charset="0"/>
              <a:cs typeface="#9Slide03 Arima Madurai Bold" panose="00000800000000000000" charset="0"/>
            </a:endParaRPr>
          </a:p>
          <a:p>
            <a:pPr algn="ctr">
              <a:spcBef>
                <a:spcPts val="600"/>
              </a:spcBef>
              <a:spcAft>
                <a:spcPts val="600"/>
              </a:spcAft>
            </a:pPr>
            <a:r>
              <a:rPr lang="en-US" i="1" dirty="0" err="1">
                <a:solidFill>
                  <a:srgbClr val="302C2C"/>
                </a:solidFill>
                <a:latin typeface="#9Slide03 Arima Madurai Bold" panose="00000800000000000000" charset="0"/>
                <a:cs typeface="#9Slide03 Arima Madurai Bold" panose="00000800000000000000" charset="0"/>
              </a:rPr>
              <a:t>Nước</a:t>
            </a:r>
            <a:r>
              <a:rPr lang="en-US" i="1" dirty="0">
                <a:solidFill>
                  <a:srgbClr val="302C2C"/>
                </a:solidFill>
                <a:latin typeface="#9Slide03 Arima Madurai Bold" panose="00000800000000000000" charset="0"/>
                <a:cs typeface="#9Slide03 Arima Madurai Bold" panose="00000800000000000000" charset="0"/>
              </a:rPr>
              <a:t> </a:t>
            </a:r>
            <a:r>
              <a:rPr lang="en-US" i="1" dirty="0" err="1">
                <a:solidFill>
                  <a:srgbClr val="302C2C"/>
                </a:solidFill>
                <a:latin typeface="#9Slide03 Arima Madurai Bold" panose="00000800000000000000" charset="0"/>
                <a:cs typeface="#9Slide03 Arima Madurai Bold" panose="00000800000000000000" charset="0"/>
              </a:rPr>
              <a:t>mây</a:t>
            </a:r>
            <a:r>
              <a:rPr lang="en-US" i="1" dirty="0">
                <a:solidFill>
                  <a:srgbClr val="302C2C"/>
                </a:solidFill>
                <a:latin typeface="#9Slide03 Arima Madurai Bold" panose="00000800000000000000" charset="0"/>
                <a:cs typeface="#9Slide03 Arima Madurai Bold" panose="00000800000000000000" charset="0"/>
              </a:rPr>
              <a:t> man </a:t>
            </a:r>
            <a:r>
              <a:rPr lang="en-US" i="1" dirty="0" err="1">
                <a:solidFill>
                  <a:srgbClr val="302C2C"/>
                </a:solidFill>
                <a:latin typeface="#9Slide03 Arima Madurai Bold" panose="00000800000000000000" charset="0"/>
                <a:cs typeface="#9Slide03 Arima Madurai Bold" panose="00000800000000000000" charset="0"/>
              </a:rPr>
              <a:t>mác</a:t>
            </a:r>
            <a:r>
              <a:rPr lang="en-US" i="1" dirty="0">
                <a:solidFill>
                  <a:srgbClr val="302C2C"/>
                </a:solidFill>
                <a:latin typeface="#9Slide03 Arima Madurai Bold" panose="00000800000000000000" charset="0"/>
                <a:cs typeface="#9Slide03 Arima Madurai Bold" panose="00000800000000000000" charset="0"/>
              </a:rPr>
              <a:t>/</a:t>
            </a:r>
            <a:r>
              <a:rPr lang="en-US" i="1" dirty="0" err="1">
                <a:solidFill>
                  <a:srgbClr val="302C2C"/>
                </a:solidFill>
                <a:latin typeface="#9Slide03 Arima Madurai Bold" panose="00000800000000000000" charset="0"/>
                <a:cs typeface="#9Slide03 Arima Madurai Bold" panose="00000800000000000000" charset="0"/>
              </a:rPr>
              <a:t>ngậm</a:t>
            </a:r>
            <a:r>
              <a:rPr lang="en-US" i="1" dirty="0">
                <a:solidFill>
                  <a:srgbClr val="302C2C"/>
                </a:solidFill>
                <a:latin typeface="#9Slide03 Arima Madurai Bold" panose="00000800000000000000" charset="0"/>
                <a:cs typeface="#9Slide03 Arima Madurai Bold" panose="00000800000000000000" charset="0"/>
              </a:rPr>
              <a:t> </a:t>
            </a:r>
            <a:r>
              <a:rPr lang="en-US" i="1" dirty="0" err="1">
                <a:solidFill>
                  <a:srgbClr val="302C2C"/>
                </a:solidFill>
                <a:latin typeface="#9Slide03 Arima Madurai Bold" panose="00000800000000000000" charset="0"/>
                <a:cs typeface="#9Slide03 Arima Madurai Bold" panose="00000800000000000000" charset="0"/>
              </a:rPr>
              <a:t>ngùi</a:t>
            </a:r>
            <a:r>
              <a:rPr lang="en-US" i="1" dirty="0">
                <a:solidFill>
                  <a:srgbClr val="302C2C"/>
                </a:solidFill>
                <a:latin typeface="#9Slide03 Arima Madurai Bold" panose="00000800000000000000" charset="0"/>
                <a:cs typeface="#9Slide03 Arima Madurai Bold" panose="00000800000000000000" charset="0"/>
              </a:rPr>
              <a:t> </a:t>
            </a:r>
            <a:r>
              <a:rPr lang="en-US" i="1" dirty="0" err="1">
                <a:solidFill>
                  <a:srgbClr val="302C2C"/>
                </a:solidFill>
                <a:latin typeface="#9Slide03 Arima Madurai Bold" panose="00000800000000000000" charset="0"/>
                <a:cs typeface="#9Slide03 Arima Madurai Bold" panose="00000800000000000000" charset="0"/>
              </a:rPr>
              <a:t>lòng</a:t>
            </a:r>
            <a:r>
              <a:rPr lang="en-US" i="1" dirty="0">
                <a:solidFill>
                  <a:srgbClr val="302C2C"/>
                </a:solidFill>
                <a:latin typeface="#9Slide03 Arima Madurai Bold" panose="00000800000000000000" charset="0"/>
                <a:cs typeface="#9Slide03 Arima Madurai Bold" panose="00000800000000000000" charset="0"/>
              </a:rPr>
              <a:t> ta"</a:t>
            </a:r>
          </a:p>
          <a:p>
            <a:pPr algn="just">
              <a:spcBef>
                <a:spcPts val="600"/>
              </a:spcBef>
              <a:spcAft>
                <a:spcPts val="600"/>
              </a:spcAft>
            </a:pP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thôi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đã</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thôi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rồi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cách</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nói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giảm</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nói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tránh</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để</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giảm</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bớt</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nỗi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đau</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mất</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bạn</a:t>
            </a:r>
            <a:endParaRPr lang="en-US" dirty="0">
              <a:solidFill>
                <a:srgbClr val="302C2C"/>
              </a:solidFill>
              <a:latin typeface="#9Slide03 Arima Madurai Bold" panose="00000800000000000000" charset="0"/>
              <a:cs typeface="#9Slide03 Arima Madurai Bold" panose="00000800000000000000" charset="0"/>
            </a:endParaRPr>
          </a:p>
          <a:p>
            <a:pPr algn="just">
              <a:spcBef>
                <a:spcPts val="600"/>
              </a:spcBef>
              <a:spcAft>
                <a:spcPts val="600"/>
              </a:spcAft>
            </a:pP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xưng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hô</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Bác</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thể</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hiện</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sự</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thân</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thiết</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trân</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trọng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với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người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đã</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khuất</a:t>
            </a:r>
            <a:endParaRPr lang="en-US" dirty="0">
              <a:solidFill>
                <a:srgbClr val="302C2C"/>
              </a:solidFill>
              <a:latin typeface="#9Slide03 Arima Madurai Bold" panose="00000800000000000000" charset="0"/>
              <a:cs typeface="#9Slide03 Arima Madurai Bold" panose="00000800000000000000" charset="0"/>
            </a:endParaRPr>
          </a:p>
          <a:p>
            <a:pPr algn="just">
              <a:spcBef>
                <a:spcPts val="600"/>
              </a:spcBef>
              <a:spcAft>
                <a:spcPts val="600"/>
              </a:spcAft>
            </a:pP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sử</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dụng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từ</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láy</a:t>
            </a:r>
            <a:r>
              <a:rPr lang="en-US" dirty="0">
                <a:solidFill>
                  <a:srgbClr val="302C2C"/>
                </a:solidFill>
                <a:latin typeface="#9Slide03 Arima Madurai Bold" panose="00000800000000000000" charset="0"/>
                <a:cs typeface="#9Slide03 Arima Madurai Bold" panose="00000800000000000000" charset="0"/>
              </a:rPr>
              <a:t> “man </a:t>
            </a:r>
            <a:r>
              <a:rPr lang="en-US" dirty="0" err="1">
                <a:solidFill>
                  <a:srgbClr val="302C2C"/>
                </a:solidFill>
                <a:latin typeface="#9Slide03 Arima Madurai Bold" panose="00000800000000000000" charset="0"/>
                <a:cs typeface="#9Slide03 Arima Madurai Bold" panose="00000800000000000000" charset="0"/>
              </a:rPr>
              <a:t>mác</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ngậm</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ngùi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tâm</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trạng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buồn</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và</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thương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xót</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một</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cách</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âm</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thầm</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lặng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lẽ</a:t>
            </a:r>
            <a:r>
              <a:rPr lang="en-US" dirty="0">
                <a:solidFill>
                  <a:srgbClr val="302C2C"/>
                </a:solidFill>
                <a:latin typeface="#9Slide03 Arima Madurai Bold" panose="00000800000000000000" charset="0"/>
                <a:cs typeface="#9Slide03 Arima Madurai Bold" panose="00000800000000000000" charset="0"/>
              </a:rPr>
              <a:t>.</a:t>
            </a:r>
          </a:p>
          <a:p>
            <a:pPr algn="just">
              <a:spcBef>
                <a:spcPts val="600"/>
              </a:spcBef>
              <a:spcAft>
                <a:spcPts val="600"/>
              </a:spcAft>
            </a:pPr>
            <a:r>
              <a:rPr lang="en-US" dirty="0">
                <a:solidFill>
                  <a:srgbClr val="302C2C"/>
                </a:solidFill>
                <a:latin typeface="#9Slide03 Arima Madurai Bold" panose="00000800000000000000" charset="0"/>
                <a:cs typeface="#9Slide03 Arima Madurai Bold" panose="00000800000000000000" charset="0"/>
              </a:rPr>
              <a:t> =&gt; </a:t>
            </a:r>
            <a:r>
              <a:rPr lang="en-US" dirty="0" err="1">
                <a:solidFill>
                  <a:srgbClr val="302C2C"/>
                </a:solidFill>
                <a:latin typeface="#9Slide03 Arima Madurai Bold" panose="00000800000000000000" charset="0"/>
                <a:cs typeface="#9Slide03 Arima Madurai Bold" panose="00000800000000000000" charset="0"/>
              </a:rPr>
              <a:t>Nhịp</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thơ</a:t>
            </a:r>
            <a:r>
              <a:rPr lang="en-US" dirty="0">
                <a:solidFill>
                  <a:srgbClr val="302C2C"/>
                </a:solidFill>
                <a:latin typeface="#9Slide03 Arima Madurai Bold" panose="00000800000000000000" charset="0"/>
                <a:cs typeface="#9Slide03 Arima Madurai Bold" panose="00000800000000000000" charset="0"/>
              </a:rPr>
              <a:t> 2/1/3 </a:t>
            </a:r>
            <a:r>
              <a:rPr lang="en-US" dirty="0" err="1">
                <a:solidFill>
                  <a:srgbClr val="302C2C"/>
                </a:solidFill>
                <a:latin typeface="#9Slide03 Arima Madurai Bold" panose="00000800000000000000" charset="0"/>
                <a:cs typeface="#9Slide03 Arima Madurai Bold" panose="00000800000000000000" charset="0"/>
              </a:rPr>
              <a:t>kết</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hợp</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với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cách</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nói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giảm</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nói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tránh</a:t>
            </a:r>
            <a:r>
              <a:rPr lang="en-US" dirty="0">
                <a:solidFill>
                  <a:srgbClr val="302C2C"/>
                </a:solidFill>
                <a:latin typeface="#9Slide03 Arima Madurai Bold" panose="00000800000000000000" charset="0"/>
                <a:cs typeface="#9Slide03 Arima Madurai Bold" panose="00000800000000000000" charset="0"/>
              </a:rPr>
              <a:t> ở </a:t>
            </a:r>
            <a:r>
              <a:rPr lang="en-US" dirty="0" err="1">
                <a:solidFill>
                  <a:srgbClr val="302C2C"/>
                </a:solidFill>
                <a:latin typeface="#9Slide03 Arima Madurai Bold" panose="00000800000000000000" charset="0"/>
                <a:cs typeface="#9Slide03 Arima Madurai Bold" panose="00000800000000000000" charset="0"/>
              </a:rPr>
              <a:t>dòng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lục</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tạo</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sự</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đột</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ngột</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hụt</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hẫng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nhịp</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điệu</a:t>
            </a:r>
            <a:r>
              <a:rPr lang="en-US" dirty="0">
                <a:solidFill>
                  <a:srgbClr val="302C2C"/>
                </a:solidFill>
                <a:latin typeface="#9Slide03 Arima Madurai Bold" panose="00000800000000000000" charset="0"/>
                <a:cs typeface="#9Slide03 Arima Madurai Bold" panose="00000800000000000000" charset="0"/>
              </a:rPr>
              <a:t> 4/4 </a:t>
            </a:r>
            <a:r>
              <a:rPr lang="en-US" dirty="0" err="1">
                <a:solidFill>
                  <a:srgbClr val="302C2C"/>
                </a:solidFill>
                <a:latin typeface="#9Slide03 Arima Madurai Bold" panose="00000800000000000000" charset="0"/>
                <a:cs typeface="#9Slide03 Arima Madurai Bold" panose="00000800000000000000" charset="0"/>
              </a:rPr>
              <a:t>kết</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hợp</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với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các</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từ</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láy</a:t>
            </a:r>
            <a:r>
              <a:rPr lang="en-US" dirty="0">
                <a:solidFill>
                  <a:srgbClr val="302C2C"/>
                </a:solidFill>
                <a:latin typeface="#9Slide03 Arima Madurai Bold" panose="00000800000000000000" charset="0"/>
                <a:cs typeface="#9Slide03 Arima Madurai Bold" panose="00000800000000000000" charset="0"/>
              </a:rPr>
              <a:t> ở </a:t>
            </a:r>
            <a:r>
              <a:rPr lang="en-US" dirty="0" err="1">
                <a:solidFill>
                  <a:srgbClr val="302C2C"/>
                </a:solidFill>
                <a:latin typeface="#9Slide03 Arima Madurai Bold" panose="00000800000000000000" charset="0"/>
                <a:cs typeface="#9Slide03 Arima Madurai Bold" panose="00000800000000000000" charset="0"/>
              </a:rPr>
              <a:t>dòng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bát</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tạo</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sự</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dàn</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trải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mênh</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mông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diễn</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tả</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cảm</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xúc</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ngỡ</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ngàng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đau</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xót</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kéo</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dài</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như</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vô</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cùng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vô</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tận</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lan</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tỏa</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ra</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cả</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không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gian</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rộng</a:t>
            </a:r>
            <a:r>
              <a:rPr lang="en-US" dirty="0">
                <a:solidFill>
                  <a:srgbClr val="302C2C"/>
                </a:solidFill>
                <a:latin typeface="#9Slide03 Arima Madurai Bold" panose="00000800000000000000" charset="0"/>
                <a:cs typeface="#9Slide03 Arima Madurai Bold" panose="00000800000000000000" charset="0"/>
              </a:rPr>
              <a:t> </a:t>
            </a:r>
            <a:r>
              <a:rPr lang="en-US" dirty="0" err="1">
                <a:solidFill>
                  <a:srgbClr val="302C2C"/>
                </a:solidFill>
                <a:latin typeface="#9Slide03 Arima Madurai Bold" panose="00000800000000000000" charset="0"/>
                <a:cs typeface="#9Slide03 Arima Madurai Bold" panose="00000800000000000000" charset="0"/>
              </a:rPr>
              <a:t>lớn</a:t>
            </a:r>
            <a:r>
              <a:rPr lang="en-US" dirty="0">
                <a:solidFill>
                  <a:srgbClr val="302C2C"/>
                </a:solidFill>
                <a:latin typeface="#9Slide03 Arima Madurai Bold" panose="00000800000000000000" charset="0"/>
                <a:cs typeface="#9Slide03 Arima Madurai Bold" panose="00000800000000000000" charset="0"/>
              </a:rPr>
              <a:t>, bao la.</a:t>
            </a:r>
          </a:p>
        </p:txBody>
      </p:sp>
      <p:sp>
        <p:nvSpPr>
          <p:cNvPr id="3" name="TextBox 2">
            <a:extLst>
              <a:ext uri="{FF2B5EF4-FFF2-40B4-BE49-F238E27FC236}">
                <a16:creationId xmlns:a16="http://schemas.microsoft.com/office/drawing/2014/main" xmlns="" id="{66039504-FB56-FCA3-9922-D01E70FC29D3}"/>
              </a:ext>
            </a:extLst>
          </p:cNvPr>
          <p:cNvSpPr txBox="1"/>
          <p:nvPr/>
        </p:nvSpPr>
        <p:spPr>
          <a:xfrm>
            <a:off x="467544" y="297236"/>
            <a:ext cx="7560840" cy="707886"/>
          </a:xfrm>
          <a:prstGeom prst="rect">
            <a:avLst/>
          </a:prstGeom>
          <a:noFill/>
        </p:spPr>
        <p:txBody>
          <a:bodyPr wrap="square">
            <a:spAutoFit/>
          </a:bodyPr>
          <a:lstStyle/>
          <a:p>
            <a:r>
              <a:rPr lang="pt-BR" sz="2000" b="1" dirty="0">
                <a:effectLst/>
                <a:latin typeface="#9Slide03 BoosterNextFYBlack" panose="02000A03000000020004" pitchFamily="2" charset="0"/>
                <a:ea typeface="Times New Roman" panose="02020603050405020304" pitchFamily="18" charset="0"/>
              </a:rPr>
              <a:t>2. Nội dung cảm xúc trong bài thơ</a:t>
            </a:r>
            <a:endParaRPr lang="en-US" dirty="0">
              <a:effectLst/>
              <a:latin typeface="#9Slide03 BoosterNextFYBlack" panose="02000A03000000020004" pitchFamily="2" charset="0"/>
              <a:ea typeface="Times New Roman" panose="02020603050405020304" pitchFamily="18" charset="0"/>
            </a:endParaRPr>
          </a:p>
          <a:p>
            <a:r>
              <a:rPr lang="pt-BR" sz="2000" b="1" dirty="0">
                <a:effectLst/>
                <a:latin typeface="#9Slide03 BoosterNextFYBlack" panose="02000A03000000020004" pitchFamily="2" charset="0"/>
                <a:ea typeface="Times New Roman" panose="02020603050405020304" pitchFamily="18" charset="0"/>
              </a:rPr>
              <a:t>a. Cảm xúc khi nghe tin bạn mất (Hai dòng thơ đầu)</a:t>
            </a:r>
            <a:endParaRPr lang="en-US" dirty="0">
              <a:effectLst/>
              <a:latin typeface="#9Slide03 BoosterNextFYBlack" panose="02000A03000000020004" pitchFamily="2" charset="0"/>
              <a:ea typeface="Times New Roman" panose="02020603050405020304" pitchFamily="18" charset="0"/>
            </a:endParaRPr>
          </a:p>
        </p:txBody>
      </p:sp>
    </p:spTree>
    <p:extLst>
      <p:ext uri="{BB962C8B-B14F-4D97-AF65-F5344CB8AC3E}">
        <p14:creationId xmlns:p14="http://schemas.microsoft.com/office/powerpoint/2010/main" val="408054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CAD1257-49D2-18F3-EF0A-04DCD3E7BC47}"/>
              </a:ext>
            </a:extLst>
          </p:cNvPr>
          <p:cNvPicPr>
            <a:picLocks noChangeAspect="1"/>
          </p:cNvPicPr>
          <p:nvPr/>
        </p:nvPicPr>
        <p:blipFill>
          <a:blip r:embed="rId3"/>
          <a:stretch>
            <a:fillRect/>
          </a:stretch>
        </p:blipFill>
        <p:spPr>
          <a:xfrm>
            <a:off x="1587" y="-1"/>
            <a:ext cx="9142413" cy="5145287"/>
          </a:xfrm>
          <a:prstGeom prst="rect">
            <a:avLst/>
          </a:prstGeom>
        </p:spPr>
      </p:pic>
      <p:sp>
        <p:nvSpPr>
          <p:cNvPr id="4" name="Rectangle 3"/>
          <p:cNvSpPr/>
          <p:nvPr/>
        </p:nvSpPr>
        <p:spPr>
          <a:xfrm>
            <a:off x="970982" y="1123950"/>
            <a:ext cx="7202037" cy="1873156"/>
          </a:xfrm>
          <a:prstGeom prst="rect">
            <a:avLst/>
          </a:prstGeom>
          <a:solidFill>
            <a:srgbClr val="3C789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Câu 1. Ô chữ thứ nhất gồm 8 chữ cái.</a:t>
            </a:r>
          </a:p>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 Điền từ ngữ vào dấu ba chấm đề hoàn thành khái niệm sau: "Song thất lục bát là thể thơ kết hợp giữa thơ thất ngôn và thơ (…)”.</a:t>
            </a:r>
          </a:p>
        </p:txBody>
      </p:sp>
      <p:sp>
        <p:nvSpPr>
          <p:cNvPr id="6" name="Pentagon 5">
            <a:hlinkClick r:id="rId4"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700" b="1"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A5A20A4-D08C-1730-4652-54400EF071AF}"/>
              </a:ext>
            </a:extLst>
          </p:cNvPr>
          <p:cNvPicPr>
            <a:picLocks noChangeAspect="1"/>
          </p:cNvPicPr>
          <p:nvPr/>
        </p:nvPicPr>
        <p:blipFill>
          <a:blip r:embed="rId2"/>
          <a:stretch>
            <a:fillRect/>
          </a:stretch>
        </p:blipFill>
        <p:spPr>
          <a:xfrm>
            <a:off x="323528" y="0"/>
            <a:ext cx="4544059" cy="1187345"/>
          </a:xfrm>
          <a:prstGeom prst="rect">
            <a:avLst/>
          </a:prstGeom>
        </p:spPr>
      </p:pic>
      <p:sp>
        <p:nvSpPr>
          <p:cNvPr id="10" name="TextBox 10"/>
          <p:cNvSpPr txBox="1"/>
          <p:nvPr/>
        </p:nvSpPr>
        <p:spPr>
          <a:xfrm>
            <a:off x="539552" y="1303605"/>
            <a:ext cx="8064896" cy="3356377"/>
          </a:xfrm>
          <a:prstGeom prst="rect">
            <a:avLst/>
          </a:prstGeom>
          <a:noFill/>
        </p:spPr>
        <p:txBody>
          <a:bodyPr wrap="square" lIns="0" tIns="0" rIns="0" bIns="0" rtlCol="0" anchor="t">
            <a:noAutofit/>
          </a:bodyPr>
          <a:lstStyle/>
          <a:p>
            <a:pPr algn="just" defTabSz="591185">
              <a:lnSpc>
                <a:spcPct val="100000"/>
              </a:lnSpc>
              <a:spcAft>
                <a:spcPts val="800"/>
              </a:spcAft>
              <a:tabLst>
                <a:tab pos="16230600" algn="l"/>
              </a:tabLst>
            </a:pP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Kỉ</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niệm</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về</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tình</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bạn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thuở</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học</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trò</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cùng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chuyên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cần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đèn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sách</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hăng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hái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nhiệt</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huyết</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trên</a:t>
            </a:r>
            <a:r>
              <a:rPr lang="en-US" dirty="0">
                <a:latin typeface="#9Slide03 Arima Madurai Bold" panose="00000800000000000000" charset="0"/>
                <a:cs typeface="#9Slide03 Arima Madurai Bold" panose="00000800000000000000" charset="0"/>
              </a:rPr>
              <a:t> con </a:t>
            </a:r>
            <a:r>
              <a:rPr lang="en-US" dirty="0" err="1">
                <a:latin typeface="#9Slide03 Arima Madurai Bold" panose="00000800000000000000" charset="0"/>
                <a:cs typeface="#9Slide03 Arima Madurai Bold" panose="00000800000000000000" charset="0"/>
              </a:rPr>
              <a:t>đường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công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danh</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sự</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nghiệp</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những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buổi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cùng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nhau</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với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thú</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vui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dặm</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khách</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thú</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vui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đàn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hát</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khi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chén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rượu</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lúc</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cuộc</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cờ</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thơ</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phú</a:t>
            </a:r>
            <a:r>
              <a:rPr lang="en-US" dirty="0">
                <a:latin typeface="#9Slide03 Arima Madurai Bold" panose="00000800000000000000" charset="0"/>
                <a:cs typeface="#9Slide03 Arima Madurai Bold" panose="00000800000000000000" charset="0"/>
              </a:rPr>
              <a:t>.</a:t>
            </a:r>
          </a:p>
          <a:p>
            <a:pPr algn="just" defTabSz="591185">
              <a:lnSpc>
                <a:spcPct val="100000"/>
              </a:lnSpc>
              <a:spcAft>
                <a:spcPts val="800"/>
              </a:spcAft>
              <a:tabLst>
                <a:tab pos="16230600" algn="l"/>
              </a:tabLst>
            </a:pP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Kỉ</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niệm</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khi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cùng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đỗ</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đạt</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đồng</a:t>
            </a:r>
            <a:r>
              <a:rPr lang="en-US" dirty="0">
                <a:latin typeface="#9Slide03 Arima Madurai Bold" panose="00000800000000000000" charset="0"/>
                <a:cs typeface="#9Slide03 Arima Madurai Bold" panose="00000800000000000000" charset="0"/>
              </a:rPr>
              <a:t> khoa </a:t>
            </a:r>
            <a:r>
              <a:rPr lang="en-US" dirty="0" err="1">
                <a:latin typeface="#9Slide03 Arima Madurai Bold" panose="00000800000000000000" charset="0"/>
                <a:cs typeface="#9Slide03 Arima Madurai Bold" panose="00000800000000000000" charset="0"/>
              </a:rPr>
              <a:t>như</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duyên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trời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nguyện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đem</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sức</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mình</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phục</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vụ</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đất</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nước</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hoạn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nạn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cùng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vượt</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ngọt</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bùi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sẻ</a:t>
            </a:r>
            <a:r>
              <a:rPr lang="en-US" dirty="0">
                <a:latin typeface="#9Slide03 Arima Madurai Bold" panose="00000800000000000000" charset="0"/>
                <a:cs typeface="#9Slide03 Arima Madurai Bold" panose="00000800000000000000" charset="0"/>
              </a:rPr>
              <a:t> chia.</a:t>
            </a:r>
          </a:p>
          <a:p>
            <a:pPr algn="just" defTabSz="591185">
              <a:lnSpc>
                <a:spcPct val="100000"/>
              </a:lnSpc>
              <a:spcAft>
                <a:spcPts val="800"/>
              </a:spcAft>
              <a:tabLst>
                <a:tab pos="16230600" algn="l"/>
              </a:tabLst>
            </a:pP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Kỉ</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niệm</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về</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lần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gặp</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gỡ</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cuối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cùng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kẻ</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làm</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quan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người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cáo</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quan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về</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quê</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đến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khi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về</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già</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mới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gặp</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nhau</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ba</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năm</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trước</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đó</a:t>
            </a:r>
            <a:r>
              <a:rPr lang="en-US" dirty="0">
                <a:latin typeface="#9Slide03 Arima Madurai Bold" panose="00000800000000000000" charset="0"/>
                <a:cs typeface="#9Slide03 Arima Madurai Bold" panose="00000800000000000000" charset="0"/>
              </a:rPr>
              <a:t>.</a:t>
            </a:r>
          </a:p>
          <a:p>
            <a:pPr algn="just" defTabSz="591185">
              <a:lnSpc>
                <a:spcPct val="100000"/>
              </a:lnSpc>
              <a:spcAft>
                <a:spcPts val="800"/>
              </a:spcAft>
              <a:tabLst>
                <a:tab pos="16230600" algn="l"/>
              </a:tabLst>
            </a:pPr>
            <a:r>
              <a:rPr lang="en-US" dirty="0">
                <a:latin typeface="#9Slide03 Arima Madurai Bold" panose="00000800000000000000" charset="0"/>
                <a:cs typeface="#9Slide03 Arima Madurai Bold" panose="00000800000000000000" charset="0"/>
              </a:rPr>
              <a:t> </a:t>
            </a:r>
            <a:r>
              <a:rPr lang="en-US" dirty="0">
                <a:latin typeface="#9Slide03 Arima Madurai Bold" panose="00000800000000000000" charset="0"/>
                <a:cs typeface="#9Slide03 Arima Madurai Bold" panose="00000800000000000000" charset="0"/>
                <a:sym typeface="Wingdings" panose="05000000000000000000" pitchFamily="2" charset="2"/>
              </a:rPr>
              <a:t></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Sử</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dụng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biện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pháp</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liệt</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kê</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trùng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điệp</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kết</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hợp</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với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giọng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điệu</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kể</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lể</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tự</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tình</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chậm</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rãi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buồn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đau</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nhà</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thơ</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lựa</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chọn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để</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kể</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lại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những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kỉ</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niệm</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đáng</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nhớ</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nhất</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kéo</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dài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từ</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tuổi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trẻ</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cho</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đến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lúc</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về</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già</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Điều</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đó</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thể</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hiện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tình</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bạn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gắn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bó</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keo</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sơn</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thắm</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thiết</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giữa</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hai</a:t>
            </a:r>
            <a:r>
              <a:rPr lang="en-US" dirty="0">
                <a:latin typeface="#9Slide03 Arima Madurai Bold" panose="00000800000000000000" charset="0"/>
                <a:cs typeface="#9Slide03 Arima Madurai Bold" panose="00000800000000000000" charset="0"/>
              </a:rPr>
              <a:t> </a:t>
            </a:r>
            <a:r>
              <a:rPr lang="en-US" dirty="0" err="1">
                <a:latin typeface="#9Slide03 Arima Madurai Bold" panose="00000800000000000000" charset="0"/>
                <a:cs typeface="#9Slide03 Arima Madurai Bold" panose="00000800000000000000" charset="0"/>
              </a:rPr>
              <a:t>người</a:t>
            </a:r>
            <a:r>
              <a:rPr lang="en-US" dirty="0">
                <a:latin typeface="#9Slide03 Arima Madurai Bold" panose="00000800000000000000" charset="0"/>
                <a:cs typeface="#9Slide03 Arima Madurai Bold" panose="00000800000000000000" charset="0"/>
              </a:rPr>
              <a:t>.</a:t>
            </a:r>
          </a:p>
        </p:txBody>
      </p:sp>
      <p:sp>
        <p:nvSpPr>
          <p:cNvPr id="3" name="TextBox 2">
            <a:extLst>
              <a:ext uri="{FF2B5EF4-FFF2-40B4-BE49-F238E27FC236}">
                <a16:creationId xmlns:a16="http://schemas.microsoft.com/office/drawing/2014/main" xmlns="" id="{BB03693F-84E0-B832-29B0-55D9EE9F0B04}"/>
              </a:ext>
            </a:extLst>
          </p:cNvPr>
          <p:cNvSpPr txBox="1"/>
          <p:nvPr/>
        </p:nvSpPr>
        <p:spPr>
          <a:xfrm>
            <a:off x="544528" y="339502"/>
            <a:ext cx="4896544" cy="707886"/>
          </a:xfrm>
          <a:prstGeom prst="rect">
            <a:avLst/>
          </a:prstGeom>
          <a:noFill/>
        </p:spPr>
        <p:txBody>
          <a:bodyPr wrap="square">
            <a:spAutoFit/>
          </a:bodyPr>
          <a:lstStyle>
            <a:defPPr>
              <a:defRPr lang="zh-CN"/>
            </a:defPPr>
            <a:lvl1pPr>
              <a:defRPr sz="2000" b="1">
                <a:effectLst/>
                <a:latin typeface="#9Slide03 BoosterNextFYBlack" panose="02000A03000000020004" pitchFamily="2" charset="0"/>
                <a:ea typeface="Times New Roman" panose="02020603050405020304" pitchFamily="18" charset="0"/>
              </a:defRPr>
            </a:lvl1pPr>
          </a:lstStyle>
          <a:p>
            <a:r>
              <a:rPr lang="pt-BR" dirty="0"/>
              <a:t>b. Hồi tưởng những kỉ niệm về tình bạn</a:t>
            </a:r>
          </a:p>
          <a:p>
            <a:pPr algn="ctr"/>
            <a:r>
              <a:rPr lang="pt-BR" dirty="0"/>
              <a:t>(Từ dòng 3 đến dòng 22)</a:t>
            </a:r>
            <a:endParaRPr lang="en-US" dirty="0"/>
          </a:p>
        </p:txBody>
      </p:sp>
    </p:spTree>
    <p:extLst>
      <p:ext uri="{BB962C8B-B14F-4D97-AF65-F5344CB8AC3E}">
        <p14:creationId xmlns:p14="http://schemas.microsoft.com/office/powerpoint/2010/main" val="18828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A5A20A4-D08C-1730-4652-54400EF071AF}"/>
              </a:ext>
            </a:extLst>
          </p:cNvPr>
          <p:cNvPicPr>
            <a:picLocks noChangeAspect="1"/>
          </p:cNvPicPr>
          <p:nvPr/>
        </p:nvPicPr>
        <p:blipFill>
          <a:blip r:embed="rId2"/>
          <a:stretch>
            <a:fillRect/>
          </a:stretch>
        </p:blipFill>
        <p:spPr>
          <a:xfrm>
            <a:off x="323528" y="0"/>
            <a:ext cx="4544059" cy="1187345"/>
          </a:xfrm>
          <a:prstGeom prst="rect">
            <a:avLst/>
          </a:prstGeom>
        </p:spPr>
      </p:pic>
      <p:sp>
        <p:nvSpPr>
          <p:cNvPr id="15" name="Text Box 14"/>
          <p:cNvSpPr txBox="1"/>
          <p:nvPr/>
        </p:nvSpPr>
        <p:spPr>
          <a:xfrm>
            <a:off x="539552" y="1059582"/>
            <a:ext cx="8064896" cy="3672408"/>
          </a:xfrm>
          <a:prstGeom prst="rect">
            <a:avLst/>
          </a:prstGeom>
          <a:noFill/>
        </p:spPr>
        <p:txBody>
          <a:bodyPr wrap="square" rtlCol="0" anchor="t">
            <a:noAutofit/>
            <a:scene3d>
              <a:camera prst="orthographicFront"/>
              <a:lightRig rig="threePt" dir="t"/>
            </a:scene3d>
          </a:bodyPr>
          <a:lstStyle/>
          <a:p>
            <a:pPr marR="0" lvl="0" indent="0" algn="just" fontAlgn="auto">
              <a:spcBef>
                <a:spcPts val="600"/>
              </a:spcBef>
              <a:spcAft>
                <a:spcPts val="600"/>
              </a:spcAft>
            </a:pPr>
            <a:r>
              <a:rPr lang="en-US" sz="2000" spc="-70" dirty="0">
                <a:solidFill>
                  <a:schemeClr val="tx1"/>
                </a:solidFill>
                <a:uFillTx/>
                <a:latin typeface="#9Slide03 Arima Madurai Bold" panose="00000800000000000000" charset="0"/>
                <a:ea typeface="Arial Unicode MS" panose="020B0604020202020204" charset="-122"/>
                <a:cs typeface="#9Slide03 Arima Madurai Bold" panose="00000800000000000000" charset="0"/>
                <a:sym typeface="+mn-ea"/>
              </a:rPr>
              <a:t>- Kết cấu trùng điệp, điệp ngữ: “không có, không mua, không phải" (điệp từ “không” 5 </a:t>
            </a:r>
            <a:r>
              <a:rPr lang="en-US" sz="2000" spc="-70" dirty="0" err="1">
                <a:solidFill>
                  <a:schemeClr val="tx1"/>
                </a:solidFill>
                <a:uFillTx/>
                <a:latin typeface="#9Slide03 Arima Madurai Bold" panose="00000800000000000000" charset="0"/>
                <a:ea typeface="Arial Unicode MS" panose="020B0604020202020204" charset="-122"/>
                <a:cs typeface="#9Slide03 Arima Madurai Bold" panose="00000800000000000000" charset="0"/>
                <a:sym typeface="+mn-ea"/>
              </a:rPr>
              <a:t>lần</a:t>
            </a:r>
            <a:r>
              <a:rPr lang="en-US" sz="2000" spc="-70" dirty="0">
                <a:solidFill>
                  <a:schemeClr val="tx1"/>
                </a:solidFill>
                <a:uFillTx/>
                <a:latin typeface="#9Slide03 Arima Madurai Bold" panose="00000800000000000000" charset="0"/>
                <a:ea typeface="Arial Unicode MS" panose="020B0604020202020204" charset="-122"/>
                <a:cs typeface="#9Slide03 Arima Madurai Bold" panose="00000800000000000000" charset="0"/>
                <a:sym typeface="+mn-ea"/>
              </a:rPr>
              <a:t>)  cảm giác nức nở, sự trống vắng đến nghẹn ngào, chua xót.</a:t>
            </a:r>
            <a:endParaRPr lang="en-US" sz="2000" b="0" spc="-70" dirty="0">
              <a:solidFill>
                <a:schemeClr val="tx1"/>
              </a:solidFill>
              <a:uFillTx/>
              <a:latin typeface="#9Slide03 Arima Madurai Bold" panose="00000800000000000000" charset="0"/>
              <a:ea typeface="Arial Unicode MS" panose="020B0604020202020204" charset="-122"/>
              <a:cs typeface="#9Slide03 Arima Madurai Bold" panose="00000800000000000000" charset="0"/>
            </a:endParaRPr>
          </a:p>
          <a:p>
            <a:pPr marR="0" lvl="0" indent="0" algn="just" fontAlgn="auto">
              <a:spcBef>
                <a:spcPts val="600"/>
              </a:spcBef>
              <a:spcAft>
                <a:spcPts val="600"/>
              </a:spcAft>
            </a:pPr>
            <a:r>
              <a:rPr lang="en-US" sz="2000" dirty="0">
                <a:solidFill>
                  <a:schemeClr val="tx1"/>
                </a:solidFill>
                <a:latin typeface="#9Slide03 Arima Madurai Bold" panose="00000800000000000000" charset="0"/>
                <a:ea typeface="Arial Unicode MS" panose="020B0604020202020204" charset="-122"/>
                <a:cs typeface="#9Slide03 Arima Madurai Bold" panose="00000800000000000000" charset="0"/>
                <a:sym typeface="+mn-ea"/>
              </a:rPr>
              <a:t>- Sử dụng điển tích Trung Quốc: Trần Phồn - Từ Trĩ, Bá Nha - Tử Kì tình bạn tri âm, tri kỉ.</a:t>
            </a:r>
            <a:endParaRPr lang="en-US" sz="2000" b="0" dirty="0">
              <a:solidFill>
                <a:schemeClr val="tx1"/>
              </a:solidFill>
              <a:latin typeface="#9Slide03 Arima Madurai Bold" panose="00000800000000000000" charset="0"/>
              <a:ea typeface="Arial Unicode MS" panose="020B0604020202020204" charset="-122"/>
              <a:cs typeface="#9Slide03 Arima Madurai Bold" panose="00000800000000000000" charset="0"/>
            </a:endParaRPr>
          </a:p>
          <a:p>
            <a:pPr marR="0" lvl="0" indent="0" algn="just" fontAlgn="auto">
              <a:spcBef>
                <a:spcPts val="600"/>
              </a:spcBef>
              <a:spcAft>
                <a:spcPts val="600"/>
              </a:spcAft>
            </a:pPr>
            <a:r>
              <a:rPr lang="en-US" sz="2000" dirty="0">
                <a:solidFill>
                  <a:schemeClr val="tx1"/>
                </a:solidFill>
                <a:latin typeface="#9Slide03 Arima Madurai Bold" panose="00000800000000000000" charset="0"/>
                <a:ea typeface="Arial Unicode MS" panose="020B0604020202020204" charset="-122"/>
                <a:cs typeface="#9Slide03 Arima Madurai Bold" panose="00000800000000000000" charset="0"/>
                <a:sym typeface="+mn-ea"/>
              </a:rPr>
              <a:t>- Từ “đàn” đầu câu láy lại cuối câu: trạng thái ngẩn ngơ chuyển sang thống thiết, tình cảm như đợt sóng trào dâng.</a:t>
            </a:r>
            <a:endParaRPr lang="en-US" sz="2000" b="0" dirty="0">
              <a:solidFill>
                <a:schemeClr val="tx1"/>
              </a:solidFill>
              <a:latin typeface="#9Slide03 Arima Madurai Bold" panose="00000800000000000000" charset="0"/>
              <a:ea typeface="Arial Unicode MS" panose="020B0604020202020204" charset="-122"/>
              <a:cs typeface="#9Slide03 Arima Madurai Bold" panose="00000800000000000000" charset="0"/>
            </a:endParaRPr>
          </a:p>
          <a:p>
            <a:pPr marR="0" lvl="0" indent="0" algn="just" fontAlgn="auto">
              <a:spcBef>
                <a:spcPts val="600"/>
              </a:spcBef>
              <a:spcAft>
                <a:spcPts val="600"/>
              </a:spcAft>
            </a:pPr>
            <a:r>
              <a:rPr lang="en-US" sz="2000" dirty="0">
                <a:solidFill>
                  <a:schemeClr val="tx1"/>
                </a:solidFill>
                <a:latin typeface="#9Slide03 Arima Madurai Bold" panose="00000800000000000000" charset="0"/>
                <a:ea typeface="Arial Unicode MS" panose="020B0604020202020204" charset="-122"/>
                <a:cs typeface="#9Slide03 Arima Madurai Bold" panose="00000800000000000000" charset="0"/>
                <a:sym typeface="+mn-ea"/>
              </a:rPr>
              <a:t>- Hai câu thơ cuối "tuổi già... chứa chan": hình ảnh ẩn dụ kết hợp cùng so sánh  cách thể hiện tình cảm tinh tế (tuổi già không còn nước mắt để khóc bạn, nhưng kì thực đang đầm đìa nước mắt), thể hiện niềm xót thương, đau đớn vô hạn.</a:t>
            </a:r>
          </a:p>
        </p:txBody>
      </p:sp>
      <p:sp>
        <p:nvSpPr>
          <p:cNvPr id="3" name="TextBox 2">
            <a:extLst>
              <a:ext uri="{FF2B5EF4-FFF2-40B4-BE49-F238E27FC236}">
                <a16:creationId xmlns:a16="http://schemas.microsoft.com/office/drawing/2014/main" xmlns="" id="{D0356184-19DA-FFAE-65D3-2A734D30A9D6}"/>
              </a:ext>
            </a:extLst>
          </p:cNvPr>
          <p:cNvSpPr txBox="1"/>
          <p:nvPr/>
        </p:nvSpPr>
        <p:spPr>
          <a:xfrm>
            <a:off x="467544" y="442784"/>
            <a:ext cx="6120680" cy="400110"/>
          </a:xfrm>
          <a:prstGeom prst="rect">
            <a:avLst/>
          </a:prstGeom>
          <a:noFill/>
        </p:spPr>
        <p:txBody>
          <a:bodyPr wrap="square">
            <a:spAutoFit/>
          </a:bodyPr>
          <a:lstStyle>
            <a:defPPr>
              <a:defRPr lang="zh-CN"/>
            </a:defPPr>
            <a:lvl1pPr>
              <a:defRPr sz="2000" b="1">
                <a:effectLst/>
                <a:latin typeface="#9Slide03 BoosterNextFYBlack" panose="02000A03000000020004" pitchFamily="2" charset="0"/>
                <a:ea typeface="Times New Roman" panose="02020603050405020304" pitchFamily="18" charset="0"/>
              </a:defRPr>
            </a:lvl1pPr>
          </a:lstStyle>
          <a:p>
            <a:r>
              <a:rPr lang="pt-BR" dirty="0"/>
              <a:t>c. Tâm trạng của nhà thơ (từ dòng 23 đến hết)</a:t>
            </a:r>
            <a:endParaRPr lang="en-US" dirty="0"/>
          </a:p>
        </p:txBody>
      </p:sp>
    </p:spTree>
    <p:extLst>
      <p:ext uri="{BB962C8B-B14F-4D97-AF65-F5344CB8AC3E}">
        <p14:creationId xmlns:p14="http://schemas.microsoft.com/office/powerpoint/2010/main" val="154197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A5A20A4-D08C-1730-4652-54400EF071AF}"/>
              </a:ext>
            </a:extLst>
          </p:cNvPr>
          <p:cNvPicPr>
            <a:picLocks noChangeAspect="1"/>
          </p:cNvPicPr>
          <p:nvPr/>
        </p:nvPicPr>
        <p:blipFill>
          <a:blip r:embed="rId2"/>
          <a:stretch>
            <a:fillRect/>
          </a:stretch>
        </p:blipFill>
        <p:spPr>
          <a:xfrm>
            <a:off x="323528" y="0"/>
            <a:ext cx="4544059" cy="1187345"/>
          </a:xfrm>
          <a:prstGeom prst="rect">
            <a:avLst/>
          </a:prstGeom>
        </p:spPr>
      </p:pic>
      <p:sp>
        <p:nvSpPr>
          <p:cNvPr id="16" name="Text Box 15"/>
          <p:cNvSpPr txBox="1"/>
          <p:nvPr/>
        </p:nvSpPr>
        <p:spPr>
          <a:xfrm>
            <a:off x="575556" y="1187345"/>
            <a:ext cx="7992888" cy="3477875"/>
          </a:xfrm>
          <a:prstGeom prst="rect">
            <a:avLst/>
          </a:prstGeom>
          <a:noFill/>
        </p:spPr>
        <p:txBody>
          <a:bodyPr wrap="square" rtlCol="0" anchor="t">
            <a:spAutoFit/>
            <a:scene3d>
              <a:camera prst="orthographicFront"/>
              <a:lightRig rig="threePt" dir="t"/>
            </a:scene3d>
          </a:bodyPr>
          <a:lstStyle/>
          <a:p>
            <a:pPr marL="0" marR="0" lvl="1" indent="0" algn="just" fontAlgn="auto">
              <a:lnSpc>
                <a:spcPct val="100000"/>
              </a:lnSpc>
              <a:spcBef>
                <a:spcPts val="600"/>
              </a:spcBef>
              <a:spcAft>
                <a:spcPts val="600"/>
              </a:spcAft>
              <a:buNone/>
            </a:pPr>
            <a:r>
              <a:rPr lang="en-US" sz="1900" dirty="0">
                <a:solidFill>
                  <a:schemeClr val="tx1"/>
                </a:solidFill>
                <a:latin typeface="#9Slide03 Arima Madurai Bold" panose="00000800000000000000" charset="0"/>
                <a:ea typeface="Arial Unicode MS" panose="020B0604020202020204" charset="-122"/>
                <a:cs typeface="#9Slide03 Arima Madurai Bold" panose="00000800000000000000" charset="0"/>
                <a:sym typeface="Wingdings" panose="05000000000000000000" pitchFamily="2" charset="2"/>
              </a:rPr>
              <a:t> </a:t>
            </a:r>
            <a:r>
              <a:rPr lang="en-US" sz="1900" dirty="0" err="1">
                <a:solidFill>
                  <a:schemeClr val="tx1"/>
                </a:solidFill>
                <a:latin typeface="#9Slide03 Arima Madurai Bold" panose="00000800000000000000" charset="0"/>
                <a:ea typeface="Arial Unicode MS" panose="020B0604020202020204" charset="-122"/>
                <a:cs typeface="#9Slide03 Arima Madurai Bold" panose="00000800000000000000" charset="0"/>
                <a:sym typeface="+mn-ea"/>
              </a:rPr>
              <a:t>Sử</a:t>
            </a:r>
            <a:r>
              <a:rPr lang="en-US" sz="1900" dirty="0">
                <a:solidFill>
                  <a:schemeClr val="tx1"/>
                </a:solidFill>
                <a:latin typeface="#9Slide03 Arima Madurai Bold" panose="00000800000000000000" charset="0"/>
                <a:ea typeface="Arial Unicode MS" panose="020B0604020202020204" charset="-122"/>
                <a:cs typeface="#9Slide03 Arima Madurai Bold" panose="00000800000000000000" charset="0"/>
                <a:sym typeface="+mn-ea"/>
              </a:rPr>
              <a:t> dụng nghệ thuật trùng điệp với nhiều những điển tích, điển cố sâu sắc; ngôn ngữ giản dị, thân tình, trong sáng, thể hiện được tài thơ tinh tế, uyên bác. Từ đó, khắc họa nhiều nét tâm trạng của nhà thơ trước sự ra đi của người bạn tri kỉ:</a:t>
            </a:r>
            <a:endParaRPr lang="en-US" sz="1900" b="0" dirty="0">
              <a:solidFill>
                <a:schemeClr val="tx1"/>
              </a:solidFill>
              <a:latin typeface="#9Slide03 Arima Madurai Bold" panose="00000800000000000000" charset="0"/>
              <a:ea typeface="Arial Unicode MS" panose="020B0604020202020204" charset="-122"/>
              <a:cs typeface="#9Slide03 Arima Madurai Bold" panose="00000800000000000000" charset="0"/>
            </a:endParaRPr>
          </a:p>
          <a:p>
            <a:pPr marL="0" marR="0" lvl="1" indent="0" algn="just" fontAlgn="auto">
              <a:lnSpc>
                <a:spcPct val="100000"/>
              </a:lnSpc>
              <a:spcBef>
                <a:spcPts val="600"/>
              </a:spcBef>
              <a:spcAft>
                <a:spcPts val="600"/>
              </a:spcAft>
              <a:buNone/>
            </a:pPr>
            <a:r>
              <a:rPr lang="en-US" sz="1900" dirty="0">
                <a:solidFill>
                  <a:schemeClr val="tx1"/>
                </a:solidFill>
                <a:latin typeface="#9Slide03 Arima Madurai Bold" panose="00000800000000000000" charset="0"/>
                <a:ea typeface="Arial Unicode MS" panose="020B0604020202020204" charset="-122"/>
                <a:cs typeface="#9Slide03 Arima Madurai Bold" panose="00000800000000000000" charset="0"/>
                <a:sym typeface="+mn-ea"/>
              </a:rPr>
              <a:t>+ Nỗi đau đớn và không muốn tin đó là sự thật: tự đối thoại với bạn trong tâm tưởng, “trách” bạn vội vàng, rồi lại tự an ủi mình, vỗ về bạn. </a:t>
            </a:r>
            <a:endParaRPr lang="en-US" sz="1900" b="0" dirty="0">
              <a:solidFill>
                <a:schemeClr val="tx1"/>
              </a:solidFill>
              <a:latin typeface="#9Slide03 Arima Madurai Bold" panose="00000800000000000000" charset="0"/>
              <a:ea typeface="Arial Unicode MS" panose="020B0604020202020204" charset="-122"/>
              <a:cs typeface="#9Slide03 Arima Madurai Bold" panose="00000800000000000000" charset="0"/>
            </a:endParaRPr>
          </a:p>
          <a:p>
            <a:pPr marL="0" marR="0" lvl="1" indent="0" algn="just" fontAlgn="auto">
              <a:lnSpc>
                <a:spcPct val="100000"/>
              </a:lnSpc>
              <a:spcBef>
                <a:spcPts val="600"/>
              </a:spcBef>
              <a:spcAft>
                <a:spcPts val="600"/>
              </a:spcAft>
              <a:buNone/>
            </a:pPr>
            <a:r>
              <a:rPr lang="en-US" sz="1900" dirty="0">
                <a:solidFill>
                  <a:schemeClr val="tx1"/>
                </a:solidFill>
                <a:latin typeface="#9Slide03 Arima Madurai Bold" panose="00000800000000000000" charset="0"/>
                <a:ea typeface="Arial Unicode MS" panose="020B0604020202020204" charset="-122"/>
                <a:cs typeface="#9Slide03 Arima Madurai Bold" panose="00000800000000000000" charset="0"/>
                <a:sym typeface="+mn-ea"/>
              </a:rPr>
              <a:t>+ Nỗi buồn cô đơn, trống vắng: Chấp nhận nỗi đau mất bạn nhưng không nguôi được nhớ thương. </a:t>
            </a:r>
            <a:endParaRPr lang="en-US" sz="1900" b="0" dirty="0">
              <a:solidFill>
                <a:schemeClr val="tx1"/>
              </a:solidFill>
              <a:latin typeface="#9Slide03 Arima Madurai Bold" panose="00000800000000000000" charset="0"/>
              <a:ea typeface="Arial Unicode MS" panose="020B0604020202020204" charset="-122"/>
              <a:cs typeface="#9Slide03 Arima Madurai Bold" panose="00000800000000000000" charset="0"/>
            </a:endParaRPr>
          </a:p>
          <a:p>
            <a:pPr marL="0" marR="0" lvl="1" indent="0" algn="just" fontAlgn="auto">
              <a:lnSpc>
                <a:spcPct val="100000"/>
              </a:lnSpc>
              <a:spcBef>
                <a:spcPts val="600"/>
              </a:spcBef>
              <a:spcAft>
                <a:spcPts val="600"/>
              </a:spcAft>
              <a:buNone/>
            </a:pPr>
            <a:r>
              <a:rPr lang="en-US" sz="1900" dirty="0">
                <a:solidFill>
                  <a:schemeClr val="tx1"/>
                </a:solidFill>
                <a:latin typeface="#9Slide03 Arima Madurai Bold" panose="00000800000000000000" charset="0"/>
                <a:ea typeface="Arial Unicode MS" panose="020B0604020202020204" charset="-122"/>
                <a:cs typeface="#9Slide03 Arima Madurai Bold" panose="00000800000000000000" charset="0"/>
                <a:sym typeface="+mn-ea"/>
              </a:rPr>
              <a:t>+ Thương bạn mà cũng là thương cho bản thân mình vì từ đây chỉ còn lại sự cô đơn, trống vắng, không người tri âm, tri kỉ.</a:t>
            </a:r>
          </a:p>
        </p:txBody>
      </p:sp>
      <p:sp>
        <p:nvSpPr>
          <p:cNvPr id="3" name="TextBox 2">
            <a:extLst>
              <a:ext uri="{FF2B5EF4-FFF2-40B4-BE49-F238E27FC236}">
                <a16:creationId xmlns:a16="http://schemas.microsoft.com/office/drawing/2014/main" xmlns="" id="{D0356184-19DA-FFAE-65D3-2A734D30A9D6}"/>
              </a:ext>
            </a:extLst>
          </p:cNvPr>
          <p:cNvSpPr txBox="1"/>
          <p:nvPr/>
        </p:nvSpPr>
        <p:spPr>
          <a:xfrm>
            <a:off x="575556" y="501934"/>
            <a:ext cx="6120680" cy="400110"/>
          </a:xfrm>
          <a:prstGeom prst="rect">
            <a:avLst/>
          </a:prstGeom>
          <a:noFill/>
        </p:spPr>
        <p:txBody>
          <a:bodyPr wrap="square">
            <a:spAutoFit/>
          </a:bodyPr>
          <a:lstStyle>
            <a:defPPr>
              <a:defRPr lang="zh-CN"/>
            </a:defPPr>
            <a:lvl1pPr>
              <a:defRPr sz="2000" b="1">
                <a:effectLst/>
                <a:latin typeface="#9Slide03 BoosterNextFYBlack" panose="02000A03000000020004" pitchFamily="2" charset="0"/>
                <a:ea typeface="Times New Roman" panose="02020603050405020304" pitchFamily="18" charset="0"/>
              </a:defRPr>
            </a:lvl1pPr>
          </a:lstStyle>
          <a:p>
            <a:r>
              <a:rPr lang="pt-BR" dirty="0"/>
              <a:t>c. Tâm trạng của nhà thơ (từ dòng 23 đến hết)</a:t>
            </a:r>
            <a:endParaRPr lang="en-US" dirty="0"/>
          </a:p>
        </p:txBody>
      </p:sp>
    </p:spTree>
    <p:extLst>
      <p:ext uri="{BB962C8B-B14F-4D97-AF65-F5344CB8AC3E}">
        <p14:creationId xmlns:p14="http://schemas.microsoft.com/office/powerpoint/2010/main" val="200230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图片 89"/>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120" y="-4540"/>
            <a:ext cx="9143998" cy="5143498"/>
          </a:xfrm>
          <a:prstGeom prst="rect">
            <a:avLst/>
          </a:prstGeom>
        </p:spPr>
      </p:pic>
      <p:pic>
        <p:nvPicPr>
          <p:cNvPr id="162" name="图片 1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222" y="3061740"/>
            <a:ext cx="3044570" cy="2117151"/>
          </a:xfrm>
          <a:prstGeom prst="rect">
            <a:avLst/>
          </a:prstGeom>
        </p:spPr>
      </p:pic>
      <p:sp>
        <p:nvSpPr>
          <p:cNvPr id="92" name="Freeform 46"/>
          <p:cNvSpPr>
            <a:spLocks noEditPoints="1" noChangeArrowheads="1"/>
          </p:cNvSpPr>
          <p:nvPr/>
        </p:nvSpPr>
        <p:spPr bwMode="auto">
          <a:xfrm>
            <a:off x="2267744" y="2599777"/>
            <a:ext cx="709613" cy="461963"/>
          </a:xfrm>
          <a:custGeom>
            <a:avLst/>
            <a:gdLst>
              <a:gd name="T0" fmla="*/ 2147483646 w 700"/>
              <a:gd name="T1" fmla="*/ 2147483646 h 455"/>
              <a:gd name="T2" fmla="*/ 2147483646 w 700"/>
              <a:gd name="T3" fmla="*/ 2147483646 h 455"/>
              <a:gd name="T4" fmla="*/ 2147483646 w 700"/>
              <a:gd name="T5" fmla="*/ 2147483646 h 455"/>
              <a:gd name="T6" fmla="*/ 2147483646 w 700"/>
              <a:gd name="T7" fmla="*/ 2147483646 h 455"/>
              <a:gd name="T8" fmla="*/ 2147483646 w 700"/>
              <a:gd name="T9" fmla="*/ 2147483646 h 455"/>
              <a:gd name="T10" fmla="*/ 2147483646 w 700"/>
              <a:gd name="T11" fmla="*/ 2147483646 h 455"/>
              <a:gd name="T12" fmla="*/ 2147483646 w 700"/>
              <a:gd name="T13" fmla="*/ 2147483646 h 455"/>
              <a:gd name="T14" fmla="*/ 2147483646 w 700"/>
              <a:gd name="T15" fmla="*/ 2147483646 h 455"/>
              <a:gd name="T16" fmla="*/ 2147483646 w 700"/>
              <a:gd name="T17" fmla="*/ 2147483646 h 455"/>
              <a:gd name="T18" fmla="*/ 2147483646 w 700"/>
              <a:gd name="T19" fmla="*/ 2147483646 h 455"/>
              <a:gd name="T20" fmla="*/ 2147483646 w 700"/>
              <a:gd name="T21" fmla="*/ 2147483646 h 455"/>
              <a:gd name="T22" fmla="*/ 2147483646 w 700"/>
              <a:gd name="T23" fmla="*/ 2147483646 h 455"/>
              <a:gd name="T24" fmla="*/ 2147483646 w 700"/>
              <a:gd name="T25" fmla="*/ 2147483646 h 455"/>
              <a:gd name="T26" fmla="*/ 2147483646 w 700"/>
              <a:gd name="T27" fmla="*/ 2147483646 h 455"/>
              <a:gd name="T28" fmla="*/ 2147483646 w 700"/>
              <a:gd name="T29" fmla="*/ 2147483646 h 455"/>
              <a:gd name="T30" fmla="*/ 2147483646 w 700"/>
              <a:gd name="T31" fmla="*/ 2147483646 h 455"/>
              <a:gd name="T32" fmla="*/ 2147483646 w 700"/>
              <a:gd name="T33" fmla="*/ 2147483646 h 455"/>
              <a:gd name="T34" fmla="*/ 2147483646 w 700"/>
              <a:gd name="T35" fmla="*/ 2147483646 h 455"/>
              <a:gd name="T36" fmla="*/ 2147483646 w 700"/>
              <a:gd name="T37" fmla="*/ 2147483646 h 455"/>
              <a:gd name="T38" fmla="*/ 2147483646 w 700"/>
              <a:gd name="T39" fmla="*/ 0 h 455"/>
              <a:gd name="T40" fmla="*/ 2147483646 w 700"/>
              <a:gd name="T41" fmla="*/ 2147483646 h 455"/>
              <a:gd name="T42" fmla="*/ 2147483646 w 700"/>
              <a:gd name="T43" fmla="*/ 2147483646 h 455"/>
              <a:gd name="T44" fmla="*/ 2147483646 w 700"/>
              <a:gd name="T45" fmla="*/ 2147483646 h 455"/>
              <a:gd name="T46" fmla="*/ 2147483646 w 700"/>
              <a:gd name="T47" fmla="*/ 2147483646 h 455"/>
              <a:gd name="T48" fmla="*/ 2147483646 w 700"/>
              <a:gd name="T49" fmla="*/ 2147483646 h 455"/>
              <a:gd name="T50" fmla="*/ 2147483646 w 700"/>
              <a:gd name="T51" fmla="*/ 2147483646 h 455"/>
              <a:gd name="T52" fmla="*/ 2147483646 w 700"/>
              <a:gd name="T53" fmla="*/ 2147483646 h 455"/>
              <a:gd name="T54" fmla="*/ 2147483646 w 700"/>
              <a:gd name="T55" fmla="*/ 2147483646 h 455"/>
              <a:gd name="T56" fmla="*/ 2147483646 w 700"/>
              <a:gd name="T57" fmla="*/ 2147483646 h 455"/>
              <a:gd name="T58" fmla="*/ 2147483646 w 700"/>
              <a:gd name="T59" fmla="*/ 2147483646 h 455"/>
              <a:gd name="T60" fmla="*/ 2147483646 w 700"/>
              <a:gd name="T61" fmla="*/ 2147483646 h 455"/>
              <a:gd name="T62" fmla="*/ 2147483646 w 700"/>
              <a:gd name="T63" fmla="*/ 2147483646 h 455"/>
              <a:gd name="T64" fmla="*/ 2147483646 w 700"/>
              <a:gd name="T65" fmla="*/ 2147483646 h 455"/>
              <a:gd name="T66" fmla="*/ 2147483646 w 700"/>
              <a:gd name="T67" fmla="*/ 2147483646 h 455"/>
              <a:gd name="T68" fmla="*/ 2147483646 w 700"/>
              <a:gd name="T69" fmla="*/ 2147483646 h 455"/>
              <a:gd name="T70" fmla="*/ 2147483646 w 700"/>
              <a:gd name="T71" fmla="*/ 2147483646 h 455"/>
              <a:gd name="T72" fmla="*/ 2147483646 w 700"/>
              <a:gd name="T73" fmla="*/ 2147483646 h 455"/>
              <a:gd name="T74" fmla="*/ 2147483646 w 700"/>
              <a:gd name="T75" fmla="*/ 2147483646 h 455"/>
              <a:gd name="T76" fmla="*/ 2147483646 w 700"/>
              <a:gd name="T77" fmla="*/ 2147483646 h 455"/>
              <a:gd name="T78" fmla="*/ 2147483646 w 700"/>
              <a:gd name="T79" fmla="*/ 2147483646 h 455"/>
              <a:gd name="T80" fmla="*/ 2147483646 w 700"/>
              <a:gd name="T81" fmla="*/ 2147483646 h 455"/>
              <a:gd name="T82" fmla="*/ 2147483646 w 700"/>
              <a:gd name="T83" fmla="*/ 2147483646 h 455"/>
              <a:gd name="T84" fmla="*/ 2147483646 w 700"/>
              <a:gd name="T85" fmla="*/ 2147483646 h 455"/>
              <a:gd name="T86" fmla="*/ 2147483646 w 700"/>
              <a:gd name="T87" fmla="*/ 2147483646 h 455"/>
              <a:gd name="T88" fmla="*/ 2147483646 w 700"/>
              <a:gd name="T89" fmla="*/ 2147483646 h 455"/>
              <a:gd name="T90" fmla="*/ 2147483646 w 700"/>
              <a:gd name="T91" fmla="*/ 2147483646 h 455"/>
              <a:gd name="T92" fmla="*/ 2147483646 w 700"/>
              <a:gd name="T93" fmla="*/ 2147483646 h 455"/>
              <a:gd name="T94" fmla="*/ 2147483646 w 700"/>
              <a:gd name="T95" fmla="*/ 2147483646 h 455"/>
              <a:gd name="T96" fmla="*/ 2147483646 w 700"/>
              <a:gd name="T97" fmla="*/ 2147483646 h 455"/>
              <a:gd name="T98" fmla="*/ 2147483646 w 700"/>
              <a:gd name="T99" fmla="*/ 2147483646 h 455"/>
              <a:gd name="T100" fmla="*/ 2147483646 w 700"/>
              <a:gd name="T101" fmla="*/ 2147483646 h 455"/>
              <a:gd name="T102" fmla="*/ 2147483646 w 700"/>
              <a:gd name="T103" fmla="*/ 2147483646 h 455"/>
              <a:gd name="T104" fmla="*/ 2147483646 w 700"/>
              <a:gd name="T105" fmla="*/ 2147483646 h 455"/>
              <a:gd name="T106" fmla="*/ 2147483646 w 700"/>
              <a:gd name="T107" fmla="*/ 2147483646 h 455"/>
              <a:gd name="T108" fmla="*/ 2147483646 w 700"/>
              <a:gd name="T109" fmla="*/ 2147483646 h 455"/>
              <a:gd name="T110" fmla="*/ 2147483646 w 700"/>
              <a:gd name="T111" fmla="*/ 2147483646 h 455"/>
              <a:gd name="T112" fmla="*/ 2147483646 w 700"/>
              <a:gd name="T113" fmla="*/ 2147483646 h 455"/>
              <a:gd name="T114" fmla="*/ 2147483646 w 700"/>
              <a:gd name="T115" fmla="*/ 2147483646 h 455"/>
              <a:gd name="T116" fmla="*/ 2147483646 w 700"/>
              <a:gd name="T117" fmla="*/ 2147483646 h 455"/>
              <a:gd name="T118" fmla="*/ 2147483646 w 700"/>
              <a:gd name="T119" fmla="*/ 2147483646 h 455"/>
              <a:gd name="T120" fmla="*/ 2147483646 w 700"/>
              <a:gd name="T121" fmla="*/ 0 h 4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0"/>
              <a:gd name="T184" fmla="*/ 0 h 455"/>
              <a:gd name="T185" fmla="*/ 700 w 700"/>
              <a:gd name="T186" fmla="*/ 455 h 4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0" h="455">
                <a:moveTo>
                  <a:pt x="178" y="365"/>
                </a:moveTo>
                <a:cubicBezTo>
                  <a:pt x="117" y="326"/>
                  <a:pt x="87" y="251"/>
                  <a:pt x="120" y="179"/>
                </a:cubicBezTo>
                <a:cubicBezTo>
                  <a:pt x="76" y="169"/>
                  <a:pt x="82" y="105"/>
                  <a:pt x="139" y="103"/>
                </a:cubicBezTo>
                <a:cubicBezTo>
                  <a:pt x="141" y="103"/>
                  <a:pt x="142" y="103"/>
                  <a:pt x="144" y="103"/>
                </a:cubicBezTo>
                <a:cubicBezTo>
                  <a:pt x="163" y="103"/>
                  <a:pt x="201" y="107"/>
                  <a:pt x="222" y="135"/>
                </a:cubicBezTo>
                <a:cubicBezTo>
                  <a:pt x="227" y="143"/>
                  <a:pt x="227" y="154"/>
                  <a:pt x="228" y="164"/>
                </a:cubicBezTo>
                <a:cubicBezTo>
                  <a:pt x="260" y="172"/>
                  <a:pt x="268" y="200"/>
                  <a:pt x="257" y="220"/>
                </a:cubicBezTo>
                <a:cubicBezTo>
                  <a:pt x="293" y="252"/>
                  <a:pt x="273" y="275"/>
                  <a:pt x="260" y="285"/>
                </a:cubicBezTo>
                <a:cubicBezTo>
                  <a:pt x="253" y="290"/>
                  <a:pt x="241" y="293"/>
                  <a:pt x="229" y="293"/>
                </a:cubicBezTo>
                <a:cubicBezTo>
                  <a:pt x="224" y="293"/>
                  <a:pt x="220" y="293"/>
                  <a:pt x="216" y="292"/>
                </a:cubicBezTo>
                <a:cubicBezTo>
                  <a:pt x="178" y="283"/>
                  <a:pt x="193" y="240"/>
                  <a:pt x="211" y="240"/>
                </a:cubicBezTo>
                <a:cubicBezTo>
                  <a:pt x="216" y="240"/>
                  <a:pt x="220" y="242"/>
                  <a:pt x="225" y="248"/>
                </a:cubicBezTo>
                <a:cubicBezTo>
                  <a:pt x="235" y="262"/>
                  <a:pt x="221" y="264"/>
                  <a:pt x="221" y="264"/>
                </a:cubicBezTo>
                <a:cubicBezTo>
                  <a:pt x="224" y="263"/>
                  <a:pt x="226" y="257"/>
                  <a:pt x="225" y="253"/>
                </a:cubicBezTo>
                <a:cubicBezTo>
                  <a:pt x="221" y="250"/>
                  <a:pt x="221" y="250"/>
                  <a:pt x="221" y="250"/>
                </a:cubicBezTo>
                <a:cubicBezTo>
                  <a:pt x="219" y="247"/>
                  <a:pt x="217" y="246"/>
                  <a:pt x="215" y="246"/>
                </a:cubicBezTo>
                <a:cubicBezTo>
                  <a:pt x="208" y="246"/>
                  <a:pt x="202" y="256"/>
                  <a:pt x="202" y="266"/>
                </a:cubicBezTo>
                <a:cubicBezTo>
                  <a:pt x="202" y="276"/>
                  <a:pt x="208" y="286"/>
                  <a:pt x="226" y="286"/>
                </a:cubicBezTo>
                <a:cubicBezTo>
                  <a:pt x="230" y="286"/>
                  <a:pt x="233" y="286"/>
                  <a:pt x="238" y="285"/>
                </a:cubicBezTo>
                <a:cubicBezTo>
                  <a:pt x="250" y="283"/>
                  <a:pt x="262" y="278"/>
                  <a:pt x="267" y="269"/>
                </a:cubicBezTo>
                <a:cubicBezTo>
                  <a:pt x="279" y="248"/>
                  <a:pt x="263" y="230"/>
                  <a:pt x="250" y="222"/>
                </a:cubicBezTo>
                <a:cubicBezTo>
                  <a:pt x="266" y="192"/>
                  <a:pt x="241" y="178"/>
                  <a:pt x="220" y="170"/>
                </a:cubicBezTo>
                <a:cubicBezTo>
                  <a:pt x="217" y="149"/>
                  <a:pt x="221" y="132"/>
                  <a:pt x="191" y="121"/>
                </a:cubicBezTo>
                <a:cubicBezTo>
                  <a:pt x="177" y="116"/>
                  <a:pt x="158" y="112"/>
                  <a:pt x="141" y="112"/>
                </a:cubicBezTo>
                <a:cubicBezTo>
                  <a:pt x="115" y="112"/>
                  <a:pt x="94" y="122"/>
                  <a:pt x="103" y="158"/>
                </a:cubicBezTo>
                <a:cubicBezTo>
                  <a:pt x="104" y="163"/>
                  <a:pt x="112" y="171"/>
                  <a:pt x="118" y="172"/>
                </a:cubicBezTo>
                <a:cubicBezTo>
                  <a:pt x="123" y="173"/>
                  <a:pt x="128" y="174"/>
                  <a:pt x="132" y="174"/>
                </a:cubicBezTo>
                <a:cubicBezTo>
                  <a:pt x="145" y="174"/>
                  <a:pt x="147" y="166"/>
                  <a:pt x="146" y="159"/>
                </a:cubicBezTo>
                <a:cubicBezTo>
                  <a:pt x="145" y="152"/>
                  <a:pt x="141" y="145"/>
                  <a:pt x="142" y="145"/>
                </a:cubicBezTo>
                <a:cubicBezTo>
                  <a:pt x="142" y="145"/>
                  <a:pt x="143" y="145"/>
                  <a:pt x="143" y="146"/>
                </a:cubicBezTo>
                <a:cubicBezTo>
                  <a:pt x="149" y="151"/>
                  <a:pt x="153" y="160"/>
                  <a:pt x="153" y="169"/>
                </a:cubicBezTo>
                <a:cubicBezTo>
                  <a:pt x="153" y="178"/>
                  <a:pt x="149" y="192"/>
                  <a:pt x="149" y="192"/>
                </a:cubicBezTo>
                <a:cubicBezTo>
                  <a:pt x="149" y="192"/>
                  <a:pt x="149" y="192"/>
                  <a:pt x="149" y="192"/>
                </a:cubicBezTo>
                <a:cubicBezTo>
                  <a:pt x="146" y="205"/>
                  <a:pt x="137" y="227"/>
                  <a:pt x="136" y="251"/>
                </a:cubicBezTo>
                <a:cubicBezTo>
                  <a:pt x="132" y="330"/>
                  <a:pt x="206" y="363"/>
                  <a:pt x="249" y="399"/>
                </a:cubicBezTo>
                <a:cubicBezTo>
                  <a:pt x="199" y="369"/>
                  <a:pt x="119" y="330"/>
                  <a:pt x="129" y="244"/>
                </a:cubicBezTo>
                <a:cubicBezTo>
                  <a:pt x="132" y="220"/>
                  <a:pt x="136" y="198"/>
                  <a:pt x="145" y="177"/>
                </a:cubicBezTo>
                <a:cubicBezTo>
                  <a:pt x="132" y="179"/>
                  <a:pt x="128" y="178"/>
                  <a:pt x="123" y="189"/>
                </a:cubicBezTo>
                <a:cubicBezTo>
                  <a:pt x="95" y="263"/>
                  <a:pt x="134" y="330"/>
                  <a:pt x="178" y="365"/>
                </a:cubicBezTo>
                <a:moveTo>
                  <a:pt x="103" y="0"/>
                </a:moveTo>
                <a:cubicBezTo>
                  <a:pt x="102" y="0"/>
                  <a:pt x="101" y="0"/>
                  <a:pt x="100" y="0"/>
                </a:cubicBezTo>
                <a:cubicBezTo>
                  <a:pt x="91" y="1"/>
                  <a:pt x="86" y="7"/>
                  <a:pt x="82" y="14"/>
                </a:cubicBezTo>
                <a:cubicBezTo>
                  <a:pt x="78" y="12"/>
                  <a:pt x="74" y="12"/>
                  <a:pt x="70" y="12"/>
                </a:cubicBezTo>
                <a:cubicBezTo>
                  <a:pt x="50" y="12"/>
                  <a:pt x="31" y="26"/>
                  <a:pt x="27" y="43"/>
                </a:cubicBezTo>
                <a:cubicBezTo>
                  <a:pt x="26" y="51"/>
                  <a:pt x="30" y="57"/>
                  <a:pt x="29" y="63"/>
                </a:cubicBezTo>
                <a:cubicBezTo>
                  <a:pt x="26" y="77"/>
                  <a:pt x="0" y="93"/>
                  <a:pt x="13" y="124"/>
                </a:cubicBezTo>
                <a:cubicBezTo>
                  <a:pt x="15" y="130"/>
                  <a:pt x="24" y="136"/>
                  <a:pt x="30" y="140"/>
                </a:cubicBezTo>
                <a:cubicBezTo>
                  <a:pt x="38" y="146"/>
                  <a:pt x="45" y="148"/>
                  <a:pt x="51" y="148"/>
                </a:cubicBezTo>
                <a:cubicBezTo>
                  <a:pt x="63" y="148"/>
                  <a:pt x="70" y="138"/>
                  <a:pt x="72" y="129"/>
                </a:cubicBezTo>
                <a:cubicBezTo>
                  <a:pt x="75" y="119"/>
                  <a:pt x="72" y="110"/>
                  <a:pt x="64" y="110"/>
                </a:cubicBezTo>
                <a:cubicBezTo>
                  <a:pt x="61" y="110"/>
                  <a:pt x="57" y="111"/>
                  <a:pt x="51" y="115"/>
                </a:cubicBezTo>
                <a:cubicBezTo>
                  <a:pt x="54" y="107"/>
                  <a:pt x="61" y="102"/>
                  <a:pt x="67" y="102"/>
                </a:cubicBezTo>
                <a:cubicBezTo>
                  <a:pt x="73" y="102"/>
                  <a:pt x="78" y="106"/>
                  <a:pt x="81" y="114"/>
                </a:cubicBezTo>
                <a:cubicBezTo>
                  <a:pt x="88" y="137"/>
                  <a:pt x="72" y="166"/>
                  <a:pt x="70" y="187"/>
                </a:cubicBezTo>
                <a:cubicBezTo>
                  <a:pt x="67" y="228"/>
                  <a:pt x="82" y="265"/>
                  <a:pt x="95" y="293"/>
                </a:cubicBezTo>
                <a:cubicBezTo>
                  <a:pt x="118" y="343"/>
                  <a:pt x="175" y="396"/>
                  <a:pt x="250" y="415"/>
                </a:cubicBezTo>
                <a:cubicBezTo>
                  <a:pt x="270" y="420"/>
                  <a:pt x="295" y="423"/>
                  <a:pt x="319" y="423"/>
                </a:cubicBezTo>
                <a:cubicBezTo>
                  <a:pt x="337" y="423"/>
                  <a:pt x="354" y="421"/>
                  <a:pt x="369" y="417"/>
                </a:cubicBezTo>
                <a:cubicBezTo>
                  <a:pt x="385" y="412"/>
                  <a:pt x="401" y="411"/>
                  <a:pt x="420" y="411"/>
                </a:cubicBezTo>
                <a:cubicBezTo>
                  <a:pt x="434" y="411"/>
                  <a:pt x="450" y="412"/>
                  <a:pt x="468" y="413"/>
                </a:cubicBezTo>
                <a:cubicBezTo>
                  <a:pt x="515" y="417"/>
                  <a:pt x="556" y="425"/>
                  <a:pt x="601" y="440"/>
                </a:cubicBezTo>
                <a:cubicBezTo>
                  <a:pt x="634" y="450"/>
                  <a:pt x="694" y="455"/>
                  <a:pt x="699" y="455"/>
                </a:cubicBezTo>
                <a:cubicBezTo>
                  <a:pt x="699" y="455"/>
                  <a:pt x="700" y="455"/>
                  <a:pt x="700" y="455"/>
                </a:cubicBezTo>
                <a:cubicBezTo>
                  <a:pt x="664" y="447"/>
                  <a:pt x="584" y="414"/>
                  <a:pt x="552" y="404"/>
                </a:cubicBezTo>
                <a:cubicBezTo>
                  <a:pt x="522" y="395"/>
                  <a:pt x="498" y="389"/>
                  <a:pt x="460" y="386"/>
                </a:cubicBezTo>
                <a:cubicBezTo>
                  <a:pt x="455" y="386"/>
                  <a:pt x="451" y="386"/>
                  <a:pt x="447" y="386"/>
                </a:cubicBezTo>
                <a:cubicBezTo>
                  <a:pt x="410" y="386"/>
                  <a:pt x="378" y="396"/>
                  <a:pt x="348" y="400"/>
                </a:cubicBezTo>
                <a:cubicBezTo>
                  <a:pt x="340" y="400"/>
                  <a:pt x="332" y="401"/>
                  <a:pt x="324" y="401"/>
                </a:cubicBezTo>
                <a:cubicBezTo>
                  <a:pt x="246" y="401"/>
                  <a:pt x="178" y="356"/>
                  <a:pt x="177" y="269"/>
                </a:cubicBezTo>
                <a:cubicBezTo>
                  <a:pt x="182" y="289"/>
                  <a:pt x="191" y="313"/>
                  <a:pt x="200" y="330"/>
                </a:cubicBezTo>
                <a:cubicBezTo>
                  <a:pt x="217" y="362"/>
                  <a:pt x="269" y="395"/>
                  <a:pt x="319" y="395"/>
                </a:cubicBezTo>
                <a:cubicBezTo>
                  <a:pt x="323" y="395"/>
                  <a:pt x="328" y="395"/>
                  <a:pt x="332" y="394"/>
                </a:cubicBezTo>
                <a:cubicBezTo>
                  <a:pt x="362" y="390"/>
                  <a:pt x="392" y="381"/>
                  <a:pt x="425" y="379"/>
                </a:cubicBezTo>
                <a:cubicBezTo>
                  <a:pt x="432" y="378"/>
                  <a:pt x="438" y="378"/>
                  <a:pt x="444" y="378"/>
                </a:cubicBezTo>
                <a:cubicBezTo>
                  <a:pt x="490" y="378"/>
                  <a:pt x="521" y="390"/>
                  <a:pt x="558" y="397"/>
                </a:cubicBezTo>
                <a:cubicBezTo>
                  <a:pt x="536" y="380"/>
                  <a:pt x="494" y="362"/>
                  <a:pt x="458" y="361"/>
                </a:cubicBezTo>
                <a:cubicBezTo>
                  <a:pt x="457" y="361"/>
                  <a:pt x="455" y="361"/>
                  <a:pt x="453" y="361"/>
                </a:cubicBezTo>
                <a:cubicBezTo>
                  <a:pt x="434" y="361"/>
                  <a:pt x="413" y="363"/>
                  <a:pt x="394" y="365"/>
                </a:cubicBezTo>
                <a:cubicBezTo>
                  <a:pt x="374" y="367"/>
                  <a:pt x="355" y="369"/>
                  <a:pt x="338" y="369"/>
                </a:cubicBezTo>
                <a:cubicBezTo>
                  <a:pt x="316" y="369"/>
                  <a:pt x="298" y="366"/>
                  <a:pt x="289" y="354"/>
                </a:cubicBezTo>
                <a:cubicBezTo>
                  <a:pt x="256" y="308"/>
                  <a:pt x="291" y="270"/>
                  <a:pt x="316" y="270"/>
                </a:cubicBezTo>
                <a:cubicBezTo>
                  <a:pt x="328" y="270"/>
                  <a:pt x="338" y="279"/>
                  <a:pt x="337" y="300"/>
                </a:cubicBezTo>
                <a:cubicBezTo>
                  <a:pt x="331" y="286"/>
                  <a:pt x="323" y="280"/>
                  <a:pt x="313" y="280"/>
                </a:cubicBezTo>
                <a:cubicBezTo>
                  <a:pt x="313" y="280"/>
                  <a:pt x="313" y="280"/>
                  <a:pt x="313" y="280"/>
                </a:cubicBezTo>
                <a:cubicBezTo>
                  <a:pt x="303" y="283"/>
                  <a:pt x="297" y="288"/>
                  <a:pt x="297" y="300"/>
                </a:cubicBezTo>
                <a:cubicBezTo>
                  <a:pt x="296" y="311"/>
                  <a:pt x="312" y="328"/>
                  <a:pt x="329" y="330"/>
                </a:cubicBezTo>
                <a:cubicBezTo>
                  <a:pt x="332" y="330"/>
                  <a:pt x="335" y="331"/>
                  <a:pt x="338" y="331"/>
                </a:cubicBezTo>
                <a:cubicBezTo>
                  <a:pt x="359" y="331"/>
                  <a:pt x="379" y="319"/>
                  <a:pt x="385" y="293"/>
                </a:cubicBezTo>
                <a:cubicBezTo>
                  <a:pt x="390" y="291"/>
                  <a:pt x="411" y="292"/>
                  <a:pt x="413" y="269"/>
                </a:cubicBezTo>
                <a:cubicBezTo>
                  <a:pt x="414" y="253"/>
                  <a:pt x="404" y="232"/>
                  <a:pt x="382" y="232"/>
                </a:cubicBezTo>
                <a:cubicBezTo>
                  <a:pt x="378" y="232"/>
                  <a:pt x="374" y="233"/>
                  <a:pt x="369" y="235"/>
                </a:cubicBezTo>
                <a:cubicBezTo>
                  <a:pt x="375" y="227"/>
                  <a:pt x="376" y="226"/>
                  <a:pt x="386" y="222"/>
                </a:cubicBezTo>
                <a:cubicBezTo>
                  <a:pt x="378" y="201"/>
                  <a:pt x="355" y="193"/>
                  <a:pt x="337" y="193"/>
                </a:cubicBezTo>
                <a:cubicBezTo>
                  <a:pt x="333" y="193"/>
                  <a:pt x="329" y="194"/>
                  <a:pt x="326" y="195"/>
                </a:cubicBezTo>
                <a:cubicBezTo>
                  <a:pt x="319" y="196"/>
                  <a:pt x="312" y="197"/>
                  <a:pt x="305" y="197"/>
                </a:cubicBezTo>
                <a:cubicBezTo>
                  <a:pt x="293" y="197"/>
                  <a:pt x="282" y="194"/>
                  <a:pt x="276" y="190"/>
                </a:cubicBezTo>
                <a:cubicBezTo>
                  <a:pt x="258" y="177"/>
                  <a:pt x="260" y="150"/>
                  <a:pt x="279" y="145"/>
                </a:cubicBezTo>
                <a:cubicBezTo>
                  <a:pt x="282" y="144"/>
                  <a:pt x="285" y="143"/>
                  <a:pt x="288" y="143"/>
                </a:cubicBezTo>
                <a:cubicBezTo>
                  <a:pt x="305" y="143"/>
                  <a:pt x="303" y="164"/>
                  <a:pt x="300" y="172"/>
                </a:cubicBezTo>
                <a:cubicBezTo>
                  <a:pt x="295" y="170"/>
                  <a:pt x="294" y="164"/>
                  <a:pt x="296" y="160"/>
                </a:cubicBezTo>
                <a:cubicBezTo>
                  <a:pt x="297" y="153"/>
                  <a:pt x="292" y="148"/>
                  <a:pt x="286" y="148"/>
                </a:cubicBezTo>
                <a:cubicBezTo>
                  <a:pt x="285" y="148"/>
                  <a:pt x="284" y="149"/>
                  <a:pt x="282" y="150"/>
                </a:cubicBezTo>
                <a:cubicBezTo>
                  <a:pt x="260" y="164"/>
                  <a:pt x="274" y="188"/>
                  <a:pt x="300" y="188"/>
                </a:cubicBezTo>
                <a:cubicBezTo>
                  <a:pt x="309" y="188"/>
                  <a:pt x="319" y="185"/>
                  <a:pt x="330" y="178"/>
                </a:cubicBezTo>
                <a:cubicBezTo>
                  <a:pt x="358" y="161"/>
                  <a:pt x="350" y="128"/>
                  <a:pt x="330" y="115"/>
                </a:cubicBezTo>
                <a:cubicBezTo>
                  <a:pt x="321" y="109"/>
                  <a:pt x="315" y="103"/>
                  <a:pt x="308" y="95"/>
                </a:cubicBezTo>
                <a:cubicBezTo>
                  <a:pt x="290" y="74"/>
                  <a:pt x="299" y="59"/>
                  <a:pt x="257" y="58"/>
                </a:cubicBezTo>
                <a:cubicBezTo>
                  <a:pt x="254" y="48"/>
                  <a:pt x="253" y="37"/>
                  <a:pt x="247" y="30"/>
                </a:cubicBezTo>
                <a:cubicBezTo>
                  <a:pt x="239" y="21"/>
                  <a:pt x="231" y="19"/>
                  <a:pt x="222" y="19"/>
                </a:cubicBezTo>
                <a:cubicBezTo>
                  <a:pt x="219" y="19"/>
                  <a:pt x="215" y="19"/>
                  <a:pt x="212" y="19"/>
                </a:cubicBezTo>
                <a:cubicBezTo>
                  <a:pt x="212" y="19"/>
                  <a:pt x="212" y="19"/>
                  <a:pt x="212" y="19"/>
                </a:cubicBezTo>
                <a:cubicBezTo>
                  <a:pt x="210" y="19"/>
                  <a:pt x="200" y="6"/>
                  <a:pt x="190" y="5"/>
                </a:cubicBezTo>
                <a:cubicBezTo>
                  <a:pt x="188" y="5"/>
                  <a:pt x="186" y="5"/>
                  <a:pt x="184" y="5"/>
                </a:cubicBezTo>
                <a:cubicBezTo>
                  <a:pt x="173" y="5"/>
                  <a:pt x="162" y="9"/>
                  <a:pt x="157" y="14"/>
                </a:cubicBezTo>
                <a:cubicBezTo>
                  <a:pt x="148" y="24"/>
                  <a:pt x="143" y="64"/>
                  <a:pt x="165" y="64"/>
                </a:cubicBezTo>
                <a:cubicBezTo>
                  <a:pt x="167" y="64"/>
                  <a:pt x="169" y="64"/>
                  <a:pt x="171" y="63"/>
                </a:cubicBezTo>
                <a:cubicBezTo>
                  <a:pt x="197" y="57"/>
                  <a:pt x="178" y="38"/>
                  <a:pt x="176" y="32"/>
                </a:cubicBezTo>
                <a:cubicBezTo>
                  <a:pt x="189" y="34"/>
                  <a:pt x="195" y="51"/>
                  <a:pt x="190" y="59"/>
                </a:cubicBezTo>
                <a:cubicBezTo>
                  <a:pt x="184" y="68"/>
                  <a:pt x="176" y="72"/>
                  <a:pt x="168" y="72"/>
                </a:cubicBezTo>
                <a:cubicBezTo>
                  <a:pt x="154" y="72"/>
                  <a:pt x="140" y="60"/>
                  <a:pt x="141" y="40"/>
                </a:cubicBezTo>
                <a:cubicBezTo>
                  <a:pt x="141" y="40"/>
                  <a:pt x="143" y="32"/>
                  <a:pt x="143" y="30"/>
                </a:cubicBezTo>
                <a:cubicBezTo>
                  <a:pt x="140" y="17"/>
                  <a:pt x="121" y="0"/>
                  <a:pt x="103"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96" name="图片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928" y="484733"/>
            <a:ext cx="1801416"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 name="组合 15"/>
          <p:cNvGrpSpPr>
            <a:grpSpLocks/>
          </p:cNvGrpSpPr>
          <p:nvPr/>
        </p:nvGrpSpPr>
        <p:grpSpPr bwMode="auto">
          <a:xfrm rot="1780350">
            <a:off x="6139082" y="1946712"/>
            <a:ext cx="492919" cy="352425"/>
            <a:chOff x="0" y="0"/>
            <a:chExt cx="1614487" cy="1154113"/>
          </a:xfrm>
        </p:grpSpPr>
        <p:sp>
          <p:nvSpPr>
            <p:cNvPr id="98" name="Freeform 48"/>
            <p:cNvSpPr>
              <a:spLocks noChangeArrowheads="1"/>
            </p:cNvSpPr>
            <p:nvPr/>
          </p:nvSpPr>
          <p:spPr bwMode="auto">
            <a:xfrm>
              <a:off x="957262" y="935038"/>
              <a:ext cx="338137" cy="219075"/>
            </a:xfrm>
            <a:custGeom>
              <a:avLst/>
              <a:gdLst>
                <a:gd name="T0" fmla="*/ 2147483646 w 90"/>
                <a:gd name="T1" fmla="*/ 0 h 58"/>
                <a:gd name="T2" fmla="*/ 0 w 90"/>
                <a:gd name="T3" fmla="*/ 2147483646 h 58"/>
                <a:gd name="T4" fmla="*/ 2147483646 w 90"/>
                <a:gd name="T5" fmla="*/ 2147483646 h 58"/>
                <a:gd name="T6" fmla="*/ 2147483646 w 90"/>
                <a:gd name="T7" fmla="*/ 2147483646 h 58"/>
                <a:gd name="T8" fmla="*/ 2147483646 w 90"/>
                <a:gd name="T9" fmla="*/ 2147483646 h 58"/>
                <a:gd name="T10" fmla="*/ 2147483646 w 90"/>
                <a:gd name="T11" fmla="*/ 0 h 58"/>
                <a:gd name="T12" fmla="*/ 0 60000 65536"/>
                <a:gd name="T13" fmla="*/ 0 60000 65536"/>
                <a:gd name="T14" fmla="*/ 0 60000 65536"/>
                <a:gd name="T15" fmla="*/ 0 60000 65536"/>
                <a:gd name="T16" fmla="*/ 0 60000 65536"/>
                <a:gd name="T17" fmla="*/ 0 60000 65536"/>
                <a:gd name="T18" fmla="*/ 0 w 90"/>
                <a:gd name="T19" fmla="*/ 0 h 58"/>
                <a:gd name="T20" fmla="*/ 90 w 90"/>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90" h="58">
                  <a:moveTo>
                    <a:pt x="40" y="0"/>
                  </a:moveTo>
                  <a:cubicBezTo>
                    <a:pt x="16" y="17"/>
                    <a:pt x="19" y="35"/>
                    <a:pt x="0" y="40"/>
                  </a:cubicBezTo>
                  <a:cubicBezTo>
                    <a:pt x="17" y="52"/>
                    <a:pt x="34" y="58"/>
                    <a:pt x="48" y="58"/>
                  </a:cubicBezTo>
                  <a:cubicBezTo>
                    <a:pt x="68" y="58"/>
                    <a:pt x="84" y="47"/>
                    <a:pt x="90" y="21"/>
                  </a:cubicBezTo>
                  <a:cubicBezTo>
                    <a:pt x="86" y="22"/>
                    <a:pt x="83" y="22"/>
                    <a:pt x="79" y="22"/>
                  </a:cubicBezTo>
                  <a:cubicBezTo>
                    <a:pt x="60" y="22"/>
                    <a:pt x="45" y="13"/>
                    <a:pt x="40"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Freeform 49"/>
            <p:cNvSpPr>
              <a:spLocks noChangeArrowheads="1"/>
            </p:cNvSpPr>
            <p:nvPr/>
          </p:nvSpPr>
          <p:spPr bwMode="auto">
            <a:xfrm>
              <a:off x="0" y="503238"/>
              <a:ext cx="1168400" cy="650875"/>
            </a:xfrm>
            <a:custGeom>
              <a:avLst/>
              <a:gdLst>
                <a:gd name="T0" fmla="*/ 2147483646 w 311"/>
                <a:gd name="T1" fmla="*/ 0 h 173"/>
                <a:gd name="T2" fmla="*/ 2147483646 w 311"/>
                <a:gd name="T3" fmla="*/ 2147483646 h 173"/>
                <a:gd name="T4" fmla="*/ 0 w 311"/>
                <a:gd name="T5" fmla="*/ 2147483646 h 173"/>
                <a:gd name="T6" fmla="*/ 2147483646 w 311"/>
                <a:gd name="T7" fmla="*/ 2147483646 h 173"/>
                <a:gd name="T8" fmla="*/ 2147483646 w 311"/>
                <a:gd name="T9" fmla="*/ 2147483646 h 173"/>
                <a:gd name="T10" fmla="*/ 2147483646 w 311"/>
                <a:gd name="T11" fmla="*/ 2147483646 h 173"/>
                <a:gd name="T12" fmla="*/ 2147483646 w 311"/>
                <a:gd name="T13" fmla="*/ 2147483646 h 173"/>
                <a:gd name="T14" fmla="*/ 2147483646 w 311"/>
                <a:gd name="T15" fmla="*/ 2147483646 h 173"/>
                <a:gd name="T16" fmla="*/ 2147483646 w 311"/>
                <a:gd name="T17" fmla="*/ 2147483646 h 173"/>
                <a:gd name="T18" fmla="*/ 2147483646 w 311"/>
                <a:gd name="T19" fmla="*/ 2147483646 h 173"/>
                <a:gd name="T20" fmla="*/ 2147483646 w 311"/>
                <a:gd name="T21" fmla="*/ 2147483646 h 173"/>
                <a:gd name="T22" fmla="*/ 2147483646 w 311"/>
                <a:gd name="T23" fmla="*/ 2147483646 h 173"/>
                <a:gd name="T24" fmla="*/ 2147483646 w 311"/>
                <a:gd name="T25" fmla="*/ 2147483646 h 173"/>
                <a:gd name="T26" fmla="*/ 2147483646 w 311"/>
                <a:gd name="T27" fmla="*/ 2147483646 h 173"/>
                <a:gd name="T28" fmla="*/ 2147483646 w 311"/>
                <a:gd name="T29" fmla="*/ 2147483646 h 173"/>
                <a:gd name="T30" fmla="*/ 2147483646 w 311"/>
                <a:gd name="T31" fmla="*/ 2147483646 h 173"/>
                <a:gd name="T32" fmla="*/ 2147483646 w 311"/>
                <a:gd name="T33" fmla="*/ 2147483646 h 173"/>
                <a:gd name="T34" fmla="*/ 2147483646 w 311"/>
                <a:gd name="T35" fmla="*/ 2147483646 h 173"/>
                <a:gd name="T36" fmla="*/ 2147483646 w 311"/>
                <a:gd name="T37" fmla="*/ 2147483646 h 173"/>
                <a:gd name="T38" fmla="*/ 2147483646 w 311"/>
                <a:gd name="T39" fmla="*/ 2147483646 h 173"/>
                <a:gd name="T40" fmla="*/ 2147483646 w 311"/>
                <a:gd name="T41" fmla="*/ 0 h 1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1"/>
                <a:gd name="T64" fmla="*/ 0 h 173"/>
                <a:gd name="T65" fmla="*/ 311 w 311"/>
                <a:gd name="T66" fmla="*/ 173 h 1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1" h="173">
                  <a:moveTo>
                    <a:pt x="194" y="0"/>
                  </a:moveTo>
                  <a:cubicBezTo>
                    <a:pt x="154" y="0"/>
                    <a:pt x="110" y="29"/>
                    <a:pt x="70" y="68"/>
                  </a:cubicBezTo>
                  <a:cubicBezTo>
                    <a:pt x="17" y="120"/>
                    <a:pt x="32" y="131"/>
                    <a:pt x="0" y="173"/>
                  </a:cubicBezTo>
                  <a:cubicBezTo>
                    <a:pt x="55" y="127"/>
                    <a:pt x="49" y="92"/>
                    <a:pt x="112" y="67"/>
                  </a:cubicBezTo>
                  <a:cubicBezTo>
                    <a:pt x="134" y="58"/>
                    <a:pt x="151" y="54"/>
                    <a:pt x="165" y="54"/>
                  </a:cubicBezTo>
                  <a:cubicBezTo>
                    <a:pt x="184" y="54"/>
                    <a:pt x="198" y="63"/>
                    <a:pt x="211" y="77"/>
                  </a:cubicBezTo>
                  <a:cubicBezTo>
                    <a:pt x="206" y="75"/>
                    <a:pt x="199" y="74"/>
                    <a:pt x="190" y="74"/>
                  </a:cubicBezTo>
                  <a:cubicBezTo>
                    <a:pt x="167" y="74"/>
                    <a:pt x="139" y="84"/>
                    <a:pt x="155" y="109"/>
                  </a:cubicBezTo>
                  <a:cubicBezTo>
                    <a:pt x="164" y="123"/>
                    <a:pt x="176" y="125"/>
                    <a:pt x="187" y="125"/>
                  </a:cubicBezTo>
                  <a:cubicBezTo>
                    <a:pt x="188" y="125"/>
                    <a:pt x="190" y="125"/>
                    <a:pt x="191" y="125"/>
                  </a:cubicBezTo>
                  <a:cubicBezTo>
                    <a:pt x="193" y="125"/>
                    <a:pt x="194" y="125"/>
                    <a:pt x="196" y="125"/>
                  </a:cubicBezTo>
                  <a:cubicBezTo>
                    <a:pt x="197" y="125"/>
                    <a:pt x="198" y="125"/>
                    <a:pt x="199" y="125"/>
                  </a:cubicBezTo>
                  <a:cubicBezTo>
                    <a:pt x="203" y="137"/>
                    <a:pt x="206" y="147"/>
                    <a:pt x="221" y="153"/>
                  </a:cubicBezTo>
                  <a:cubicBezTo>
                    <a:pt x="224" y="154"/>
                    <a:pt x="227" y="155"/>
                    <a:pt x="231" y="155"/>
                  </a:cubicBezTo>
                  <a:cubicBezTo>
                    <a:pt x="240" y="155"/>
                    <a:pt x="250" y="151"/>
                    <a:pt x="257" y="143"/>
                  </a:cubicBezTo>
                  <a:cubicBezTo>
                    <a:pt x="259" y="141"/>
                    <a:pt x="261" y="134"/>
                    <a:pt x="261" y="134"/>
                  </a:cubicBezTo>
                  <a:cubicBezTo>
                    <a:pt x="261" y="134"/>
                    <a:pt x="261" y="134"/>
                    <a:pt x="261" y="134"/>
                  </a:cubicBezTo>
                  <a:cubicBezTo>
                    <a:pt x="261" y="134"/>
                    <a:pt x="261" y="134"/>
                    <a:pt x="261" y="134"/>
                  </a:cubicBezTo>
                  <a:cubicBezTo>
                    <a:pt x="261" y="134"/>
                    <a:pt x="261" y="134"/>
                    <a:pt x="261" y="134"/>
                  </a:cubicBezTo>
                  <a:cubicBezTo>
                    <a:pt x="311" y="104"/>
                    <a:pt x="294" y="49"/>
                    <a:pt x="238" y="13"/>
                  </a:cubicBezTo>
                  <a:cubicBezTo>
                    <a:pt x="224" y="4"/>
                    <a:pt x="210" y="0"/>
                    <a:pt x="194"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0" name="Freeform 50"/>
            <p:cNvSpPr>
              <a:spLocks noChangeArrowheads="1"/>
            </p:cNvSpPr>
            <p:nvPr/>
          </p:nvSpPr>
          <p:spPr bwMode="auto">
            <a:xfrm>
              <a:off x="131762" y="354013"/>
              <a:ext cx="1482725" cy="619125"/>
            </a:xfrm>
            <a:custGeom>
              <a:avLst/>
              <a:gdLst>
                <a:gd name="T0" fmla="*/ 2147483646 w 395"/>
                <a:gd name="T1" fmla="*/ 0 h 165"/>
                <a:gd name="T2" fmla="*/ 2147483646 w 395"/>
                <a:gd name="T3" fmla="*/ 2147483646 h 165"/>
                <a:gd name="T4" fmla="*/ 2147483646 w 395"/>
                <a:gd name="T5" fmla="*/ 2147483646 h 165"/>
                <a:gd name="T6" fmla="*/ 0 w 395"/>
                <a:gd name="T7" fmla="*/ 2147483646 h 165"/>
                <a:gd name="T8" fmla="*/ 2147483646 w 395"/>
                <a:gd name="T9" fmla="*/ 2147483646 h 165"/>
                <a:gd name="T10" fmla="*/ 2147483646 w 395"/>
                <a:gd name="T11" fmla="*/ 2147483646 h 165"/>
                <a:gd name="T12" fmla="*/ 2147483646 w 395"/>
                <a:gd name="T13" fmla="*/ 2147483646 h 165"/>
                <a:gd name="T14" fmla="*/ 2147483646 w 395"/>
                <a:gd name="T15" fmla="*/ 2147483646 h 165"/>
                <a:gd name="T16" fmla="*/ 2147483646 w 395"/>
                <a:gd name="T17" fmla="*/ 2147483646 h 165"/>
                <a:gd name="T18" fmla="*/ 2147483646 w 395"/>
                <a:gd name="T19" fmla="*/ 2147483646 h 165"/>
                <a:gd name="T20" fmla="*/ 2147483646 w 395"/>
                <a:gd name="T21" fmla="*/ 2147483646 h 165"/>
                <a:gd name="T22" fmla="*/ 2147483646 w 395"/>
                <a:gd name="T23" fmla="*/ 2147483646 h 165"/>
                <a:gd name="T24" fmla="*/ 2147483646 w 395"/>
                <a:gd name="T25" fmla="*/ 2147483646 h 165"/>
                <a:gd name="T26" fmla="*/ 2147483646 w 395"/>
                <a:gd name="T27" fmla="*/ 2147483646 h 165"/>
                <a:gd name="T28" fmla="*/ 2147483646 w 395"/>
                <a:gd name="T29" fmla="*/ 2147483646 h 165"/>
                <a:gd name="T30" fmla="*/ 2147483646 w 395"/>
                <a:gd name="T31" fmla="*/ 2147483646 h 165"/>
                <a:gd name="T32" fmla="*/ 2147483646 w 395"/>
                <a:gd name="T33" fmla="*/ 2147483646 h 165"/>
                <a:gd name="T34" fmla="*/ 2147483646 w 395"/>
                <a:gd name="T35" fmla="*/ 2147483646 h 165"/>
                <a:gd name="T36" fmla="*/ 2147483646 w 395"/>
                <a:gd name="T37" fmla="*/ 2147483646 h 165"/>
                <a:gd name="T38" fmla="*/ 2147483646 w 395"/>
                <a:gd name="T39" fmla="*/ 2147483646 h 165"/>
                <a:gd name="T40" fmla="*/ 2147483646 w 395"/>
                <a:gd name="T41" fmla="*/ 0 h 1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5"/>
                <a:gd name="T64" fmla="*/ 0 h 165"/>
                <a:gd name="T65" fmla="*/ 395 w 395"/>
                <a:gd name="T66" fmla="*/ 165 h 1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5" h="165">
                  <a:moveTo>
                    <a:pt x="179" y="0"/>
                  </a:moveTo>
                  <a:cubicBezTo>
                    <a:pt x="175" y="0"/>
                    <a:pt x="171" y="1"/>
                    <a:pt x="168" y="1"/>
                  </a:cubicBezTo>
                  <a:cubicBezTo>
                    <a:pt x="148" y="3"/>
                    <a:pt x="116" y="12"/>
                    <a:pt x="84" y="35"/>
                  </a:cubicBezTo>
                  <a:cubicBezTo>
                    <a:pt x="58" y="54"/>
                    <a:pt x="18" y="109"/>
                    <a:pt x="0" y="132"/>
                  </a:cubicBezTo>
                  <a:cubicBezTo>
                    <a:pt x="59" y="69"/>
                    <a:pt x="109" y="27"/>
                    <a:pt x="158" y="27"/>
                  </a:cubicBezTo>
                  <a:cubicBezTo>
                    <a:pt x="189" y="27"/>
                    <a:pt x="219" y="44"/>
                    <a:pt x="251" y="81"/>
                  </a:cubicBezTo>
                  <a:cubicBezTo>
                    <a:pt x="274" y="108"/>
                    <a:pt x="262" y="141"/>
                    <a:pt x="274" y="155"/>
                  </a:cubicBezTo>
                  <a:cubicBezTo>
                    <a:pt x="280" y="163"/>
                    <a:pt x="290" y="165"/>
                    <a:pt x="300" y="165"/>
                  </a:cubicBezTo>
                  <a:cubicBezTo>
                    <a:pt x="311" y="165"/>
                    <a:pt x="321" y="163"/>
                    <a:pt x="327" y="161"/>
                  </a:cubicBezTo>
                  <a:cubicBezTo>
                    <a:pt x="366" y="148"/>
                    <a:pt x="395" y="73"/>
                    <a:pt x="351" y="49"/>
                  </a:cubicBezTo>
                  <a:cubicBezTo>
                    <a:pt x="348" y="48"/>
                    <a:pt x="346" y="47"/>
                    <a:pt x="343" y="47"/>
                  </a:cubicBezTo>
                  <a:cubicBezTo>
                    <a:pt x="334" y="47"/>
                    <a:pt x="326" y="57"/>
                    <a:pt x="316" y="61"/>
                  </a:cubicBezTo>
                  <a:cubicBezTo>
                    <a:pt x="313" y="62"/>
                    <a:pt x="296" y="62"/>
                    <a:pt x="294" y="64"/>
                  </a:cubicBezTo>
                  <a:cubicBezTo>
                    <a:pt x="277" y="77"/>
                    <a:pt x="290" y="95"/>
                    <a:pt x="301" y="95"/>
                  </a:cubicBezTo>
                  <a:cubicBezTo>
                    <a:pt x="306" y="95"/>
                    <a:pt x="312" y="90"/>
                    <a:pt x="313" y="78"/>
                  </a:cubicBezTo>
                  <a:cubicBezTo>
                    <a:pt x="323" y="87"/>
                    <a:pt x="312" y="100"/>
                    <a:pt x="312" y="100"/>
                  </a:cubicBezTo>
                  <a:cubicBezTo>
                    <a:pt x="310" y="103"/>
                    <a:pt x="305" y="104"/>
                    <a:pt x="300" y="104"/>
                  </a:cubicBezTo>
                  <a:cubicBezTo>
                    <a:pt x="293" y="104"/>
                    <a:pt x="284" y="100"/>
                    <a:pt x="280" y="87"/>
                  </a:cubicBezTo>
                  <a:cubicBezTo>
                    <a:pt x="277" y="77"/>
                    <a:pt x="279" y="66"/>
                    <a:pt x="285" y="57"/>
                  </a:cubicBezTo>
                  <a:cubicBezTo>
                    <a:pt x="264" y="33"/>
                    <a:pt x="237" y="19"/>
                    <a:pt x="211" y="5"/>
                  </a:cubicBezTo>
                  <a:cubicBezTo>
                    <a:pt x="206" y="2"/>
                    <a:pt x="191" y="0"/>
                    <a:pt x="179"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1" name="Freeform 51"/>
            <p:cNvSpPr>
              <a:spLocks noChangeArrowheads="1"/>
            </p:cNvSpPr>
            <p:nvPr/>
          </p:nvSpPr>
          <p:spPr bwMode="auto">
            <a:xfrm>
              <a:off x="296862" y="0"/>
              <a:ext cx="1249362" cy="596900"/>
            </a:xfrm>
            <a:custGeom>
              <a:avLst/>
              <a:gdLst>
                <a:gd name="T0" fmla="*/ 2147483646 w 333"/>
                <a:gd name="T1" fmla="*/ 0 h 159"/>
                <a:gd name="T2" fmla="*/ 2147483646 w 333"/>
                <a:gd name="T3" fmla="*/ 2147483646 h 159"/>
                <a:gd name="T4" fmla="*/ 2147483646 w 333"/>
                <a:gd name="T5" fmla="*/ 2147483646 h 159"/>
                <a:gd name="T6" fmla="*/ 2147483646 w 333"/>
                <a:gd name="T7" fmla="*/ 2147483646 h 159"/>
                <a:gd name="T8" fmla="*/ 2147483646 w 333"/>
                <a:gd name="T9" fmla="*/ 2147483646 h 159"/>
                <a:gd name="T10" fmla="*/ 2147483646 w 333"/>
                <a:gd name="T11" fmla="*/ 2147483646 h 159"/>
                <a:gd name="T12" fmla="*/ 2147483646 w 333"/>
                <a:gd name="T13" fmla="*/ 2147483646 h 159"/>
                <a:gd name="T14" fmla="*/ 0 w 333"/>
                <a:gd name="T15" fmla="*/ 2147483646 h 159"/>
                <a:gd name="T16" fmla="*/ 2147483646 w 333"/>
                <a:gd name="T17" fmla="*/ 2147483646 h 159"/>
                <a:gd name="T18" fmla="*/ 2147483646 w 333"/>
                <a:gd name="T19" fmla="*/ 2147483646 h 159"/>
                <a:gd name="T20" fmla="*/ 2147483646 w 333"/>
                <a:gd name="T21" fmla="*/ 2147483646 h 159"/>
                <a:gd name="T22" fmla="*/ 2147483646 w 333"/>
                <a:gd name="T23" fmla="*/ 2147483646 h 159"/>
                <a:gd name="T24" fmla="*/ 2147483646 w 333"/>
                <a:gd name="T25" fmla="*/ 2147483646 h 159"/>
                <a:gd name="T26" fmla="*/ 2147483646 w 333"/>
                <a:gd name="T27" fmla="*/ 2147483646 h 159"/>
                <a:gd name="T28" fmla="*/ 2147483646 w 333"/>
                <a:gd name="T29" fmla="*/ 2147483646 h 159"/>
                <a:gd name="T30" fmla="*/ 2147483646 w 333"/>
                <a:gd name="T31" fmla="*/ 2147483646 h 159"/>
                <a:gd name="T32" fmla="*/ 2147483646 w 333"/>
                <a:gd name="T33" fmla="*/ 2147483646 h 159"/>
                <a:gd name="T34" fmla="*/ 2147483646 w 333"/>
                <a:gd name="T35" fmla="*/ 2147483646 h 159"/>
                <a:gd name="T36" fmla="*/ 2147483646 w 333"/>
                <a:gd name="T37" fmla="*/ 2147483646 h 159"/>
                <a:gd name="T38" fmla="*/ 2147483646 w 333"/>
                <a:gd name="T39" fmla="*/ 2147483646 h 159"/>
                <a:gd name="T40" fmla="*/ 2147483646 w 333"/>
                <a:gd name="T41" fmla="*/ 2147483646 h 159"/>
                <a:gd name="T42" fmla="*/ 2147483646 w 333"/>
                <a:gd name="T43" fmla="*/ 2147483646 h 159"/>
                <a:gd name="T44" fmla="*/ 2147483646 w 333"/>
                <a:gd name="T45" fmla="*/ 2147483646 h 159"/>
                <a:gd name="T46" fmla="*/ 2147483646 w 333"/>
                <a:gd name="T47" fmla="*/ 2147483646 h 159"/>
                <a:gd name="T48" fmla="*/ 2147483646 w 333"/>
                <a:gd name="T49" fmla="*/ 2147483646 h 159"/>
                <a:gd name="T50" fmla="*/ 2147483646 w 333"/>
                <a:gd name="T51" fmla="*/ 2147483646 h 159"/>
                <a:gd name="T52" fmla="*/ 2147483646 w 333"/>
                <a:gd name="T53" fmla="*/ 2147483646 h 159"/>
                <a:gd name="T54" fmla="*/ 2147483646 w 333"/>
                <a:gd name="T55" fmla="*/ 2147483646 h 159"/>
                <a:gd name="T56" fmla="*/ 2147483646 w 333"/>
                <a:gd name="T57" fmla="*/ 0 h 1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3"/>
                <a:gd name="T88" fmla="*/ 0 h 159"/>
                <a:gd name="T89" fmla="*/ 333 w 333"/>
                <a:gd name="T90" fmla="*/ 159 h 1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3" h="159">
                  <a:moveTo>
                    <a:pt x="199" y="0"/>
                  </a:moveTo>
                  <a:cubicBezTo>
                    <a:pt x="142" y="0"/>
                    <a:pt x="72" y="33"/>
                    <a:pt x="24" y="92"/>
                  </a:cubicBezTo>
                  <a:cubicBezTo>
                    <a:pt x="41" y="86"/>
                    <a:pt x="70" y="65"/>
                    <a:pt x="90" y="60"/>
                  </a:cubicBezTo>
                  <a:cubicBezTo>
                    <a:pt x="98" y="59"/>
                    <a:pt x="105" y="58"/>
                    <a:pt x="111" y="58"/>
                  </a:cubicBezTo>
                  <a:cubicBezTo>
                    <a:pt x="120" y="58"/>
                    <a:pt x="128" y="60"/>
                    <a:pt x="134" y="65"/>
                  </a:cubicBezTo>
                  <a:cubicBezTo>
                    <a:pt x="132" y="64"/>
                    <a:pt x="130" y="64"/>
                    <a:pt x="128" y="64"/>
                  </a:cubicBezTo>
                  <a:cubicBezTo>
                    <a:pt x="87" y="64"/>
                    <a:pt x="39" y="90"/>
                    <a:pt x="19" y="112"/>
                  </a:cubicBezTo>
                  <a:cubicBezTo>
                    <a:pt x="5" y="127"/>
                    <a:pt x="0" y="158"/>
                    <a:pt x="0" y="159"/>
                  </a:cubicBezTo>
                  <a:cubicBezTo>
                    <a:pt x="38" y="110"/>
                    <a:pt x="90" y="84"/>
                    <a:pt x="136" y="84"/>
                  </a:cubicBezTo>
                  <a:cubicBezTo>
                    <a:pt x="149" y="84"/>
                    <a:pt x="161" y="86"/>
                    <a:pt x="172" y="90"/>
                  </a:cubicBezTo>
                  <a:cubicBezTo>
                    <a:pt x="169" y="74"/>
                    <a:pt x="187" y="52"/>
                    <a:pt x="203" y="52"/>
                  </a:cubicBezTo>
                  <a:cubicBezTo>
                    <a:pt x="204" y="52"/>
                    <a:pt x="206" y="52"/>
                    <a:pt x="207" y="53"/>
                  </a:cubicBezTo>
                  <a:cubicBezTo>
                    <a:pt x="251" y="64"/>
                    <a:pt x="227" y="101"/>
                    <a:pt x="208" y="101"/>
                  </a:cubicBezTo>
                  <a:cubicBezTo>
                    <a:pt x="208" y="101"/>
                    <a:pt x="208" y="101"/>
                    <a:pt x="208" y="101"/>
                  </a:cubicBezTo>
                  <a:cubicBezTo>
                    <a:pt x="207" y="94"/>
                    <a:pt x="214" y="95"/>
                    <a:pt x="220" y="84"/>
                  </a:cubicBezTo>
                  <a:cubicBezTo>
                    <a:pt x="226" y="75"/>
                    <a:pt x="216" y="62"/>
                    <a:pt x="205" y="62"/>
                  </a:cubicBezTo>
                  <a:cubicBezTo>
                    <a:pt x="204" y="62"/>
                    <a:pt x="204" y="62"/>
                    <a:pt x="203" y="62"/>
                  </a:cubicBezTo>
                  <a:cubicBezTo>
                    <a:pt x="154" y="87"/>
                    <a:pt x="202" y="116"/>
                    <a:pt x="227" y="120"/>
                  </a:cubicBezTo>
                  <a:cubicBezTo>
                    <a:pt x="228" y="120"/>
                    <a:pt x="228" y="120"/>
                    <a:pt x="229" y="120"/>
                  </a:cubicBezTo>
                  <a:cubicBezTo>
                    <a:pt x="237" y="120"/>
                    <a:pt x="255" y="113"/>
                    <a:pt x="270" y="96"/>
                  </a:cubicBezTo>
                  <a:cubicBezTo>
                    <a:pt x="270" y="96"/>
                    <a:pt x="270" y="96"/>
                    <a:pt x="270" y="96"/>
                  </a:cubicBezTo>
                  <a:cubicBezTo>
                    <a:pt x="270" y="96"/>
                    <a:pt x="270" y="96"/>
                    <a:pt x="270" y="96"/>
                  </a:cubicBezTo>
                  <a:cubicBezTo>
                    <a:pt x="270" y="96"/>
                    <a:pt x="270" y="96"/>
                    <a:pt x="270" y="96"/>
                  </a:cubicBezTo>
                  <a:cubicBezTo>
                    <a:pt x="270" y="96"/>
                    <a:pt x="270" y="96"/>
                    <a:pt x="270" y="96"/>
                  </a:cubicBezTo>
                  <a:cubicBezTo>
                    <a:pt x="269" y="97"/>
                    <a:pt x="259" y="124"/>
                    <a:pt x="242" y="125"/>
                  </a:cubicBezTo>
                  <a:cubicBezTo>
                    <a:pt x="226" y="127"/>
                    <a:pt x="235" y="146"/>
                    <a:pt x="257" y="146"/>
                  </a:cubicBezTo>
                  <a:cubicBezTo>
                    <a:pt x="260" y="146"/>
                    <a:pt x="263" y="146"/>
                    <a:pt x="266" y="145"/>
                  </a:cubicBezTo>
                  <a:cubicBezTo>
                    <a:pt x="333" y="131"/>
                    <a:pt x="303" y="52"/>
                    <a:pt x="268" y="22"/>
                  </a:cubicBezTo>
                  <a:cubicBezTo>
                    <a:pt x="250" y="7"/>
                    <a:pt x="226" y="0"/>
                    <a:pt x="199"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 name="TextBox 15">
            <a:extLst>
              <a:ext uri="{FF2B5EF4-FFF2-40B4-BE49-F238E27FC236}">
                <a16:creationId xmlns:a16="http://schemas.microsoft.com/office/drawing/2014/main" xmlns="" id="{6A636798-27D7-9331-3E9E-5E6517416C03}"/>
              </a:ext>
            </a:extLst>
          </p:cNvPr>
          <p:cNvSpPr txBox="1"/>
          <p:nvPr/>
        </p:nvSpPr>
        <p:spPr>
          <a:xfrm>
            <a:off x="2614319" y="2284560"/>
            <a:ext cx="3609473"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302C2C"/>
                </a:solidFill>
                <a:latin typeface="#9Slide06 FS Playlist Script" pitchFamily="2" charset="0"/>
                <a:cs typeface="#9Slide03 BoosterNextFYBlack" panose="02000A03000000020004" charset="0"/>
              </a:rPr>
              <a:t>III. </a:t>
            </a:r>
            <a:r>
              <a:rPr lang="en-US" sz="5400" b="1" dirty="0" err="1">
                <a:solidFill>
                  <a:srgbClr val="302C2C"/>
                </a:solidFill>
                <a:latin typeface="#9Slide06 FS Playlist Script" pitchFamily="2" charset="0"/>
                <a:cs typeface="#9Slide03 BoosterNextFYBlack" panose="02000A03000000020004" charset="0"/>
              </a:rPr>
              <a:t>Tổng</a:t>
            </a:r>
            <a:r>
              <a:rPr lang="en-US" sz="5400" b="1" dirty="0">
                <a:solidFill>
                  <a:srgbClr val="302C2C"/>
                </a:solidFill>
                <a:latin typeface="#9Slide06 FS Playlist Script" pitchFamily="2" charset="0"/>
                <a:cs typeface="#9Slide03 BoosterNextFYBlack" panose="02000A03000000020004" charset="0"/>
              </a:rPr>
              <a:t> </a:t>
            </a:r>
            <a:r>
              <a:rPr lang="en-US" sz="5400" b="1" dirty="0" err="1">
                <a:solidFill>
                  <a:srgbClr val="302C2C"/>
                </a:solidFill>
                <a:latin typeface="#9Slide06 FS Playlist Script" pitchFamily="2" charset="0"/>
                <a:cs typeface="#9Slide03 BoosterNextFYBlack" panose="02000A03000000020004" charset="0"/>
              </a:rPr>
              <a:t>kết</a:t>
            </a:r>
            <a:endParaRPr kumimoji="0" lang="en-US" sz="5400" b="1" i="0" u="none" strike="noStrike" kern="1200" cap="none" spc="0" normalizeH="0" baseline="0" noProof="0" dirty="0">
              <a:ln>
                <a:noFill/>
              </a:ln>
              <a:solidFill>
                <a:srgbClr val="302C2C"/>
              </a:solidFill>
              <a:effectLst/>
              <a:uLnTx/>
              <a:uFillTx/>
              <a:latin typeface="#9Slide06 FS Playlist Script" pitchFamily="2" charset="0"/>
              <a:ea typeface="+mn-ea"/>
              <a:cs typeface="#9Slide03 BoosterNextFYBlack" panose="02000A03000000020004" charset="0"/>
            </a:endParaRPr>
          </a:p>
        </p:txBody>
      </p:sp>
    </p:spTree>
    <p:extLst>
      <p:ext uri="{BB962C8B-B14F-4D97-AF65-F5344CB8AC3E}">
        <p14:creationId xmlns:p14="http://schemas.microsoft.com/office/powerpoint/2010/main" val="4098025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A5A20A4-D08C-1730-4652-54400EF071AF}"/>
              </a:ext>
            </a:extLst>
          </p:cNvPr>
          <p:cNvPicPr>
            <a:picLocks noChangeAspect="1"/>
          </p:cNvPicPr>
          <p:nvPr/>
        </p:nvPicPr>
        <p:blipFill>
          <a:blip r:embed="rId2"/>
          <a:stretch>
            <a:fillRect/>
          </a:stretch>
        </p:blipFill>
        <p:spPr>
          <a:xfrm>
            <a:off x="323528" y="0"/>
            <a:ext cx="4544059" cy="1187345"/>
          </a:xfrm>
          <a:prstGeom prst="rect">
            <a:avLst/>
          </a:prstGeom>
        </p:spPr>
      </p:pic>
      <p:sp>
        <p:nvSpPr>
          <p:cNvPr id="3" name="Freeform 3"/>
          <p:cNvSpPr/>
          <p:nvPr/>
        </p:nvSpPr>
        <p:spPr>
          <a:xfrm>
            <a:off x="755576" y="951058"/>
            <a:ext cx="3600400" cy="3717664"/>
          </a:xfrm>
          <a:custGeom>
            <a:avLst/>
            <a:gdLst/>
            <a:ahLst/>
            <a:cxnLst/>
            <a:rect l="l" t="t" r="r" b="b"/>
            <a:pathLst>
              <a:path w="6629900" h="8499803">
                <a:moveTo>
                  <a:pt x="0" y="0"/>
                </a:moveTo>
                <a:lnTo>
                  <a:pt x="6629900" y="0"/>
                </a:lnTo>
                <a:lnTo>
                  <a:pt x="6629900" y="8499803"/>
                </a:lnTo>
                <a:lnTo>
                  <a:pt x="0" y="8499803"/>
                </a:lnTo>
                <a:lnTo>
                  <a:pt x="0" y="0"/>
                </a:lnTo>
                <a:close/>
              </a:path>
            </a:pathLst>
          </a:custGeom>
          <a:blipFill>
            <a:blip r:embed="rId3">
              <a:extLst>
                <a:ext uri="{96DAC541-7B7A-43D3-8B79-37D633B846F1}">
                  <asvg:svgBlip xmlns:asvg="http://schemas.microsoft.com/office/drawing/2016/SVG/main" xmlns="" r:embed="rId4"/>
                </a:ext>
              </a:extLst>
            </a:blip>
            <a:stretch>
              <a:fillRect t="-24193"/>
            </a:stretch>
          </a:blipFill>
        </p:spPr>
        <p:txBody>
          <a:bodyPr/>
          <a:lstStyle/>
          <a:p>
            <a:endParaRPr lang="en-US" sz="700"/>
          </a:p>
        </p:txBody>
      </p:sp>
      <p:grpSp>
        <p:nvGrpSpPr>
          <p:cNvPr id="12" name="Group 11"/>
          <p:cNvGrpSpPr/>
          <p:nvPr/>
        </p:nvGrpSpPr>
        <p:grpSpPr>
          <a:xfrm>
            <a:off x="4930066" y="923272"/>
            <a:ext cx="3458358" cy="3840591"/>
            <a:chOff x="13986" y="3276"/>
            <a:chExt cx="10011" cy="12261"/>
          </a:xfrm>
        </p:grpSpPr>
        <p:sp>
          <p:nvSpPr>
            <p:cNvPr id="2" name="Freeform 4"/>
            <p:cNvSpPr/>
            <p:nvPr/>
          </p:nvSpPr>
          <p:spPr>
            <a:xfrm>
              <a:off x="13986" y="3276"/>
              <a:ext cx="10011" cy="12261"/>
            </a:xfrm>
            <a:custGeom>
              <a:avLst/>
              <a:gdLst/>
              <a:ahLst/>
              <a:cxnLst/>
              <a:rect l="l" t="t" r="r" b="b"/>
              <a:pathLst>
                <a:path w="6801115" h="8719308">
                  <a:moveTo>
                    <a:pt x="0" y="0"/>
                  </a:moveTo>
                  <a:lnTo>
                    <a:pt x="6801115" y="0"/>
                  </a:lnTo>
                  <a:lnTo>
                    <a:pt x="6801115" y="8719308"/>
                  </a:lnTo>
                  <a:lnTo>
                    <a:pt x="0" y="8719308"/>
                  </a:lnTo>
                  <a:lnTo>
                    <a:pt x="0" y="0"/>
                  </a:lnTo>
                  <a:close/>
                </a:path>
              </a:pathLst>
            </a:custGeom>
            <a:blipFill>
              <a:blip r:embed="rId3">
                <a:extLst>
                  <a:ext uri="{96DAC541-7B7A-43D3-8B79-37D633B846F1}">
                    <asvg:svgBlip xmlns:asvg="http://schemas.microsoft.com/office/drawing/2016/SVG/main" xmlns="" r:embed="rId4"/>
                  </a:ext>
                </a:extLst>
              </a:blip>
              <a:stretch>
                <a:fillRect t="-24193"/>
              </a:stretch>
            </a:blipFill>
          </p:spPr>
          <p:txBody>
            <a:bodyPr/>
            <a:lstStyle/>
            <a:p>
              <a:endParaRPr lang="en-US" sz="700" dirty="0">
                <a:latin typeface="#9Slide03 Arima Madurai Black" panose="00000A00000000000000" pitchFamily="2" charset="0"/>
                <a:cs typeface="#9Slide03 Arima Madurai Black" panose="00000A00000000000000" pitchFamily="2" charset="0"/>
              </a:endParaRPr>
            </a:p>
          </p:txBody>
        </p:sp>
        <p:sp>
          <p:nvSpPr>
            <p:cNvPr id="8" name="TextBox 8"/>
            <p:cNvSpPr txBox="1"/>
            <p:nvPr/>
          </p:nvSpPr>
          <p:spPr>
            <a:xfrm>
              <a:off x="15782" y="3914"/>
              <a:ext cx="6158" cy="968"/>
            </a:xfrm>
            <a:prstGeom prst="rect">
              <a:avLst/>
            </a:prstGeom>
          </p:spPr>
          <p:txBody>
            <a:bodyPr lIns="0" tIns="0" rIns="0" bIns="0" rtlCol="0" anchor="t">
              <a:noAutofit/>
            </a:bodyPr>
            <a:lstStyle/>
            <a:p>
              <a:pPr marL="0" lvl="0" indent="0" algn="ctr"/>
              <a:r>
                <a:rPr lang="en-US" sz="2000" dirty="0" err="1">
                  <a:solidFill>
                    <a:srgbClr val="EA9041"/>
                  </a:solidFill>
                  <a:latin typeface="#9Slide03 Arima Madurai Black" panose="00000A00000000000000" pitchFamily="2" charset="0"/>
                  <a:cs typeface="#9Slide03 Arima Madurai Black" panose="00000A00000000000000" pitchFamily="2" charset="0"/>
                </a:rPr>
                <a:t>Nội</a:t>
              </a:r>
              <a:r>
                <a:rPr lang="en-US" sz="2000" dirty="0">
                  <a:solidFill>
                    <a:srgbClr val="EA9041"/>
                  </a:solidFill>
                  <a:latin typeface="#9Slide03 Arima Madurai Black" panose="00000A00000000000000" pitchFamily="2" charset="0"/>
                  <a:cs typeface="#9Slide03 Arima Madurai Black" panose="00000A00000000000000" pitchFamily="2" charset="0"/>
                </a:rPr>
                <a:t> dung</a:t>
              </a:r>
            </a:p>
          </p:txBody>
        </p:sp>
        <p:sp>
          <p:nvSpPr>
            <p:cNvPr id="9" name="TextBox 9"/>
            <p:cNvSpPr txBox="1"/>
            <p:nvPr/>
          </p:nvSpPr>
          <p:spPr>
            <a:xfrm>
              <a:off x="14874" y="5520"/>
              <a:ext cx="8077" cy="7061"/>
            </a:xfrm>
            <a:prstGeom prst="rect">
              <a:avLst/>
            </a:prstGeom>
          </p:spPr>
          <p:txBody>
            <a:bodyPr lIns="0" tIns="0" rIns="0" bIns="0" rtlCol="0" anchor="t">
              <a:noAutofit/>
            </a:bodyPr>
            <a:lstStyle>
              <a:defPPr>
                <a:defRPr lang="zh-CN"/>
              </a:defPPr>
              <a:lvl1pPr algn="just">
                <a:defRPr>
                  <a:latin typeface="#9Slide03 Arima Madurai Bold" panose="00000800000000000000" pitchFamily="2" charset="0"/>
                  <a:cs typeface="#9Slide03 Arima Madurai Bold" panose="00000800000000000000" pitchFamily="2" charset="0"/>
                </a:defRPr>
              </a:lvl1pPr>
            </a:lstStyle>
            <a:p>
              <a:r>
                <a:rPr lang="en-US" dirty="0"/>
                <a:t> “</a:t>
              </a:r>
              <a:r>
                <a:rPr lang="en-US" dirty="0" err="1"/>
                <a:t>Khóc</a:t>
              </a:r>
              <a:r>
                <a:rPr lang="en-US" dirty="0"/>
                <a:t> </a:t>
              </a:r>
              <a:r>
                <a:rPr lang="en-US" dirty="0" err="1"/>
                <a:t>Dương</a:t>
              </a:r>
              <a:r>
                <a:rPr lang="en-US" dirty="0"/>
                <a:t> </a:t>
              </a:r>
              <a:r>
                <a:rPr lang="en-US" dirty="0" err="1"/>
                <a:t>Khuê</a:t>
              </a:r>
              <a:r>
                <a:rPr lang="en-US" dirty="0"/>
                <a:t>” </a:t>
              </a:r>
              <a:r>
                <a:rPr lang="en-US" dirty="0" err="1"/>
                <a:t>là</a:t>
              </a:r>
              <a:r>
                <a:rPr lang="en-US" dirty="0"/>
                <a:t> </a:t>
              </a:r>
              <a:r>
                <a:rPr lang="en-US" dirty="0" err="1"/>
                <a:t>bài</a:t>
              </a:r>
              <a:r>
                <a:rPr lang="en-US" dirty="0"/>
                <a:t> </a:t>
              </a:r>
              <a:r>
                <a:rPr lang="en-US" dirty="0" err="1"/>
                <a:t>thơ</a:t>
              </a:r>
              <a:r>
                <a:rPr lang="en-US" dirty="0"/>
                <a:t> </a:t>
              </a:r>
              <a:r>
                <a:rPr lang="en-US" dirty="0" err="1"/>
                <a:t>cảm</a:t>
              </a:r>
              <a:r>
                <a:rPr lang="en-US" dirty="0"/>
                <a:t> </a:t>
              </a:r>
              <a:r>
                <a:rPr lang="en-US" dirty="0" err="1"/>
                <a:t>động</a:t>
              </a:r>
              <a:r>
                <a:rPr lang="en-US" dirty="0"/>
                <a:t> </a:t>
              </a:r>
              <a:r>
                <a:rPr lang="en-US" dirty="0" err="1"/>
                <a:t>bày</a:t>
              </a:r>
              <a:r>
                <a:rPr lang="en-US" dirty="0"/>
                <a:t> </a:t>
              </a:r>
              <a:r>
                <a:rPr lang="en-US" dirty="0" err="1"/>
                <a:t>tỏ</a:t>
              </a:r>
              <a:r>
                <a:rPr lang="en-US" dirty="0"/>
                <a:t> </a:t>
              </a:r>
              <a:r>
                <a:rPr lang="en-US" dirty="0" err="1"/>
                <a:t>tâm</a:t>
              </a:r>
              <a:r>
                <a:rPr lang="en-US" dirty="0"/>
                <a:t> </a:t>
              </a:r>
              <a:r>
                <a:rPr lang="en-US" dirty="0" err="1"/>
                <a:t>trạng</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tác</a:t>
              </a:r>
              <a:r>
                <a:rPr lang="en-US" dirty="0"/>
                <a:t> </a:t>
              </a:r>
              <a:r>
                <a:rPr lang="en-US" dirty="0" err="1"/>
                <a:t>giả</a:t>
              </a:r>
              <a:r>
                <a:rPr lang="en-US" dirty="0"/>
                <a:t> </a:t>
              </a:r>
              <a:r>
                <a:rPr lang="en-US" dirty="0" err="1"/>
                <a:t>trước</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Đồng</a:t>
              </a:r>
              <a:r>
                <a:rPr lang="en-US" dirty="0"/>
                <a:t> </a:t>
              </a:r>
              <a:r>
                <a:rPr lang="en-US" dirty="0" err="1"/>
                <a:t>thời</a:t>
              </a:r>
              <a:r>
                <a:rPr lang="en-US" dirty="0"/>
                <a:t>, </a:t>
              </a:r>
              <a:r>
                <a:rPr lang="en-US" dirty="0" err="1"/>
                <a:t>bài</a:t>
              </a:r>
              <a:r>
                <a:rPr lang="en-US" dirty="0"/>
                <a:t> </a:t>
              </a:r>
              <a:r>
                <a:rPr lang="en-US" dirty="0" err="1"/>
                <a:t>thơ</a:t>
              </a:r>
              <a:r>
                <a:rPr lang="en-US" dirty="0"/>
                <a:t> </a:t>
              </a:r>
              <a:r>
                <a:rPr lang="en-US" dirty="0" err="1"/>
                <a:t>đề</a:t>
              </a:r>
              <a:r>
                <a:rPr lang="en-US" dirty="0"/>
                <a:t> </a:t>
              </a:r>
              <a:r>
                <a:rPr lang="en-US" dirty="0" err="1"/>
                <a:t>cao</a:t>
              </a:r>
              <a:r>
                <a:rPr lang="en-US" dirty="0"/>
                <a:t>, ca </a:t>
              </a:r>
              <a:r>
                <a:rPr lang="en-US" dirty="0" err="1"/>
                <a:t>ngợi</a:t>
              </a:r>
              <a:r>
                <a:rPr lang="en-US" dirty="0"/>
                <a:t> </a:t>
              </a:r>
              <a:r>
                <a:rPr lang="en-US" dirty="0" err="1"/>
                <a:t>tình</a:t>
              </a:r>
              <a:r>
                <a:rPr lang="en-US" dirty="0"/>
                <a:t> </a:t>
              </a:r>
              <a:r>
                <a:rPr lang="en-US" dirty="0" err="1"/>
                <a:t>bạn</a:t>
              </a:r>
              <a:r>
                <a:rPr lang="en-US" dirty="0"/>
                <a:t> </a:t>
              </a:r>
              <a:r>
                <a:rPr lang="en-US" dirty="0" err="1"/>
                <a:t>gắn</a:t>
              </a:r>
              <a:r>
                <a:rPr lang="en-US" dirty="0"/>
                <a:t> </a:t>
              </a:r>
              <a:r>
                <a:rPr lang="en-US" dirty="0" err="1"/>
                <a:t>bó</a:t>
              </a:r>
              <a:r>
                <a:rPr lang="en-US" dirty="0"/>
                <a:t>, </a:t>
              </a:r>
              <a:r>
                <a:rPr lang="en-US" dirty="0" err="1"/>
                <a:t>keo</a:t>
              </a:r>
              <a:r>
                <a:rPr lang="en-US" dirty="0"/>
                <a:t> </a:t>
              </a:r>
              <a:r>
                <a:rPr lang="en-US" dirty="0" err="1"/>
                <a:t>sơn</a:t>
              </a:r>
              <a:r>
                <a:rPr lang="en-US" dirty="0"/>
                <a:t>, </a:t>
              </a:r>
              <a:r>
                <a:rPr lang="en-US" dirty="0" err="1"/>
                <a:t>cùng</a:t>
              </a:r>
              <a:r>
                <a:rPr lang="en-US" dirty="0"/>
                <a:t> </a:t>
              </a:r>
              <a:r>
                <a:rPr lang="en-US" dirty="0" err="1"/>
                <a:t>thấu</a:t>
              </a:r>
              <a:r>
                <a:rPr lang="en-US" dirty="0"/>
                <a:t> </a:t>
              </a:r>
              <a:r>
                <a:rPr lang="en-US" dirty="0" err="1"/>
                <a:t>hiểu</a:t>
              </a:r>
              <a:r>
                <a:rPr lang="en-US" dirty="0"/>
                <a:t> </a:t>
              </a:r>
              <a:r>
                <a:rPr lang="en-US" dirty="0" err="1"/>
                <a:t>nhau</a:t>
              </a:r>
              <a:r>
                <a:rPr lang="en-US" dirty="0"/>
                <a:t> </a:t>
              </a:r>
              <a:r>
                <a:rPr lang="en-US" dirty="0" err="1"/>
                <a:t>một</a:t>
              </a:r>
              <a:r>
                <a:rPr lang="en-US" dirty="0"/>
                <a:t> </a:t>
              </a:r>
              <a:r>
                <a:rPr lang="en-US" dirty="0" err="1"/>
                <a:t>cách</a:t>
              </a:r>
              <a:r>
                <a:rPr lang="en-US" dirty="0"/>
                <a:t> </a:t>
              </a:r>
              <a:r>
                <a:rPr lang="en-US" dirty="0" err="1"/>
                <a:t>chân</a:t>
              </a:r>
              <a:r>
                <a:rPr lang="en-US" dirty="0"/>
                <a:t> </a:t>
              </a:r>
              <a:r>
                <a:rPr lang="en-US" dirty="0" err="1"/>
                <a:t>tình</a:t>
              </a:r>
              <a:r>
                <a:rPr lang="en-US" dirty="0"/>
                <a:t>, </a:t>
              </a:r>
              <a:r>
                <a:rPr lang="en-US" dirty="0" err="1"/>
                <a:t>thắm</a:t>
              </a:r>
              <a:r>
                <a:rPr lang="en-US" dirty="0"/>
                <a:t> </a:t>
              </a:r>
              <a:r>
                <a:rPr lang="en-US" dirty="0" err="1"/>
                <a:t>thiết</a:t>
              </a:r>
              <a:r>
                <a:rPr lang="en-US" dirty="0"/>
                <a:t>, </a:t>
              </a:r>
              <a:r>
                <a:rPr lang="en-US" dirty="0" err="1"/>
                <a:t>sâu</a:t>
              </a:r>
              <a:r>
                <a:rPr lang="en-US" dirty="0"/>
                <a:t> </a:t>
              </a:r>
              <a:r>
                <a:rPr lang="en-US" dirty="0" err="1"/>
                <a:t>nặng</a:t>
              </a:r>
              <a:r>
                <a:rPr lang="en-US" dirty="0"/>
                <a:t>.</a:t>
              </a:r>
            </a:p>
            <a:p>
              <a:endParaRPr dirty="0"/>
            </a:p>
          </p:txBody>
        </p:sp>
      </p:grpSp>
      <p:sp>
        <p:nvSpPr>
          <p:cNvPr id="11" name="TextBox 11"/>
          <p:cNvSpPr txBox="1"/>
          <p:nvPr/>
        </p:nvSpPr>
        <p:spPr>
          <a:xfrm>
            <a:off x="1039236" y="1520198"/>
            <a:ext cx="3033080" cy="3007341"/>
          </a:xfrm>
          <a:prstGeom prst="rect">
            <a:avLst/>
          </a:prstGeom>
        </p:spPr>
        <p:txBody>
          <a:bodyPr lIns="0" tIns="0" rIns="0" bIns="0" rtlCol="0" anchor="t">
            <a:noAutofit/>
          </a:bodyPr>
          <a:lstStyle/>
          <a:p>
            <a:pPr algn="just"/>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Thể</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thơ</a:t>
            </a:r>
            <a:r>
              <a:rPr lang="en-US" dirty="0">
                <a:latin typeface="#9Slide03 Arima Madurai Bold" panose="00000800000000000000" pitchFamily="2" charset="0"/>
                <a:cs typeface="#9Slide03 Arima Madurai Bold" panose="00000800000000000000" pitchFamily="2" charset="0"/>
              </a:rPr>
              <a:t> song </a:t>
            </a:r>
            <a:r>
              <a:rPr lang="en-US" dirty="0" err="1">
                <a:latin typeface="#9Slide03 Arima Madurai Bold" panose="00000800000000000000" pitchFamily="2" charset="0"/>
                <a:cs typeface="#9Slide03 Arima Madurai Bold" panose="00000800000000000000" pitchFamily="2" charset="0"/>
              </a:rPr>
              <a:t>thất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lục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bát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đậm</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đà</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bản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sắc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dân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tộc</a:t>
            </a:r>
            <a:r>
              <a:rPr lang="en-US" dirty="0">
                <a:latin typeface="#9Slide03 Arima Madurai Bold" panose="00000800000000000000" pitchFamily="2" charset="0"/>
                <a:cs typeface="#9Slide03 Arima Madurai Bold" panose="00000800000000000000" pitchFamily="2" charset="0"/>
              </a:rPr>
              <a:t>;</a:t>
            </a:r>
          </a:p>
          <a:p>
            <a:pPr algn="just"/>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Ngôn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ngữ</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bình</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dị</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thân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tình</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trong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sáng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đậm</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chất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suy</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tưởng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trầm</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ngâm</a:t>
            </a:r>
            <a:r>
              <a:rPr lang="en-US" dirty="0">
                <a:latin typeface="#9Slide03 Arima Madurai Bold" panose="00000800000000000000" pitchFamily="2" charset="0"/>
                <a:cs typeface="#9Slide03 Arima Madurai Bold" panose="00000800000000000000" pitchFamily="2" charset="0"/>
              </a:rPr>
              <a:t>;</a:t>
            </a:r>
          </a:p>
          <a:p>
            <a:pPr algn="just"/>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Sử</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dụng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điển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tích</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điển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cố</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sâu</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sắc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thể</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hiện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được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tài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tinh</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tế</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uyên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bác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kết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hợp</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các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biện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pháp</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nghệ</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thuật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đặc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sắc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nói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giảm</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nói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tránh</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các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câu</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hỏi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tu</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từ</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điệp</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ngữ</a:t>
            </a:r>
            <a:r>
              <a:rPr lang="en-US" dirty="0">
                <a:latin typeface="#9Slide03 Arima Madurai Bold" panose="00000800000000000000" pitchFamily="2" charset="0"/>
                <a:cs typeface="#9Slide03 Arima Madurai Bold" panose="00000800000000000000" pitchFamily="2" charset="0"/>
              </a:rPr>
              <a:t>...)</a:t>
            </a:r>
          </a:p>
          <a:p>
            <a:pPr marL="0" lvl="0" indent="0" algn="just">
              <a:spcBef>
                <a:spcPct val="0"/>
              </a:spcBef>
            </a:pPr>
            <a:endParaRPr sz="1050" dirty="0">
              <a:latin typeface="#9Slide03 Arima Madurai Bold" panose="00000800000000000000" pitchFamily="2" charset="0"/>
              <a:cs typeface="#9Slide03 Arima Madurai Bold" panose="00000800000000000000" pitchFamily="2" charset="0"/>
            </a:endParaRPr>
          </a:p>
        </p:txBody>
      </p:sp>
      <p:sp>
        <p:nvSpPr>
          <p:cNvPr id="10" name="TextBox 10"/>
          <p:cNvSpPr txBox="1"/>
          <p:nvPr/>
        </p:nvSpPr>
        <p:spPr>
          <a:xfrm>
            <a:off x="1578674" y="1150866"/>
            <a:ext cx="1736936" cy="307777"/>
          </a:xfrm>
          <a:prstGeom prst="rect">
            <a:avLst/>
          </a:prstGeom>
        </p:spPr>
        <p:txBody>
          <a:bodyPr wrap="square" lIns="0" tIns="0" rIns="0" bIns="0" rtlCol="0" anchor="t">
            <a:spAutoFit/>
          </a:bodyPr>
          <a:lstStyle/>
          <a:p>
            <a:pPr marL="0" lvl="0" indent="0" algn="ctr"/>
            <a:r>
              <a:rPr lang="en-US" sz="2000" dirty="0" err="1">
                <a:solidFill>
                  <a:srgbClr val="EA9041"/>
                </a:solidFill>
                <a:latin typeface="#9Slide03 Arima Madurai Black" panose="00000A00000000000000" pitchFamily="2" charset="0"/>
                <a:cs typeface="#9Slide03 Arima Madurai Black" panose="00000A00000000000000" pitchFamily="2" charset="0"/>
              </a:rPr>
              <a:t>Nghệ</a:t>
            </a:r>
            <a:r>
              <a:rPr lang="en-US" sz="2000" dirty="0">
                <a:solidFill>
                  <a:srgbClr val="EA9041"/>
                </a:solidFill>
                <a:latin typeface="#9Slide03 Arima Madurai Black" panose="00000A00000000000000" pitchFamily="2" charset="0"/>
                <a:cs typeface="#9Slide03 Arima Madurai Black" panose="00000A00000000000000" pitchFamily="2" charset="0"/>
              </a:rPr>
              <a:t> </a:t>
            </a:r>
            <a:r>
              <a:rPr lang="en-US" sz="2000" dirty="0" err="1">
                <a:solidFill>
                  <a:srgbClr val="EA9041"/>
                </a:solidFill>
                <a:latin typeface="#9Slide03 Arima Madurai Black" panose="00000A00000000000000" pitchFamily="2" charset="0"/>
                <a:cs typeface="#9Slide03 Arima Madurai Black" panose="00000A00000000000000" pitchFamily="2" charset="0"/>
              </a:rPr>
              <a:t>thuật</a:t>
            </a:r>
            <a:endParaRPr lang="en-US" sz="2000" dirty="0">
              <a:solidFill>
                <a:srgbClr val="EA904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6862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2"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2"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1"/>
      <p:bldP spid="11" grpId="2"/>
      <p:bldP spid="10" grpId="1"/>
      <p:bldP spid="10"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A5A20A4-D08C-1730-4652-54400EF071AF}"/>
              </a:ext>
            </a:extLst>
          </p:cNvPr>
          <p:cNvPicPr>
            <a:picLocks noChangeAspect="1"/>
          </p:cNvPicPr>
          <p:nvPr/>
        </p:nvPicPr>
        <p:blipFill>
          <a:blip r:embed="rId2"/>
          <a:stretch>
            <a:fillRect/>
          </a:stretch>
        </p:blipFill>
        <p:spPr>
          <a:xfrm>
            <a:off x="354792" y="30632"/>
            <a:ext cx="4544059" cy="1187345"/>
          </a:xfrm>
          <a:prstGeom prst="rect">
            <a:avLst/>
          </a:prstGeom>
        </p:spPr>
      </p:pic>
      <p:sp>
        <p:nvSpPr>
          <p:cNvPr id="17" name="Text Box 16"/>
          <p:cNvSpPr txBox="1"/>
          <p:nvPr/>
        </p:nvSpPr>
        <p:spPr>
          <a:xfrm>
            <a:off x="462941" y="1399132"/>
            <a:ext cx="7427231" cy="400110"/>
          </a:xfrm>
          <a:prstGeom prst="rect">
            <a:avLst/>
          </a:prstGeom>
          <a:noFill/>
        </p:spPr>
        <p:txBody>
          <a:bodyPr wrap="square" rtlCol="0" anchor="t">
            <a:spAutoFit/>
          </a:bodyPr>
          <a:lstStyle/>
          <a:p>
            <a:pPr marR="0" indent="0" algn="just" fontAlgn="auto"/>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a:t>
            </a:r>
            <a:r>
              <a:rPr lang="en-US" sz="2000" kern="0" dirty="0" err="1">
                <a:effectLst/>
                <a:latin typeface="#9Slide03 Arima Madurai Bold" panose="00000800000000000000" charset="0"/>
                <a:ea typeface="Times New Roman" panose="02020603050405020304" pitchFamily="18" charset="0"/>
                <a:cs typeface="#9Slide03 Arima Madurai Bold" panose="00000800000000000000" charset="0"/>
                <a:sym typeface="+mn-ea"/>
              </a:rPr>
              <a:t>Xác</a:t>
            </a: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định đề tài, chủ đề và </a:t>
            </a:r>
            <a:r>
              <a:rPr lang="en-US" sz="2000" b="1" kern="0" dirty="0">
                <a:solidFill>
                  <a:srgbClr val="FF0000"/>
                </a:solidFill>
                <a:effectLst/>
                <a:latin typeface="#9Slide03 Arima Madurai Bold" panose="00000800000000000000" charset="0"/>
                <a:ea typeface="Times New Roman" panose="02020603050405020304" pitchFamily="18" charset="0"/>
                <a:cs typeface="#9Slide03 Arima Madurai Bold" panose="00000800000000000000" charset="0"/>
                <a:sym typeface="+mn-ea"/>
              </a:rPr>
              <a:t>bố cục </a:t>
            </a: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của bài thơ. </a:t>
            </a:r>
          </a:p>
        </p:txBody>
      </p:sp>
      <p:sp>
        <p:nvSpPr>
          <p:cNvPr id="18" name="Text Box 17"/>
          <p:cNvSpPr txBox="1"/>
          <p:nvPr/>
        </p:nvSpPr>
        <p:spPr>
          <a:xfrm>
            <a:off x="467544" y="1779662"/>
            <a:ext cx="8058869" cy="400110"/>
          </a:xfrm>
          <a:prstGeom prst="rect">
            <a:avLst/>
          </a:prstGeom>
          <a:noFill/>
        </p:spPr>
        <p:txBody>
          <a:bodyPr wrap="square" rtlCol="0" anchor="t">
            <a:spAutoFit/>
          </a:bodyPr>
          <a:lstStyle/>
          <a:p>
            <a:pPr indent="0" algn="just" fontAlgn="auto">
              <a:buNone/>
            </a:pP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a:t>
            </a:r>
            <a:r>
              <a:rPr lang="en-US" sz="2000" kern="0" dirty="0" err="1">
                <a:effectLst/>
                <a:latin typeface="#9Slide03 Arima Madurai Bold" panose="00000800000000000000" charset="0"/>
                <a:ea typeface="Times New Roman" panose="02020603050405020304" pitchFamily="18" charset="0"/>
                <a:cs typeface="#9Slide03 Arima Madurai Bold" panose="00000800000000000000" charset="0"/>
                <a:sym typeface="+mn-ea"/>
              </a:rPr>
              <a:t>Xác</a:t>
            </a: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định bài thơ bắt đầu bằng câu </a:t>
            </a:r>
            <a:r>
              <a:rPr lang="en-US" sz="2000" kern="0" dirty="0">
                <a:solidFill>
                  <a:srgbClr val="FF0000"/>
                </a:solidFill>
                <a:effectLst/>
                <a:latin typeface="#9Slide03 Arima Madurai Bold" panose="00000800000000000000" charset="0"/>
                <a:ea typeface="Times New Roman" panose="02020603050405020304" pitchFamily="18" charset="0"/>
                <a:cs typeface="#9Slide03 Arima Madurai Bold" panose="00000800000000000000" charset="0"/>
                <a:sym typeface="+mn-ea"/>
              </a:rPr>
              <a:t>song thất</a:t>
            </a: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hay lục bát? Tác dụng?</a:t>
            </a:r>
          </a:p>
        </p:txBody>
      </p:sp>
      <p:sp>
        <p:nvSpPr>
          <p:cNvPr id="19" name="Text Box 18"/>
          <p:cNvSpPr txBox="1"/>
          <p:nvPr/>
        </p:nvSpPr>
        <p:spPr>
          <a:xfrm>
            <a:off x="462940" y="2184731"/>
            <a:ext cx="8141508" cy="707886"/>
          </a:xfrm>
          <a:prstGeom prst="rect">
            <a:avLst/>
          </a:prstGeom>
          <a:noFill/>
        </p:spPr>
        <p:txBody>
          <a:bodyPr wrap="square" rtlCol="0" anchor="t">
            <a:spAutoFit/>
          </a:bodyPr>
          <a:lstStyle/>
          <a:p>
            <a:pPr indent="0" algn="just" fontAlgn="auto">
              <a:buNone/>
            </a:pP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Quan tâm đến </a:t>
            </a:r>
            <a:r>
              <a:rPr lang="en-US" sz="2000" kern="0" dirty="0">
                <a:solidFill>
                  <a:srgbClr val="FF0000"/>
                </a:solidFill>
                <a:effectLst/>
                <a:latin typeface="#9Slide03 Arima Madurai Bold" panose="00000800000000000000" charset="0"/>
                <a:ea typeface="Times New Roman" panose="02020603050405020304" pitchFamily="18" charset="0"/>
                <a:cs typeface="#9Slide03 Arima Madurai Bold" panose="00000800000000000000" charset="0"/>
                <a:sym typeface="+mn-ea"/>
              </a:rPr>
              <a:t>giọng điệu</a:t>
            </a: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được thể hiện trong bài thơ của tác giả, sự kết hợp giữa nghệ thuật kể chuyện và cách thức thể hiện tình cảm. </a:t>
            </a:r>
          </a:p>
        </p:txBody>
      </p:sp>
      <p:sp>
        <p:nvSpPr>
          <p:cNvPr id="20" name="Text Box 19"/>
          <p:cNvSpPr txBox="1"/>
          <p:nvPr/>
        </p:nvSpPr>
        <p:spPr>
          <a:xfrm>
            <a:off x="475556" y="2938467"/>
            <a:ext cx="8128892" cy="1015663"/>
          </a:xfrm>
          <a:prstGeom prst="rect">
            <a:avLst/>
          </a:prstGeom>
          <a:noFill/>
        </p:spPr>
        <p:txBody>
          <a:bodyPr wrap="square" rtlCol="0" anchor="t">
            <a:spAutoFit/>
          </a:bodyPr>
          <a:lstStyle/>
          <a:p>
            <a:pPr indent="0" algn="just" fontAlgn="auto">
              <a:buNone/>
            </a:pP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a:t>
            </a:r>
            <a:r>
              <a:rPr lang="en-US" sz="2000" kern="0" dirty="0" err="1">
                <a:effectLst/>
                <a:latin typeface="#9Slide03 Arima Madurai Bold" panose="00000800000000000000" charset="0"/>
                <a:ea typeface="Times New Roman" panose="02020603050405020304" pitchFamily="18" charset="0"/>
                <a:cs typeface="#9Slide03 Arima Madurai Bold" panose="00000800000000000000" charset="0"/>
                <a:sym typeface="+mn-ea"/>
              </a:rPr>
              <a:t>Chú</a:t>
            </a: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trọng đến việc sử dụng ngôn từ, việc sử dụng các </a:t>
            </a:r>
            <a:r>
              <a:rPr lang="en-US" sz="2000" kern="0" dirty="0">
                <a:solidFill>
                  <a:srgbClr val="FF0000"/>
                </a:solidFill>
                <a:effectLst/>
                <a:latin typeface="#9Slide03 Arima Madurai Bold" panose="00000800000000000000" charset="0"/>
                <a:ea typeface="Times New Roman" panose="02020603050405020304" pitchFamily="18" charset="0"/>
                <a:cs typeface="#9Slide03 Arima Madurai Bold" panose="00000800000000000000" charset="0"/>
                <a:sym typeface="+mn-ea"/>
              </a:rPr>
              <a:t>thủ pháp nghệ thuật</a:t>
            </a: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như: nói giảm - nói tránh, dùng từ láy, từ ghép, cách xưng hô, lời cảm thán,...</a:t>
            </a:r>
          </a:p>
        </p:txBody>
      </p:sp>
      <p:sp>
        <p:nvSpPr>
          <p:cNvPr id="21" name="Text Box 20"/>
          <p:cNvSpPr txBox="1"/>
          <p:nvPr/>
        </p:nvSpPr>
        <p:spPr>
          <a:xfrm>
            <a:off x="475556" y="3976600"/>
            <a:ext cx="8050857" cy="707886"/>
          </a:xfrm>
          <a:prstGeom prst="rect">
            <a:avLst/>
          </a:prstGeom>
          <a:noFill/>
        </p:spPr>
        <p:txBody>
          <a:bodyPr wrap="square" rtlCol="0" anchor="t">
            <a:spAutoFit/>
          </a:bodyPr>
          <a:lstStyle/>
          <a:p>
            <a:pPr indent="0" algn="just" fontAlgn="auto">
              <a:buNone/>
            </a:pP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a:t>
            </a:r>
            <a:r>
              <a:rPr lang="en-US" sz="2000" kern="0" dirty="0" err="1">
                <a:effectLst/>
                <a:latin typeface="#9Slide03 Arima Madurai Bold" panose="00000800000000000000" charset="0"/>
                <a:ea typeface="Times New Roman" panose="02020603050405020304" pitchFamily="18" charset="0"/>
                <a:cs typeface="#9Slide03 Arima Madurai Bold" panose="00000800000000000000" charset="0"/>
                <a:sym typeface="+mn-ea"/>
              </a:rPr>
              <a:t>Cảm</a:t>
            </a: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nhận từ nội dung </a:t>
            </a:r>
            <a:r>
              <a:rPr lang="en-US" sz="2000" kern="0" dirty="0">
                <a:solidFill>
                  <a:srgbClr val="FF0000"/>
                </a:solidFill>
                <a:effectLst/>
                <a:latin typeface="#9Slide03 Arima Madurai Bold" panose="00000800000000000000" charset="0"/>
                <a:ea typeface="Times New Roman" panose="02020603050405020304" pitchFamily="18" charset="0"/>
                <a:cs typeface="#9Slide03 Arima Madurai Bold" panose="00000800000000000000" charset="0"/>
                <a:sym typeface="+mn-ea"/>
              </a:rPr>
              <a:t>tình cảm, cảm xúc</a:t>
            </a:r>
            <a:r>
              <a:rPr lang="en-US" sz="2000" kern="0" dirty="0">
                <a:effectLst/>
                <a:latin typeface="#9Slide03 Arima Madurai Bold" panose="00000800000000000000" charset="0"/>
                <a:ea typeface="Times New Roman" panose="02020603050405020304" pitchFamily="18" charset="0"/>
                <a:cs typeface="#9Slide03 Arima Madurai Bold" panose="00000800000000000000" charset="0"/>
                <a:sym typeface="+mn-ea"/>
              </a:rPr>
              <a:t> của bài thơ những giá trị cuộc sống. </a:t>
            </a:r>
          </a:p>
        </p:txBody>
      </p:sp>
      <p:sp>
        <p:nvSpPr>
          <p:cNvPr id="14" name="TextBox 8">
            <a:hlinkClick r:id="rId3" action="ppaction://hlinkfile"/>
          </p:cNvPr>
          <p:cNvSpPr txBox="1"/>
          <p:nvPr/>
        </p:nvSpPr>
        <p:spPr>
          <a:xfrm>
            <a:off x="1968851" y="861486"/>
            <a:ext cx="5206298" cy="246221"/>
          </a:xfrm>
          <a:prstGeom prst="rect">
            <a:avLst/>
          </a:prstGeom>
        </p:spPr>
        <p:txBody>
          <a:bodyPr wrap="square" lIns="0" tIns="0" rIns="0" bIns="0" rtlCol="0" anchor="t">
            <a:spAutoFit/>
          </a:bodyPr>
          <a:lstStyle/>
          <a:p>
            <a:pPr marL="0" lvl="0" indent="0" algn="ctr">
              <a:spcBef>
                <a:spcPct val="0"/>
              </a:spcBef>
            </a:pPr>
            <a:r>
              <a:rPr lang="en-US" sz="1600" u="sng" kern="0" dirty="0" err="1">
                <a:solidFill>
                  <a:srgbClr val="0070C0"/>
                </a:solidFill>
                <a:latin typeface="#9Slide03 BoosterNextFYBlack" panose="02000A03000000020004" charset="0"/>
                <a:cs typeface="#9Slide03 BoosterNextFYBlack" panose="02000A03000000020004" charset="0"/>
              </a:rPr>
              <a:t>PHIẾU</a:t>
            </a:r>
            <a:r>
              <a:rPr lang="en-US" sz="1600" u="sng" kern="0" dirty="0">
                <a:solidFill>
                  <a:srgbClr val="0070C0"/>
                </a:solidFill>
                <a:latin typeface="#9Slide03 BoosterNextFYBlack" panose="02000A03000000020004" charset="0"/>
                <a:cs typeface="#9Slide03 BoosterNextFYBlack" panose="02000A03000000020004" charset="0"/>
              </a:rPr>
              <a:t> </a:t>
            </a:r>
            <a:r>
              <a:rPr lang="en-US" sz="1600" u="sng" kern="0" dirty="0" err="1">
                <a:solidFill>
                  <a:srgbClr val="0070C0"/>
                </a:solidFill>
                <a:latin typeface="#9Slide03 BoosterNextFYBlack" panose="02000A03000000020004" charset="0"/>
                <a:cs typeface="#9Slide03 BoosterNextFYBlack" panose="02000A03000000020004" charset="0"/>
              </a:rPr>
              <a:t>HỌC</a:t>
            </a:r>
            <a:r>
              <a:rPr lang="en-US" sz="1600" u="sng" kern="0" dirty="0">
                <a:solidFill>
                  <a:srgbClr val="0070C0"/>
                </a:solidFill>
                <a:latin typeface="#9Slide03 BoosterNextFYBlack" panose="02000A03000000020004" charset="0"/>
                <a:cs typeface="#9Slide03 BoosterNextFYBlack" panose="02000A03000000020004" charset="0"/>
              </a:rPr>
              <a:t> </a:t>
            </a:r>
            <a:r>
              <a:rPr lang="en-US" sz="1600" u="sng" kern="0" dirty="0" err="1">
                <a:solidFill>
                  <a:srgbClr val="0070C0"/>
                </a:solidFill>
                <a:latin typeface="#9Slide03 BoosterNextFYBlack" panose="02000A03000000020004" charset="0"/>
                <a:cs typeface="#9Slide03 BoosterNextFYBlack" panose="02000A03000000020004" charset="0"/>
              </a:rPr>
              <a:t>TẬP</a:t>
            </a:r>
            <a:r>
              <a:rPr lang="en-US" sz="1600" u="sng" kern="0" dirty="0">
                <a:solidFill>
                  <a:srgbClr val="0070C0"/>
                </a:solidFill>
                <a:latin typeface="#9Slide03 BoosterNextFYBlack" panose="02000A03000000020004" charset="0"/>
                <a:cs typeface="#9Slide03 BoosterNextFYBlack" panose="02000A03000000020004" charset="0"/>
              </a:rPr>
              <a:t> </a:t>
            </a:r>
            <a:r>
              <a:rPr lang="en-US" sz="1600" u="sng" kern="0" dirty="0" err="1">
                <a:solidFill>
                  <a:srgbClr val="0070C0"/>
                </a:solidFill>
                <a:latin typeface="#9Slide03 BoosterNextFYBlack" panose="02000A03000000020004" charset="0"/>
                <a:cs typeface="#9Slide03 BoosterNextFYBlack" panose="02000A03000000020004" charset="0"/>
              </a:rPr>
              <a:t>SỐ</a:t>
            </a:r>
            <a:r>
              <a:rPr lang="en-US" sz="1600" u="sng" kern="0" dirty="0">
                <a:solidFill>
                  <a:srgbClr val="0070C0"/>
                </a:solidFill>
                <a:latin typeface="#9Slide03 BoosterNextFYBlack" panose="02000A03000000020004" charset="0"/>
                <a:cs typeface="#9Slide03 BoosterNextFYBlack" panose="02000A03000000020004" charset="0"/>
              </a:rPr>
              <a:t> 3</a:t>
            </a:r>
          </a:p>
        </p:txBody>
      </p:sp>
      <p:sp>
        <p:nvSpPr>
          <p:cNvPr id="15" name="TextBox 9"/>
          <p:cNvSpPr txBox="1"/>
          <p:nvPr/>
        </p:nvSpPr>
        <p:spPr>
          <a:xfrm>
            <a:off x="1189457" y="508205"/>
            <a:ext cx="6922765" cy="307777"/>
          </a:xfrm>
          <a:prstGeom prst="rect">
            <a:avLst/>
          </a:prstGeom>
        </p:spPr>
        <p:txBody>
          <a:bodyPr wrap="square" lIns="0" tIns="0" rIns="0" bIns="0" rtlCol="0" anchor="t">
            <a:spAutoFit/>
          </a:bodyPr>
          <a:lstStyle/>
          <a:p>
            <a:pPr algn="ctr">
              <a:spcBef>
                <a:spcPts val="600"/>
              </a:spcBef>
              <a:spcAft>
                <a:spcPts val="600"/>
              </a:spcAft>
            </a:pPr>
            <a:r>
              <a:rPr lang="en-US" sz="2000" dirty="0" err="1">
                <a:solidFill>
                  <a:srgbClr val="302C2C"/>
                </a:solidFill>
                <a:latin typeface="#9Slide03 BoosterNextFYBlack" panose="02000A03000000020004" pitchFamily="2" charset="0"/>
                <a:cs typeface="#9Slide03 Arima Madurai Bold" panose="00000800000000000000" charset="0"/>
              </a:rPr>
              <a:t>Lưu</a:t>
            </a:r>
            <a:r>
              <a:rPr lang="en-US" sz="2000" dirty="0">
                <a:solidFill>
                  <a:srgbClr val="302C2C"/>
                </a:solidFill>
                <a:latin typeface="#9Slide03 BoosterNextFYBlack" panose="02000A03000000020004" pitchFamily="2" charset="0"/>
                <a:cs typeface="#9Slide03 Arima Madurai Bold" panose="00000800000000000000" charset="0"/>
              </a:rPr>
              <a:t> ý </a:t>
            </a:r>
            <a:r>
              <a:rPr lang="en-US" sz="2000" dirty="0" err="1">
                <a:solidFill>
                  <a:srgbClr val="302C2C"/>
                </a:solidFill>
                <a:latin typeface="#9Slide03 BoosterNextFYBlack" panose="02000A03000000020004" pitchFamily="2" charset="0"/>
                <a:cs typeface="#9Slide03 Arima Madurai Bold" panose="00000800000000000000" charset="0"/>
              </a:rPr>
              <a:t>khi</a:t>
            </a:r>
            <a:r>
              <a:rPr lang="en-US" sz="2000" dirty="0">
                <a:solidFill>
                  <a:srgbClr val="302C2C"/>
                </a:solidFill>
                <a:latin typeface="#9Slide03 BoosterNextFYBlack" panose="02000A03000000020004" pitchFamily="2" charset="0"/>
                <a:cs typeface="#9Slide03 Arima Madurai Bold" panose="00000800000000000000" charset="0"/>
              </a:rPr>
              <a:t> </a:t>
            </a:r>
            <a:r>
              <a:rPr lang="en-US" sz="2000" dirty="0" err="1">
                <a:solidFill>
                  <a:srgbClr val="302C2C"/>
                </a:solidFill>
                <a:latin typeface="#9Slide03 BoosterNextFYBlack" panose="02000A03000000020004" pitchFamily="2" charset="0"/>
                <a:cs typeface="#9Slide03 Arima Madurai Bold" panose="00000800000000000000" charset="0"/>
              </a:rPr>
              <a:t>đọc</a:t>
            </a:r>
            <a:r>
              <a:rPr lang="en-US" sz="2000" dirty="0">
                <a:solidFill>
                  <a:srgbClr val="302C2C"/>
                </a:solidFill>
                <a:latin typeface="#9Slide03 BoosterNextFYBlack" panose="02000A03000000020004" pitchFamily="2" charset="0"/>
                <a:cs typeface="#9Slide03 Arima Madurai Bold" panose="00000800000000000000" charset="0"/>
              </a:rPr>
              <a:t> </a:t>
            </a:r>
            <a:r>
              <a:rPr lang="en-US" sz="2000" dirty="0" err="1">
                <a:solidFill>
                  <a:srgbClr val="302C2C"/>
                </a:solidFill>
                <a:latin typeface="#9Slide03 BoosterNextFYBlack" panose="02000A03000000020004" pitchFamily="2" charset="0"/>
                <a:cs typeface="#9Slide03 Arima Madurai Bold" panose="00000800000000000000" charset="0"/>
              </a:rPr>
              <a:t>hiểu</a:t>
            </a:r>
            <a:r>
              <a:rPr lang="en-US" sz="2000" dirty="0">
                <a:solidFill>
                  <a:srgbClr val="302C2C"/>
                </a:solidFill>
                <a:latin typeface="#9Slide03 BoosterNextFYBlack" panose="02000A03000000020004" pitchFamily="2" charset="0"/>
                <a:cs typeface="#9Slide03 Arima Madurai Bold" panose="00000800000000000000" charset="0"/>
              </a:rPr>
              <a:t> </a:t>
            </a:r>
            <a:r>
              <a:rPr lang="en-US" sz="2000" dirty="0" err="1">
                <a:solidFill>
                  <a:srgbClr val="302C2C"/>
                </a:solidFill>
                <a:latin typeface="#9Slide03 BoosterNextFYBlack" panose="02000A03000000020004" pitchFamily="2" charset="0"/>
                <a:cs typeface="#9Slide03 Arima Madurai Bold" panose="00000800000000000000" charset="0"/>
              </a:rPr>
              <a:t>bài</a:t>
            </a:r>
            <a:r>
              <a:rPr lang="en-US" sz="2000" dirty="0">
                <a:solidFill>
                  <a:srgbClr val="302C2C"/>
                </a:solidFill>
                <a:latin typeface="#9Slide03 BoosterNextFYBlack" panose="02000A03000000020004" pitchFamily="2" charset="0"/>
                <a:cs typeface="#9Slide03 Arima Madurai Bold" panose="00000800000000000000" charset="0"/>
              </a:rPr>
              <a:t> </a:t>
            </a:r>
            <a:r>
              <a:rPr lang="en-US" sz="2000" dirty="0" err="1">
                <a:solidFill>
                  <a:srgbClr val="302C2C"/>
                </a:solidFill>
                <a:latin typeface="#9Slide03 BoosterNextFYBlack" panose="02000A03000000020004" pitchFamily="2" charset="0"/>
                <a:cs typeface="#9Slide03 Arima Madurai Bold" panose="00000800000000000000" charset="0"/>
              </a:rPr>
              <a:t>thơ</a:t>
            </a:r>
            <a:r>
              <a:rPr lang="en-US" sz="2000" dirty="0">
                <a:solidFill>
                  <a:srgbClr val="302C2C"/>
                </a:solidFill>
                <a:latin typeface="#9Slide03 BoosterNextFYBlack" panose="02000A03000000020004" pitchFamily="2" charset="0"/>
                <a:cs typeface="#9Slide03 Arima Madurai Bold" panose="00000800000000000000" charset="0"/>
              </a:rPr>
              <a:t> </a:t>
            </a:r>
            <a:r>
              <a:rPr lang="en-US" sz="2000" dirty="0" err="1">
                <a:solidFill>
                  <a:srgbClr val="302C2C"/>
                </a:solidFill>
                <a:latin typeface="#9Slide03 BoosterNextFYBlack" panose="02000A03000000020004" pitchFamily="2" charset="0"/>
                <a:cs typeface="#9Slide03 Arima Madurai Bold" panose="00000800000000000000" charset="0"/>
              </a:rPr>
              <a:t>viết</a:t>
            </a:r>
            <a:r>
              <a:rPr lang="en-US" sz="2000" dirty="0">
                <a:solidFill>
                  <a:srgbClr val="302C2C"/>
                </a:solidFill>
                <a:latin typeface="#9Slide03 BoosterNextFYBlack" panose="02000A03000000020004" pitchFamily="2" charset="0"/>
                <a:cs typeface="#9Slide03 Arima Madurai Bold" panose="00000800000000000000" charset="0"/>
              </a:rPr>
              <a:t> </a:t>
            </a:r>
            <a:r>
              <a:rPr lang="en-US" sz="2000" dirty="0" err="1">
                <a:solidFill>
                  <a:srgbClr val="302C2C"/>
                </a:solidFill>
                <a:latin typeface="#9Slide03 BoosterNextFYBlack" panose="02000A03000000020004" pitchFamily="2" charset="0"/>
                <a:cs typeface="#9Slide03 Arima Madurai Bold" panose="00000800000000000000" charset="0"/>
              </a:rPr>
              <a:t>theo</a:t>
            </a:r>
            <a:r>
              <a:rPr lang="en-US" sz="2000" dirty="0">
                <a:solidFill>
                  <a:srgbClr val="302C2C"/>
                </a:solidFill>
                <a:latin typeface="#9Slide03 BoosterNextFYBlack" panose="02000A03000000020004" pitchFamily="2" charset="0"/>
                <a:cs typeface="#9Slide03 Arima Madurai Bold" panose="00000800000000000000" charset="0"/>
              </a:rPr>
              <a:t> </a:t>
            </a:r>
            <a:r>
              <a:rPr lang="en-US" sz="2000" dirty="0" err="1">
                <a:solidFill>
                  <a:srgbClr val="302C2C"/>
                </a:solidFill>
                <a:latin typeface="#9Slide03 BoosterNextFYBlack" panose="02000A03000000020004" pitchFamily="2" charset="0"/>
                <a:cs typeface="#9Slide03 Arima Madurai Bold" panose="00000800000000000000" charset="0"/>
              </a:rPr>
              <a:t>thể</a:t>
            </a:r>
            <a:r>
              <a:rPr lang="en-US" sz="2000" dirty="0">
                <a:solidFill>
                  <a:srgbClr val="302C2C"/>
                </a:solidFill>
                <a:latin typeface="#9Slide03 BoosterNextFYBlack" panose="02000A03000000020004" pitchFamily="2" charset="0"/>
                <a:cs typeface="#9Slide03 Arima Madurai Bold" panose="00000800000000000000" charset="0"/>
              </a:rPr>
              <a:t> song </a:t>
            </a:r>
            <a:r>
              <a:rPr lang="en-US" sz="2000" dirty="0" err="1">
                <a:solidFill>
                  <a:srgbClr val="302C2C"/>
                </a:solidFill>
                <a:latin typeface="#9Slide03 BoosterNextFYBlack" panose="02000A03000000020004" pitchFamily="2" charset="0"/>
                <a:cs typeface="#9Slide03 Arima Madurai Bold" panose="00000800000000000000" charset="0"/>
              </a:rPr>
              <a:t>thất</a:t>
            </a:r>
            <a:r>
              <a:rPr lang="en-US" sz="2000" dirty="0">
                <a:solidFill>
                  <a:srgbClr val="302C2C"/>
                </a:solidFill>
                <a:latin typeface="#9Slide03 BoosterNextFYBlack" panose="02000A03000000020004" pitchFamily="2" charset="0"/>
                <a:cs typeface="#9Slide03 Arima Madurai Bold" panose="00000800000000000000" charset="0"/>
              </a:rPr>
              <a:t> </a:t>
            </a:r>
            <a:r>
              <a:rPr lang="en-US" sz="2000" dirty="0" err="1">
                <a:solidFill>
                  <a:srgbClr val="302C2C"/>
                </a:solidFill>
                <a:latin typeface="#9Slide03 BoosterNextFYBlack" panose="02000A03000000020004" pitchFamily="2" charset="0"/>
                <a:cs typeface="#9Slide03 Arima Madurai Bold" panose="00000800000000000000" charset="0"/>
              </a:rPr>
              <a:t>lục</a:t>
            </a:r>
            <a:r>
              <a:rPr lang="en-US" sz="2000" dirty="0">
                <a:solidFill>
                  <a:srgbClr val="302C2C"/>
                </a:solidFill>
                <a:latin typeface="#9Slide03 BoosterNextFYBlack" panose="02000A03000000020004" pitchFamily="2" charset="0"/>
                <a:cs typeface="#9Slide03 Arima Madurai Bold" panose="00000800000000000000" charset="0"/>
              </a:rPr>
              <a:t> </a:t>
            </a:r>
            <a:r>
              <a:rPr lang="en-US" sz="2000" dirty="0" err="1">
                <a:solidFill>
                  <a:srgbClr val="302C2C"/>
                </a:solidFill>
                <a:latin typeface="#9Slide03 BoosterNextFYBlack" panose="02000A03000000020004" pitchFamily="2" charset="0"/>
                <a:cs typeface="#9Slide03 Arima Madurai Bold" panose="00000800000000000000" charset="0"/>
              </a:rPr>
              <a:t>bát</a:t>
            </a:r>
            <a:r>
              <a:rPr lang="en-US" sz="2000" dirty="0">
                <a:solidFill>
                  <a:srgbClr val="302C2C"/>
                </a:solidFill>
                <a:latin typeface="#9Slide03 BoosterNextFYBlack" panose="02000A03000000020004" pitchFamily="2" charset="0"/>
                <a:cs typeface="#9Slide03 Arima Madurai Bold" panose="00000800000000000000" charset="0"/>
              </a:rPr>
              <a:t>.</a:t>
            </a:r>
          </a:p>
        </p:txBody>
      </p:sp>
    </p:spTree>
    <p:extLst>
      <p:ext uri="{BB962C8B-B14F-4D97-AF65-F5344CB8AC3E}">
        <p14:creationId xmlns:p14="http://schemas.microsoft.com/office/powerpoint/2010/main" val="231023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p:bldP spid="20" grpId="1"/>
      <p:bldP spid="21" grpId="0"/>
      <p:bldP spid="2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图片 89"/>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120" y="-4540"/>
            <a:ext cx="9143998" cy="5143498"/>
          </a:xfrm>
          <a:prstGeom prst="rect">
            <a:avLst/>
          </a:prstGeom>
        </p:spPr>
      </p:pic>
      <p:pic>
        <p:nvPicPr>
          <p:cNvPr id="162" name="图片 1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222" y="3061740"/>
            <a:ext cx="3044570" cy="2117151"/>
          </a:xfrm>
          <a:prstGeom prst="rect">
            <a:avLst/>
          </a:prstGeom>
        </p:spPr>
      </p:pic>
      <p:sp>
        <p:nvSpPr>
          <p:cNvPr id="92" name="Freeform 46"/>
          <p:cNvSpPr>
            <a:spLocks noEditPoints="1" noChangeArrowheads="1"/>
          </p:cNvSpPr>
          <p:nvPr/>
        </p:nvSpPr>
        <p:spPr bwMode="auto">
          <a:xfrm>
            <a:off x="2267744" y="2599777"/>
            <a:ext cx="709613" cy="461963"/>
          </a:xfrm>
          <a:custGeom>
            <a:avLst/>
            <a:gdLst>
              <a:gd name="T0" fmla="*/ 2147483646 w 700"/>
              <a:gd name="T1" fmla="*/ 2147483646 h 455"/>
              <a:gd name="T2" fmla="*/ 2147483646 w 700"/>
              <a:gd name="T3" fmla="*/ 2147483646 h 455"/>
              <a:gd name="T4" fmla="*/ 2147483646 w 700"/>
              <a:gd name="T5" fmla="*/ 2147483646 h 455"/>
              <a:gd name="T6" fmla="*/ 2147483646 w 700"/>
              <a:gd name="T7" fmla="*/ 2147483646 h 455"/>
              <a:gd name="T8" fmla="*/ 2147483646 w 700"/>
              <a:gd name="T9" fmla="*/ 2147483646 h 455"/>
              <a:gd name="T10" fmla="*/ 2147483646 w 700"/>
              <a:gd name="T11" fmla="*/ 2147483646 h 455"/>
              <a:gd name="T12" fmla="*/ 2147483646 w 700"/>
              <a:gd name="T13" fmla="*/ 2147483646 h 455"/>
              <a:gd name="T14" fmla="*/ 2147483646 w 700"/>
              <a:gd name="T15" fmla="*/ 2147483646 h 455"/>
              <a:gd name="T16" fmla="*/ 2147483646 w 700"/>
              <a:gd name="T17" fmla="*/ 2147483646 h 455"/>
              <a:gd name="T18" fmla="*/ 2147483646 w 700"/>
              <a:gd name="T19" fmla="*/ 2147483646 h 455"/>
              <a:gd name="T20" fmla="*/ 2147483646 w 700"/>
              <a:gd name="T21" fmla="*/ 2147483646 h 455"/>
              <a:gd name="T22" fmla="*/ 2147483646 w 700"/>
              <a:gd name="T23" fmla="*/ 2147483646 h 455"/>
              <a:gd name="T24" fmla="*/ 2147483646 w 700"/>
              <a:gd name="T25" fmla="*/ 2147483646 h 455"/>
              <a:gd name="T26" fmla="*/ 2147483646 w 700"/>
              <a:gd name="T27" fmla="*/ 2147483646 h 455"/>
              <a:gd name="T28" fmla="*/ 2147483646 w 700"/>
              <a:gd name="T29" fmla="*/ 2147483646 h 455"/>
              <a:gd name="T30" fmla="*/ 2147483646 w 700"/>
              <a:gd name="T31" fmla="*/ 2147483646 h 455"/>
              <a:gd name="T32" fmla="*/ 2147483646 w 700"/>
              <a:gd name="T33" fmla="*/ 2147483646 h 455"/>
              <a:gd name="T34" fmla="*/ 2147483646 w 700"/>
              <a:gd name="T35" fmla="*/ 2147483646 h 455"/>
              <a:gd name="T36" fmla="*/ 2147483646 w 700"/>
              <a:gd name="T37" fmla="*/ 2147483646 h 455"/>
              <a:gd name="T38" fmla="*/ 2147483646 w 700"/>
              <a:gd name="T39" fmla="*/ 0 h 455"/>
              <a:gd name="T40" fmla="*/ 2147483646 w 700"/>
              <a:gd name="T41" fmla="*/ 2147483646 h 455"/>
              <a:gd name="T42" fmla="*/ 2147483646 w 700"/>
              <a:gd name="T43" fmla="*/ 2147483646 h 455"/>
              <a:gd name="T44" fmla="*/ 2147483646 w 700"/>
              <a:gd name="T45" fmla="*/ 2147483646 h 455"/>
              <a:gd name="T46" fmla="*/ 2147483646 w 700"/>
              <a:gd name="T47" fmla="*/ 2147483646 h 455"/>
              <a:gd name="T48" fmla="*/ 2147483646 w 700"/>
              <a:gd name="T49" fmla="*/ 2147483646 h 455"/>
              <a:gd name="T50" fmla="*/ 2147483646 w 700"/>
              <a:gd name="T51" fmla="*/ 2147483646 h 455"/>
              <a:gd name="T52" fmla="*/ 2147483646 w 700"/>
              <a:gd name="T53" fmla="*/ 2147483646 h 455"/>
              <a:gd name="T54" fmla="*/ 2147483646 w 700"/>
              <a:gd name="T55" fmla="*/ 2147483646 h 455"/>
              <a:gd name="T56" fmla="*/ 2147483646 w 700"/>
              <a:gd name="T57" fmla="*/ 2147483646 h 455"/>
              <a:gd name="T58" fmla="*/ 2147483646 w 700"/>
              <a:gd name="T59" fmla="*/ 2147483646 h 455"/>
              <a:gd name="T60" fmla="*/ 2147483646 w 700"/>
              <a:gd name="T61" fmla="*/ 2147483646 h 455"/>
              <a:gd name="T62" fmla="*/ 2147483646 w 700"/>
              <a:gd name="T63" fmla="*/ 2147483646 h 455"/>
              <a:gd name="T64" fmla="*/ 2147483646 w 700"/>
              <a:gd name="T65" fmla="*/ 2147483646 h 455"/>
              <a:gd name="T66" fmla="*/ 2147483646 w 700"/>
              <a:gd name="T67" fmla="*/ 2147483646 h 455"/>
              <a:gd name="T68" fmla="*/ 2147483646 w 700"/>
              <a:gd name="T69" fmla="*/ 2147483646 h 455"/>
              <a:gd name="T70" fmla="*/ 2147483646 w 700"/>
              <a:gd name="T71" fmla="*/ 2147483646 h 455"/>
              <a:gd name="T72" fmla="*/ 2147483646 w 700"/>
              <a:gd name="T73" fmla="*/ 2147483646 h 455"/>
              <a:gd name="T74" fmla="*/ 2147483646 w 700"/>
              <a:gd name="T75" fmla="*/ 2147483646 h 455"/>
              <a:gd name="T76" fmla="*/ 2147483646 w 700"/>
              <a:gd name="T77" fmla="*/ 2147483646 h 455"/>
              <a:gd name="T78" fmla="*/ 2147483646 w 700"/>
              <a:gd name="T79" fmla="*/ 2147483646 h 455"/>
              <a:gd name="T80" fmla="*/ 2147483646 w 700"/>
              <a:gd name="T81" fmla="*/ 2147483646 h 455"/>
              <a:gd name="T82" fmla="*/ 2147483646 w 700"/>
              <a:gd name="T83" fmla="*/ 2147483646 h 455"/>
              <a:gd name="T84" fmla="*/ 2147483646 w 700"/>
              <a:gd name="T85" fmla="*/ 2147483646 h 455"/>
              <a:gd name="T86" fmla="*/ 2147483646 w 700"/>
              <a:gd name="T87" fmla="*/ 2147483646 h 455"/>
              <a:gd name="T88" fmla="*/ 2147483646 w 700"/>
              <a:gd name="T89" fmla="*/ 2147483646 h 455"/>
              <a:gd name="T90" fmla="*/ 2147483646 w 700"/>
              <a:gd name="T91" fmla="*/ 2147483646 h 455"/>
              <a:gd name="T92" fmla="*/ 2147483646 w 700"/>
              <a:gd name="T93" fmla="*/ 2147483646 h 455"/>
              <a:gd name="T94" fmla="*/ 2147483646 w 700"/>
              <a:gd name="T95" fmla="*/ 2147483646 h 455"/>
              <a:gd name="T96" fmla="*/ 2147483646 w 700"/>
              <a:gd name="T97" fmla="*/ 2147483646 h 455"/>
              <a:gd name="T98" fmla="*/ 2147483646 w 700"/>
              <a:gd name="T99" fmla="*/ 2147483646 h 455"/>
              <a:gd name="T100" fmla="*/ 2147483646 w 700"/>
              <a:gd name="T101" fmla="*/ 2147483646 h 455"/>
              <a:gd name="T102" fmla="*/ 2147483646 w 700"/>
              <a:gd name="T103" fmla="*/ 2147483646 h 455"/>
              <a:gd name="T104" fmla="*/ 2147483646 w 700"/>
              <a:gd name="T105" fmla="*/ 2147483646 h 455"/>
              <a:gd name="T106" fmla="*/ 2147483646 w 700"/>
              <a:gd name="T107" fmla="*/ 2147483646 h 455"/>
              <a:gd name="T108" fmla="*/ 2147483646 w 700"/>
              <a:gd name="T109" fmla="*/ 2147483646 h 455"/>
              <a:gd name="T110" fmla="*/ 2147483646 w 700"/>
              <a:gd name="T111" fmla="*/ 2147483646 h 455"/>
              <a:gd name="T112" fmla="*/ 2147483646 w 700"/>
              <a:gd name="T113" fmla="*/ 2147483646 h 455"/>
              <a:gd name="T114" fmla="*/ 2147483646 w 700"/>
              <a:gd name="T115" fmla="*/ 2147483646 h 455"/>
              <a:gd name="T116" fmla="*/ 2147483646 w 700"/>
              <a:gd name="T117" fmla="*/ 2147483646 h 455"/>
              <a:gd name="T118" fmla="*/ 2147483646 w 700"/>
              <a:gd name="T119" fmla="*/ 2147483646 h 455"/>
              <a:gd name="T120" fmla="*/ 2147483646 w 700"/>
              <a:gd name="T121" fmla="*/ 0 h 4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0"/>
              <a:gd name="T184" fmla="*/ 0 h 455"/>
              <a:gd name="T185" fmla="*/ 700 w 700"/>
              <a:gd name="T186" fmla="*/ 455 h 4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0" h="455">
                <a:moveTo>
                  <a:pt x="178" y="365"/>
                </a:moveTo>
                <a:cubicBezTo>
                  <a:pt x="117" y="326"/>
                  <a:pt x="87" y="251"/>
                  <a:pt x="120" y="179"/>
                </a:cubicBezTo>
                <a:cubicBezTo>
                  <a:pt x="76" y="169"/>
                  <a:pt x="82" y="105"/>
                  <a:pt x="139" y="103"/>
                </a:cubicBezTo>
                <a:cubicBezTo>
                  <a:pt x="141" y="103"/>
                  <a:pt x="142" y="103"/>
                  <a:pt x="144" y="103"/>
                </a:cubicBezTo>
                <a:cubicBezTo>
                  <a:pt x="163" y="103"/>
                  <a:pt x="201" y="107"/>
                  <a:pt x="222" y="135"/>
                </a:cubicBezTo>
                <a:cubicBezTo>
                  <a:pt x="227" y="143"/>
                  <a:pt x="227" y="154"/>
                  <a:pt x="228" y="164"/>
                </a:cubicBezTo>
                <a:cubicBezTo>
                  <a:pt x="260" y="172"/>
                  <a:pt x="268" y="200"/>
                  <a:pt x="257" y="220"/>
                </a:cubicBezTo>
                <a:cubicBezTo>
                  <a:pt x="293" y="252"/>
                  <a:pt x="273" y="275"/>
                  <a:pt x="260" y="285"/>
                </a:cubicBezTo>
                <a:cubicBezTo>
                  <a:pt x="253" y="290"/>
                  <a:pt x="241" y="293"/>
                  <a:pt x="229" y="293"/>
                </a:cubicBezTo>
                <a:cubicBezTo>
                  <a:pt x="224" y="293"/>
                  <a:pt x="220" y="293"/>
                  <a:pt x="216" y="292"/>
                </a:cubicBezTo>
                <a:cubicBezTo>
                  <a:pt x="178" y="283"/>
                  <a:pt x="193" y="240"/>
                  <a:pt x="211" y="240"/>
                </a:cubicBezTo>
                <a:cubicBezTo>
                  <a:pt x="216" y="240"/>
                  <a:pt x="220" y="242"/>
                  <a:pt x="225" y="248"/>
                </a:cubicBezTo>
                <a:cubicBezTo>
                  <a:pt x="235" y="262"/>
                  <a:pt x="221" y="264"/>
                  <a:pt x="221" y="264"/>
                </a:cubicBezTo>
                <a:cubicBezTo>
                  <a:pt x="224" y="263"/>
                  <a:pt x="226" y="257"/>
                  <a:pt x="225" y="253"/>
                </a:cubicBezTo>
                <a:cubicBezTo>
                  <a:pt x="221" y="250"/>
                  <a:pt x="221" y="250"/>
                  <a:pt x="221" y="250"/>
                </a:cubicBezTo>
                <a:cubicBezTo>
                  <a:pt x="219" y="247"/>
                  <a:pt x="217" y="246"/>
                  <a:pt x="215" y="246"/>
                </a:cubicBezTo>
                <a:cubicBezTo>
                  <a:pt x="208" y="246"/>
                  <a:pt x="202" y="256"/>
                  <a:pt x="202" y="266"/>
                </a:cubicBezTo>
                <a:cubicBezTo>
                  <a:pt x="202" y="276"/>
                  <a:pt x="208" y="286"/>
                  <a:pt x="226" y="286"/>
                </a:cubicBezTo>
                <a:cubicBezTo>
                  <a:pt x="230" y="286"/>
                  <a:pt x="233" y="286"/>
                  <a:pt x="238" y="285"/>
                </a:cubicBezTo>
                <a:cubicBezTo>
                  <a:pt x="250" y="283"/>
                  <a:pt x="262" y="278"/>
                  <a:pt x="267" y="269"/>
                </a:cubicBezTo>
                <a:cubicBezTo>
                  <a:pt x="279" y="248"/>
                  <a:pt x="263" y="230"/>
                  <a:pt x="250" y="222"/>
                </a:cubicBezTo>
                <a:cubicBezTo>
                  <a:pt x="266" y="192"/>
                  <a:pt x="241" y="178"/>
                  <a:pt x="220" y="170"/>
                </a:cubicBezTo>
                <a:cubicBezTo>
                  <a:pt x="217" y="149"/>
                  <a:pt x="221" y="132"/>
                  <a:pt x="191" y="121"/>
                </a:cubicBezTo>
                <a:cubicBezTo>
                  <a:pt x="177" y="116"/>
                  <a:pt x="158" y="112"/>
                  <a:pt x="141" y="112"/>
                </a:cubicBezTo>
                <a:cubicBezTo>
                  <a:pt x="115" y="112"/>
                  <a:pt x="94" y="122"/>
                  <a:pt x="103" y="158"/>
                </a:cubicBezTo>
                <a:cubicBezTo>
                  <a:pt x="104" y="163"/>
                  <a:pt x="112" y="171"/>
                  <a:pt x="118" y="172"/>
                </a:cubicBezTo>
                <a:cubicBezTo>
                  <a:pt x="123" y="173"/>
                  <a:pt x="128" y="174"/>
                  <a:pt x="132" y="174"/>
                </a:cubicBezTo>
                <a:cubicBezTo>
                  <a:pt x="145" y="174"/>
                  <a:pt x="147" y="166"/>
                  <a:pt x="146" y="159"/>
                </a:cubicBezTo>
                <a:cubicBezTo>
                  <a:pt x="145" y="152"/>
                  <a:pt x="141" y="145"/>
                  <a:pt x="142" y="145"/>
                </a:cubicBezTo>
                <a:cubicBezTo>
                  <a:pt x="142" y="145"/>
                  <a:pt x="143" y="145"/>
                  <a:pt x="143" y="146"/>
                </a:cubicBezTo>
                <a:cubicBezTo>
                  <a:pt x="149" y="151"/>
                  <a:pt x="153" y="160"/>
                  <a:pt x="153" y="169"/>
                </a:cubicBezTo>
                <a:cubicBezTo>
                  <a:pt x="153" y="178"/>
                  <a:pt x="149" y="192"/>
                  <a:pt x="149" y="192"/>
                </a:cubicBezTo>
                <a:cubicBezTo>
                  <a:pt x="149" y="192"/>
                  <a:pt x="149" y="192"/>
                  <a:pt x="149" y="192"/>
                </a:cubicBezTo>
                <a:cubicBezTo>
                  <a:pt x="146" y="205"/>
                  <a:pt x="137" y="227"/>
                  <a:pt x="136" y="251"/>
                </a:cubicBezTo>
                <a:cubicBezTo>
                  <a:pt x="132" y="330"/>
                  <a:pt x="206" y="363"/>
                  <a:pt x="249" y="399"/>
                </a:cubicBezTo>
                <a:cubicBezTo>
                  <a:pt x="199" y="369"/>
                  <a:pt x="119" y="330"/>
                  <a:pt x="129" y="244"/>
                </a:cubicBezTo>
                <a:cubicBezTo>
                  <a:pt x="132" y="220"/>
                  <a:pt x="136" y="198"/>
                  <a:pt x="145" y="177"/>
                </a:cubicBezTo>
                <a:cubicBezTo>
                  <a:pt x="132" y="179"/>
                  <a:pt x="128" y="178"/>
                  <a:pt x="123" y="189"/>
                </a:cubicBezTo>
                <a:cubicBezTo>
                  <a:pt x="95" y="263"/>
                  <a:pt x="134" y="330"/>
                  <a:pt x="178" y="365"/>
                </a:cubicBezTo>
                <a:moveTo>
                  <a:pt x="103" y="0"/>
                </a:moveTo>
                <a:cubicBezTo>
                  <a:pt x="102" y="0"/>
                  <a:pt x="101" y="0"/>
                  <a:pt x="100" y="0"/>
                </a:cubicBezTo>
                <a:cubicBezTo>
                  <a:pt x="91" y="1"/>
                  <a:pt x="86" y="7"/>
                  <a:pt x="82" y="14"/>
                </a:cubicBezTo>
                <a:cubicBezTo>
                  <a:pt x="78" y="12"/>
                  <a:pt x="74" y="12"/>
                  <a:pt x="70" y="12"/>
                </a:cubicBezTo>
                <a:cubicBezTo>
                  <a:pt x="50" y="12"/>
                  <a:pt x="31" y="26"/>
                  <a:pt x="27" y="43"/>
                </a:cubicBezTo>
                <a:cubicBezTo>
                  <a:pt x="26" y="51"/>
                  <a:pt x="30" y="57"/>
                  <a:pt x="29" y="63"/>
                </a:cubicBezTo>
                <a:cubicBezTo>
                  <a:pt x="26" y="77"/>
                  <a:pt x="0" y="93"/>
                  <a:pt x="13" y="124"/>
                </a:cubicBezTo>
                <a:cubicBezTo>
                  <a:pt x="15" y="130"/>
                  <a:pt x="24" y="136"/>
                  <a:pt x="30" y="140"/>
                </a:cubicBezTo>
                <a:cubicBezTo>
                  <a:pt x="38" y="146"/>
                  <a:pt x="45" y="148"/>
                  <a:pt x="51" y="148"/>
                </a:cubicBezTo>
                <a:cubicBezTo>
                  <a:pt x="63" y="148"/>
                  <a:pt x="70" y="138"/>
                  <a:pt x="72" y="129"/>
                </a:cubicBezTo>
                <a:cubicBezTo>
                  <a:pt x="75" y="119"/>
                  <a:pt x="72" y="110"/>
                  <a:pt x="64" y="110"/>
                </a:cubicBezTo>
                <a:cubicBezTo>
                  <a:pt x="61" y="110"/>
                  <a:pt x="57" y="111"/>
                  <a:pt x="51" y="115"/>
                </a:cubicBezTo>
                <a:cubicBezTo>
                  <a:pt x="54" y="107"/>
                  <a:pt x="61" y="102"/>
                  <a:pt x="67" y="102"/>
                </a:cubicBezTo>
                <a:cubicBezTo>
                  <a:pt x="73" y="102"/>
                  <a:pt x="78" y="106"/>
                  <a:pt x="81" y="114"/>
                </a:cubicBezTo>
                <a:cubicBezTo>
                  <a:pt x="88" y="137"/>
                  <a:pt x="72" y="166"/>
                  <a:pt x="70" y="187"/>
                </a:cubicBezTo>
                <a:cubicBezTo>
                  <a:pt x="67" y="228"/>
                  <a:pt x="82" y="265"/>
                  <a:pt x="95" y="293"/>
                </a:cubicBezTo>
                <a:cubicBezTo>
                  <a:pt x="118" y="343"/>
                  <a:pt x="175" y="396"/>
                  <a:pt x="250" y="415"/>
                </a:cubicBezTo>
                <a:cubicBezTo>
                  <a:pt x="270" y="420"/>
                  <a:pt x="295" y="423"/>
                  <a:pt x="319" y="423"/>
                </a:cubicBezTo>
                <a:cubicBezTo>
                  <a:pt x="337" y="423"/>
                  <a:pt x="354" y="421"/>
                  <a:pt x="369" y="417"/>
                </a:cubicBezTo>
                <a:cubicBezTo>
                  <a:pt x="385" y="412"/>
                  <a:pt x="401" y="411"/>
                  <a:pt x="420" y="411"/>
                </a:cubicBezTo>
                <a:cubicBezTo>
                  <a:pt x="434" y="411"/>
                  <a:pt x="450" y="412"/>
                  <a:pt x="468" y="413"/>
                </a:cubicBezTo>
                <a:cubicBezTo>
                  <a:pt x="515" y="417"/>
                  <a:pt x="556" y="425"/>
                  <a:pt x="601" y="440"/>
                </a:cubicBezTo>
                <a:cubicBezTo>
                  <a:pt x="634" y="450"/>
                  <a:pt x="694" y="455"/>
                  <a:pt x="699" y="455"/>
                </a:cubicBezTo>
                <a:cubicBezTo>
                  <a:pt x="699" y="455"/>
                  <a:pt x="700" y="455"/>
                  <a:pt x="700" y="455"/>
                </a:cubicBezTo>
                <a:cubicBezTo>
                  <a:pt x="664" y="447"/>
                  <a:pt x="584" y="414"/>
                  <a:pt x="552" y="404"/>
                </a:cubicBezTo>
                <a:cubicBezTo>
                  <a:pt x="522" y="395"/>
                  <a:pt x="498" y="389"/>
                  <a:pt x="460" y="386"/>
                </a:cubicBezTo>
                <a:cubicBezTo>
                  <a:pt x="455" y="386"/>
                  <a:pt x="451" y="386"/>
                  <a:pt x="447" y="386"/>
                </a:cubicBezTo>
                <a:cubicBezTo>
                  <a:pt x="410" y="386"/>
                  <a:pt x="378" y="396"/>
                  <a:pt x="348" y="400"/>
                </a:cubicBezTo>
                <a:cubicBezTo>
                  <a:pt x="340" y="400"/>
                  <a:pt x="332" y="401"/>
                  <a:pt x="324" y="401"/>
                </a:cubicBezTo>
                <a:cubicBezTo>
                  <a:pt x="246" y="401"/>
                  <a:pt x="178" y="356"/>
                  <a:pt x="177" y="269"/>
                </a:cubicBezTo>
                <a:cubicBezTo>
                  <a:pt x="182" y="289"/>
                  <a:pt x="191" y="313"/>
                  <a:pt x="200" y="330"/>
                </a:cubicBezTo>
                <a:cubicBezTo>
                  <a:pt x="217" y="362"/>
                  <a:pt x="269" y="395"/>
                  <a:pt x="319" y="395"/>
                </a:cubicBezTo>
                <a:cubicBezTo>
                  <a:pt x="323" y="395"/>
                  <a:pt x="328" y="395"/>
                  <a:pt x="332" y="394"/>
                </a:cubicBezTo>
                <a:cubicBezTo>
                  <a:pt x="362" y="390"/>
                  <a:pt x="392" y="381"/>
                  <a:pt x="425" y="379"/>
                </a:cubicBezTo>
                <a:cubicBezTo>
                  <a:pt x="432" y="378"/>
                  <a:pt x="438" y="378"/>
                  <a:pt x="444" y="378"/>
                </a:cubicBezTo>
                <a:cubicBezTo>
                  <a:pt x="490" y="378"/>
                  <a:pt x="521" y="390"/>
                  <a:pt x="558" y="397"/>
                </a:cubicBezTo>
                <a:cubicBezTo>
                  <a:pt x="536" y="380"/>
                  <a:pt x="494" y="362"/>
                  <a:pt x="458" y="361"/>
                </a:cubicBezTo>
                <a:cubicBezTo>
                  <a:pt x="457" y="361"/>
                  <a:pt x="455" y="361"/>
                  <a:pt x="453" y="361"/>
                </a:cubicBezTo>
                <a:cubicBezTo>
                  <a:pt x="434" y="361"/>
                  <a:pt x="413" y="363"/>
                  <a:pt x="394" y="365"/>
                </a:cubicBezTo>
                <a:cubicBezTo>
                  <a:pt x="374" y="367"/>
                  <a:pt x="355" y="369"/>
                  <a:pt x="338" y="369"/>
                </a:cubicBezTo>
                <a:cubicBezTo>
                  <a:pt x="316" y="369"/>
                  <a:pt x="298" y="366"/>
                  <a:pt x="289" y="354"/>
                </a:cubicBezTo>
                <a:cubicBezTo>
                  <a:pt x="256" y="308"/>
                  <a:pt x="291" y="270"/>
                  <a:pt x="316" y="270"/>
                </a:cubicBezTo>
                <a:cubicBezTo>
                  <a:pt x="328" y="270"/>
                  <a:pt x="338" y="279"/>
                  <a:pt x="337" y="300"/>
                </a:cubicBezTo>
                <a:cubicBezTo>
                  <a:pt x="331" y="286"/>
                  <a:pt x="323" y="280"/>
                  <a:pt x="313" y="280"/>
                </a:cubicBezTo>
                <a:cubicBezTo>
                  <a:pt x="313" y="280"/>
                  <a:pt x="313" y="280"/>
                  <a:pt x="313" y="280"/>
                </a:cubicBezTo>
                <a:cubicBezTo>
                  <a:pt x="303" y="283"/>
                  <a:pt x="297" y="288"/>
                  <a:pt x="297" y="300"/>
                </a:cubicBezTo>
                <a:cubicBezTo>
                  <a:pt x="296" y="311"/>
                  <a:pt x="312" y="328"/>
                  <a:pt x="329" y="330"/>
                </a:cubicBezTo>
                <a:cubicBezTo>
                  <a:pt x="332" y="330"/>
                  <a:pt x="335" y="331"/>
                  <a:pt x="338" y="331"/>
                </a:cubicBezTo>
                <a:cubicBezTo>
                  <a:pt x="359" y="331"/>
                  <a:pt x="379" y="319"/>
                  <a:pt x="385" y="293"/>
                </a:cubicBezTo>
                <a:cubicBezTo>
                  <a:pt x="390" y="291"/>
                  <a:pt x="411" y="292"/>
                  <a:pt x="413" y="269"/>
                </a:cubicBezTo>
                <a:cubicBezTo>
                  <a:pt x="414" y="253"/>
                  <a:pt x="404" y="232"/>
                  <a:pt x="382" y="232"/>
                </a:cubicBezTo>
                <a:cubicBezTo>
                  <a:pt x="378" y="232"/>
                  <a:pt x="374" y="233"/>
                  <a:pt x="369" y="235"/>
                </a:cubicBezTo>
                <a:cubicBezTo>
                  <a:pt x="375" y="227"/>
                  <a:pt x="376" y="226"/>
                  <a:pt x="386" y="222"/>
                </a:cubicBezTo>
                <a:cubicBezTo>
                  <a:pt x="378" y="201"/>
                  <a:pt x="355" y="193"/>
                  <a:pt x="337" y="193"/>
                </a:cubicBezTo>
                <a:cubicBezTo>
                  <a:pt x="333" y="193"/>
                  <a:pt x="329" y="194"/>
                  <a:pt x="326" y="195"/>
                </a:cubicBezTo>
                <a:cubicBezTo>
                  <a:pt x="319" y="196"/>
                  <a:pt x="312" y="197"/>
                  <a:pt x="305" y="197"/>
                </a:cubicBezTo>
                <a:cubicBezTo>
                  <a:pt x="293" y="197"/>
                  <a:pt x="282" y="194"/>
                  <a:pt x="276" y="190"/>
                </a:cubicBezTo>
                <a:cubicBezTo>
                  <a:pt x="258" y="177"/>
                  <a:pt x="260" y="150"/>
                  <a:pt x="279" y="145"/>
                </a:cubicBezTo>
                <a:cubicBezTo>
                  <a:pt x="282" y="144"/>
                  <a:pt x="285" y="143"/>
                  <a:pt x="288" y="143"/>
                </a:cubicBezTo>
                <a:cubicBezTo>
                  <a:pt x="305" y="143"/>
                  <a:pt x="303" y="164"/>
                  <a:pt x="300" y="172"/>
                </a:cubicBezTo>
                <a:cubicBezTo>
                  <a:pt x="295" y="170"/>
                  <a:pt x="294" y="164"/>
                  <a:pt x="296" y="160"/>
                </a:cubicBezTo>
                <a:cubicBezTo>
                  <a:pt x="297" y="153"/>
                  <a:pt x="292" y="148"/>
                  <a:pt x="286" y="148"/>
                </a:cubicBezTo>
                <a:cubicBezTo>
                  <a:pt x="285" y="148"/>
                  <a:pt x="284" y="149"/>
                  <a:pt x="282" y="150"/>
                </a:cubicBezTo>
                <a:cubicBezTo>
                  <a:pt x="260" y="164"/>
                  <a:pt x="274" y="188"/>
                  <a:pt x="300" y="188"/>
                </a:cubicBezTo>
                <a:cubicBezTo>
                  <a:pt x="309" y="188"/>
                  <a:pt x="319" y="185"/>
                  <a:pt x="330" y="178"/>
                </a:cubicBezTo>
                <a:cubicBezTo>
                  <a:pt x="358" y="161"/>
                  <a:pt x="350" y="128"/>
                  <a:pt x="330" y="115"/>
                </a:cubicBezTo>
                <a:cubicBezTo>
                  <a:pt x="321" y="109"/>
                  <a:pt x="315" y="103"/>
                  <a:pt x="308" y="95"/>
                </a:cubicBezTo>
                <a:cubicBezTo>
                  <a:pt x="290" y="74"/>
                  <a:pt x="299" y="59"/>
                  <a:pt x="257" y="58"/>
                </a:cubicBezTo>
                <a:cubicBezTo>
                  <a:pt x="254" y="48"/>
                  <a:pt x="253" y="37"/>
                  <a:pt x="247" y="30"/>
                </a:cubicBezTo>
                <a:cubicBezTo>
                  <a:pt x="239" y="21"/>
                  <a:pt x="231" y="19"/>
                  <a:pt x="222" y="19"/>
                </a:cubicBezTo>
                <a:cubicBezTo>
                  <a:pt x="219" y="19"/>
                  <a:pt x="215" y="19"/>
                  <a:pt x="212" y="19"/>
                </a:cubicBezTo>
                <a:cubicBezTo>
                  <a:pt x="212" y="19"/>
                  <a:pt x="212" y="19"/>
                  <a:pt x="212" y="19"/>
                </a:cubicBezTo>
                <a:cubicBezTo>
                  <a:pt x="210" y="19"/>
                  <a:pt x="200" y="6"/>
                  <a:pt x="190" y="5"/>
                </a:cubicBezTo>
                <a:cubicBezTo>
                  <a:pt x="188" y="5"/>
                  <a:pt x="186" y="5"/>
                  <a:pt x="184" y="5"/>
                </a:cubicBezTo>
                <a:cubicBezTo>
                  <a:pt x="173" y="5"/>
                  <a:pt x="162" y="9"/>
                  <a:pt x="157" y="14"/>
                </a:cubicBezTo>
                <a:cubicBezTo>
                  <a:pt x="148" y="24"/>
                  <a:pt x="143" y="64"/>
                  <a:pt x="165" y="64"/>
                </a:cubicBezTo>
                <a:cubicBezTo>
                  <a:pt x="167" y="64"/>
                  <a:pt x="169" y="64"/>
                  <a:pt x="171" y="63"/>
                </a:cubicBezTo>
                <a:cubicBezTo>
                  <a:pt x="197" y="57"/>
                  <a:pt x="178" y="38"/>
                  <a:pt x="176" y="32"/>
                </a:cubicBezTo>
                <a:cubicBezTo>
                  <a:pt x="189" y="34"/>
                  <a:pt x="195" y="51"/>
                  <a:pt x="190" y="59"/>
                </a:cubicBezTo>
                <a:cubicBezTo>
                  <a:pt x="184" y="68"/>
                  <a:pt x="176" y="72"/>
                  <a:pt x="168" y="72"/>
                </a:cubicBezTo>
                <a:cubicBezTo>
                  <a:pt x="154" y="72"/>
                  <a:pt x="140" y="60"/>
                  <a:pt x="141" y="40"/>
                </a:cubicBezTo>
                <a:cubicBezTo>
                  <a:pt x="141" y="40"/>
                  <a:pt x="143" y="32"/>
                  <a:pt x="143" y="30"/>
                </a:cubicBezTo>
                <a:cubicBezTo>
                  <a:pt x="140" y="17"/>
                  <a:pt x="121" y="0"/>
                  <a:pt x="103"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96" name="图片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928" y="484733"/>
            <a:ext cx="1801416"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 name="组合 15"/>
          <p:cNvGrpSpPr>
            <a:grpSpLocks/>
          </p:cNvGrpSpPr>
          <p:nvPr/>
        </p:nvGrpSpPr>
        <p:grpSpPr bwMode="auto">
          <a:xfrm rot="1780350">
            <a:off x="6216151" y="1695135"/>
            <a:ext cx="492919" cy="352425"/>
            <a:chOff x="0" y="0"/>
            <a:chExt cx="1614487" cy="1154113"/>
          </a:xfrm>
        </p:grpSpPr>
        <p:sp>
          <p:nvSpPr>
            <p:cNvPr id="98" name="Freeform 48"/>
            <p:cNvSpPr>
              <a:spLocks noChangeArrowheads="1"/>
            </p:cNvSpPr>
            <p:nvPr/>
          </p:nvSpPr>
          <p:spPr bwMode="auto">
            <a:xfrm>
              <a:off x="957262" y="935038"/>
              <a:ext cx="338137" cy="219075"/>
            </a:xfrm>
            <a:custGeom>
              <a:avLst/>
              <a:gdLst>
                <a:gd name="T0" fmla="*/ 2147483646 w 90"/>
                <a:gd name="T1" fmla="*/ 0 h 58"/>
                <a:gd name="T2" fmla="*/ 0 w 90"/>
                <a:gd name="T3" fmla="*/ 2147483646 h 58"/>
                <a:gd name="T4" fmla="*/ 2147483646 w 90"/>
                <a:gd name="T5" fmla="*/ 2147483646 h 58"/>
                <a:gd name="T6" fmla="*/ 2147483646 w 90"/>
                <a:gd name="T7" fmla="*/ 2147483646 h 58"/>
                <a:gd name="T8" fmla="*/ 2147483646 w 90"/>
                <a:gd name="T9" fmla="*/ 2147483646 h 58"/>
                <a:gd name="T10" fmla="*/ 2147483646 w 90"/>
                <a:gd name="T11" fmla="*/ 0 h 58"/>
                <a:gd name="T12" fmla="*/ 0 60000 65536"/>
                <a:gd name="T13" fmla="*/ 0 60000 65536"/>
                <a:gd name="T14" fmla="*/ 0 60000 65536"/>
                <a:gd name="T15" fmla="*/ 0 60000 65536"/>
                <a:gd name="T16" fmla="*/ 0 60000 65536"/>
                <a:gd name="T17" fmla="*/ 0 60000 65536"/>
                <a:gd name="T18" fmla="*/ 0 w 90"/>
                <a:gd name="T19" fmla="*/ 0 h 58"/>
                <a:gd name="T20" fmla="*/ 90 w 90"/>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90" h="58">
                  <a:moveTo>
                    <a:pt x="40" y="0"/>
                  </a:moveTo>
                  <a:cubicBezTo>
                    <a:pt x="16" y="17"/>
                    <a:pt x="19" y="35"/>
                    <a:pt x="0" y="40"/>
                  </a:cubicBezTo>
                  <a:cubicBezTo>
                    <a:pt x="17" y="52"/>
                    <a:pt x="34" y="58"/>
                    <a:pt x="48" y="58"/>
                  </a:cubicBezTo>
                  <a:cubicBezTo>
                    <a:pt x="68" y="58"/>
                    <a:pt x="84" y="47"/>
                    <a:pt x="90" y="21"/>
                  </a:cubicBezTo>
                  <a:cubicBezTo>
                    <a:pt x="86" y="22"/>
                    <a:pt x="83" y="22"/>
                    <a:pt x="79" y="22"/>
                  </a:cubicBezTo>
                  <a:cubicBezTo>
                    <a:pt x="60" y="22"/>
                    <a:pt x="45" y="13"/>
                    <a:pt x="40"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Freeform 49"/>
            <p:cNvSpPr>
              <a:spLocks noChangeArrowheads="1"/>
            </p:cNvSpPr>
            <p:nvPr/>
          </p:nvSpPr>
          <p:spPr bwMode="auto">
            <a:xfrm>
              <a:off x="0" y="503238"/>
              <a:ext cx="1168400" cy="650875"/>
            </a:xfrm>
            <a:custGeom>
              <a:avLst/>
              <a:gdLst>
                <a:gd name="T0" fmla="*/ 2147483646 w 311"/>
                <a:gd name="T1" fmla="*/ 0 h 173"/>
                <a:gd name="T2" fmla="*/ 2147483646 w 311"/>
                <a:gd name="T3" fmla="*/ 2147483646 h 173"/>
                <a:gd name="T4" fmla="*/ 0 w 311"/>
                <a:gd name="T5" fmla="*/ 2147483646 h 173"/>
                <a:gd name="T6" fmla="*/ 2147483646 w 311"/>
                <a:gd name="T7" fmla="*/ 2147483646 h 173"/>
                <a:gd name="T8" fmla="*/ 2147483646 w 311"/>
                <a:gd name="T9" fmla="*/ 2147483646 h 173"/>
                <a:gd name="T10" fmla="*/ 2147483646 w 311"/>
                <a:gd name="T11" fmla="*/ 2147483646 h 173"/>
                <a:gd name="T12" fmla="*/ 2147483646 w 311"/>
                <a:gd name="T13" fmla="*/ 2147483646 h 173"/>
                <a:gd name="T14" fmla="*/ 2147483646 w 311"/>
                <a:gd name="T15" fmla="*/ 2147483646 h 173"/>
                <a:gd name="T16" fmla="*/ 2147483646 w 311"/>
                <a:gd name="T17" fmla="*/ 2147483646 h 173"/>
                <a:gd name="T18" fmla="*/ 2147483646 w 311"/>
                <a:gd name="T19" fmla="*/ 2147483646 h 173"/>
                <a:gd name="T20" fmla="*/ 2147483646 w 311"/>
                <a:gd name="T21" fmla="*/ 2147483646 h 173"/>
                <a:gd name="T22" fmla="*/ 2147483646 w 311"/>
                <a:gd name="T23" fmla="*/ 2147483646 h 173"/>
                <a:gd name="T24" fmla="*/ 2147483646 w 311"/>
                <a:gd name="T25" fmla="*/ 2147483646 h 173"/>
                <a:gd name="T26" fmla="*/ 2147483646 w 311"/>
                <a:gd name="T27" fmla="*/ 2147483646 h 173"/>
                <a:gd name="T28" fmla="*/ 2147483646 w 311"/>
                <a:gd name="T29" fmla="*/ 2147483646 h 173"/>
                <a:gd name="T30" fmla="*/ 2147483646 w 311"/>
                <a:gd name="T31" fmla="*/ 2147483646 h 173"/>
                <a:gd name="T32" fmla="*/ 2147483646 w 311"/>
                <a:gd name="T33" fmla="*/ 2147483646 h 173"/>
                <a:gd name="T34" fmla="*/ 2147483646 w 311"/>
                <a:gd name="T35" fmla="*/ 2147483646 h 173"/>
                <a:gd name="T36" fmla="*/ 2147483646 w 311"/>
                <a:gd name="T37" fmla="*/ 2147483646 h 173"/>
                <a:gd name="T38" fmla="*/ 2147483646 w 311"/>
                <a:gd name="T39" fmla="*/ 2147483646 h 173"/>
                <a:gd name="T40" fmla="*/ 2147483646 w 311"/>
                <a:gd name="T41" fmla="*/ 0 h 1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1"/>
                <a:gd name="T64" fmla="*/ 0 h 173"/>
                <a:gd name="T65" fmla="*/ 311 w 311"/>
                <a:gd name="T66" fmla="*/ 173 h 1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1" h="173">
                  <a:moveTo>
                    <a:pt x="194" y="0"/>
                  </a:moveTo>
                  <a:cubicBezTo>
                    <a:pt x="154" y="0"/>
                    <a:pt x="110" y="29"/>
                    <a:pt x="70" y="68"/>
                  </a:cubicBezTo>
                  <a:cubicBezTo>
                    <a:pt x="17" y="120"/>
                    <a:pt x="32" y="131"/>
                    <a:pt x="0" y="173"/>
                  </a:cubicBezTo>
                  <a:cubicBezTo>
                    <a:pt x="55" y="127"/>
                    <a:pt x="49" y="92"/>
                    <a:pt x="112" y="67"/>
                  </a:cubicBezTo>
                  <a:cubicBezTo>
                    <a:pt x="134" y="58"/>
                    <a:pt x="151" y="54"/>
                    <a:pt x="165" y="54"/>
                  </a:cubicBezTo>
                  <a:cubicBezTo>
                    <a:pt x="184" y="54"/>
                    <a:pt x="198" y="63"/>
                    <a:pt x="211" y="77"/>
                  </a:cubicBezTo>
                  <a:cubicBezTo>
                    <a:pt x="206" y="75"/>
                    <a:pt x="199" y="74"/>
                    <a:pt x="190" y="74"/>
                  </a:cubicBezTo>
                  <a:cubicBezTo>
                    <a:pt x="167" y="74"/>
                    <a:pt x="139" y="84"/>
                    <a:pt x="155" y="109"/>
                  </a:cubicBezTo>
                  <a:cubicBezTo>
                    <a:pt x="164" y="123"/>
                    <a:pt x="176" y="125"/>
                    <a:pt x="187" y="125"/>
                  </a:cubicBezTo>
                  <a:cubicBezTo>
                    <a:pt x="188" y="125"/>
                    <a:pt x="190" y="125"/>
                    <a:pt x="191" y="125"/>
                  </a:cubicBezTo>
                  <a:cubicBezTo>
                    <a:pt x="193" y="125"/>
                    <a:pt x="194" y="125"/>
                    <a:pt x="196" y="125"/>
                  </a:cubicBezTo>
                  <a:cubicBezTo>
                    <a:pt x="197" y="125"/>
                    <a:pt x="198" y="125"/>
                    <a:pt x="199" y="125"/>
                  </a:cubicBezTo>
                  <a:cubicBezTo>
                    <a:pt x="203" y="137"/>
                    <a:pt x="206" y="147"/>
                    <a:pt x="221" y="153"/>
                  </a:cubicBezTo>
                  <a:cubicBezTo>
                    <a:pt x="224" y="154"/>
                    <a:pt x="227" y="155"/>
                    <a:pt x="231" y="155"/>
                  </a:cubicBezTo>
                  <a:cubicBezTo>
                    <a:pt x="240" y="155"/>
                    <a:pt x="250" y="151"/>
                    <a:pt x="257" y="143"/>
                  </a:cubicBezTo>
                  <a:cubicBezTo>
                    <a:pt x="259" y="141"/>
                    <a:pt x="261" y="134"/>
                    <a:pt x="261" y="134"/>
                  </a:cubicBezTo>
                  <a:cubicBezTo>
                    <a:pt x="261" y="134"/>
                    <a:pt x="261" y="134"/>
                    <a:pt x="261" y="134"/>
                  </a:cubicBezTo>
                  <a:cubicBezTo>
                    <a:pt x="261" y="134"/>
                    <a:pt x="261" y="134"/>
                    <a:pt x="261" y="134"/>
                  </a:cubicBezTo>
                  <a:cubicBezTo>
                    <a:pt x="261" y="134"/>
                    <a:pt x="261" y="134"/>
                    <a:pt x="261" y="134"/>
                  </a:cubicBezTo>
                  <a:cubicBezTo>
                    <a:pt x="311" y="104"/>
                    <a:pt x="294" y="49"/>
                    <a:pt x="238" y="13"/>
                  </a:cubicBezTo>
                  <a:cubicBezTo>
                    <a:pt x="224" y="4"/>
                    <a:pt x="210" y="0"/>
                    <a:pt x="194"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0" name="Freeform 50"/>
            <p:cNvSpPr>
              <a:spLocks noChangeArrowheads="1"/>
            </p:cNvSpPr>
            <p:nvPr/>
          </p:nvSpPr>
          <p:spPr bwMode="auto">
            <a:xfrm>
              <a:off x="131762" y="354013"/>
              <a:ext cx="1482725" cy="619125"/>
            </a:xfrm>
            <a:custGeom>
              <a:avLst/>
              <a:gdLst>
                <a:gd name="T0" fmla="*/ 2147483646 w 395"/>
                <a:gd name="T1" fmla="*/ 0 h 165"/>
                <a:gd name="T2" fmla="*/ 2147483646 w 395"/>
                <a:gd name="T3" fmla="*/ 2147483646 h 165"/>
                <a:gd name="T4" fmla="*/ 2147483646 w 395"/>
                <a:gd name="T5" fmla="*/ 2147483646 h 165"/>
                <a:gd name="T6" fmla="*/ 0 w 395"/>
                <a:gd name="T7" fmla="*/ 2147483646 h 165"/>
                <a:gd name="T8" fmla="*/ 2147483646 w 395"/>
                <a:gd name="T9" fmla="*/ 2147483646 h 165"/>
                <a:gd name="T10" fmla="*/ 2147483646 w 395"/>
                <a:gd name="T11" fmla="*/ 2147483646 h 165"/>
                <a:gd name="T12" fmla="*/ 2147483646 w 395"/>
                <a:gd name="T13" fmla="*/ 2147483646 h 165"/>
                <a:gd name="T14" fmla="*/ 2147483646 w 395"/>
                <a:gd name="T15" fmla="*/ 2147483646 h 165"/>
                <a:gd name="T16" fmla="*/ 2147483646 w 395"/>
                <a:gd name="T17" fmla="*/ 2147483646 h 165"/>
                <a:gd name="T18" fmla="*/ 2147483646 w 395"/>
                <a:gd name="T19" fmla="*/ 2147483646 h 165"/>
                <a:gd name="T20" fmla="*/ 2147483646 w 395"/>
                <a:gd name="T21" fmla="*/ 2147483646 h 165"/>
                <a:gd name="T22" fmla="*/ 2147483646 w 395"/>
                <a:gd name="T23" fmla="*/ 2147483646 h 165"/>
                <a:gd name="T24" fmla="*/ 2147483646 w 395"/>
                <a:gd name="T25" fmla="*/ 2147483646 h 165"/>
                <a:gd name="T26" fmla="*/ 2147483646 w 395"/>
                <a:gd name="T27" fmla="*/ 2147483646 h 165"/>
                <a:gd name="T28" fmla="*/ 2147483646 w 395"/>
                <a:gd name="T29" fmla="*/ 2147483646 h 165"/>
                <a:gd name="T30" fmla="*/ 2147483646 w 395"/>
                <a:gd name="T31" fmla="*/ 2147483646 h 165"/>
                <a:gd name="T32" fmla="*/ 2147483646 w 395"/>
                <a:gd name="T33" fmla="*/ 2147483646 h 165"/>
                <a:gd name="T34" fmla="*/ 2147483646 w 395"/>
                <a:gd name="T35" fmla="*/ 2147483646 h 165"/>
                <a:gd name="T36" fmla="*/ 2147483646 w 395"/>
                <a:gd name="T37" fmla="*/ 2147483646 h 165"/>
                <a:gd name="T38" fmla="*/ 2147483646 w 395"/>
                <a:gd name="T39" fmla="*/ 2147483646 h 165"/>
                <a:gd name="T40" fmla="*/ 2147483646 w 395"/>
                <a:gd name="T41" fmla="*/ 0 h 1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5"/>
                <a:gd name="T64" fmla="*/ 0 h 165"/>
                <a:gd name="T65" fmla="*/ 395 w 395"/>
                <a:gd name="T66" fmla="*/ 165 h 1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5" h="165">
                  <a:moveTo>
                    <a:pt x="179" y="0"/>
                  </a:moveTo>
                  <a:cubicBezTo>
                    <a:pt x="175" y="0"/>
                    <a:pt x="171" y="1"/>
                    <a:pt x="168" y="1"/>
                  </a:cubicBezTo>
                  <a:cubicBezTo>
                    <a:pt x="148" y="3"/>
                    <a:pt x="116" y="12"/>
                    <a:pt x="84" y="35"/>
                  </a:cubicBezTo>
                  <a:cubicBezTo>
                    <a:pt x="58" y="54"/>
                    <a:pt x="18" y="109"/>
                    <a:pt x="0" y="132"/>
                  </a:cubicBezTo>
                  <a:cubicBezTo>
                    <a:pt x="59" y="69"/>
                    <a:pt x="109" y="27"/>
                    <a:pt x="158" y="27"/>
                  </a:cubicBezTo>
                  <a:cubicBezTo>
                    <a:pt x="189" y="27"/>
                    <a:pt x="219" y="44"/>
                    <a:pt x="251" y="81"/>
                  </a:cubicBezTo>
                  <a:cubicBezTo>
                    <a:pt x="274" y="108"/>
                    <a:pt x="262" y="141"/>
                    <a:pt x="274" y="155"/>
                  </a:cubicBezTo>
                  <a:cubicBezTo>
                    <a:pt x="280" y="163"/>
                    <a:pt x="290" y="165"/>
                    <a:pt x="300" y="165"/>
                  </a:cubicBezTo>
                  <a:cubicBezTo>
                    <a:pt x="311" y="165"/>
                    <a:pt x="321" y="163"/>
                    <a:pt x="327" y="161"/>
                  </a:cubicBezTo>
                  <a:cubicBezTo>
                    <a:pt x="366" y="148"/>
                    <a:pt x="395" y="73"/>
                    <a:pt x="351" y="49"/>
                  </a:cubicBezTo>
                  <a:cubicBezTo>
                    <a:pt x="348" y="48"/>
                    <a:pt x="346" y="47"/>
                    <a:pt x="343" y="47"/>
                  </a:cubicBezTo>
                  <a:cubicBezTo>
                    <a:pt x="334" y="47"/>
                    <a:pt x="326" y="57"/>
                    <a:pt x="316" y="61"/>
                  </a:cubicBezTo>
                  <a:cubicBezTo>
                    <a:pt x="313" y="62"/>
                    <a:pt x="296" y="62"/>
                    <a:pt x="294" y="64"/>
                  </a:cubicBezTo>
                  <a:cubicBezTo>
                    <a:pt x="277" y="77"/>
                    <a:pt x="290" y="95"/>
                    <a:pt x="301" y="95"/>
                  </a:cubicBezTo>
                  <a:cubicBezTo>
                    <a:pt x="306" y="95"/>
                    <a:pt x="312" y="90"/>
                    <a:pt x="313" y="78"/>
                  </a:cubicBezTo>
                  <a:cubicBezTo>
                    <a:pt x="323" y="87"/>
                    <a:pt x="312" y="100"/>
                    <a:pt x="312" y="100"/>
                  </a:cubicBezTo>
                  <a:cubicBezTo>
                    <a:pt x="310" y="103"/>
                    <a:pt x="305" y="104"/>
                    <a:pt x="300" y="104"/>
                  </a:cubicBezTo>
                  <a:cubicBezTo>
                    <a:pt x="293" y="104"/>
                    <a:pt x="284" y="100"/>
                    <a:pt x="280" y="87"/>
                  </a:cubicBezTo>
                  <a:cubicBezTo>
                    <a:pt x="277" y="77"/>
                    <a:pt x="279" y="66"/>
                    <a:pt x="285" y="57"/>
                  </a:cubicBezTo>
                  <a:cubicBezTo>
                    <a:pt x="264" y="33"/>
                    <a:pt x="237" y="19"/>
                    <a:pt x="211" y="5"/>
                  </a:cubicBezTo>
                  <a:cubicBezTo>
                    <a:pt x="206" y="2"/>
                    <a:pt x="191" y="0"/>
                    <a:pt x="179"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1" name="Freeform 51"/>
            <p:cNvSpPr>
              <a:spLocks noChangeArrowheads="1"/>
            </p:cNvSpPr>
            <p:nvPr/>
          </p:nvSpPr>
          <p:spPr bwMode="auto">
            <a:xfrm>
              <a:off x="296862" y="0"/>
              <a:ext cx="1249362" cy="596900"/>
            </a:xfrm>
            <a:custGeom>
              <a:avLst/>
              <a:gdLst>
                <a:gd name="T0" fmla="*/ 2147483646 w 333"/>
                <a:gd name="T1" fmla="*/ 0 h 159"/>
                <a:gd name="T2" fmla="*/ 2147483646 w 333"/>
                <a:gd name="T3" fmla="*/ 2147483646 h 159"/>
                <a:gd name="T4" fmla="*/ 2147483646 w 333"/>
                <a:gd name="T5" fmla="*/ 2147483646 h 159"/>
                <a:gd name="T6" fmla="*/ 2147483646 w 333"/>
                <a:gd name="T7" fmla="*/ 2147483646 h 159"/>
                <a:gd name="T8" fmla="*/ 2147483646 w 333"/>
                <a:gd name="T9" fmla="*/ 2147483646 h 159"/>
                <a:gd name="T10" fmla="*/ 2147483646 w 333"/>
                <a:gd name="T11" fmla="*/ 2147483646 h 159"/>
                <a:gd name="T12" fmla="*/ 2147483646 w 333"/>
                <a:gd name="T13" fmla="*/ 2147483646 h 159"/>
                <a:gd name="T14" fmla="*/ 0 w 333"/>
                <a:gd name="T15" fmla="*/ 2147483646 h 159"/>
                <a:gd name="T16" fmla="*/ 2147483646 w 333"/>
                <a:gd name="T17" fmla="*/ 2147483646 h 159"/>
                <a:gd name="T18" fmla="*/ 2147483646 w 333"/>
                <a:gd name="T19" fmla="*/ 2147483646 h 159"/>
                <a:gd name="T20" fmla="*/ 2147483646 w 333"/>
                <a:gd name="T21" fmla="*/ 2147483646 h 159"/>
                <a:gd name="T22" fmla="*/ 2147483646 w 333"/>
                <a:gd name="T23" fmla="*/ 2147483646 h 159"/>
                <a:gd name="T24" fmla="*/ 2147483646 w 333"/>
                <a:gd name="T25" fmla="*/ 2147483646 h 159"/>
                <a:gd name="T26" fmla="*/ 2147483646 w 333"/>
                <a:gd name="T27" fmla="*/ 2147483646 h 159"/>
                <a:gd name="T28" fmla="*/ 2147483646 w 333"/>
                <a:gd name="T29" fmla="*/ 2147483646 h 159"/>
                <a:gd name="T30" fmla="*/ 2147483646 w 333"/>
                <a:gd name="T31" fmla="*/ 2147483646 h 159"/>
                <a:gd name="T32" fmla="*/ 2147483646 w 333"/>
                <a:gd name="T33" fmla="*/ 2147483646 h 159"/>
                <a:gd name="T34" fmla="*/ 2147483646 w 333"/>
                <a:gd name="T35" fmla="*/ 2147483646 h 159"/>
                <a:gd name="T36" fmla="*/ 2147483646 w 333"/>
                <a:gd name="T37" fmla="*/ 2147483646 h 159"/>
                <a:gd name="T38" fmla="*/ 2147483646 w 333"/>
                <a:gd name="T39" fmla="*/ 2147483646 h 159"/>
                <a:gd name="T40" fmla="*/ 2147483646 w 333"/>
                <a:gd name="T41" fmla="*/ 2147483646 h 159"/>
                <a:gd name="T42" fmla="*/ 2147483646 w 333"/>
                <a:gd name="T43" fmla="*/ 2147483646 h 159"/>
                <a:gd name="T44" fmla="*/ 2147483646 w 333"/>
                <a:gd name="T45" fmla="*/ 2147483646 h 159"/>
                <a:gd name="T46" fmla="*/ 2147483646 w 333"/>
                <a:gd name="T47" fmla="*/ 2147483646 h 159"/>
                <a:gd name="T48" fmla="*/ 2147483646 w 333"/>
                <a:gd name="T49" fmla="*/ 2147483646 h 159"/>
                <a:gd name="T50" fmla="*/ 2147483646 w 333"/>
                <a:gd name="T51" fmla="*/ 2147483646 h 159"/>
                <a:gd name="T52" fmla="*/ 2147483646 w 333"/>
                <a:gd name="T53" fmla="*/ 2147483646 h 159"/>
                <a:gd name="T54" fmla="*/ 2147483646 w 333"/>
                <a:gd name="T55" fmla="*/ 2147483646 h 159"/>
                <a:gd name="T56" fmla="*/ 2147483646 w 333"/>
                <a:gd name="T57" fmla="*/ 0 h 1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3"/>
                <a:gd name="T88" fmla="*/ 0 h 159"/>
                <a:gd name="T89" fmla="*/ 333 w 333"/>
                <a:gd name="T90" fmla="*/ 159 h 1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3" h="159">
                  <a:moveTo>
                    <a:pt x="199" y="0"/>
                  </a:moveTo>
                  <a:cubicBezTo>
                    <a:pt x="142" y="0"/>
                    <a:pt x="72" y="33"/>
                    <a:pt x="24" y="92"/>
                  </a:cubicBezTo>
                  <a:cubicBezTo>
                    <a:pt x="41" y="86"/>
                    <a:pt x="70" y="65"/>
                    <a:pt x="90" y="60"/>
                  </a:cubicBezTo>
                  <a:cubicBezTo>
                    <a:pt x="98" y="59"/>
                    <a:pt x="105" y="58"/>
                    <a:pt x="111" y="58"/>
                  </a:cubicBezTo>
                  <a:cubicBezTo>
                    <a:pt x="120" y="58"/>
                    <a:pt x="128" y="60"/>
                    <a:pt x="134" y="65"/>
                  </a:cubicBezTo>
                  <a:cubicBezTo>
                    <a:pt x="132" y="64"/>
                    <a:pt x="130" y="64"/>
                    <a:pt x="128" y="64"/>
                  </a:cubicBezTo>
                  <a:cubicBezTo>
                    <a:pt x="87" y="64"/>
                    <a:pt x="39" y="90"/>
                    <a:pt x="19" y="112"/>
                  </a:cubicBezTo>
                  <a:cubicBezTo>
                    <a:pt x="5" y="127"/>
                    <a:pt x="0" y="158"/>
                    <a:pt x="0" y="159"/>
                  </a:cubicBezTo>
                  <a:cubicBezTo>
                    <a:pt x="38" y="110"/>
                    <a:pt x="90" y="84"/>
                    <a:pt x="136" y="84"/>
                  </a:cubicBezTo>
                  <a:cubicBezTo>
                    <a:pt x="149" y="84"/>
                    <a:pt x="161" y="86"/>
                    <a:pt x="172" y="90"/>
                  </a:cubicBezTo>
                  <a:cubicBezTo>
                    <a:pt x="169" y="74"/>
                    <a:pt x="187" y="52"/>
                    <a:pt x="203" y="52"/>
                  </a:cubicBezTo>
                  <a:cubicBezTo>
                    <a:pt x="204" y="52"/>
                    <a:pt x="206" y="52"/>
                    <a:pt x="207" y="53"/>
                  </a:cubicBezTo>
                  <a:cubicBezTo>
                    <a:pt x="251" y="64"/>
                    <a:pt x="227" y="101"/>
                    <a:pt x="208" y="101"/>
                  </a:cubicBezTo>
                  <a:cubicBezTo>
                    <a:pt x="208" y="101"/>
                    <a:pt x="208" y="101"/>
                    <a:pt x="208" y="101"/>
                  </a:cubicBezTo>
                  <a:cubicBezTo>
                    <a:pt x="207" y="94"/>
                    <a:pt x="214" y="95"/>
                    <a:pt x="220" y="84"/>
                  </a:cubicBezTo>
                  <a:cubicBezTo>
                    <a:pt x="226" y="75"/>
                    <a:pt x="216" y="62"/>
                    <a:pt x="205" y="62"/>
                  </a:cubicBezTo>
                  <a:cubicBezTo>
                    <a:pt x="204" y="62"/>
                    <a:pt x="204" y="62"/>
                    <a:pt x="203" y="62"/>
                  </a:cubicBezTo>
                  <a:cubicBezTo>
                    <a:pt x="154" y="87"/>
                    <a:pt x="202" y="116"/>
                    <a:pt x="227" y="120"/>
                  </a:cubicBezTo>
                  <a:cubicBezTo>
                    <a:pt x="228" y="120"/>
                    <a:pt x="228" y="120"/>
                    <a:pt x="229" y="120"/>
                  </a:cubicBezTo>
                  <a:cubicBezTo>
                    <a:pt x="237" y="120"/>
                    <a:pt x="255" y="113"/>
                    <a:pt x="270" y="96"/>
                  </a:cubicBezTo>
                  <a:cubicBezTo>
                    <a:pt x="270" y="96"/>
                    <a:pt x="270" y="96"/>
                    <a:pt x="270" y="96"/>
                  </a:cubicBezTo>
                  <a:cubicBezTo>
                    <a:pt x="270" y="96"/>
                    <a:pt x="270" y="96"/>
                    <a:pt x="270" y="96"/>
                  </a:cubicBezTo>
                  <a:cubicBezTo>
                    <a:pt x="270" y="96"/>
                    <a:pt x="270" y="96"/>
                    <a:pt x="270" y="96"/>
                  </a:cubicBezTo>
                  <a:cubicBezTo>
                    <a:pt x="270" y="96"/>
                    <a:pt x="270" y="96"/>
                    <a:pt x="270" y="96"/>
                  </a:cubicBezTo>
                  <a:cubicBezTo>
                    <a:pt x="269" y="97"/>
                    <a:pt x="259" y="124"/>
                    <a:pt x="242" y="125"/>
                  </a:cubicBezTo>
                  <a:cubicBezTo>
                    <a:pt x="226" y="127"/>
                    <a:pt x="235" y="146"/>
                    <a:pt x="257" y="146"/>
                  </a:cubicBezTo>
                  <a:cubicBezTo>
                    <a:pt x="260" y="146"/>
                    <a:pt x="263" y="146"/>
                    <a:pt x="266" y="145"/>
                  </a:cubicBezTo>
                  <a:cubicBezTo>
                    <a:pt x="333" y="131"/>
                    <a:pt x="303" y="52"/>
                    <a:pt x="268" y="22"/>
                  </a:cubicBezTo>
                  <a:cubicBezTo>
                    <a:pt x="250" y="7"/>
                    <a:pt x="226" y="0"/>
                    <a:pt x="199" y="0"/>
                  </a:cubicBezTo>
                </a:path>
              </a:pathLst>
            </a:custGeom>
            <a:solidFill>
              <a:srgbClr val="2E2E2E">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 name="TextBox 15">
            <a:extLst>
              <a:ext uri="{FF2B5EF4-FFF2-40B4-BE49-F238E27FC236}">
                <a16:creationId xmlns:a16="http://schemas.microsoft.com/office/drawing/2014/main" xmlns="" id="{6A636798-27D7-9331-3E9E-5E6517416C03}"/>
              </a:ext>
            </a:extLst>
          </p:cNvPr>
          <p:cNvSpPr txBox="1"/>
          <p:nvPr/>
        </p:nvSpPr>
        <p:spPr>
          <a:xfrm>
            <a:off x="2766143" y="1826015"/>
            <a:ext cx="3609473"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02C2C"/>
                </a:solidFill>
                <a:effectLst/>
                <a:uLnTx/>
                <a:uFillTx/>
                <a:latin typeface="#9Slide06 FS Playlist Script" pitchFamily="2" charset="0"/>
                <a:ea typeface="+mn-ea"/>
                <a:cs typeface="#9Slide03 BoosterNextFYBlack" panose="02000A03000000020004" charset="0"/>
              </a:rPr>
              <a:t>III. </a:t>
            </a:r>
            <a:r>
              <a:rPr kumimoji="0" lang="en-US" sz="4400" b="1" i="0" u="none" strike="noStrike" kern="1200" cap="none" spc="0" normalizeH="0" baseline="0" noProof="0" dirty="0" err="1">
                <a:ln>
                  <a:noFill/>
                </a:ln>
                <a:solidFill>
                  <a:srgbClr val="302C2C"/>
                </a:solidFill>
                <a:effectLst/>
                <a:uLnTx/>
                <a:uFillTx/>
                <a:latin typeface="#9Slide06 FS Playlist Script" pitchFamily="2" charset="0"/>
                <a:ea typeface="+mn-ea"/>
                <a:cs typeface="#9Slide03 BoosterNextFYBlack" panose="02000A03000000020004" charset="0"/>
              </a:rPr>
              <a:t>Luyện</a:t>
            </a:r>
            <a:r>
              <a:rPr kumimoji="0" lang="en-US" sz="4400" b="1" i="0" u="none" strike="noStrike" kern="1200" cap="none" spc="0" normalizeH="0" baseline="0" noProof="0" dirty="0">
                <a:ln>
                  <a:noFill/>
                </a:ln>
                <a:solidFill>
                  <a:srgbClr val="302C2C"/>
                </a:solidFill>
                <a:effectLst/>
                <a:uLnTx/>
                <a:uFillTx/>
                <a:latin typeface="#9Slide06 FS Playlist Script" pitchFamily="2" charset="0"/>
                <a:ea typeface="+mn-ea"/>
                <a:cs typeface="#9Slide03 BoosterNextFYBlack" panose="02000A03000000020004" charset="0"/>
              </a:rPr>
              <a:t> </a:t>
            </a:r>
            <a:r>
              <a:rPr kumimoji="0" lang="en-US" sz="4400" b="1" i="0" u="none" strike="noStrike" kern="1200" cap="none" spc="0" normalizeH="0" baseline="0" noProof="0" dirty="0" err="1">
                <a:ln>
                  <a:noFill/>
                </a:ln>
                <a:solidFill>
                  <a:srgbClr val="302C2C"/>
                </a:solidFill>
                <a:effectLst/>
                <a:uLnTx/>
                <a:uFillTx/>
                <a:latin typeface="#9Slide06 FS Playlist Script" pitchFamily="2" charset="0"/>
                <a:ea typeface="+mn-ea"/>
                <a:cs typeface="#9Slide03 BoosterNextFYBlack" panose="02000A03000000020004" charset="0"/>
              </a:rPr>
              <a:t>tập</a:t>
            </a:r>
            <a:r>
              <a:rPr kumimoji="0" lang="en-US" sz="4400" b="1" i="0" u="none" strike="noStrike" kern="1200" cap="none" spc="0" normalizeH="0" baseline="0" noProof="0" dirty="0">
                <a:ln>
                  <a:noFill/>
                </a:ln>
                <a:solidFill>
                  <a:srgbClr val="302C2C"/>
                </a:solidFill>
                <a:effectLst/>
                <a:uLnTx/>
                <a:uFillTx/>
                <a:latin typeface="#9Slide06 FS Playlist Script" pitchFamily="2" charset="0"/>
                <a:ea typeface="+mn-ea"/>
                <a:cs typeface="#9Slide03 BoosterNextFYBlack" panose="02000A0300000002000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302C2C"/>
                </a:solidFill>
                <a:latin typeface="#9Slide06 FS Playlist Script" pitchFamily="2" charset="0"/>
                <a:cs typeface="#9Slide03 BoosterNextFYBlack" panose="02000A03000000020004" charset="0"/>
              </a:rPr>
              <a:t>Vận</a:t>
            </a:r>
            <a:r>
              <a:rPr lang="en-US" sz="4400" b="1" dirty="0">
                <a:solidFill>
                  <a:srgbClr val="302C2C"/>
                </a:solidFill>
                <a:latin typeface="#9Slide06 FS Playlist Script" pitchFamily="2" charset="0"/>
                <a:cs typeface="#9Slide03 BoosterNextFYBlack" panose="02000A03000000020004" charset="0"/>
              </a:rPr>
              <a:t> </a:t>
            </a:r>
            <a:r>
              <a:rPr lang="en-US" sz="4400" b="1" dirty="0" err="1">
                <a:solidFill>
                  <a:srgbClr val="302C2C"/>
                </a:solidFill>
                <a:latin typeface="#9Slide06 FS Playlist Script" pitchFamily="2" charset="0"/>
                <a:cs typeface="#9Slide03 BoosterNextFYBlack" panose="02000A03000000020004" charset="0"/>
              </a:rPr>
              <a:t>dụng</a:t>
            </a:r>
            <a:endParaRPr kumimoji="0" lang="en-US" sz="4400" b="1" i="0" u="none" strike="noStrike" kern="1200" cap="none" spc="0" normalizeH="0" baseline="0" noProof="0" dirty="0">
              <a:ln>
                <a:noFill/>
              </a:ln>
              <a:solidFill>
                <a:srgbClr val="302C2C"/>
              </a:solidFill>
              <a:effectLst/>
              <a:uLnTx/>
              <a:uFillTx/>
              <a:latin typeface="#9Slide06 FS Playlist Script" pitchFamily="2" charset="0"/>
              <a:ea typeface="+mn-ea"/>
              <a:cs typeface="#9Slide03 BoosterNextFYBlack" panose="02000A03000000020004" charset="0"/>
            </a:endParaRPr>
          </a:p>
        </p:txBody>
      </p:sp>
    </p:spTree>
    <p:extLst>
      <p:ext uri="{BB962C8B-B14F-4D97-AF65-F5344CB8AC3E}">
        <p14:creationId xmlns:p14="http://schemas.microsoft.com/office/powerpoint/2010/main" val="3487462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A5A20A4-D08C-1730-4652-54400EF071AF}"/>
              </a:ext>
            </a:extLst>
          </p:cNvPr>
          <p:cNvPicPr>
            <a:picLocks noChangeAspect="1"/>
          </p:cNvPicPr>
          <p:nvPr/>
        </p:nvPicPr>
        <p:blipFill>
          <a:blip r:embed="rId2"/>
          <a:stretch>
            <a:fillRect/>
          </a:stretch>
        </p:blipFill>
        <p:spPr>
          <a:xfrm>
            <a:off x="246055" y="0"/>
            <a:ext cx="4544059" cy="1187345"/>
          </a:xfrm>
          <a:prstGeom prst="rect">
            <a:avLst/>
          </a:prstGeom>
        </p:spPr>
      </p:pic>
      <p:sp>
        <p:nvSpPr>
          <p:cNvPr id="8" name="TextBox 8"/>
          <p:cNvSpPr txBox="1"/>
          <p:nvPr/>
        </p:nvSpPr>
        <p:spPr>
          <a:xfrm>
            <a:off x="5389712" y="1080353"/>
            <a:ext cx="1635991" cy="765112"/>
          </a:xfrm>
          <a:prstGeom prst="rect">
            <a:avLst/>
          </a:prstGeom>
        </p:spPr>
        <p:txBody>
          <a:bodyPr lIns="0" tIns="0" rIns="0" bIns="0" rtlCol="0" anchor="t">
            <a:noAutofit/>
          </a:bodyPr>
          <a:lstStyle/>
          <a:p>
            <a:pPr marL="0" lvl="0" indent="0" algn="l"/>
            <a:r>
              <a:rPr lang="en-US" sz="2800" dirty="0" err="1">
                <a:solidFill>
                  <a:srgbClr val="EA9041"/>
                </a:solidFill>
                <a:latin typeface="#9Slide03 BoosterNextFYBlack" panose="02000A03000000020004" pitchFamily="2" charset="0"/>
                <a:cs typeface="#9Slide03 Arima Madurai Bold" panose="00000800000000000000" charset="0"/>
              </a:rPr>
              <a:t>Về</a:t>
            </a:r>
            <a:r>
              <a:rPr lang="en-US" sz="2800" dirty="0">
                <a:solidFill>
                  <a:srgbClr val="EA9041"/>
                </a:solidFill>
                <a:latin typeface="#9Slide03 BoosterNextFYBlack" panose="02000A03000000020004" pitchFamily="2" charset="0"/>
                <a:cs typeface="#9Slide03 Arima Madurai Bold" panose="00000800000000000000" charset="0"/>
              </a:rPr>
              <a:t> </a:t>
            </a:r>
            <a:r>
              <a:rPr lang="en-US" sz="2800" dirty="0" err="1">
                <a:solidFill>
                  <a:srgbClr val="EA9041"/>
                </a:solidFill>
                <a:latin typeface="#9Slide03 BoosterNextFYBlack" panose="02000A03000000020004" pitchFamily="2" charset="0"/>
                <a:cs typeface="#9Slide03 Arima Madurai Bold" panose="00000800000000000000" charset="0"/>
              </a:rPr>
              <a:t>nhà</a:t>
            </a:r>
            <a:endParaRPr lang="en-US" sz="2800" dirty="0">
              <a:solidFill>
                <a:srgbClr val="EA9041"/>
              </a:solidFill>
              <a:latin typeface="#9Slide03 BoosterNextFYBlack" panose="02000A03000000020004" pitchFamily="2" charset="0"/>
              <a:cs typeface="#9Slide03 Arima Madurai Bold" panose="00000800000000000000" charset="0"/>
            </a:endParaRPr>
          </a:p>
        </p:txBody>
      </p:sp>
      <p:sp>
        <p:nvSpPr>
          <p:cNvPr id="9" name="TextBox 9"/>
          <p:cNvSpPr txBox="1"/>
          <p:nvPr/>
        </p:nvSpPr>
        <p:spPr>
          <a:xfrm>
            <a:off x="3804079" y="1698465"/>
            <a:ext cx="4800369" cy="2339102"/>
          </a:xfrm>
          <a:prstGeom prst="rect">
            <a:avLst/>
          </a:prstGeom>
        </p:spPr>
        <p:txBody>
          <a:bodyPr wrap="square" lIns="0" tIns="0" rIns="0" bIns="0" rtlCol="0" anchor="t">
            <a:spAutoFit/>
          </a:bodyPr>
          <a:lstStyle/>
          <a:p>
            <a:pPr algn="just">
              <a:spcAft>
                <a:spcPts val="1200"/>
              </a:spcAft>
            </a:pP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Thực</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hiện</a:t>
            </a:r>
            <a:r>
              <a:rPr lang="en-US" sz="2200" dirty="0">
                <a:latin typeface="#9Slide03 Arima Madurai Bold" panose="00000800000000000000" charset="0"/>
                <a:cs typeface="#9Slide03 Arima Madurai Bold" panose="00000800000000000000" charset="0"/>
              </a:rPr>
              <a:t> 1 </a:t>
            </a:r>
            <a:r>
              <a:rPr lang="en-US" sz="2200" dirty="0" err="1">
                <a:latin typeface="#9Slide03 Arima Madurai Bold" panose="00000800000000000000" charset="0"/>
                <a:cs typeface="#9Slide03 Arima Madurai Bold" panose="00000800000000000000" charset="0"/>
              </a:rPr>
              <a:t>trong</a:t>
            </a:r>
            <a:r>
              <a:rPr lang="en-US" sz="2200" dirty="0">
                <a:latin typeface="#9Slide03 Arima Madurai Bold" panose="00000800000000000000" charset="0"/>
                <a:cs typeface="#9Slide03 Arima Madurai Bold" panose="00000800000000000000" charset="0"/>
              </a:rPr>
              <a:t> 2 </a:t>
            </a:r>
            <a:r>
              <a:rPr lang="en-US" sz="2200" dirty="0" err="1">
                <a:latin typeface="#9Slide03 Arima Madurai Bold" panose="00000800000000000000" charset="0"/>
                <a:cs typeface="#9Slide03 Arima Madurai Bold" panose="00000800000000000000" charset="0"/>
              </a:rPr>
              <a:t>nhiệm</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vụ</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sau</a:t>
            </a:r>
            <a:r>
              <a:rPr lang="en-US" sz="2200" dirty="0">
                <a:latin typeface="#9Slide03 Arima Madurai Bold" panose="00000800000000000000" charset="0"/>
                <a:cs typeface="#9Slide03 Arima Madurai Bold" panose="00000800000000000000" charset="0"/>
              </a:rPr>
              <a:t>:</a:t>
            </a:r>
          </a:p>
          <a:p>
            <a:pPr algn="just">
              <a:spcAft>
                <a:spcPts val="1200"/>
              </a:spcAft>
            </a:pPr>
            <a:r>
              <a:rPr lang="en-US" sz="2200" dirty="0">
                <a:latin typeface="#9Slide03 Arima Madurai Bold" panose="00000800000000000000" charset="0"/>
                <a:cs typeface="#9Slide03 Arima Madurai Bold" panose="00000800000000000000" charset="0"/>
              </a:rPr>
              <a:t>(1) </a:t>
            </a:r>
            <a:r>
              <a:rPr lang="en-US" sz="2200" dirty="0" err="1">
                <a:latin typeface="#9Slide03 Arima Madurai Bold" panose="00000800000000000000" charset="0"/>
                <a:cs typeface="#9Slide03 Arima Madurai Bold" panose="00000800000000000000" charset="0"/>
              </a:rPr>
              <a:t>Tìm</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hiểu</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và</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ghi</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chép</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những</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câu</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chuyện</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về</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tình</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bạn</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đẹp</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trong</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cuộc</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sống</a:t>
            </a:r>
            <a:r>
              <a:rPr lang="en-US" sz="2200" dirty="0">
                <a:latin typeface="#9Slide03 Arima Madurai Bold" panose="00000800000000000000" charset="0"/>
                <a:cs typeface="#9Slide03 Arima Madurai Bold" panose="00000800000000000000" charset="0"/>
              </a:rPr>
              <a:t>.</a:t>
            </a:r>
          </a:p>
          <a:p>
            <a:pPr algn="just">
              <a:spcAft>
                <a:spcPts val="1200"/>
              </a:spcAft>
            </a:pPr>
            <a:r>
              <a:rPr lang="en-US" sz="2200" dirty="0">
                <a:latin typeface="#9Slide03 Arima Madurai Bold" panose="00000800000000000000" charset="0"/>
                <a:cs typeface="#9Slide03 Arima Madurai Bold" panose="00000800000000000000" charset="0"/>
              </a:rPr>
              <a:t>(2) </a:t>
            </a:r>
            <a:r>
              <a:rPr lang="en-US" sz="2200" dirty="0" err="1">
                <a:latin typeface="#9Slide03 Arima Madurai Bold" panose="00000800000000000000" charset="0"/>
                <a:cs typeface="#9Slide03 Arima Madurai Bold" panose="00000800000000000000" charset="0"/>
              </a:rPr>
              <a:t>Sưu</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tầm</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một</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số</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bài</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thơ</a:t>
            </a:r>
            <a:r>
              <a:rPr lang="en-US" sz="2200" dirty="0">
                <a:latin typeface="#9Slide03 Arima Madurai Bold" panose="00000800000000000000" charset="0"/>
                <a:cs typeface="#9Slide03 Arima Madurai Bold" panose="00000800000000000000" charset="0"/>
              </a:rPr>
              <a:t>/</a:t>
            </a:r>
            <a:r>
              <a:rPr lang="en-US" sz="2200" dirty="0" err="1">
                <a:latin typeface="#9Slide03 Arima Madurai Bold" panose="00000800000000000000" charset="0"/>
                <a:cs typeface="#9Slide03 Arima Madurai Bold" panose="00000800000000000000" charset="0"/>
              </a:rPr>
              <a:t>đoạn</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thơ</a:t>
            </a:r>
            <a:r>
              <a:rPr lang="en-US" sz="2200" dirty="0">
                <a:latin typeface="#9Slide03 Arima Madurai Bold" panose="00000800000000000000" charset="0"/>
                <a:cs typeface="#9Slide03 Arima Madurai Bold" panose="00000800000000000000" charset="0"/>
              </a:rPr>
              <a:t> song </a:t>
            </a:r>
            <a:r>
              <a:rPr lang="en-US" sz="2200" dirty="0" err="1">
                <a:latin typeface="#9Slide03 Arima Madurai Bold" panose="00000800000000000000" charset="0"/>
                <a:cs typeface="#9Slide03 Arima Madurai Bold" panose="00000800000000000000" charset="0"/>
              </a:rPr>
              <a:t>thất</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lục</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bát</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của</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các</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tác</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giả</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khác</a:t>
            </a:r>
            <a:r>
              <a:rPr lang="en-US" sz="2200" dirty="0">
                <a:latin typeface="#9Slide03 Arima Madurai Bold" panose="00000800000000000000" charset="0"/>
                <a:cs typeface="#9Slide03 Arima Madurai Bold" panose="00000800000000000000" charset="0"/>
              </a:rPr>
              <a:t>.</a:t>
            </a:r>
          </a:p>
        </p:txBody>
      </p:sp>
      <p:sp>
        <p:nvSpPr>
          <p:cNvPr id="10" name="TextBox 10"/>
          <p:cNvSpPr txBox="1"/>
          <p:nvPr/>
        </p:nvSpPr>
        <p:spPr>
          <a:xfrm>
            <a:off x="1253813" y="1080353"/>
            <a:ext cx="1636062" cy="430887"/>
          </a:xfrm>
          <a:prstGeom prst="rect">
            <a:avLst/>
          </a:prstGeom>
        </p:spPr>
        <p:txBody>
          <a:bodyPr wrap="square" lIns="0" tIns="0" rIns="0" bIns="0" rtlCol="0" anchor="t">
            <a:spAutoFit/>
          </a:bodyPr>
          <a:lstStyle/>
          <a:p>
            <a:pPr marL="0" lvl="0" indent="0" algn="l"/>
            <a:r>
              <a:rPr lang="en-US" sz="2800" dirty="0" err="1">
                <a:solidFill>
                  <a:srgbClr val="EA9041"/>
                </a:solidFill>
                <a:latin typeface="#9Slide03 BoosterNextFYBlack" panose="02000A03000000020004" pitchFamily="2" charset="0"/>
                <a:cs typeface="#9Slide03 Arima Madurai Bold" panose="00000800000000000000" charset="0"/>
              </a:rPr>
              <a:t>Trên</a:t>
            </a:r>
            <a:r>
              <a:rPr lang="en-US" sz="2800" dirty="0">
                <a:solidFill>
                  <a:srgbClr val="EA9041"/>
                </a:solidFill>
                <a:latin typeface="#9Slide03 BoosterNextFYBlack" panose="02000A03000000020004" pitchFamily="2" charset="0"/>
                <a:cs typeface="#9Slide03 Arima Madurai Bold" panose="00000800000000000000" charset="0"/>
              </a:rPr>
              <a:t> </a:t>
            </a:r>
            <a:r>
              <a:rPr lang="en-US" sz="2800" dirty="0" err="1">
                <a:solidFill>
                  <a:srgbClr val="EA9041"/>
                </a:solidFill>
                <a:latin typeface="#9Slide03 BoosterNextFYBlack" panose="02000A03000000020004" pitchFamily="2" charset="0"/>
                <a:cs typeface="#9Slide03 Arima Madurai Bold" panose="00000800000000000000" charset="0"/>
              </a:rPr>
              <a:t>lớp</a:t>
            </a:r>
            <a:endParaRPr lang="en-US" sz="2800" dirty="0">
              <a:solidFill>
                <a:srgbClr val="EA9041"/>
              </a:solidFill>
              <a:latin typeface="#9Slide03 BoosterNextFYBlack" panose="02000A03000000020004" pitchFamily="2" charset="0"/>
              <a:cs typeface="#9Slide03 Arima Madurai Bold" panose="00000800000000000000" charset="0"/>
            </a:endParaRPr>
          </a:p>
        </p:txBody>
      </p:sp>
      <p:sp>
        <p:nvSpPr>
          <p:cNvPr id="11" name="TextBox 11"/>
          <p:cNvSpPr txBox="1"/>
          <p:nvPr/>
        </p:nvSpPr>
        <p:spPr>
          <a:xfrm>
            <a:off x="829137" y="1698465"/>
            <a:ext cx="2485413" cy="1746567"/>
          </a:xfrm>
          <a:prstGeom prst="rect">
            <a:avLst/>
          </a:prstGeom>
        </p:spPr>
        <p:txBody>
          <a:bodyPr lIns="0" tIns="0" rIns="0" bIns="0" rtlCol="0" anchor="t">
            <a:noAutofit/>
          </a:bodyPr>
          <a:lstStyle/>
          <a:p>
            <a:pPr algn="just"/>
            <a:r>
              <a:rPr lang="en-US" sz="2200" dirty="0" err="1">
                <a:latin typeface="#9Slide03 Arima Madurai Bold" panose="00000800000000000000" charset="0"/>
                <a:cs typeface="#9Slide03 Arima Madurai Bold" panose="00000800000000000000" charset="0"/>
              </a:rPr>
              <a:t>Trả</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lời</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câu</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hỏi</a:t>
            </a:r>
            <a:r>
              <a:rPr lang="en-US" sz="2200" dirty="0">
                <a:latin typeface="#9Slide03 Arima Madurai Bold" panose="00000800000000000000" charset="0"/>
                <a:cs typeface="#9Slide03 Arima Madurai Bold" panose="00000800000000000000" charset="0"/>
              </a:rPr>
              <a:t> 7 (</a:t>
            </a:r>
            <a:r>
              <a:rPr lang="en-US" sz="2200" dirty="0" err="1">
                <a:latin typeface="#9Slide03 Arima Madurai Bold" panose="00000800000000000000" charset="0"/>
                <a:cs typeface="#9Slide03 Arima Madurai Bold" panose="00000800000000000000" charset="0"/>
              </a:rPr>
              <a:t>SGK</a:t>
            </a:r>
            <a:r>
              <a:rPr lang="en-US" sz="2200" dirty="0">
                <a:latin typeface="#9Slide03 Arima Madurai Bold" panose="00000800000000000000" charset="0"/>
                <a:cs typeface="#9Slide03 Arima Madurai Bold" panose="00000800000000000000" charset="0"/>
              </a:rPr>
              <a:t>/49): </a:t>
            </a:r>
            <a:r>
              <a:rPr lang="en-US" sz="2200" dirty="0" err="1">
                <a:latin typeface="#9Slide03 Arima Madurai Bold" panose="00000800000000000000" charset="0"/>
                <a:cs typeface="#9Slide03 Arima Madurai Bold" panose="00000800000000000000" charset="0"/>
              </a:rPr>
              <a:t>Bài</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thơ</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Khóc</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Dương</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Khuê</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giúp</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em</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có</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thêm</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nhận</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thức</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gì</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về</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tình</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bạn</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trong</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cuộc</a:t>
            </a:r>
            <a:r>
              <a:rPr lang="en-US" sz="2200" dirty="0">
                <a:latin typeface="#9Slide03 Arima Madurai Bold" panose="00000800000000000000" charset="0"/>
                <a:cs typeface="#9Slide03 Arima Madurai Bold" panose="00000800000000000000" charset="0"/>
              </a:rPr>
              <a:t> </a:t>
            </a:r>
            <a:r>
              <a:rPr lang="en-US" sz="2200" dirty="0" err="1">
                <a:latin typeface="#9Slide03 Arima Madurai Bold" panose="00000800000000000000" charset="0"/>
                <a:cs typeface="#9Slide03 Arima Madurai Bold" panose="00000800000000000000" charset="0"/>
              </a:rPr>
              <a:t>sống</a:t>
            </a:r>
            <a:r>
              <a:rPr lang="en-US" sz="2200" dirty="0">
                <a:latin typeface="#9Slide03 Arima Madurai Bold" panose="00000800000000000000" charset="0"/>
                <a:cs typeface="#9Slide03 Arima Madurai Bold" panose="00000800000000000000" charset="0"/>
              </a:rPr>
              <a:t>? </a:t>
            </a:r>
          </a:p>
        </p:txBody>
      </p:sp>
      <p:cxnSp>
        <p:nvCxnSpPr>
          <p:cNvPr id="7" name="Straight Connector 6">
            <a:extLst>
              <a:ext uri="{FF2B5EF4-FFF2-40B4-BE49-F238E27FC236}">
                <a16:creationId xmlns:a16="http://schemas.microsoft.com/office/drawing/2014/main" xmlns="" id="{9502889A-5168-0ACF-2185-08C1A293A975}"/>
              </a:ext>
            </a:extLst>
          </p:cNvPr>
          <p:cNvCxnSpPr/>
          <p:nvPr/>
        </p:nvCxnSpPr>
        <p:spPr>
          <a:xfrm>
            <a:off x="3563888" y="1015451"/>
            <a:ext cx="0" cy="3112597"/>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3772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 y="1"/>
            <a:ext cx="9143996" cy="5143498"/>
          </a:xfrm>
          <a:prstGeom prst="rect">
            <a:avLst/>
          </a:prstGeom>
          <a:noFill/>
          <a:ln>
            <a:noFill/>
          </a:ln>
        </p:spPr>
      </p:pic>
      <p:sp>
        <p:nvSpPr>
          <p:cNvPr id="16" name="TextBox 11"/>
          <p:cNvSpPr txBox="1"/>
          <p:nvPr/>
        </p:nvSpPr>
        <p:spPr>
          <a:xfrm>
            <a:off x="1835696" y="2104287"/>
            <a:ext cx="6120680" cy="1785104"/>
          </a:xfrm>
          <a:prstGeom prst="rect">
            <a:avLst/>
          </a:prstGeom>
        </p:spPr>
        <p:txBody>
          <a:bodyPr wrap="square" lIns="0" tIns="0" rIns="0" bIns="0" rtlCol="0" anchor="t">
            <a:spAutoFit/>
            <a:scene3d>
              <a:camera prst="orthographicFront"/>
              <a:lightRig rig="threePt" dir="t"/>
            </a:scene3d>
          </a:bodyPr>
          <a:lstStyle/>
          <a:p>
            <a:pPr algn="just">
              <a:spcBef>
                <a:spcPts val="1200"/>
              </a:spcBef>
              <a:spcAft>
                <a:spcPts val="1200"/>
              </a:spcAft>
            </a:pP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Tìm</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hiểu</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về</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chữ</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Nôm</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và</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chữ</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Quốc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ngữ</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trong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phần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Kiến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thức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Ngữ</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văn</a:t>
            </a:r>
            <a:r>
              <a:rPr lang="en-US" sz="2400" dirty="0">
                <a:solidFill>
                  <a:schemeClr val="tx1"/>
                </a:solidFill>
                <a:latin typeface="#9Slide03 Arima Madurai Bold" panose="00000800000000000000" charset="0"/>
                <a:cs typeface="#9Slide03 Arima Madurai Bold" panose="00000800000000000000" charset="0"/>
              </a:rPr>
              <a:t>.</a:t>
            </a:r>
          </a:p>
          <a:p>
            <a:pPr algn="just">
              <a:spcBef>
                <a:spcPts val="1200"/>
              </a:spcBef>
              <a:spcAft>
                <a:spcPts val="1200"/>
              </a:spcAft>
            </a:pP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Liệt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kê</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một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số</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các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tác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phẩm</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tiêu</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biểu</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được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viết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bằng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chữ</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Nôm</a:t>
            </a:r>
            <a:r>
              <a:rPr lang="en-US" sz="2400" dirty="0">
                <a:solidFill>
                  <a:schemeClr val="tx1"/>
                </a:solidFill>
                <a:latin typeface="#9Slide03 Arima Madurai Bold" panose="00000800000000000000" charset="0"/>
                <a:cs typeface="#9Slide03 Arima Madurai Bold" panose="00000800000000000000" charset="0"/>
              </a:rPr>
              <a:t>. </a:t>
            </a:r>
          </a:p>
        </p:txBody>
      </p:sp>
      <p:sp>
        <p:nvSpPr>
          <p:cNvPr id="17" name="TextBox 6"/>
          <p:cNvSpPr txBox="1"/>
          <p:nvPr/>
        </p:nvSpPr>
        <p:spPr>
          <a:xfrm>
            <a:off x="2329465" y="987574"/>
            <a:ext cx="5133142" cy="738664"/>
          </a:xfrm>
          <a:prstGeom prst="rect">
            <a:avLst/>
          </a:prstGeom>
        </p:spPr>
        <p:txBody>
          <a:bodyPr wrap="square" lIns="0" tIns="0" rIns="0" bIns="0" rtlCol="0" anchor="t">
            <a:spAutoFit/>
          </a:bodyPr>
          <a:lstStyle/>
          <a:p>
            <a:pPr algn="ctr"/>
            <a:r>
              <a:rPr lang="en-US" sz="2400" dirty="0" err="1">
                <a:latin typeface="#9Slide03 BoosterNextFYBlack" panose="02000A03000000020004" charset="0"/>
                <a:cs typeface="#9Slide03 BoosterNextFYBlack" panose="02000A03000000020004" charset="0"/>
              </a:rPr>
              <a:t>Chuẩn</a:t>
            </a:r>
            <a:r>
              <a:rPr lang="en-US" sz="2400" dirty="0">
                <a:latin typeface="#9Slide03 BoosterNextFYBlack" panose="02000A03000000020004" charset="0"/>
                <a:cs typeface="#9Slide03 BoosterNextFYBlack" panose="02000A03000000020004" charset="0"/>
              </a:rPr>
              <a:t> </a:t>
            </a:r>
            <a:r>
              <a:rPr lang="en-US" sz="2400" dirty="0" err="1">
                <a:latin typeface="#9Slide03 BoosterNextFYBlack" panose="02000A03000000020004" charset="0"/>
                <a:cs typeface="#9Slide03 BoosterNextFYBlack" panose="02000A03000000020004" charset="0"/>
              </a:rPr>
              <a:t>bị</a:t>
            </a:r>
            <a:r>
              <a:rPr lang="en-US" sz="2400" dirty="0">
                <a:latin typeface="#9Slide03 BoosterNextFYBlack" panose="02000A03000000020004" charset="0"/>
                <a:cs typeface="#9Slide03 BoosterNextFYBlack" panose="02000A03000000020004" charset="0"/>
              </a:rPr>
              <a:t> </a:t>
            </a:r>
            <a:r>
              <a:rPr lang="en-US" sz="2400" dirty="0" err="1">
                <a:latin typeface="#9Slide03 BoosterNextFYBlack" panose="02000A03000000020004" charset="0"/>
                <a:cs typeface="#9Slide03 BoosterNextFYBlack" panose="02000A03000000020004" charset="0"/>
              </a:rPr>
              <a:t>bài</a:t>
            </a:r>
            <a:r>
              <a:rPr lang="en-US" sz="2400" dirty="0">
                <a:latin typeface="#9Slide03 BoosterNextFYBlack" panose="02000A03000000020004" charset="0"/>
                <a:cs typeface="#9Slide03 BoosterNextFYBlack" panose="02000A03000000020004" charset="0"/>
              </a:rPr>
              <a:t>:</a:t>
            </a:r>
          </a:p>
          <a:p>
            <a:pPr algn="ctr"/>
            <a:r>
              <a:rPr lang="en-US" sz="2400" dirty="0" err="1">
                <a:latin typeface="#9Slide03 BoosterNextFYBlack" panose="02000A03000000020004" charset="0"/>
                <a:cs typeface="#9Slide03 BoosterNextFYBlack" panose="02000A03000000020004" charset="0"/>
              </a:rPr>
              <a:t>THỰC</a:t>
            </a:r>
            <a:r>
              <a:rPr lang="en-US" sz="2400" dirty="0">
                <a:latin typeface="#9Slide03 BoosterNextFYBlack" panose="02000A03000000020004" charset="0"/>
                <a:cs typeface="#9Slide03 BoosterNextFYBlack" panose="02000A03000000020004" charset="0"/>
              </a:rPr>
              <a:t> </a:t>
            </a:r>
            <a:r>
              <a:rPr lang="en-US" sz="2400" dirty="0" err="1">
                <a:latin typeface="#9Slide03 BoosterNextFYBlack" panose="02000A03000000020004" charset="0"/>
                <a:cs typeface="#9Slide03 BoosterNextFYBlack" panose="02000A03000000020004" charset="0"/>
              </a:rPr>
              <a:t>HÀNH</a:t>
            </a:r>
            <a:r>
              <a:rPr lang="en-US" sz="2400" dirty="0">
                <a:latin typeface="#9Slide03 BoosterNextFYBlack" panose="02000A03000000020004" charset="0"/>
                <a:cs typeface="#9Slide03 BoosterNextFYBlack" panose="02000A03000000020004" charset="0"/>
              </a:rPr>
              <a:t> </a:t>
            </a:r>
            <a:r>
              <a:rPr lang="en-US" sz="2400" dirty="0" err="1">
                <a:latin typeface="#9Slide03 BoosterNextFYBlack" panose="02000A03000000020004" charset="0"/>
                <a:cs typeface="#9Slide03 BoosterNextFYBlack" panose="02000A03000000020004" charset="0"/>
              </a:rPr>
              <a:t>TIẾNG</a:t>
            </a:r>
            <a:r>
              <a:rPr lang="en-US" sz="2400" dirty="0">
                <a:latin typeface="#9Slide03 BoosterNextFYBlack" panose="02000A03000000020004" charset="0"/>
                <a:cs typeface="#9Slide03 BoosterNextFYBlack" panose="02000A03000000020004" charset="0"/>
              </a:rPr>
              <a:t> </a:t>
            </a:r>
            <a:r>
              <a:rPr lang="en-US" sz="2400" dirty="0" err="1">
                <a:latin typeface="#9Slide03 BoosterNextFYBlack" panose="02000A03000000020004" charset="0"/>
                <a:cs typeface="#9Slide03 BoosterNextFYBlack" panose="02000A03000000020004" charset="0"/>
              </a:rPr>
              <a:t>VIỆT</a:t>
            </a:r>
            <a:endParaRPr lang="en-US" sz="2400" dirty="0">
              <a:latin typeface="#9Slide03 BoosterNextFYBlack" panose="02000A03000000020004" charset="0"/>
              <a:cs typeface="#9Slide03 BoosterNextFYBlack" panose="02000A03000000020004" charset="0"/>
            </a:endParaRPr>
          </a:p>
        </p:txBody>
      </p:sp>
    </p:spTree>
    <p:extLst>
      <p:ext uri="{BB962C8B-B14F-4D97-AF65-F5344CB8AC3E}">
        <p14:creationId xmlns:p14="http://schemas.microsoft.com/office/powerpoint/2010/main" val="131394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4DE6A63-66DE-D090-2A7F-CAFD50702329}"/>
              </a:ext>
            </a:extLst>
          </p:cNvPr>
          <p:cNvPicPr>
            <a:picLocks noChangeAspect="1"/>
          </p:cNvPicPr>
          <p:nvPr/>
        </p:nvPicPr>
        <p:blipFill>
          <a:blip r:embed="rId3"/>
          <a:stretch>
            <a:fillRect/>
          </a:stretch>
        </p:blipFill>
        <p:spPr>
          <a:xfrm>
            <a:off x="1587" y="-1"/>
            <a:ext cx="9142413" cy="5145287"/>
          </a:xfrm>
          <a:prstGeom prst="rect">
            <a:avLst/>
          </a:prstGeom>
        </p:spPr>
      </p:pic>
      <p:sp>
        <p:nvSpPr>
          <p:cNvPr id="4" name="Rectangle 3"/>
          <p:cNvSpPr/>
          <p:nvPr/>
        </p:nvSpPr>
        <p:spPr>
          <a:xfrm>
            <a:off x="1162050" y="1123950"/>
            <a:ext cx="6819900" cy="1943100"/>
          </a:xfrm>
          <a:prstGeom prst="rect">
            <a:avLst/>
          </a:prstGeom>
          <a:solidFill>
            <a:srgbClr val="3C789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Câu 2. Ô chữ thứ hai gồm 7 chữ cái.</a:t>
            </a:r>
          </a:p>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Mỗi khổ thơ song thất lục bát gồm mấy dòng thơ?</a:t>
            </a:r>
          </a:p>
        </p:txBody>
      </p:sp>
      <p:sp>
        <p:nvSpPr>
          <p:cNvPr id="2" name="Pentagon 1">
            <a:hlinkClick r:id="rId4"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700" b="1"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F02BC65-942F-329A-84FE-B4EA4B0E3FC4}"/>
              </a:ext>
            </a:extLst>
          </p:cNvPr>
          <p:cNvPicPr>
            <a:picLocks noChangeAspect="1"/>
          </p:cNvPicPr>
          <p:nvPr/>
        </p:nvPicPr>
        <p:blipFill>
          <a:blip r:embed="rId3"/>
          <a:stretch>
            <a:fillRect/>
          </a:stretch>
        </p:blipFill>
        <p:spPr>
          <a:xfrm>
            <a:off x="1587" y="-1"/>
            <a:ext cx="9142413" cy="5145287"/>
          </a:xfrm>
          <a:prstGeom prst="rect">
            <a:avLst/>
          </a:prstGeom>
        </p:spPr>
      </p:pic>
      <p:sp>
        <p:nvSpPr>
          <p:cNvPr id="4" name="Rectangle 3"/>
          <p:cNvSpPr/>
          <p:nvPr/>
        </p:nvSpPr>
        <p:spPr>
          <a:xfrm>
            <a:off x="932882" y="1123950"/>
            <a:ext cx="7278237" cy="2213496"/>
          </a:xfrm>
          <a:prstGeom prst="rect">
            <a:avLst/>
          </a:prstGeom>
          <a:solidFill>
            <a:srgbClr val="3C789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Câu 3. Ô chữ thứ ba gồm 7 chữ cái.</a:t>
            </a:r>
          </a:p>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           Điền dấu ba chấm để hoàn thành cách gieo vần của thể thơ Song thất lục bát: “Mỗi khổ thơ có hai vần trắc và năm vần bằng; dòng sáu chỉ </a:t>
            </a:r>
            <a:r>
              <a:rPr lang="en-US" sz="2400" dirty="0" err="1">
                <a:solidFill>
                  <a:prstClr val="white"/>
                </a:solidFill>
                <a:latin typeface="#9Slide03 Arima Madurai Bold" panose="00000800000000000000" charset="0"/>
                <a:ea typeface="Tahoma" panose="020B0604030504040204" pitchFamily="34" charset="0"/>
                <a:cs typeface="#9Slide03 Arima Madurai Bold" panose="00000800000000000000" charset="0"/>
              </a:rPr>
              <a:t>có</a:t>
            </a:r>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 (.........), ba dòng kia vừa có vần chân vừa có vần lưng”</a:t>
            </a:r>
          </a:p>
        </p:txBody>
      </p:sp>
      <p:sp>
        <p:nvSpPr>
          <p:cNvPr id="2" name="Pentagon 1">
            <a:hlinkClick r:id="rId4"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700" b="1"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F6ACDB5-B6D3-02F6-611D-2CF8156BF11D}"/>
              </a:ext>
            </a:extLst>
          </p:cNvPr>
          <p:cNvPicPr>
            <a:picLocks noChangeAspect="1"/>
          </p:cNvPicPr>
          <p:nvPr/>
        </p:nvPicPr>
        <p:blipFill>
          <a:blip r:embed="rId3"/>
          <a:stretch>
            <a:fillRect/>
          </a:stretch>
        </p:blipFill>
        <p:spPr>
          <a:xfrm>
            <a:off x="1587" y="-1"/>
            <a:ext cx="9142413" cy="5145287"/>
          </a:xfrm>
          <a:prstGeom prst="rect">
            <a:avLst/>
          </a:prstGeom>
        </p:spPr>
      </p:pic>
      <p:sp>
        <p:nvSpPr>
          <p:cNvPr id="4" name="Rectangle 3"/>
          <p:cNvSpPr/>
          <p:nvPr/>
        </p:nvSpPr>
        <p:spPr>
          <a:xfrm>
            <a:off x="1117695" y="1203782"/>
            <a:ext cx="6908611" cy="1873156"/>
          </a:xfrm>
          <a:prstGeom prst="rect">
            <a:avLst/>
          </a:prstGeom>
          <a:solidFill>
            <a:srgbClr val="3C789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Câu 4. Ô chữ thứ tư gồm 13 chữ cái.</a:t>
            </a:r>
          </a:p>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Trong bài thơ song thất lục bát, các dòng bảy có thể ngắt nhịp 3/4 hoặc 3/2/2, còn hai dòng sáu – tám ngắt nhịp theo thể thơ nào?</a:t>
            </a:r>
          </a:p>
        </p:txBody>
      </p:sp>
      <p:sp>
        <p:nvSpPr>
          <p:cNvPr id="2" name="Pentagon 1">
            <a:hlinkClick r:id="rId4"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700" b="1"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A067ACB-F43D-E781-1A97-D90A92316F6C}"/>
              </a:ext>
            </a:extLst>
          </p:cNvPr>
          <p:cNvPicPr>
            <a:picLocks noChangeAspect="1"/>
          </p:cNvPicPr>
          <p:nvPr/>
        </p:nvPicPr>
        <p:blipFill>
          <a:blip r:embed="rId3"/>
          <a:stretch>
            <a:fillRect/>
          </a:stretch>
        </p:blipFill>
        <p:spPr>
          <a:xfrm>
            <a:off x="1587" y="-1"/>
            <a:ext cx="9142413" cy="5145287"/>
          </a:xfrm>
          <a:prstGeom prst="rect">
            <a:avLst/>
          </a:prstGeom>
        </p:spPr>
      </p:pic>
      <p:sp>
        <p:nvSpPr>
          <p:cNvPr id="4" name="Rectangle 3"/>
          <p:cNvSpPr/>
          <p:nvPr/>
        </p:nvSpPr>
        <p:spPr>
          <a:xfrm>
            <a:off x="1422495" y="1104900"/>
            <a:ext cx="6299011" cy="1847850"/>
          </a:xfrm>
          <a:prstGeom prst="rect">
            <a:avLst/>
          </a:prstGeom>
          <a:solidFill>
            <a:srgbClr val="3C789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Câu 5. Ô chữ thứ năm gồm 8 chữ cái.</a:t>
            </a:r>
          </a:p>
          <a:p>
            <a:pPr algn="ctr" defTabSz="457200"/>
            <a:r>
              <a:rPr lang="vi-VN"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Trong bài thơ song thất lục bát, nếu cặp lục bát thiên về cảm thán, giãi bày thì cặp thất ngôn sẽ làm nhiệm vụ nào?</a:t>
            </a:r>
          </a:p>
        </p:txBody>
      </p:sp>
      <p:sp>
        <p:nvSpPr>
          <p:cNvPr id="2" name="Pentagon 1">
            <a:hlinkClick r:id="rId4"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700" b="1"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84EBDAA-656E-6682-FD46-9784955A966C}"/>
              </a:ext>
            </a:extLst>
          </p:cNvPr>
          <p:cNvPicPr>
            <a:picLocks noChangeAspect="1"/>
          </p:cNvPicPr>
          <p:nvPr/>
        </p:nvPicPr>
        <p:blipFill>
          <a:blip r:embed="rId3"/>
          <a:stretch>
            <a:fillRect/>
          </a:stretch>
        </p:blipFill>
        <p:spPr>
          <a:xfrm>
            <a:off x="1587" y="-1"/>
            <a:ext cx="9142413" cy="5145287"/>
          </a:xfrm>
          <a:prstGeom prst="rect">
            <a:avLst/>
          </a:prstGeom>
        </p:spPr>
      </p:pic>
      <p:sp>
        <p:nvSpPr>
          <p:cNvPr id="4" name="Rectangle 3"/>
          <p:cNvSpPr/>
          <p:nvPr/>
        </p:nvSpPr>
        <p:spPr>
          <a:xfrm>
            <a:off x="1169158" y="1203782"/>
            <a:ext cx="6805684" cy="1873156"/>
          </a:xfrm>
          <a:prstGeom prst="rect">
            <a:avLst/>
          </a:prstGeom>
          <a:solidFill>
            <a:srgbClr val="3C789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Câu 6. Ô chữ thứ sáu gồm 8 chữ cái.</a:t>
            </a:r>
          </a:p>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Song thất lục bát là thể thơ kết hợp được nhiều vẻ đẹp của tiếng Việt, dồi dào nhạc điệu. Cho biết âm điệu nổi bật ở thể thơ này là gì?</a:t>
            </a:r>
          </a:p>
        </p:txBody>
      </p:sp>
      <p:sp>
        <p:nvSpPr>
          <p:cNvPr id="2" name="Pentagon 1">
            <a:hlinkClick r:id="rId4"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700" b="1"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7BAA74A-DE50-D976-2FE0-5474DAA0366C}"/>
              </a:ext>
            </a:extLst>
          </p:cNvPr>
          <p:cNvPicPr>
            <a:picLocks noChangeAspect="1"/>
          </p:cNvPicPr>
          <p:nvPr/>
        </p:nvPicPr>
        <p:blipFill>
          <a:blip r:embed="rId3"/>
          <a:stretch>
            <a:fillRect/>
          </a:stretch>
        </p:blipFill>
        <p:spPr>
          <a:xfrm>
            <a:off x="1587" y="-1"/>
            <a:ext cx="9142413" cy="5145287"/>
          </a:xfrm>
          <a:prstGeom prst="rect">
            <a:avLst/>
          </a:prstGeom>
        </p:spPr>
      </p:pic>
      <p:sp>
        <p:nvSpPr>
          <p:cNvPr id="4" name="Rectangle 3"/>
          <p:cNvSpPr/>
          <p:nvPr/>
        </p:nvSpPr>
        <p:spPr>
          <a:xfrm>
            <a:off x="1454908" y="1203782"/>
            <a:ext cx="6234184" cy="1873156"/>
          </a:xfrm>
          <a:prstGeom prst="rect">
            <a:avLst/>
          </a:prstGeom>
          <a:solidFill>
            <a:srgbClr val="3C789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Câu 7. Ô chữ thứ bảy gồm 10 chữ cái</a:t>
            </a:r>
          </a:p>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Cho biết tên tác phẩm truyện thơ Nôm được coi là một trong những thành tựu rực rỡ của văn học chữ </a:t>
            </a:r>
            <a:r>
              <a:rPr lang="en-US" sz="2400" dirty="0" err="1">
                <a:solidFill>
                  <a:prstClr val="white"/>
                </a:solidFill>
                <a:latin typeface="#9Slide03 Arima Madurai Bold" panose="00000800000000000000" charset="0"/>
                <a:ea typeface="Tahoma" panose="020B0604030504040204" pitchFamily="34" charset="0"/>
                <a:cs typeface="#9Slide03 Arima Madurai Bold" panose="00000800000000000000" charset="0"/>
              </a:rPr>
              <a:t>Nôm</a:t>
            </a:r>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a:t>
            </a:r>
          </a:p>
        </p:txBody>
      </p:sp>
      <p:sp>
        <p:nvSpPr>
          <p:cNvPr id="2" name="Pentagon 1">
            <a:hlinkClick r:id="rId4"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700" b="1"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18357C1-2AB8-BA60-5918-B80FECFC38BA}"/>
              </a:ext>
            </a:extLst>
          </p:cNvPr>
          <p:cNvPicPr>
            <a:picLocks noChangeAspect="1"/>
          </p:cNvPicPr>
          <p:nvPr/>
        </p:nvPicPr>
        <p:blipFill>
          <a:blip r:embed="rId3"/>
          <a:stretch>
            <a:fillRect/>
          </a:stretch>
        </p:blipFill>
        <p:spPr>
          <a:xfrm>
            <a:off x="1587" y="-1"/>
            <a:ext cx="9142413" cy="5145287"/>
          </a:xfrm>
          <a:prstGeom prst="rect">
            <a:avLst/>
          </a:prstGeom>
        </p:spPr>
      </p:pic>
      <p:sp>
        <p:nvSpPr>
          <p:cNvPr id="4" name="Rectangle 3"/>
          <p:cNvSpPr/>
          <p:nvPr/>
        </p:nvSpPr>
        <p:spPr>
          <a:xfrm>
            <a:off x="1169158" y="944606"/>
            <a:ext cx="6805684" cy="2456882"/>
          </a:xfrm>
          <a:prstGeom prst="rect">
            <a:avLst/>
          </a:prstGeom>
          <a:solidFill>
            <a:srgbClr val="3C789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Câu 8. Ô chữ thứ tám gồm 10 chữ cái</a:t>
            </a:r>
          </a:p>
          <a:p>
            <a:pPr algn="ctr" defTabSz="457200"/>
            <a:r>
              <a:rPr lang="en-US" sz="2400" dirty="0">
                <a:solidFill>
                  <a:prstClr val="white"/>
                </a:solidFill>
                <a:latin typeface="#9Slide03 Arima Madurai Bold" panose="00000800000000000000" charset="0"/>
                <a:ea typeface="Tahoma" panose="020B0604030504040204" pitchFamily="34" charset="0"/>
                <a:cs typeface="#9Slide03 Arima Madurai Bold" panose="00000800000000000000" charset="0"/>
              </a:rPr>
              <a:t>Điền từ ngữ vào dấu ba chấm đề hoàn thành thông tin sau: “Chữ Quốc ngữ là chữ viết ghi âm của tiếng Việt được các nhà (…), với sự hỗ trợ của nhiều người Việt Nam, chế tác từ thế kỉ XVII dựa trên hệ chữ cái La-tinh”</a:t>
            </a:r>
          </a:p>
        </p:txBody>
      </p:sp>
      <p:sp>
        <p:nvSpPr>
          <p:cNvPr id="2" name="Pentagon 1">
            <a:hlinkClick r:id="rId4"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700" b="1"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theme/theme1.xml><?xml version="1.0" encoding="utf-8"?>
<a:theme xmlns:a="http://schemas.openxmlformats.org/drawingml/2006/main" name="Office 主题​​">
  <a:themeElements>
    <a:clrScheme name="清爽彩色系">
      <a:dk1>
        <a:sysClr val="windowText" lastClr="000000"/>
      </a:dk1>
      <a:lt1>
        <a:sysClr val="window" lastClr="FFFFFF"/>
      </a:lt1>
      <a:dk2>
        <a:srgbClr val="2F2F2F"/>
      </a:dk2>
      <a:lt2>
        <a:srgbClr val="FFFFF4"/>
      </a:lt2>
      <a:accent1>
        <a:srgbClr val="EB5E6E"/>
      </a:accent1>
      <a:accent2>
        <a:srgbClr val="9ED6A3"/>
      </a:accent2>
      <a:accent3>
        <a:srgbClr val="F1AC61"/>
      </a:accent3>
      <a:accent4>
        <a:srgbClr val="73C37B"/>
      </a:accent4>
      <a:accent5>
        <a:srgbClr val="3F3F3F"/>
      </a:accent5>
      <a:accent6>
        <a:srgbClr val="262626"/>
      </a:accent6>
      <a:hlink>
        <a:srgbClr val="00D5D5"/>
      </a:hlink>
      <a:folHlink>
        <a:srgbClr val="DD00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468</TotalTime>
  <Words>2120</Words>
  <Application>Microsoft Office PowerPoint</Application>
  <PresentationFormat>On-screen Show (16:9)</PresentationFormat>
  <Paragraphs>220</Paragraphs>
  <Slides>28</Slides>
  <Notes>2</Notes>
  <HiddenSlides>0</HiddenSlides>
  <MMClips>2</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28</vt:i4>
      </vt:variant>
    </vt:vector>
  </HeadingPairs>
  <TitlesOfParts>
    <vt:vector size="48" baseType="lpstr">
      <vt:lpstr>Arial</vt:lpstr>
      <vt:lpstr>#9Slide03 Arima Madurai Bold</vt:lpstr>
      <vt:lpstr>Calibri</vt:lpstr>
      <vt:lpstr>Arial Unicode MS</vt:lpstr>
      <vt:lpstr>#9Slide03 BoosterNextFYBlack</vt:lpstr>
      <vt:lpstr>Tahoma</vt:lpstr>
      <vt:lpstr>#9Slide05 Good Vibes Pro</vt:lpstr>
      <vt:lpstr>Bahnschrift SemiBold</vt:lpstr>
      <vt:lpstr>#9Slide05 SVNBeloved</vt:lpstr>
      <vt:lpstr>Wingdings</vt:lpstr>
      <vt:lpstr>楷体</vt:lpstr>
      <vt:lpstr>宋体</vt:lpstr>
      <vt:lpstr>#9Slide06 FS Playlist Script</vt:lpstr>
      <vt:lpstr>Times New Roman</vt:lpstr>
      <vt:lpstr>#9Slide05 Rukola</vt:lpstr>
      <vt:lpstr>Bahnschrift SemiBold SemiConden</vt:lpstr>
      <vt:lpstr>#9Slide03 Arima Madurai Black</vt:lpstr>
      <vt:lpstr>#9Slide03 Cabin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更多资源关注@好教师</Manager>
  <Company>更多资源关注@好教师</Company>
  <LinksUpToDate>false</LinksUpToDate>
  <SharedDoc>false</SharedDoc>
  <HyperlinkBase>更多资源关注@好教师</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更多资源关注@好教师</dc:title>
  <dc:subject>更多资源关注@好教师</dc:subject>
  <dc:creator>更多资源关注@好教师</dc:creator>
  <cp:keywords>更多资源关注@好教师</cp:keywords>
  <dc:description>更多资源关注@好教师</dc:description>
  <cp:lastModifiedBy>Admin</cp:lastModifiedBy>
  <cp:revision>160</cp:revision>
  <dcterms:created xsi:type="dcterms:W3CDTF">2015-08-22T03:26:29Z</dcterms:created>
  <dcterms:modified xsi:type="dcterms:W3CDTF">2024-10-29T11:04:06Z</dcterms:modified>
  <cp:category>更多资源关注@好教师</cp:category>
</cp:coreProperties>
</file>