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66" r:id="rId3"/>
    <p:sldId id="256" r:id="rId4"/>
    <p:sldId id="257" r:id="rId5"/>
    <p:sldId id="268" r:id="rId6"/>
    <p:sldId id="276" r:id="rId7"/>
    <p:sldId id="277" r:id="rId8"/>
    <p:sldId id="278" r:id="rId9"/>
    <p:sldId id="260" r:id="rId10"/>
    <p:sldId id="271" r:id="rId11"/>
    <p:sldId id="282" r:id="rId12"/>
    <p:sldId id="283" r:id="rId13"/>
    <p:sldId id="284" r:id="rId14"/>
    <p:sldId id="285" r:id="rId15"/>
    <p:sldId id="263" r:id="rId16"/>
    <p:sldId id="272" r:id="rId17"/>
    <p:sldId id="267" r:id="rId18"/>
    <p:sldId id="275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8T16:32:41.5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8.sv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8.sv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30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2.wdp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3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3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">
            <a:extLst>
              <a:ext uri="{FF2B5EF4-FFF2-40B4-BE49-F238E27FC236}">
                <a16:creationId xmlns:a16="http://schemas.microsoft.com/office/drawing/2014/main" id="{940C1FF5-3ABC-04E0-8688-B059EE18E24D}"/>
              </a:ext>
            </a:extLst>
          </p:cNvPr>
          <p:cNvSpPr txBox="1">
            <a:spLocks/>
          </p:cNvSpPr>
          <p:nvPr/>
        </p:nvSpPr>
        <p:spPr>
          <a:xfrm>
            <a:off x="727107" y="1732188"/>
            <a:ext cx="10737785" cy="10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79E14-12DF-58BD-C270-C507DD9895F1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42C9F-FA36-DF90-378C-6453ADED016C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5B6E0-5E88-F20A-1F64-82F4763C4275}"/>
              </a:ext>
            </a:extLst>
          </p:cNvPr>
          <p:cNvSpPr txBox="1"/>
          <p:nvPr/>
        </p:nvSpPr>
        <p:spPr>
          <a:xfrm>
            <a:off x="672367" y="2947020"/>
            <a:ext cx="108472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cuối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chương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I</a:t>
            </a:r>
          </a:p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0">
            <a:extLst>
              <a:ext uri="{FF2B5EF4-FFF2-40B4-BE49-F238E27FC236}">
                <a16:creationId xmlns:a16="http://schemas.microsoft.com/office/drawing/2014/main" id="{D50101E1-F729-77B6-99F2-C1F3B20C64D4}"/>
              </a:ext>
            </a:extLst>
          </p:cNvPr>
          <p:cNvSpPr txBox="1"/>
          <p:nvPr/>
        </p:nvSpPr>
        <p:spPr>
          <a:xfrm>
            <a:off x="1828929" y="1634674"/>
            <a:ext cx="9338181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/>
              </a:rPr>
              <a:t>b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)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Trong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3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điểm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A, B, C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trên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trục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số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dưới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đây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có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điểm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biểu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diễn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số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hữu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tỉ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0,5.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Hãy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xác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định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điểm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đó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.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UTM Avo" panose="02040603050506020204" pitchFamily="18"/>
            </a:endParaRPr>
          </a:p>
        </p:txBody>
      </p:sp>
      <p:pic>
        <p:nvPicPr>
          <p:cNvPr id="3" name="Hình ảnh 5">
            <a:extLst>
              <a:ext uri="{FF2B5EF4-FFF2-40B4-BE49-F238E27FC236}">
                <a16:creationId xmlns:a16="http://schemas.microsoft.com/office/drawing/2014/main" id="{84AD8870-9B81-20C2-650E-420F9091B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55" y="3074789"/>
            <a:ext cx="10217489" cy="1121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64">
                <a:extLst>
                  <a:ext uri="{FF2B5EF4-FFF2-40B4-BE49-F238E27FC236}">
                    <a16:creationId xmlns:a16="http://schemas.microsoft.com/office/drawing/2014/main" id="{EAB4A7BC-400E-2FA6-3644-E7FDCAEBC2A5}"/>
                  </a:ext>
                </a:extLst>
              </p:cNvPr>
              <p:cNvSpPr txBox="1"/>
              <p:nvPr/>
            </p:nvSpPr>
            <p:spPr>
              <a:xfrm>
                <a:off x="3054310" y="4425161"/>
                <a:ext cx="5483899" cy="1215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  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0,5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nằm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giữa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0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1.</a:t>
                </a:r>
                <a:endParaRPr lang="en-US" sz="26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B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diễn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hữu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tỉ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0,5.</a:t>
                </a:r>
                <a:endParaRPr lang="en-US" sz="26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64">
                <a:extLst>
                  <a:ext uri="{FF2B5EF4-FFF2-40B4-BE49-F238E27FC236}">
                    <a16:creationId xmlns:a16="http://schemas.microsoft.com/office/drawing/2014/main" id="{EAB4A7BC-400E-2FA6-3644-E7FDCAEBC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10" y="4425161"/>
                <a:ext cx="5483899" cy="1215076"/>
              </a:xfrm>
              <a:prstGeom prst="rect">
                <a:avLst/>
              </a:prstGeom>
              <a:blipFill>
                <a:blip r:embed="rId4"/>
                <a:stretch>
                  <a:fillRect r="-1386" b="-103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16">
            <a:extLst>
              <a:ext uri="{FF2B5EF4-FFF2-40B4-BE49-F238E27FC236}">
                <a16:creationId xmlns:a16="http://schemas.microsoft.com/office/drawing/2014/main" id="{673A8DFB-E7C6-B81B-CCEF-B138D3DF5B58}"/>
              </a:ext>
            </a:extLst>
          </p:cNvPr>
          <p:cNvSpPr/>
          <p:nvPr/>
        </p:nvSpPr>
        <p:spPr>
          <a:xfrm>
            <a:off x="905050" y="1773081"/>
            <a:ext cx="798799" cy="465444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281B089E-DDF1-A3F3-51F6-986C6C075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82791" y="4834188"/>
            <a:ext cx="3109209" cy="20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5">
            <a:extLst>
              <a:ext uri="{FF2B5EF4-FFF2-40B4-BE49-F238E27FC236}">
                <a16:creationId xmlns:a16="http://schemas.microsoft.com/office/drawing/2014/main" id="{3B09FE48-224C-BF87-DAB1-D222307E300A}"/>
              </a:ext>
            </a:extLst>
          </p:cNvPr>
          <p:cNvSpPr txBox="1"/>
          <p:nvPr/>
        </p:nvSpPr>
        <p:spPr>
          <a:xfrm>
            <a:off x="1803692" y="1842495"/>
            <a:ext cx="8947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UTM Avo" panose="02040603050506020204" pitchFamily="18"/>
              </a:rPr>
              <a:t>Tính</a:t>
            </a:r>
            <a:r>
              <a:rPr lang="en-US" sz="26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3">
                <a:extLst>
                  <a:ext uri="{FF2B5EF4-FFF2-40B4-BE49-F238E27FC236}">
                    <a16:creationId xmlns:a16="http://schemas.microsoft.com/office/drawing/2014/main" id="{42D29B81-4187-B484-D95A-FE25AD63E5F2}"/>
                  </a:ext>
                </a:extLst>
              </p:cNvPr>
              <p:cNvSpPr txBox="1"/>
              <p:nvPr/>
            </p:nvSpPr>
            <p:spPr>
              <a:xfrm>
                <a:off x="1647058" y="2452536"/>
                <a:ext cx="1596182" cy="86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5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.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−8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3">
                <a:extLst>
                  <a:ext uri="{FF2B5EF4-FFF2-40B4-BE49-F238E27FC236}">
                    <a16:creationId xmlns:a16="http://schemas.microsoft.com/office/drawing/2014/main" id="{42D29B81-4187-B484-D95A-FE25AD63E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58" y="2452536"/>
                <a:ext cx="1596182" cy="867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50">
                <a:extLst>
                  <a:ext uri="{FF2B5EF4-FFF2-40B4-BE49-F238E27FC236}">
                    <a16:creationId xmlns:a16="http://schemas.microsoft.com/office/drawing/2014/main" id="{8C9DC01E-6E42-3684-AF31-3B55AE2A484B}"/>
                  </a:ext>
                </a:extLst>
              </p:cNvPr>
              <p:cNvSpPr txBox="1"/>
              <p:nvPr/>
            </p:nvSpPr>
            <p:spPr>
              <a:xfrm>
                <a:off x="3025484" y="2449320"/>
                <a:ext cx="2069030" cy="86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23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.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−8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50">
                <a:extLst>
                  <a:ext uri="{FF2B5EF4-FFF2-40B4-BE49-F238E27FC236}">
                    <a16:creationId xmlns:a16="http://schemas.microsoft.com/office/drawing/2014/main" id="{8C9DC01E-6E42-3684-AF31-3B55AE2A4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484" y="2449320"/>
                <a:ext cx="2069030" cy="867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51">
                <a:extLst>
                  <a:ext uri="{FF2B5EF4-FFF2-40B4-BE49-F238E27FC236}">
                    <a16:creationId xmlns:a16="http://schemas.microsoft.com/office/drawing/2014/main" id="{9CFFB5AF-B356-343B-BF76-56D4F788AB09}"/>
                  </a:ext>
                </a:extLst>
              </p:cNvPr>
              <p:cNvSpPr txBox="1"/>
              <p:nvPr/>
            </p:nvSpPr>
            <p:spPr>
              <a:xfrm>
                <a:off x="4763796" y="2446832"/>
                <a:ext cx="1332204" cy="863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−46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51">
                <a:extLst>
                  <a:ext uri="{FF2B5EF4-FFF2-40B4-BE49-F238E27FC236}">
                    <a16:creationId xmlns:a16="http://schemas.microsoft.com/office/drawing/2014/main" id="{9CFFB5AF-B356-343B-BF76-56D4F788A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96" y="2446832"/>
                <a:ext cx="1332204" cy="863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48A194C3-6E5D-7792-99D9-01B78BE9F1E8}"/>
              </a:ext>
            </a:extLst>
          </p:cNvPr>
          <p:cNvSpPr txBox="1"/>
          <p:nvPr/>
        </p:nvSpPr>
        <p:spPr>
          <a:xfrm>
            <a:off x="987859" y="2640150"/>
            <a:ext cx="60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a)</a:t>
            </a:r>
          </a:p>
        </p:txBody>
      </p:sp>
      <p:sp>
        <p:nvSpPr>
          <p:cNvPr id="11" name="Hộp Văn bản 53">
            <a:extLst>
              <a:ext uri="{FF2B5EF4-FFF2-40B4-BE49-F238E27FC236}">
                <a16:creationId xmlns:a16="http://schemas.microsoft.com/office/drawing/2014/main" id="{1F35E146-7A97-F68B-6C11-361F1CC385CB}"/>
              </a:ext>
            </a:extLst>
          </p:cNvPr>
          <p:cNvSpPr txBox="1"/>
          <p:nvPr/>
        </p:nvSpPr>
        <p:spPr>
          <a:xfrm>
            <a:off x="987859" y="3727806"/>
            <a:ext cx="60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57">
                <a:extLst>
                  <a:ext uri="{FF2B5EF4-FFF2-40B4-BE49-F238E27FC236}">
                    <a16:creationId xmlns:a16="http://schemas.microsoft.com/office/drawing/2014/main" id="{30F159A0-750F-62F2-36BA-5A5FAAD9481F}"/>
                  </a:ext>
                </a:extLst>
              </p:cNvPr>
              <p:cNvSpPr txBox="1"/>
              <p:nvPr/>
            </p:nvSpPr>
            <p:spPr>
              <a:xfrm>
                <a:off x="1487927" y="3547727"/>
                <a:ext cx="1596183" cy="86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3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: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2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57">
                <a:extLst>
                  <a:ext uri="{FF2B5EF4-FFF2-40B4-BE49-F238E27FC236}">
                    <a16:creationId xmlns:a16="http://schemas.microsoft.com/office/drawing/2014/main" id="{30F159A0-750F-62F2-36BA-5A5FAAD94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27" y="3547727"/>
                <a:ext cx="1596183" cy="867673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58">
                <a:extLst>
                  <a:ext uri="{FF2B5EF4-FFF2-40B4-BE49-F238E27FC236}">
                    <a16:creationId xmlns:a16="http://schemas.microsoft.com/office/drawing/2014/main" id="{D5C4C1A1-3EC0-BC90-DFFD-601FFD3C293C}"/>
                  </a:ext>
                </a:extLst>
              </p:cNvPr>
              <p:cNvSpPr txBox="1"/>
              <p:nvPr/>
            </p:nvSpPr>
            <p:spPr>
              <a:xfrm>
                <a:off x="2846901" y="3551959"/>
                <a:ext cx="1598267" cy="863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: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58">
                <a:extLst>
                  <a:ext uri="{FF2B5EF4-FFF2-40B4-BE49-F238E27FC236}">
                    <a16:creationId xmlns:a16="http://schemas.microsoft.com/office/drawing/2014/main" id="{D5C4C1A1-3EC0-BC90-DFFD-601FFD3C2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901" y="3551959"/>
                <a:ext cx="1598267" cy="863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59">
                <a:extLst>
                  <a:ext uri="{FF2B5EF4-FFF2-40B4-BE49-F238E27FC236}">
                    <a16:creationId xmlns:a16="http://schemas.microsoft.com/office/drawing/2014/main" id="{5015CAE4-76AE-6273-F75B-6D781F977C8C}"/>
                  </a:ext>
                </a:extLst>
              </p:cNvPr>
              <p:cNvSpPr txBox="1"/>
              <p:nvPr/>
            </p:nvSpPr>
            <p:spPr>
              <a:xfrm>
                <a:off x="4260824" y="3546860"/>
                <a:ext cx="1748089" cy="87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.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5" name="Hộp Văn bản 59">
                <a:extLst>
                  <a:ext uri="{FF2B5EF4-FFF2-40B4-BE49-F238E27FC236}">
                    <a16:creationId xmlns:a16="http://schemas.microsoft.com/office/drawing/2014/main" id="{5015CAE4-76AE-6273-F75B-6D781F97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24" y="3546860"/>
                <a:ext cx="1748089" cy="872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60">
                <a:extLst>
                  <a:ext uri="{FF2B5EF4-FFF2-40B4-BE49-F238E27FC236}">
                    <a16:creationId xmlns:a16="http://schemas.microsoft.com/office/drawing/2014/main" id="{DC539E2D-5E35-8A69-62CF-9BAF68CBA45D}"/>
                  </a:ext>
                </a:extLst>
              </p:cNvPr>
              <p:cNvSpPr txBox="1"/>
              <p:nvPr/>
            </p:nvSpPr>
            <p:spPr>
              <a:xfrm>
                <a:off x="5832965" y="3540140"/>
                <a:ext cx="806764" cy="86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6" name="Hộp Văn bản 60">
                <a:extLst>
                  <a:ext uri="{FF2B5EF4-FFF2-40B4-BE49-F238E27FC236}">
                    <a16:creationId xmlns:a16="http://schemas.microsoft.com/office/drawing/2014/main" id="{DC539E2D-5E35-8A69-62CF-9BAF68CBA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965" y="3540140"/>
                <a:ext cx="806764" cy="8676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829FF6D-D0AE-6EA7-B4A5-5EB8E522D631}"/>
              </a:ext>
            </a:extLst>
          </p:cNvPr>
          <p:cNvSpPr/>
          <p:nvPr/>
        </p:nvSpPr>
        <p:spPr>
          <a:xfrm>
            <a:off x="902970" y="1827317"/>
            <a:ext cx="743079" cy="492443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02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BD138268-670B-BFC8-1AD3-B7AB32A4A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4730192"/>
            <a:ext cx="3268980" cy="21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BD138268-670B-BFC8-1AD3-B7AB32A4A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4730192"/>
            <a:ext cx="3268980" cy="2127808"/>
          </a:xfrm>
          <a:prstGeom prst="rect">
            <a:avLst/>
          </a:prstGeom>
        </p:spPr>
      </p:pic>
      <p:sp>
        <p:nvSpPr>
          <p:cNvPr id="2" name="Hộp Văn bản 45">
            <a:extLst>
              <a:ext uri="{FF2B5EF4-FFF2-40B4-BE49-F238E27FC236}">
                <a16:creationId xmlns:a16="http://schemas.microsoft.com/office/drawing/2014/main" id="{384E75B8-A8A3-84D2-AAB0-3D0E7A724EB1}"/>
              </a:ext>
            </a:extLst>
          </p:cNvPr>
          <p:cNvSpPr txBox="1"/>
          <p:nvPr/>
        </p:nvSpPr>
        <p:spPr>
          <a:xfrm>
            <a:off x="1612664" y="1722948"/>
            <a:ext cx="8947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UTM Avo" panose="02040603050506020204" pitchFamily="18"/>
              </a:rPr>
              <a:t>Tính</a:t>
            </a:r>
            <a:r>
              <a:rPr lang="en-US" sz="26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9D73D5B4-1DDB-261F-3C90-3FE8D8008E54}"/>
              </a:ext>
            </a:extLst>
          </p:cNvPr>
          <p:cNvSpPr/>
          <p:nvPr/>
        </p:nvSpPr>
        <p:spPr>
          <a:xfrm>
            <a:off x="724252" y="1700904"/>
            <a:ext cx="777369" cy="492443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" name="Hộp Văn bản 40">
            <a:extLst>
              <a:ext uri="{FF2B5EF4-FFF2-40B4-BE49-F238E27FC236}">
                <a16:creationId xmlns:a16="http://schemas.microsoft.com/office/drawing/2014/main" id="{DF9CEAFA-0760-3FB5-489B-6148F238134F}"/>
              </a:ext>
            </a:extLst>
          </p:cNvPr>
          <p:cNvSpPr txBox="1"/>
          <p:nvPr/>
        </p:nvSpPr>
        <p:spPr>
          <a:xfrm>
            <a:off x="1004408" y="2474321"/>
            <a:ext cx="608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/>
              </a:rPr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41">
                <a:extLst>
                  <a:ext uri="{FF2B5EF4-FFF2-40B4-BE49-F238E27FC236}">
                    <a16:creationId xmlns:a16="http://schemas.microsoft.com/office/drawing/2014/main" id="{B3E2E8F7-6CC4-9D49-4912-EBB6CFB34044}"/>
                  </a:ext>
                </a:extLst>
              </p:cNvPr>
              <p:cNvSpPr txBox="1"/>
              <p:nvPr/>
            </p:nvSpPr>
            <p:spPr>
              <a:xfrm>
                <a:off x="1438210" y="2356751"/>
                <a:ext cx="1750760" cy="871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−9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6" name="Hộp Văn bản 41">
                <a:extLst>
                  <a:ext uri="{FF2B5EF4-FFF2-40B4-BE49-F238E27FC236}">
                    <a16:creationId xmlns:a16="http://schemas.microsoft.com/office/drawing/2014/main" id="{B3E2E8F7-6CC4-9D49-4912-EBB6CFB34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10" y="2356751"/>
                <a:ext cx="1750760" cy="871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42">
                <a:extLst>
                  <a:ext uri="{FF2B5EF4-FFF2-40B4-BE49-F238E27FC236}">
                    <a16:creationId xmlns:a16="http://schemas.microsoft.com/office/drawing/2014/main" id="{CEFDE55C-1838-0F69-6213-25FF03F328B8}"/>
                  </a:ext>
                </a:extLst>
              </p:cNvPr>
              <p:cNvSpPr txBox="1"/>
              <p:nvPr/>
            </p:nvSpPr>
            <p:spPr>
              <a:xfrm>
                <a:off x="2737935" y="2356751"/>
                <a:ext cx="1459596" cy="871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−9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/>
                        </a:rPr>
                        <m:t> .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/>
                        </a:rPr>
                        <m:t>2</m:t>
                      </m:r>
                    </m:oMath>
                  </m:oMathPara>
                </a14:m>
                <a:endParaRPr lang="en-US" sz="26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3" name="Hộp Văn bản 42">
                <a:extLst>
                  <a:ext uri="{FF2B5EF4-FFF2-40B4-BE49-F238E27FC236}">
                    <a16:creationId xmlns:a16="http://schemas.microsoft.com/office/drawing/2014/main" id="{CEFDE55C-1838-0F69-6213-25FF03F3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35" y="2356751"/>
                <a:ext cx="1459596" cy="871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43">
                <a:extLst>
                  <a:ext uri="{FF2B5EF4-FFF2-40B4-BE49-F238E27FC236}">
                    <a16:creationId xmlns:a16="http://schemas.microsoft.com/office/drawing/2014/main" id="{67535F06-2811-55C6-5A1E-0C84D5E44E30}"/>
                  </a:ext>
                </a:extLst>
              </p:cNvPr>
              <p:cNvSpPr txBox="1"/>
              <p:nvPr/>
            </p:nvSpPr>
            <p:spPr>
              <a:xfrm>
                <a:off x="4130199" y="2356751"/>
                <a:ext cx="1171575" cy="87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−18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/>
                        </a:rPr>
                        <m:t> </m:t>
                      </m:r>
                    </m:oMath>
                  </m:oMathPara>
                </a14:m>
                <a:endParaRPr lang="en-US" sz="26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8" name="Hộp Văn bản 43">
                <a:extLst>
                  <a:ext uri="{FF2B5EF4-FFF2-40B4-BE49-F238E27FC236}">
                    <a16:creationId xmlns:a16="http://schemas.microsoft.com/office/drawing/2014/main" id="{67535F06-2811-55C6-5A1E-0C84D5E4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99" y="2356751"/>
                <a:ext cx="1171575" cy="8720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47">
            <a:extLst>
              <a:ext uri="{FF2B5EF4-FFF2-40B4-BE49-F238E27FC236}">
                <a16:creationId xmlns:a16="http://schemas.microsoft.com/office/drawing/2014/main" id="{C4BC0D52-495A-8905-EF41-2B847EF39878}"/>
              </a:ext>
            </a:extLst>
          </p:cNvPr>
          <p:cNvSpPr txBox="1"/>
          <p:nvPr/>
        </p:nvSpPr>
        <p:spPr>
          <a:xfrm>
            <a:off x="1004408" y="3647298"/>
            <a:ext cx="608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48">
                <a:extLst>
                  <a:ext uri="{FF2B5EF4-FFF2-40B4-BE49-F238E27FC236}">
                    <a16:creationId xmlns:a16="http://schemas.microsoft.com/office/drawing/2014/main" id="{DD51102C-F208-7983-E4A7-8C6A9BF6357B}"/>
                  </a:ext>
                </a:extLst>
              </p:cNvPr>
              <p:cNvSpPr txBox="1"/>
              <p:nvPr/>
            </p:nvSpPr>
            <p:spPr>
              <a:xfrm>
                <a:off x="1612664" y="3631283"/>
                <a:ext cx="2982370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UTM Avo" panose="02040603050506020204" pitchFamily="18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/>
                        </a:rPr>
                        <m:t>: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600" i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UTM Avo" panose="02040603050506020204" pitchFamily="18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21" name="Hộp Văn bản 48">
                <a:extLst>
                  <a:ext uri="{FF2B5EF4-FFF2-40B4-BE49-F238E27FC236}">
                    <a16:creationId xmlns:a16="http://schemas.microsoft.com/office/drawing/2014/main" id="{DD51102C-F208-7983-E4A7-8C6A9BF6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64" y="3631283"/>
                <a:ext cx="2982370" cy="501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49">
                <a:extLst>
                  <a:ext uri="{FF2B5EF4-FFF2-40B4-BE49-F238E27FC236}">
                    <a16:creationId xmlns:a16="http://schemas.microsoft.com/office/drawing/2014/main" id="{015529D6-32A7-AE08-3DBB-42A369F4645C}"/>
                  </a:ext>
                </a:extLst>
              </p:cNvPr>
              <p:cNvSpPr txBox="1"/>
              <p:nvPr/>
            </p:nvSpPr>
            <p:spPr>
              <a:xfrm>
                <a:off x="4912858" y="3551375"/>
                <a:ext cx="2312250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vi-VN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UTM Avo" panose="02040603050506020204" pitchFamily="18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  <m:r>
                            <a:rPr lang="en-US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2021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22" name="Hộp Văn bản 49">
                <a:extLst>
                  <a:ext uri="{FF2B5EF4-FFF2-40B4-BE49-F238E27FC236}">
                    <a16:creationId xmlns:a16="http://schemas.microsoft.com/office/drawing/2014/main" id="{015529D6-32A7-AE08-3DBB-42A369F46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58" y="3551375"/>
                <a:ext cx="2312250" cy="501484"/>
              </a:xfrm>
              <a:prstGeom prst="rect">
                <a:avLst/>
              </a:prstGeom>
              <a:blipFill>
                <a:blip r:embed="rId9"/>
                <a:stretch>
                  <a:fillRect r="-8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50">
                <a:extLst>
                  <a:ext uri="{FF2B5EF4-FFF2-40B4-BE49-F238E27FC236}">
                    <a16:creationId xmlns:a16="http://schemas.microsoft.com/office/drawing/2014/main" id="{D05D5BB5-F521-563C-D6C9-F81A21A03954}"/>
                  </a:ext>
                </a:extLst>
              </p:cNvPr>
              <p:cNvSpPr txBox="1"/>
              <p:nvPr/>
            </p:nvSpPr>
            <p:spPr>
              <a:xfrm>
                <a:off x="4912858" y="4244696"/>
                <a:ext cx="2461492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vi-VN" sz="2600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UTM Avo" panose="02040603050506020204" pitchFamily="18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UTM Avo" panose="02040603050506020204" pitchFamily="18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UTM Avo" panose="02040603050506020204" pitchFamily="18"/>
                        </a:rPr>
                        <m:t>2,89</m:t>
                      </m:r>
                    </m:oMath>
                  </m:oMathPara>
                </a14:m>
                <a:endParaRPr lang="en-US" sz="26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23" name="Hộp Văn bản 50">
                <a:extLst>
                  <a:ext uri="{FF2B5EF4-FFF2-40B4-BE49-F238E27FC236}">
                    <a16:creationId xmlns:a16="http://schemas.microsoft.com/office/drawing/2014/main" id="{D05D5BB5-F521-563C-D6C9-F81A21A03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58" y="4244696"/>
                <a:ext cx="2461492" cy="5014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2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8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82950D6A-CDA8-47C6-95B5-CB9EE4BF506B}"/>
              </a:ext>
            </a:extLst>
          </p:cNvPr>
          <p:cNvSpPr txBox="1"/>
          <p:nvPr/>
        </p:nvSpPr>
        <p:spPr>
          <a:xfrm>
            <a:off x="1544456" y="1785948"/>
            <a:ext cx="383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một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cách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hợp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lí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4">
                <a:extLst>
                  <a:ext uri="{FF2B5EF4-FFF2-40B4-BE49-F238E27FC236}">
                    <a16:creationId xmlns:a16="http://schemas.microsoft.com/office/drawing/2014/main" id="{E450F34A-3D3F-C91A-718D-916D479D4231}"/>
                  </a:ext>
                </a:extLst>
              </p:cNvPr>
              <p:cNvSpPr txBox="1"/>
              <p:nvPr/>
            </p:nvSpPr>
            <p:spPr>
              <a:xfrm>
                <a:off x="1171945" y="2375853"/>
                <a:ext cx="3627247" cy="80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−3,7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6,3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4">
                <a:extLst>
                  <a:ext uri="{FF2B5EF4-FFF2-40B4-BE49-F238E27FC236}">
                    <a16:creationId xmlns:a16="http://schemas.microsoft.com/office/drawing/2014/main" id="{E450F34A-3D3F-C91A-718D-916D479D4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45" y="2375853"/>
                <a:ext cx="3627247" cy="804066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5AAB7320-F1CA-67C9-317C-AF10C89CDC4F}"/>
              </a:ext>
            </a:extLst>
          </p:cNvPr>
          <p:cNvSpPr txBox="1"/>
          <p:nvPr/>
        </p:nvSpPr>
        <p:spPr>
          <a:xfrm>
            <a:off x="920358" y="2578829"/>
            <a:ext cx="62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20">
                <a:extLst>
                  <a:ext uri="{FF2B5EF4-FFF2-40B4-BE49-F238E27FC236}">
                    <a16:creationId xmlns:a16="http://schemas.microsoft.com/office/drawing/2014/main" id="{68B8CE80-0626-1035-1659-56207D0C760E}"/>
                  </a:ext>
                </a:extLst>
              </p:cNvPr>
              <p:cNvSpPr txBox="1"/>
              <p:nvPr/>
            </p:nvSpPr>
            <p:spPr>
              <a:xfrm>
                <a:off x="4447379" y="2338443"/>
                <a:ext cx="440183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−5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−3,7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6,3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20">
                <a:extLst>
                  <a:ext uri="{FF2B5EF4-FFF2-40B4-BE49-F238E27FC236}">
                    <a16:creationId xmlns:a16="http://schemas.microsoft.com/office/drawing/2014/main" id="{68B8CE80-0626-1035-1659-56207D0C7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79" y="2338443"/>
                <a:ext cx="440183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21">
                <a:extLst>
                  <a:ext uri="{FF2B5EF4-FFF2-40B4-BE49-F238E27FC236}">
                    <a16:creationId xmlns:a16="http://schemas.microsoft.com/office/drawing/2014/main" id="{61027B64-7C2F-E0EB-B1CD-287EA7FA9846}"/>
                  </a:ext>
                </a:extLst>
              </p:cNvPr>
              <p:cNvSpPr txBox="1"/>
              <p:nvPr/>
            </p:nvSpPr>
            <p:spPr>
              <a:xfrm>
                <a:off x="4537445" y="3270749"/>
                <a:ext cx="3117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−10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−11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1" name="Hộp Văn bản 21">
                <a:extLst>
                  <a:ext uri="{FF2B5EF4-FFF2-40B4-BE49-F238E27FC236}">
                    <a16:creationId xmlns:a16="http://schemas.microsoft.com/office/drawing/2014/main" id="{61027B64-7C2F-E0EB-B1CD-287EA7FA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445" y="3270749"/>
                <a:ext cx="3117109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FD100BB1-3E91-2EEE-5081-CBDBF25B822B}"/>
              </a:ext>
            </a:extLst>
          </p:cNvPr>
          <p:cNvSpPr txBox="1"/>
          <p:nvPr/>
        </p:nvSpPr>
        <p:spPr>
          <a:xfrm>
            <a:off x="920358" y="4016618"/>
            <a:ext cx="62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26">
                <a:extLst>
                  <a:ext uri="{FF2B5EF4-FFF2-40B4-BE49-F238E27FC236}">
                    <a16:creationId xmlns:a16="http://schemas.microsoft.com/office/drawing/2014/main" id="{90E706B9-689F-D870-C8A5-0B035FB5EAA8}"/>
                  </a:ext>
                </a:extLst>
              </p:cNvPr>
              <p:cNvSpPr txBox="1"/>
              <p:nvPr/>
            </p:nvSpPr>
            <p:spPr>
              <a:xfrm>
                <a:off x="1160670" y="3843397"/>
                <a:ext cx="4598797" cy="808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2,8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7,2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2,8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6,3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26">
                <a:extLst>
                  <a:ext uri="{FF2B5EF4-FFF2-40B4-BE49-F238E27FC236}">
                    <a16:creationId xmlns:a16="http://schemas.microsoft.com/office/drawing/2014/main" id="{90E706B9-689F-D870-C8A5-0B035FB5E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670" y="3843397"/>
                <a:ext cx="4598797" cy="808106"/>
              </a:xfrm>
              <a:prstGeom prst="rect">
                <a:avLst/>
              </a:prstGeom>
              <a:blipFill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27">
                <a:extLst>
                  <a:ext uri="{FF2B5EF4-FFF2-40B4-BE49-F238E27FC236}">
                    <a16:creationId xmlns:a16="http://schemas.microsoft.com/office/drawing/2014/main" id="{A0ED45D9-6E7D-1FAE-A698-5FB82C650F88}"/>
                  </a:ext>
                </a:extLst>
              </p:cNvPr>
              <p:cNvSpPr txBox="1"/>
              <p:nvPr/>
            </p:nvSpPr>
            <p:spPr>
              <a:xfrm>
                <a:off x="806058" y="4651503"/>
                <a:ext cx="387883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2,8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7,2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5" name="Hộp Văn bản 27">
                <a:extLst>
                  <a:ext uri="{FF2B5EF4-FFF2-40B4-BE49-F238E27FC236}">
                    <a16:creationId xmlns:a16="http://schemas.microsoft.com/office/drawing/2014/main" id="{A0ED45D9-6E7D-1FAE-A698-5FB82C65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58" y="4651503"/>
                <a:ext cx="3878834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28">
                <a:extLst>
                  <a:ext uri="{FF2B5EF4-FFF2-40B4-BE49-F238E27FC236}">
                    <a16:creationId xmlns:a16="http://schemas.microsoft.com/office/drawing/2014/main" id="{A8EFFC74-6638-BB8E-A28E-037081D7CE0E}"/>
                  </a:ext>
                </a:extLst>
              </p:cNvPr>
              <p:cNvSpPr txBox="1"/>
              <p:nvPr/>
            </p:nvSpPr>
            <p:spPr>
              <a:xfrm>
                <a:off x="4154771" y="4879675"/>
                <a:ext cx="2803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2,8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</m:t>
                          </m:r>
                        </m:e>
                      </m:d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7,2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6" name="Hộp Văn bản 28">
                <a:extLst>
                  <a:ext uri="{FF2B5EF4-FFF2-40B4-BE49-F238E27FC236}">
                    <a16:creationId xmlns:a16="http://schemas.microsoft.com/office/drawing/2014/main" id="{A8EFFC74-6638-BB8E-A28E-037081D7C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71" y="4879675"/>
                <a:ext cx="2803813" cy="46166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29">
                <a:extLst>
                  <a:ext uri="{FF2B5EF4-FFF2-40B4-BE49-F238E27FC236}">
                    <a16:creationId xmlns:a16="http://schemas.microsoft.com/office/drawing/2014/main" id="{6B19C84A-8A65-7E12-7E8A-1F0138A389E6}"/>
                  </a:ext>
                </a:extLst>
              </p:cNvPr>
              <p:cNvSpPr txBox="1"/>
              <p:nvPr/>
            </p:nvSpPr>
            <p:spPr>
              <a:xfrm>
                <a:off x="723882" y="5617806"/>
                <a:ext cx="3329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−2,8 −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7,2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−10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7" name="Hộp Văn bản 29">
                <a:extLst>
                  <a:ext uri="{FF2B5EF4-FFF2-40B4-BE49-F238E27FC236}">
                    <a16:creationId xmlns:a16="http://schemas.microsoft.com/office/drawing/2014/main" id="{6B19C84A-8A65-7E12-7E8A-1F0138A38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82" y="5617806"/>
                <a:ext cx="3329034" cy="461665"/>
              </a:xfrm>
              <a:prstGeom prst="rect">
                <a:avLst/>
              </a:prstGeom>
              <a:blipFill>
                <a:blip r:embed="rId9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ình chữ nhật: Góc Tròn 16">
            <a:extLst>
              <a:ext uri="{FF2B5EF4-FFF2-40B4-BE49-F238E27FC236}">
                <a16:creationId xmlns:a16="http://schemas.microsoft.com/office/drawing/2014/main" id="{42A4C66C-3050-AF99-2D5F-E25836434A77}"/>
              </a:ext>
            </a:extLst>
          </p:cNvPr>
          <p:cNvSpPr/>
          <p:nvPr/>
        </p:nvSpPr>
        <p:spPr>
          <a:xfrm>
            <a:off x="688186" y="1770945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649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808826"/>
            <a:chOff x="309542" y="967667"/>
            <a:chExt cx="2878585" cy="180882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471476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A11B899E-0301-C148-7A20-65B5ADD1EC91}"/>
              </a:ext>
            </a:extLst>
          </p:cNvPr>
          <p:cNvSpPr txBox="1"/>
          <p:nvPr/>
        </p:nvSpPr>
        <p:spPr>
          <a:xfrm>
            <a:off x="972497" y="3721642"/>
            <a:ext cx="28932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Ghi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E7CC1B84-F922-5EE7-2CC4-DBDE640C3EE8}"/>
              </a:ext>
            </a:extLst>
          </p:cNvPr>
          <p:cNvSpPr txBox="1"/>
          <p:nvPr/>
        </p:nvSpPr>
        <p:spPr>
          <a:xfrm>
            <a:off x="4439763" y="3721641"/>
            <a:ext cx="29948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Hoàn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tập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ách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E2E7BB97-8BAC-7368-0EA4-C57FF61167BB}"/>
              </a:ext>
            </a:extLst>
          </p:cNvPr>
          <p:cNvSpPr txBox="1"/>
          <p:nvPr/>
        </p:nvSpPr>
        <p:spPr>
          <a:xfrm>
            <a:off x="7545117" y="3726539"/>
            <a:ext cx="3937787" cy="185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46">
              <a:lnSpc>
                <a:spcPct val="150000"/>
              </a:lnSpc>
              <a:defRPr/>
            </a:pPr>
            <a:r>
              <a:rPr lang="vi-VN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Chuẩn bị </a:t>
            </a:r>
          </a:p>
          <a:p>
            <a:pPr lvl="0" algn="ctr" defTabSz="914446">
              <a:lnSpc>
                <a:spcPct val="150000"/>
              </a:lnSpc>
              <a:defRPr/>
            </a:pP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 defTabSz="914446">
              <a:lnSpc>
                <a:spcPct val="150000"/>
              </a:lnSpc>
              <a:defRPr/>
            </a:pP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vi-VN" sz="2667" b="1" dirty="0">
              <a:solidFill>
                <a:prstClr val="black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0F2F2210-42FF-4D33-0CE5-CC8927544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1F8D5403-6B70-7662-7F1A-5ED20806B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08654BE8-6ED6-2254-0314-04C8ECFD5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F497C0-3E10-4FC5-D836-718421E3E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61531">
            <a:off x="10586532" y="1315417"/>
            <a:ext cx="1016437" cy="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Like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fanpage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Hoc10 -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10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liệu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lang="en-US" sz="2400" b="1" u="sng" dirty="0">
              <a:solidFill>
                <a:srgbClr val="843C0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D8C709-9454-C7B7-FF1B-F24C0136F905}"/>
              </a:ext>
            </a:extLst>
          </p:cNvPr>
          <p:cNvGrpSpPr/>
          <p:nvPr/>
        </p:nvGrpSpPr>
        <p:grpSpPr>
          <a:xfrm>
            <a:off x="4822032" y="3011092"/>
            <a:ext cx="2736543" cy="1857229"/>
            <a:chOff x="309542" y="967667"/>
            <a:chExt cx="2878585" cy="185722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1AD23ED-1434-4C91-7A3A-0204D8ACA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51987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6D34DB-F0C9-ACFC-C2F7-70B441D112B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4">
            <a:extLst>
              <a:ext uri="{FF2B5EF4-FFF2-40B4-BE49-F238E27FC236}">
                <a16:creationId xmlns:a16="http://schemas.microsoft.com/office/drawing/2014/main" id="{5D1DF7CD-2629-0176-37D2-5D6506050A98}"/>
              </a:ext>
            </a:extLst>
          </p:cNvPr>
          <p:cNvSpPr/>
          <p:nvPr/>
        </p:nvSpPr>
        <p:spPr>
          <a:xfrm>
            <a:off x="3429593" y="1627377"/>
            <a:ext cx="5332814" cy="9689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</a:rPr>
              <a:t>HOẠT ĐỘNG NHÓM</a:t>
            </a: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F01DB5F6-5E4A-8ADC-C399-2FDA39357952}"/>
              </a:ext>
            </a:extLst>
          </p:cNvPr>
          <p:cNvSpPr/>
          <p:nvPr/>
        </p:nvSpPr>
        <p:spPr>
          <a:xfrm>
            <a:off x="3092701" y="3072998"/>
            <a:ext cx="6006598" cy="2157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Tổng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kiến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thức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theo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nội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dung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mỗi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nhóm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sơ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đồ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tư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duy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vào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</a:rPr>
              <a:t>giấy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</a:rPr>
              <a:t> A1. </a:t>
            </a: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F3B59799-DE7D-181E-11D3-8CB272F67F5A}"/>
              </a:ext>
            </a:extLst>
          </p:cNvPr>
          <p:cNvSpPr/>
          <p:nvPr/>
        </p:nvSpPr>
        <p:spPr>
          <a:xfrm>
            <a:off x="1738431" y="1988820"/>
            <a:ext cx="8715137" cy="3703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/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Khái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niệm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tập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Biểu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diễn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trên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trục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đối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So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sánh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D9541EEB-C1FC-9040-84E8-F7C00F9BE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2679" y="2944970"/>
            <a:ext cx="3913030" cy="39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3">
            <a:extLst>
              <a:ext uri="{FF2B5EF4-FFF2-40B4-BE49-F238E27FC236}">
                <a16:creationId xmlns:a16="http://schemas.microsoft.com/office/drawing/2014/main" id="{7AB6E243-CFCC-A47D-5DFC-580558AB9C58}"/>
              </a:ext>
            </a:extLst>
          </p:cNvPr>
          <p:cNvSpPr/>
          <p:nvPr/>
        </p:nvSpPr>
        <p:spPr>
          <a:xfrm>
            <a:off x="1763077" y="1899549"/>
            <a:ext cx="8665845" cy="39057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/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 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tắc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vế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tắc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,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8FFAFF-5E0D-FC20-7E4C-2C8C468EB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06700" y="4206734"/>
            <a:ext cx="2460288" cy="19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3">
            <a:extLst>
              <a:ext uri="{FF2B5EF4-FFF2-40B4-BE49-F238E27FC236}">
                <a16:creationId xmlns:a16="http://schemas.microsoft.com/office/drawing/2014/main" id="{57D17785-83DE-BE13-BEB1-468734997B6E}"/>
              </a:ext>
            </a:extLst>
          </p:cNvPr>
          <p:cNvSpPr/>
          <p:nvPr/>
        </p:nvSpPr>
        <p:spPr>
          <a:xfrm>
            <a:off x="1816155" y="1999166"/>
            <a:ext cx="8559690" cy="36793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/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lũy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thừa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mũ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 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lũy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thừa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Lũy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thừa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lũy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Noto Sans Symbols"/>
                <a:cs typeface="Noto Sans Symbols"/>
              </a:rPr>
              <a:t>.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AA50B-B46A-F1D4-6B6C-3849452AC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67965" y="383884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29">
            <a:extLst>
              <a:ext uri="{FF2B5EF4-FFF2-40B4-BE49-F238E27FC236}">
                <a16:creationId xmlns:a16="http://schemas.microsoft.com/office/drawing/2014/main" id="{90B3882D-4175-4E36-7E37-1E516F12641E}"/>
              </a:ext>
            </a:extLst>
          </p:cNvPr>
          <p:cNvSpPr/>
          <p:nvPr/>
        </p:nvSpPr>
        <p:spPr>
          <a:xfrm>
            <a:off x="1386959" y="1840444"/>
            <a:ext cx="9418082" cy="44205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/>
              </a:rPr>
              <a:t>NHÓM 4: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THỨ TỰ THỰC HIỆN CÁC PHÉP TÍNH. 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QUY TẮC DẤU NGOẶC + BIỂU DIỄN THẬP PHÂN 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CỦA SỐ HỮU TỈ</a:t>
            </a:r>
            <a:endParaRPr lang="en-US" sz="2600" b="1" dirty="0">
              <a:solidFill>
                <a:schemeClr val="tx1">
                  <a:lumMod val="50000"/>
                </a:schemeClr>
              </a:solidFill>
              <a:latin typeface="UTM Avo" panose="02040603050506020204" pitchFamily="18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 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tắc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.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.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tuần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Noto Sans Symbols"/>
                <a:cs typeface="Noto Sans Symbols"/>
              </a:rPr>
              <a:t>).</a:t>
            </a:r>
            <a:endParaRPr lang="en-US" sz="2400" dirty="0">
              <a:effectLst/>
              <a:latin typeface="UTM Avo" panose="02040603050506020204" pitchFamily="18"/>
              <a:ea typeface="Noto Sans Symbols"/>
              <a:cs typeface="Noto Sans Symbols"/>
            </a:endParaRPr>
          </a:p>
        </p:txBody>
      </p:sp>
      <p:grpSp>
        <p:nvGrpSpPr>
          <p:cNvPr id="3" name="Google Shape;4058;p32">
            <a:extLst>
              <a:ext uri="{FF2B5EF4-FFF2-40B4-BE49-F238E27FC236}">
                <a16:creationId xmlns:a16="http://schemas.microsoft.com/office/drawing/2014/main" id="{E7C2443F-4DA2-4A87-29EA-C528B35C67E6}"/>
              </a:ext>
            </a:extLst>
          </p:cNvPr>
          <p:cNvGrpSpPr/>
          <p:nvPr/>
        </p:nvGrpSpPr>
        <p:grpSpPr>
          <a:xfrm rot="-733608">
            <a:off x="9710559" y="3764082"/>
            <a:ext cx="751329" cy="573252"/>
            <a:chOff x="16932102" y="3817254"/>
            <a:chExt cx="1502531" cy="1146406"/>
          </a:xfrm>
        </p:grpSpPr>
        <p:sp>
          <p:nvSpPr>
            <p:cNvPr id="4" name="Google Shape;4059;p32">
              <a:extLst>
                <a:ext uri="{FF2B5EF4-FFF2-40B4-BE49-F238E27FC236}">
                  <a16:creationId xmlns:a16="http://schemas.microsoft.com/office/drawing/2014/main" id="{EF4A68CC-B6D1-D416-1DB5-03C94922C926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060;p32">
              <a:extLst>
                <a:ext uri="{FF2B5EF4-FFF2-40B4-BE49-F238E27FC236}">
                  <a16:creationId xmlns:a16="http://schemas.microsoft.com/office/drawing/2014/main" id="{EA924791-5E75-F423-26A7-B47B0841A893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061;p32">
              <a:extLst>
                <a:ext uri="{FF2B5EF4-FFF2-40B4-BE49-F238E27FC236}">
                  <a16:creationId xmlns:a16="http://schemas.microsoft.com/office/drawing/2014/main" id="{D0128D19-F99D-BE14-4F82-1EBF0C8A05FB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28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535" y="2920440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4D624-7970-3C09-AD00-C5E0D30BE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2816" y="3737780"/>
            <a:ext cx="3777352" cy="3777352"/>
          </a:xfrm>
          <a:prstGeom prst="rect">
            <a:avLst/>
          </a:prstGeom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7BFC4656-282A-D68F-74B1-7B3C7F335C1B}"/>
              </a:ext>
            </a:extLst>
          </p:cNvPr>
          <p:cNvSpPr txBox="1"/>
          <p:nvPr/>
        </p:nvSpPr>
        <p:spPr>
          <a:xfrm>
            <a:off x="2129160" y="1707258"/>
            <a:ext cx="77806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a)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Sắp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xếp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các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số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sau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theo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thứ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tự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tăng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2600" i="0" dirty="0" err="1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dần</a:t>
            </a:r>
            <a:r>
              <a:rPr lang="en-US" sz="2600" i="0" dirty="0">
                <a:solidFill>
                  <a:schemeClr val="tx1">
                    <a:lumMod val="50000"/>
                  </a:schemeClr>
                </a:solidFill>
                <a:effectLst/>
                <a:latin typeface="UTM Avo" panose="02040603050506020204" pitchFamily="18"/>
              </a:rPr>
              <a:t>: 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UTM Avo" panose="02040603050506020204" pitchFamily="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5A677AAA-D756-C06D-BDE7-2F2498D5A57B}"/>
                  </a:ext>
                </a:extLst>
              </p:cNvPr>
              <p:cNvSpPr txBox="1"/>
              <p:nvPr/>
            </p:nvSpPr>
            <p:spPr>
              <a:xfrm>
                <a:off x="9428693" y="1563596"/>
                <a:ext cx="1538370" cy="688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0" i="0" smtClean="0">
                        <a:latin typeface="UTM Avo" panose="02040603050506020204" pitchFamily="18"/>
                      </a:rPr>
                      <m:t>0,5;</m:t>
                    </m:r>
                    <m:r>
                      <m:rPr>
                        <m:nor/>
                      </m:rPr>
                      <a:rPr lang="vi-VN" sz="2600" b="0" i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smtClean="0">
                        <a:latin typeface="UTM Avo" panose="02040603050506020204" pitchFamily="18"/>
                      </a:rPr>
                      <m:t>1;</m:t>
                    </m:r>
                    <m:r>
                      <m:rPr>
                        <m:nor/>
                      </m:rPr>
                      <a:rPr lang="vi-VN" sz="2600" b="0" i="0" smtClean="0">
                        <a:latin typeface="UTM Avo" panose="02040603050506020204" pitchFamily="18"/>
                      </a:rPr>
                      <m:t>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latin typeface="UTM Avo" panose="02040603050506020204" pitchFamily="18"/>
                          </a:rPr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latin typeface="UTM Avo" panose="02040603050506020204" pitchFamily="1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latin typeface="UTM Avo" panose="02040603050506020204" pitchFamily="18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5A677AAA-D756-C06D-BDE7-2F2498D5A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693" y="1563596"/>
                <a:ext cx="1538370" cy="688009"/>
              </a:xfrm>
              <a:prstGeom prst="rect">
                <a:avLst/>
              </a:prstGeom>
              <a:blipFill>
                <a:blip r:embed="rId4"/>
                <a:stretch>
                  <a:fillRect r="-12302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6">
                <a:extLst>
                  <a:ext uri="{FF2B5EF4-FFF2-40B4-BE49-F238E27FC236}">
                    <a16:creationId xmlns:a16="http://schemas.microsoft.com/office/drawing/2014/main" id="{0EC1A6BA-2524-1D4D-5562-322AB8833FDD}"/>
                  </a:ext>
                </a:extLst>
              </p:cNvPr>
              <p:cNvSpPr txBox="1"/>
              <p:nvPr/>
            </p:nvSpPr>
            <p:spPr>
              <a:xfrm>
                <a:off x="1686844" y="2725514"/>
                <a:ext cx="8818312" cy="2670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6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mà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0,5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nên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6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0,5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Vậy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sắp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xếp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đã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cho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theo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thứ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tự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tăng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dần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600" b="0" i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6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0,5;</m:t>
                    </m:r>
                    <m:r>
                      <m:rPr>
                        <m:nor/>
                      </m:rPr>
                      <a:rPr lang="vi-VN" sz="2600" b="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6">
                <a:extLst>
                  <a:ext uri="{FF2B5EF4-FFF2-40B4-BE49-F238E27FC236}">
                    <a16:creationId xmlns:a16="http://schemas.microsoft.com/office/drawing/2014/main" id="{0EC1A6BA-2524-1D4D-5562-322AB883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44" y="2725514"/>
                <a:ext cx="8818312" cy="2670539"/>
              </a:xfrm>
              <a:prstGeom prst="rect">
                <a:avLst/>
              </a:prstGeom>
              <a:blipFill>
                <a:blip r:embed="rId5"/>
                <a:stretch>
                  <a:fillRect r="-718" b="-61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7">
            <a:extLst>
              <a:ext uri="{FF2B5EF4-FFF2-40B4-BE49-F238E27FC236}">
                <a16:creationId xmlns:a16="http://schemas.microsoft.com/office/drawing/2014/main" id="{E49BAEE6-BE08-9CA9-F42F-DF3ABFE85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2550" y="4834189"/>
            <a:ext cx="3109209" cy="2023812"/>
          </a:xfrm>
          <a:prstGeom prst="rect">
            <a:avLst/>
          </a:prstGeom>
        </p:spPr>
      </p:pic>
      <p:sp>
        <p:nvSpPr>
          <p:cNvPr id="11" name="Hình chữ nhật: Góc Tròn 16">
            <a:extLst>
              <a:ext uri="{FF2B5EF4-FFF2-40B4-BE49-F238E27FC236}">
                <a16:creationId xmlns:a16="http://schemas.microsoft.com/office/drawing/2014/main" id="{1837FE5D-47B9-8BE9-7DFE-A52EC14DE70A}"/>
              </a:ext>
            </a:extLst>
          </p:cNvPr>
          <p:cNvSpPr/>
          <p:nvPr/>
        </p:nvSpPr>
        <p:spPr>
          <a:xfrm>
            <a:off x="1165860" y="1717686"/>
            <a:ext cx="868809" cy="488304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B9E4D-F4ED-FE2D-AFF7-A0833804CB11}"/>
              </a:ext>
            </a:extLst>
          </p:cNvPr>
          <p:cNvSpPr txBox="1"/>
          <p:nvPr/>
        </p:nvSpPr>
        <p:spPr>
          <a:xfrm>
            <a:off x="5595332" y="2517971"/>
            <a:ext cx="1001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6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83</TotalTime>
  <Words>527</Words>
  <Application>Microsoft Office PowerPoint</Application>
  <PresentationFormat>Widescreen</PresentationFormat>
  <Paragraphs>86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 Light</vt:lpstr>
      <vt:lpstr>Cambria Math</vt:lpstr>
      <vt:lpstr>UTM Avo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 Nguyễn</cp:lastModifiedBy>
  <cp:revision>10</cp:revision>
  <dcterms:created xsi:type="dcterms:W3CDTF">2023-11-28T09:31:40Z</dcterms:created>
  <dcterms:modified xsi:type="dcterms:W3CDTF">2024-01-27T08:26:35Z</dcterms:modified>
</cp:coreProperties>
</file>