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132609" y="3964988"/>
            <a:ext cx="1858977" cy="153847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624158" y="2354189"/>
            <a:ext cx="1207174" cy="1933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875132" y="1109594"/>
            <a:ext cx="1940048" cy="16174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77202" y="1793756"/>
            <a:ext cx="34795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-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“Tiếng 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“vì”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09" y="1000814"/>
            <a:ext cx="7379737" cy="4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2361</Words>
  <Application>Microsoft Office PowerPoint</Application>
  <PresentationFormat>Widescreen</PresentationFormat>
  <Paragraphs>233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Broadway</vt:lpstr>
      <vt:lpstr>Calibri</vt:lpstr>
      <vt:lpstr>Calibri Light</vt:lpstr>
      <vt:lpstr>Cooper Black</vt:lpstr>
      <vt:lpstr>Goudy Stout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150</cp:revision>
  <dcterms:created xsi:type="dcterms:W3CDTF">2022-06-27T23:27:02Z</dcterms:created>
  <dcterms:modified xsi:type="dcterms:W3CDTF">2022-08-27T03:29:44Z</dcterms:modified>
</cp:coreProperties>
</file>