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4"/>
  </p:notesMasterIdLst>
  <p:sldIdLst>
    <p:sldId id="284" r:id="rId5"/>
    <p:sldId id="297" r:id="rId6"/>
    <p:sldId id="324" r:id="rId7"/>
    <p:sldId id="298" r:id="rId8"/>
    <p:sldId id="299" r:id="rId9"/>
    <p:sldId id="300" r:id="rId10"/>
    <p:sldId id="301" r:id="rId11"/>
    <p:sldId id="302" r:id="rId12"/>
    <p:sldId id="305" r:id="rId13"/>
    <p:sldId id="303" r:id="rId14"/>
    <p:sldId id="304" r:id="rId15"/>
    <p:sldId id="306" r:id="rId16"/>
    <p:sldId id="311" r:id="rId17"/>
    <p:sldId id="309" r:id="rId18"/>
    <p:sldId id="308" r:id="rId19"/>
    <p:sldId id="310" r:id="rId20"/>
    <p:sldId id="288" r:id="rId21"/>
    <p:sldId id="312" r:id="rId22"/>
    <p:sldId id="314" r:id="rId23"/>
    <p:sldId id="316" r:id="rId24"/>
    <p:sldId id="317" r:id="rId25"/>
    <p:sldId id="313" r:id="rId26"/>
    <p:sldId id="315" r:id="rId27"/>
    <p:sldId id="318" r:id="rId28"/>
    <p:sldId id="322" r:id="rId29"/>
    <p:sldId id="321" r:id="rId30"/>
    <p:sldId id="320" r:id="rId31"/>
    <p:sldId id="323" r:id="rId32"/>
    <p:sldId id="28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8" userDrawn="1">
          <p15:clr>
            <a:srgbClr val="A4A3A4"/>
          </p15:clr>
        </p15:guide>
        <p15:guide id="2" pos="6216" userDrawn="1">
          <p15:clr>
            <a:srgbClr val="A4A3A4"/>
          </p15:clr>
        </p15:guide>
        <p15:guide id="3" pos="1440" userDrawn="1">
          <p15:clr>
            <a:srgbClr val="A4A3A4"/>
          </p15:clr>
        </p15:guide>
        <p15:guide id="4" orient="horz" pos="2352" userDrawn="1">
          <p15:clr>
            <a:srgbClr val="A4A3A4"/>
          </p15:clr>
        </p15:guide>
        <p15:guide id="5" orient="horz" pos="936" userDrawn="1">
          <p15:clr>
            <a:srgbClr val="A4A3A4"/>
          </p15:clr>
        </p15:guide>
        <p15:guide id="6" pos="3840" userDrawn="1">
          <p15:clr>
            <a:srgbClr val="A4A3A4"/>
          </p15:clr>
        </p15:guide>
        <p15:guide id="7" orient="horz" pos="314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C46A"/>
    <a:srgbClr val="FDE3E8"/>
    <a:srgbClr val="F15574"/>
    <a:srgbClr val="287A4F"/>
    <a:srgbClr val="D4F4EF"/>
    <a:srgbClr val="97EFD3"/>
    <a:srgbClr val="F4EBE8"/>
    <a:srgbClr val="ECC4BF"/>
    <a:srgbClr val="C9ABA7"/>
    <a:srgbClr val="2828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6" autoAdjust="0"/>
    <p:restoredTop sz="94899" autoAdjust="0"/>
  </p:normalViewPr>
  <p:slideViewPr>
    <p:cSldViewPr snapToGrid="0" snapToObjects="1" showGuides="1">
      <p:cViewPr varScale="1">
        <p:scale>
          <a:sx n="70" d="100"/>
          <a:sy n="70" d="100"/>
        </p:scale>
        <p:origin x="144" y="72"/>
      </p:cViewPr>
      <p:guideLst>
        <p:guide orient="horz" pos="528"/>
        <p:guide pos="6216"/>
        <p:guide pos="1440"/>
        <p:guide orient="horz" pos="2352"/>
        <p:guide orient="horz" pos="936"/>
        <p:guide pos="3840"/>
        <p:guide orient="horz" pos="3144"/>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38102F-BFA3-4357-9FA0-3A064E6F1B5A}" type="datetimeFigureOut">
              <a:rPr lang="en-US" smtClean="0"/>
              <a:t>10/21/2024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0D3DFC-11A7-4DDF-8AEE-A5ACE051EBF3}" type="slidenum">
              <a:rPr lang="en-US" smtClean="0"/>
              <a:t>‹#›</a:t>
            </a:fld>
            <a:endParaRPr lang="en-US" dirty="0"/>
          </a:p>
        </p:txBody>
      </p:sp>
    </p:spTree>
    <p:extLst>
      <p:ext uri="{BB962C8B-B14F-4D97-AF65-F5344CB8AC3E}">
        <p14:creationId xmlns:p14="http://schemas.microsoft.com/office/powerpoint/2010/main" val="2403009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4C498F8-038F-427F-BA20-86038CBAEFAA}" type="slidenum">
              <a:rPr lang="en-US" smtClean="0"/>
              <a:t>3</a:t>
            </a:fld>
            <a:endParaRPr lang="en-US"/>
          </a:p>
        </p:txBody>
      </p:sp>
    </p:spTree>
    <p:extLst>
      <p:ext uri="{BB962C8B-B14F-4D97-AF65-F5344CB8AC3E}">
        <p14:creationId xmlns:p14="http://schemas.microsoft.com/office/powerpoint/2010/main" val="1753655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0D3DFC-11A7-4DDF-8AEE-A5ACE051EBF3}" type="slidenum">
              <a:rPr lang="en-US" smtClean="0"/>
              <a:t>25</a:t>
            </a:fld>
            <a:endParaRPr lang="en-US" dirty="0"/>
          </a:p>
        </p:txBody>
      </p:sp>
    </p:spTree>
    <p:extLst>
      <p:ext uri="{BB962C8B-B14F-4D97-AF65-F5344CB8AC3E}">
        <p14:creationId xmlns:p14="http://schemas.microsoft.com/office/powerpoint/2010/main" val="4013345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0D3DFC-11A7-4DDF-8AEE-A5ACE051EBF3}" type="slidenum">
              <a:rPr lang="en-US" smtClean="0"/>
              <a:t>26</a:t>
            </a:fld>
            <a:endParaRPr lang="en-US" dirty="0"/>
          </a:p>
        </p:txBody>
      </p:sp>
    </p:spTree>
    <p:extLst>
      <p:ext uri="{BB962C8B-B14F-4D97-AF65-F5344CB8AC3E}">
        <p14:creationId xmlns:p14="http://schemas.microsoft.com/office/powerpoint/2010/main" val="3016714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0D3DFC-11A7-4DDF-8AEE-A5ACE051EBF3}" type="slidenum">
              <a:rPr lang="en-US" smtClean="0"/>
              <a:t>27</a:t>
            </a:fld>
            <a:endParaRPr lang="en-US" dirty="0"/>
          </a:p>
        </p:txBody>
      </p:sp>
    </p:spTree>
    <p:extLst>
      <p:ext uri="{BB962C8B-B14F-4D97-AF65-F5344CB8AC3E}">
        <p14:creationId xmlns:p14="http://schemas.microsoft.com/office/powerpoint/2010/main" val="2227614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0D3DFC-11A7-4DDF-8AEE-A5ACE051EBF3}" type="slidenum">
              <a:rPr lang="en-US" smtClean="0"/>
              <a:t>28</a:t>
            </a:fld>
            <a:endParaRPr lang="en-US" dirty="0"/>
          </a:p>
        </p:txBody>
      </p:sp>
    </p:spTree>
    <p:extLst>
      <p:ext uri="{BB962C8B-B14F-4D97-AF65-F5344CB8AC3E}">
        <p14:creationId xmlns:p14="http://schemas.microsoft.com/office/powerpoint/2010/main" val="3083655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0D3DFC-11A7-4DDF-8AEE-A5ACE051EBF3}" type="slidenum">
              <a:rPr lang="en-US" smtClean="0"/>
              <a:t>14</a:t>
            </a:fld>
            <a:endParaRPr lang="en-US" dirty="0"/>
          </a:p>
        </p:txBody>
      </p:sp>
    </p:spTree>
    <p:extLst>
      <p:ext uri="{BB962C8B-B14F-4D97-AF65-F5344CB8AC3E}">
        <p14:creationId xmlns:p14="http://schemas.microsoft.com/office/powerpoint/2010/main" val="2053914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0D3DFC-11A7-4DDF-8AEE-A5ACE051EBF3}" type="slidenum">
              <a:rPr lang="en-US" smtClean="0"/>
              <a:t>15</a:t>
            </a:fld>
            <a:endParaRPr lang="en-US" dirty="0"/>
          </a:p>
        </p:txBody>
      </p:sp>
    </p:spTree>
    <p:extLst>
      <p:ext uri="{BB962C8B-B14F-4D97-AF65-F5344CB8AC3E}">
        <p14:creationId xmlns:p14="http://schemas.microsoft.com/office/powerpoint/2010/main" val="2119524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0D3DFC-11A7-4DDF-8AEE-A5ACE051EBF3}" type="slidenum">
              <a:rPr lang="en-US" smtClean="0"/>
              <a:t>16</a:t>
            </a:fld>
            <a:endParaRPr lang="en-US" dirty="0"/>
          </a:p>
        </p:txBody>
      </p:sp>
    </p:spTree>
    <p:extLst>
      <p:ext uri="{BB962C8B-B14F-4D97-AF65-F5344CB8AC3E}">
        <p14:creationId xmlns:p14="http://schemas.microsoft.com/office/powerpoint/2010/main" val="121656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0D3DFC-11A7-4DDF-8AEE-A5ACE051EBF3}" type="slidenum">
              <a:rPr lang="en-US" smtClean="0"/>
              <a:t>19</a:t>
            </a:fld>
            <a:endParaRPr lang="en-US" dirty="0"/>
          </a:p>
        </p:txBody>
      </p:sp>
    </p:spTree>
    <p:extLst>
      <p:ext uri="{BB962C8B-B14F-4D97-AF65-F5344CB8AC3E}">
        <p14:creationId xmlns:p14="http://schemas.microsoft.com/office/powerpoint/2010/main" val="2748554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0D3DFC-11A7-4DDF-8AEE-A5ACE051EBF3}" type="slidenum">
              <a:rPr lang="en-US" smtClean="0"/>
              <a:t>20</a:t>
            </a:fld>
            <a:endParaRPr lang="en-US" dirty="0"/>
          </a:p>
        </p:txBody>
      </p:sp>
    </p:spTree>
    <p:extLst>
      <p:ext uri="{BB962C8B-B14F-4D97-AF65-F5344CB8AC3E}">
        <p14:creationId xmlns:p14="http://schemas.microsoft.com/office/powerpoint/2010/main" val="919820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0D3DFC-11A7-4DDF-8AEE-A5ACE051EBF3}" type="slidenum">
              <a:rPr lang="en-US" smtClean="0"/>
              <a:t>21</a:t>
            </a:fld>
            <a:endParaRPr lang="en-US" dirty="0"/>
          </a:p>
        </p:txBody>
      </p:sp>
    </p:spTree>
    <p:extLst>
      <p:ext uri="{BB962C8B-B14F-4D97-AF65-F5344CB8AC3E}">
        <p14:creationId xmlns:p14="http://schemas.microsoft.com/office/powerpoint/2010/main" val="724647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0D3DFC-11A7-4DDF-8AEE-A5ACE051EBF3}" type="slidenum">
              <a:rPr lang="en-US" smtClean="0"/>
              <a:t>23</a:t>
            </a:fld>
            <a:endParaRPr lang="en-US" dirty="0"/>
          </a:p>
        </p:txBody>
      </p:sp>
    </p:spTree>
    <p:extLst>
      <p:ext uri="{BB962C8B-B14F-4D97-AF65-F5344CB8AC3E}">
        <p14:creationId xmlns:p14="http://schemas.microsoft.com/office/powerpoint/2010/main" val="15519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0D3DFC-11A7-4DDF-8AEE-A5ACE051EBF3}" type="slidenum">
              <a:rPr lang="en-US" smtClean="0"/>
              <a:t>24</a:t>
            </a:fld>
            <a:endParaRPr lang="en-US" dirty="0"/>
          </a:p>
        </p:txBody>
      </p:sp>
    </p:spTree>
    <p:extLst>
      <p:ext uri="{BB962C8B-B14F-4D97-AF65-F5344CB8AC3E}">
        <p14:creationId xmlns:p14="http://schemas.microsoft.com/office/powerpoint/2010/main" val="2693002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2"/>
        </a:solidFill>
        <a:effectLst/>
      </p:bgPr>
    </p:bg>
    <p:spTree>
      <p:nvGrpSpPr>
        <p:cNvPr id="1" name=""/>
        <p:cNvGrpSpPr/>
        <p:nvPr/>
      </p:nvGrpSpPr>
      <p:grpSpPr>
        <a:xfrm>
          <a:off x="0" y="0"/>
          <a:ext cx="0" cy="0"/>
          <a:chOff x="0" y="0"/>
          <a:chExt cx="0" cy="0"/>
        </a:xfrm>
      </p:grpSpPr>
      <p:sp>
        <p:nvSpPr>
          <p:cNvPr id="8" name="Google Shape;327;p33">
            <a:extLst>
              <a:ext uri="{FF2B5EF4-FFF2-40B4-BE49-F238E27FC236}">
                <a16:creationId xmlns:a16="http://schemas.microsoft.com/office/drawing/2014/main" xmlns="" id="{E09AA4F6-9CBF-53A8-8FE8-0BAB0E7DC989}"/>
              </a:ext>
            </a:extLst>
          </p:cNvPr>
          <p:cNvSpPr/>
          <p:nvPr userDrawn="1"/>
        </p:nvSpPr>
        <p:spPr>
          <a:xfrm>
            <a:off x="1062566" y="1161412"/>
            <a:ext cx="10221119" cy="4831742"/>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10" name="Google Shape;328;p33">
            <a:extLst>
              <a:ext uri="{FF2B5EF4-FFF2-40B4-BE49-F238E27FC236}">
                <a16:creationId xmlns:a16="http://schemas.microsoft.com/office/drawing/2014/main" xmlns="" id="{CBE4E0BD-29C0-46EA-4A2D-401DD12AEC12}"/>
              </a:ext>
            </a:extLst>
          </p:cNvPr>
          <p:cNvSpPr/>
          <p:nvPr userDrawn="1"/>
        </p:nvSpPr>
        <p:spPr>
          <a:xfrm>
            <a:off x="858371" y="800100"/>
            <a:ext cx="10221119" cy="4953001"/>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xmlns="" id="{D27EDEC9-86BE-FDB1-3BAE-F5FF0934CA0A}"/>
              </a:ext>
            </a:extLst>
          </p:cNvPr>
          <p:cNvSpPr>
            <a:spLocks noGrp="1"/>
          </p:cNvSpPr>
          <p:nvPr>
            <p:ph type="ctrTitle"/>
          </p:nvPr>
        </p:nvSpPr>
        <p:spPr>
          <a:xfrm>
            <a:off x="1463040" y="2240280"/>
            <a:ext cx="4873752" cy="1709928"/>
          </a:xfrm>
        </p:spPr>
        <p:txBody>
          <a:bodyPr anchor="b">
            <a:noAutofit/>
          </a:bodyPr>
          <a:lstStyle>
            <a:lvl1pPr marL="0" indent="0" algn="l">
              <a:lnSpc>
                <a:spcPct val="90000"/>
              </a:lnSpc>
              <a:defRPr sz="6000"/>
            </a:lvl1pPr>
          </a:lstStyle>
          <a:p>
            <a:r>
              <a:rPr lang="en-US" noProof="0"/>
              <a:t>Click to edit Master title style</a:t>
            </a:r>
          </a:p>
        </p:txBody>
      </p:sp>
      <p:sp>
        <p:nvSpPr>
          <p:cNvPr id="3" name="Subtitle 2">
            <a:extLst>
              <a:ext uri="{FF2B5EF4-FFF2-40B4-BE49-F238E27FC236}">
                <a16:creationId xmlns:a16="http://schemas.microsoft.com/office/drawing/2014/main" xmlns="" id="{61EF6069-AEE4-3455-508E-4B9EE30F0CB8}"/>
              </a:ext>
            </a:extLst>
          </p:cNvPr>
          <p:cNvSpPr>
            <a:spLocks noGrp="1"/>
          </p:cNvSpPr>
          <p:nvPr>
            <p:ph type="subTitle" idx="1"/>
          </p:nvPr>
        </p:nvSpPr>
        <p:spPr>
          <a:xfrm>
            <a:off x="1463040" y="4014216"/>
            <a:ext cx="4873752" cy="630936"/>
          </a:xfrm>
        </p:spPr>
        <p:txBody>
          <a:bodyPr>
            <a:noAutofit/>
          </a:bodyPr>
          <a:lstStyle>
            <a:lvl1pPr marL="54864" indent="0" algn="l">
              <a:lnSpc>
                <a:spcPct val="120000"/>
              </a:lnSpc>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5" name="Picture Placeholder 13">
            <a:extLst>
              <a:ext uri="{FF2B5EF4-FFF2-40B4-BE49-F238E27FC236}">
                <a16:creationId xmlns:a16="http://schemas.microsoft.com/office/drawing/2014/main" xmlns="" id="{BEF410E3-CEC7-640A-C8FD-08419E6C3300}"/>
              </a:ext>
            </a:extLst>
          </p:cNvPr>
          <p:cNvSpPr>
            <a:spLocks noGrp="1"/>
          </p:cNvSpPr>
          <p:nvPr>
            <p:ph type="pic" sz="quarter" idx="10"/>
          </p:nvPr>
        </p:nvSpPr>
        <p:spPr>
          <a:xfrm>
            <a:off x="7246779" y="812292"/>
            <a:ext cx="3834628" cy="4928616"/>
          </a:xfr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800">
                <a:solidFill>
                  <a:schemeClr val="tx1"/>
                </a:solidFill>
              </a:defRPr>
            </a:lvl1pPr>
          </a:lstStyle>
          <a:p>
            <a:pPr marL="0" lvl="0" algn="ctr"/>
            <a:r>
              <a:rPr lang="en-US" noProof="0"/>
              <a:t>Click icon to add picture</a:t>
            </a:r>
          </a:p>
        </p:txBody>
      </p:sp>
    </p:spTree>
    <p:extLst>
      <p:ext uri="{BB962C8B-B14F-4D97-AF65-F5344CB8AC3E}">
        <p14:creationId xmlns:p14="http://schemas.microsoft.com/office/powerpoint/2010/main" val="3797591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meline">
    <p:bg>
      <p:bgPr>
        <a:solidFill>
          <a:schemeClr val="accent3"/>
        </a:solidFill>
        <a:effectLst/>
      </p:bgPr>
    </p:bg>
    <p:spTree>
      <p:nvGrpSpPr>
        <p:cNvPr id="1" name=""/>
        <p:cNvGrpSpPr/>
        <p:nvPr/>
      </p:nvGrpSpPr>
      <p:grpSpPr>
        <a:xfrm>
          <a:off x="0" y="0"/>
          <a:ext cx="0" cy="0"/>
          <a:chOff x="0" y="0"/>
          <a:chExt cx="0" cy="0"/>
        </a:xfrm>
      </p:grpSpPr>
      <p:sp>
        <p:nvSpPr>
          <p:cNvPr id="8" name="Google Shape;1251;p56">
            <a:extLst>
              <a:ext uri="{FF2B5EF4-FFF2-40B4-BE49-F238E27FC236}">
                <a16:creationId xmlns:a16="http://schemas.microsoft.com/office/drawing/2014/main" xmlns="" id="{5240ABBF-9F6E-51C2-3600-798F3A8C4868}"/>
              </a:ext>
            </a:extLst>
          </p:cNvPr>
          <p:cNvSpPr/>
          <p:nvPr userDrawn="1"/>
        </p:nvSpPr>
        <p:spPr>
          <a:xfrm>
            <a:off x="547230" y="1944086"/>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0" name="Google Shape;1251;p56">
            <a:extLst>
              <a:ext uri="{FF2B5EF4-FFF2-40B4-BE49-F238E27FC236}">
                <a16:creationId xmlns:a16="http://schemas.microsoft.com/office/drawing/2014/main" xmlns="" id="{724FD7F3-2232-7463-6613-3EF2344BD063}"/>
              </a:ext>
            </a:extLst>
          </p:cNvPr>
          <p:cNvSpPr/>
          <p:nvPr userDrawn="1"/>
        </p:nvSpPr>
        <p:spPr>
          <a:xfrm>
            <a:off x="4922989" y="1946963"/>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2" name="Google Shape;1251;p56">
            <a:extLst>
              <a:ext uri="{FF2B5EF4-FFF2-40B4-BE49-F238E27FC236}">
                <a16:creationId xmlns:a16="http://schemas.microsoft.com/office/drawing/2014/main" xmlns="" id="{234E24BE-6EC9-C62B-1B5F-EBE5C279EF38}"/>
              </a:ext>
            </a:extLst>
          </p:cNvPr>
          <p:cNvSpPr/>
          <p:nvPr userDrawn="1"/>
        </p:nvSpPr>
        <p:spPr>
          <a:xfrm>
            <a:off x="9225456" y="1924776"/>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4" name="Google Shape;1251;p56">
            <a:extLst>
              <a:ext uri="{FF2B5EF4-FFF2-40B4-BE49-F238E27FC236}">
                <a16:creationId xmlns:a16="http://schemas.microsoft.com/office/drawing/2014/main" xmlns="" id="{F4987345-5BC3-6B09-35D1-118625B93B26}"/>
              </a:ext>
            </a:extLst>
          </p:cNvPr>
          <p:cNvSpPr/>
          <p:nvPr userDrawn="1"/>
        </p:nvSpPr>
        <p:spPr>
          <a:xfrm>
            <a:off x="2798649" y="3902220"/>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6" name="Google Shape;1251;p56">
            <a:extLst>
              <a:ext uri="{FF2B5EF4-FFF2-40B4-BE49-F238E27FC236}">
                <a16:creationId xmlns:a16="http://schemas.microsoft.com/office/drawing/2014/main" xmlns="" id="{D24F97D8-E25C-583D-72FF-A9AD2A77A71F}"/>
              </a:ext>
            </a:extLst>
          </p:cNvPr>
          <p:cNvSpPr/>
          <p:nvPr userDrawn="1"/>
        </p:nvSpPr>
        <p:spPr>
          <a:xfrm>
            <a:off x="7156227" y="3880033"/>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xmlns="" id="{BF01426A-0740-2EB9-FC34-9C043459357E}"/>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
        <p:nvSpPr>
          <p:cNvPr id="36" name="Text Placeholder 35">
            <a:extLst>
              <a:ext uri="{FF2B5EF4-FFF2-40B4-BE49-F238E27FC236}">
                <a16:creationId xmlns:a16="http://schemas.microsoft.com/office/drawing/2014/main" xmlns="" id="{C96B6B23-01AB-14E3-6F7D-14E56C8F7FB4}"/>
              </a:ext>
            </a:extLst>
          </p:cNvPr>
          <p:cNvSpPr>
            <a:spLocks noGrp="1"/>
          </p:cNvSpPr>
          <p:nvPr>
            <p:ph type="body" sz="quarter" idx="13"/>
          </p:nvPr>
        </p:nvSpPr>
        <p:spPr>
          <a:xfrm>
            <a:off x="458788" y="1836534"/>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p>
          <a:p>
            <a:pPr lvl="1"/>
            <a:r>
              <a:rPr lang="en-US" noProof="0"/>
              <a:t>Second level</a:t>
            </a:r>
          </a:p>
        </p:txBody>
      </p:sp>
      <p:sp>
        <p:nvSpPr>
          <p:cNvPr id="40" name="Text Placeholder 35">
            <a:extLst>
              <a:ext uri="{FF2B5EF4-FFF2-40B4-BE49-F238E27FC236}">
                <a16:creationId xmlns:a16="http://schemas.microsoft.com/office/drawing/2014/main" xmlns="" id="{B5D9C006-6816-1398-2752-53296B2275E9}"/>
              </a:ext>
            </a:extLst>
          </p:cNvPr>
          <p:cNvSpPr>
            <a:spLocks noGrp="1"/>
          </p:cNvSpPr>
          <p:nvPr>
            <p:ph type="body" sz="quarter" idx="15"/>
          </p:nvPr>
        </p:nvSpPr>
        <p:spPr>
          <a:xfrm>
            <a:off x="4844975" y="1836534"/>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p>
          <a:p>
            <a:pPr lvl="1"/>
            <a:r>
              <a:rPr lang="en-US" noProof="0"/>
              <a:t>Second level</a:t>
            </a:r>
          </a:p>
        </p:txBody>
      </p:sp>
      <p:sp>
        <p:nvSpPr>
          <p:cNvPr id="43" name="Text Placeholder 35">
            <a:extLst>
              <a:ext uri="{FF2B5EF4-FFF2-40B4-BE49-F238E27FC236}">
                <a16:creationId xmlns:a16="http://schemas.microsoft.com/office/drawing/2014/main" xmlns="" id="{5C67F012-5EC1-3C44-2545-C90EFB6C7AA3}"/>
              </a:ext>
            </a:extLst>
          </p:cNvPr>
          <p:cNvSpPr>
            <a:spLocks noGrp="1"/>
          </p:cNvSpPr>
          <p:nvPr>
            <p:ph type="body" sz="quarter" idx="17"/>
          </p:nvPr>
        </p:nvSpPr>
        <p:spPr>
          <a:xfrm>
            <a:off x="9137214" y="1836534"/>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p>
          <a:p>
            <a:pPr lvl="1"/>
            <a:r>
              <a:rPr lang="en-US" noProof="0"/>
              <a:t>Second level</a:t>
            </a:r>
          </a:p>
        </p:txBody>
      </p:sp>
      <p:sp>
        <p:nvSpPr>
          <p:cNvPr id="39" name="Text Placeholder 35">
            <a:extLst>
              <a:ext uri="{FF2B5EF4-FFF2-40B4-BE49-F238E27FC236}">
                <a16:creationId xmlns:a16="http://schemas.microsoft.com/office/drawing/2014/main" xmlns="" id="{84C1F7B9-544F-1D65-F30E-22B977B0EA42}"/>
              </a:ext>
            </a:extLst>
          </p:cNvPr>
          <p:cNvSpPr>
            <a:spLocks noGrp="1"/>
          </p:cNvSpPr>
          <p:nvPr>
            <p:ph type="body" sz="quarter" idx="14"/>
          </p:nvPr>
        </p:nvSpPr>
        <p:spPr>
          <a:xfrm>
            <a:off x="2710407" y="3813978"/>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p>
          <a:p>
            <a:pPr lvl="1"/>
            <a:r>
              <a:rPr lang="en-US" noProof="0"/>
              <a:t>Second level</a:t>
            </a:r>
          </a:p>
        </p:txBody>
      </p:sp>
      <p:sp>
        <p:nvSpPr>
          <p:cNvPr id="41" name="Text Placeholder 35">
            <a:extLst>
              <a:ext uri="{FF2B5EF4-FFF2-40B4-BE49-F238E27FC236}">
                <a16:creationId xmlns:a16="http://schemas.microsoft.com/office/drawing/2014/main" xmlns="" id="{F0785379-F700-62B9-BF17-703A87E29891}"/>
              </a:ext>
            </a:extLst>
          </p:cNvPr>
          <p:cNvSpPr>
            <a:spLocks noGrp="1"/>
          </p:cNvSpPr>
          <p:nvPr>
            <p:ph type="body" sz="quarter" idx="16"/>
          </p:nvPr>
        </p:nvSpPr>
        <p:spPr>
          <a:xfrm>
            <a:off x="7067985" y="3813978"/>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2266006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5"/>
        </a:solidFill>
        <a:effectLst/>
      </p:bgPr>
    </p:bg>
    <p:spTree>
      <p:nvGrpSpPr>
        <p:cNvPr id="1" name=""/>
        <p:cNvGrpSpPr/>
        <p:nvPr/>
      </p:nvGrpSpPr>
      <p:grpSpPr>
        <a:xfrm>
          <a:off x="0" y="0"/>
          <a:ext cx="0" cy="0"/>
          <a:chOff x="0" y="0"/>
          <a:chExt cx="0" cy="0"/>
        </a:xfrm>
      </p:grpSpPr>
      <p:sp>
        <p:nvSpPr>
          <p:cNvPr id="11" name="Google Shape;634;p42">
            <a:extLst>
              <a:ext uri="{FF2B5EF4-FFF2-40B4-BE49-F238E27FC236}">
                <a16:creationId xmlns:a16="http://schemas.microsoft.com/office/drawing/2014/main" xmlns="" id="{8B24251C-09A2-7EC7-D81E-7B4EC1A6C8FB}"/>
              </a:ext>
            </a:extLst>
          </p:cNvPr>
          <p:cNvSpPr/>
          <p:nvPr userDrawn="1"/>
        </p:nvSpPr>
        <p:spPr>
          <a:xfrm>
            <a:off x="1043969" y="2096168"/>
            <a:ext cx="10271731" cy="1505316"/>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3" name="Google Shape;634;p42">
            <a:extLst>
              <a:ext uri="{FF2B5EF4-FFF2-40B4-BE49-F238E27FC236}">
                <a16:creationId xmlns:a16="http://schemas.microsoft.com/office/drawing/2014/main" xmlns="" id="{7095FC12-1305-9C50-D9A9-1BA4392374E6}"/>
              </a:ext>
            </a:extLst>
          </p:cNvPr>
          <p:cNvSpPr/>
          <p:nvPr userDrawn="1"/>
        </p:nvSpPr>
        <p:spPr>
          <a:xfrm>
            <a:off x="1043969" y="4160972"/>
            <a:ext cx="10271731" cy="1505316"/>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3" name="Title 22">
            <a:extLst>
              <a:ext uri="{FF2B5EF4-FFF2-40B4-BE49-F238E27FC236}">
                <a16:creationId xmlns:a16="http://schemas.microsoft.com/office/drawing/2014/main" xmlns="" id="{AA325A5B-8E43-DA35-85DE-66DB81C5F5AD}"/>
              </a:ext>
            </a:extLst>
          </p:cNvPr>
          <p:cNvSpPr>
            <a:spLocks noGrp="1"/>
          </p:cNvSpPr>
          <p:nvPr>
            <p:ph type="title"/>
          </p:nvPr>
        </p:nvSpPr>
        <p:spPr/>
        <p:txBody>
          <a:bodyPr/>
          <a:lstStyle/>
          <a:p>
            <a:r>
              <a:rPr lang="en-US" noProof="0"/>
              <a:t>Click to edit Master title style</a:t>
            </a:r>
          </a:p>
        </p:txBody>
      </p:sp>
      <p:sp>
        <p:nvSpPr>
          <p:cNvPr id="21" name="Text Placeholder 2">
            <a:extLst>
              <a:ext uri="{FF2B5EF4-FFF2-40B4-BE49-F238E27FC236}">
                <a16:creationId xmlns:a16="http://schemas.microsoft.com/office/drawing/2014/main" xmlns="" id="{BCA26A7E-435E-AFBA-FECA-047481A83CB8}"/>
              </a:ext>
            </a:extLst>
          </p:cNvPr>
          <p:cNvSpPr>
            <a:spLocks noGrp="1"/>
          </p:cNvSpPr>
          <p:nvPr>
            <p:ph type="body" idx="1"/>
          </p:nvPr>
        </p:nvSpPr>
        <p:spPr>
          <a:xfrm>
            <a:off x="892795" y="1920319"/>
            <a:ext cx="10268712" cy="1505315"/>
          </a:xfrm>
          <a:solidFill>
            <a:schemeClr val="accent5"/>
          </a:solidFill>
          <a:ln w="25400">
            <a:solidFill>
              <a:schemeClr val="dk1"/>
            </a:solidFill>
          </a:ln>
        </p:spPr>
        <p:txBody>
          <a:bodyPr lIns="896112" rIns="6492240" anchor="ctr"/>
          <a:lstStyle>
            <a:lvl1pPr marL="0" indent="0">
              <a:lnSpc>
                <a:spcPct val="120000"/>
              </a:lnSpc>
              <a:spcBef>
                <a:spcPts val="0"/>
              </a:spcBef>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a:extLst>
              <a:ext uri="{FF2B5EF4-FFF2-40B4-BE49-F238E27FC236}">
                <a16:creationId xmlns:a16="http://schemas.microsoft.com/office/drawing/2014/main" xmlns="" id="{4A82CD3C-84E1-013B-FEDD-5B4008CD2B33}"/>
              </a:ext>
            </a:extLst>
          </p:cNvPr>
          <p:cNvSpPr>
            <a:spLocks noGrp="1"/>
          </p:cNvSpPr>
          <p:nvPr>
            <p:ph sz="half" idx="2"/>
          </p:nvPr>
        </p:nvSpPr>
        <p:spPr>
          <a:xfrm>
            <a:off x="4645152" y="2007884"/>
            <a:ext cx="6408671" cy="1330189"/>
          </a:xfrm>
        </p:spPr>
        <p:txBody>
          <a:bodyPr anchor="ctr"/>
          <a:lstStyle>
            <a:lvl1pPr marL="0" indent="-137160">
              <a:lnSpc>
                <a:spcPct val="100000"/>
              </a:lnSpc>
              <a:spcBef>
                <a:spcPts val="0"/>
              </a:spcBef>
              <a:buSzPct val="50000"/>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22" name="Text Placeholder 4">
            <a:extLst>
              <a:ext uri="{FF2B5EF4-FFF2-40B4-BE49-F238E27FC236}">
                <a16:creationId xmlns:a16="http://schemas.microsoft.com/office/drawing/2014/main" xmlns="" id="{42E5F6B0-4BF8-B61C-19DC-44EADF2C6A3E}"/>
              </a:ext>
            </a:extLst>
          </p:cNvPr>
          <p:cNvSpPr>
            <a:spLocks noGrp="1"/>
          </p:cNvSpPr>
          <p:nvPr>
            <p:ph type="body" sz="quarter" idx="3"/>
          </p:nvPr>
        </p:nvSpPr>
        <p:spPr>
          <a:xfrm>
            <a:off x="892795" y="4005858"/>
            <a:ext cx="10268712" cy="1505315"/>
          </a:xfrm>
          <a:solidFill>
            <a:schemeClr val="accent5"/>
          </a:solidFill>
          <a:ln w="25400">
            <a:solidFill>
              <a:schemeClr val="dk1"/>
            </a:solidFill>
          </a:ln>
        </p:spPr>
        <p:txBody>
          <a:bodyPr lIns="896112" rIns="6492240" anchor="ctr"/>
          <a:lstStyle>
            <a:lvl1pPr marL="0" indent="0">
              <a:lnSpc>
                <a:spcPct val="120000"/>
              </a:lnSpc>
              <a:spcBef>
                <a:spcPts val="0"/>
              </a:spcBef>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0" name="Content Placeholder 3">
            <a:extLst>
              <a:ext uri="{FF2B5EF4-FFF2-40B4-BE49-F238E27FC236}">
                <a16:creationId xmlns:a16="http://schemas.microsoft.com/office/drawing/2014/main" xmlns="" id="{710FDC74-97A7-7CF9-8479-7DF70FE009C4}"/>
              </a:ext>
            </a:extLst>
          </p:cNvPr>
          <p:cNvSpPr>
            <a:spLocks noGrp="1"/>
          </p:cNvSpPr>
          <p:nvPr>
            <p:ph sz="half" idx="13"/>
          </p:nvPr>
        </p:nvSpPr>
        <p:spPr>
          <a:xfrm>
            <a:off x="4645152" y="4093420"/>
            <a:ext cx="6408671" cy="1330189"/>
          </a:xfrm>
        </p:spPr>
        <p:txBody>
          <a:bodyPr anchor="ctr"/>
          <a:lstStyle>
            <a:lvl1pPr marL="0" indent="-137160">
              <a:lnSpc>
                <a:spcPct val="100000"/>
              </a:lnSpc>
              <a:spcBef>
                <a:spcPts val="0"/>
              </a:spcBef>
              <a:buSzPct val="50000"/>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9" name="Slide Number Placeholder 8">
            <a:extLst>
              <a:ext uri="{FF2B5EF4-FFF2-40B4-BE49-F238E27FC236}">
                <a16:creationId xmlns:a16="http://schemas.microsoft.com/office/drawing/2014/main" xmlns="" id="{7EA9E27A-A5B9-7554-B03C-977DD0697109}"/>
              </a:ext>
            </a:extLst>
          </p:cNvPr>
          <p:cNvSpPr>
            <a:spLocks noGrp="1"/>
          </p:cNvSpPr>
          <p:nvPr>
            <p:ph type="sldNum" sz="quarter" idx="12"/>
          </p:nvPr>
        </p:nvSpPr>
        <p:spPr/>
        <p:txBody>
          <a:bodyPr/>
          <a:lstStyle/>
          <a:p>
            <a:fld id="{8D0AFDD5-844D-364D-8AEC-50CF4D36D55D}" type="slidenum">
              <a:rPr lang="en-US" noProof="0" smtClean="0"/>
              <a:t>‹#›</a:t>
            </a:fld>
            <a:endParaRPr lang="en-US" noProof="0"/>
          </a:p>
        </p:txBody>
      </p:sp>
      <p:sp>
        <p:nvSpPr>
          <p:cNvPr id="8" name="Footer Placeholder 7">
            <a:extLst>
              <a:ext uri="{FF2B5EF4-FFF2-40B4-BE49-F238E27FC236}">
                <a16:creationId xmlns:a16="http://schemas.microsoft.com/office/drawing/2014/main" xmlns="" id="{10B2D671-9FA9-57ED-C5BB-EF64BEB1363E}"/>
              </a:ext>
            </a:extLst>
          </p:cNvPr>
          <p:cNvSpPr>
            <a:spLocks noGrp="1"/>
          </p:cNvSpPr>
          <p:nvPr>
            <p:ph type="ftr" sz="quarter" idx="11"/>
          </p:nvPr>
        </p:nvSpPr>
        <p:spPr/>
        <p:txBody>
          <a:bodyPr/>
          <a:lstStyle/>
          <a:p>
            <a:r>
              <a:rPr lang="en-US" noProof="0"/>
              <a:t>Presentation title</a:t>
            </a:r>
          </a:p>
        </p:txBody>
      </p:sp>
      <p:sp>
        <p:nvSpPr>
          <p:cNvPr id="7" name="Date Placeholder 6">
            <a:extLst>
              <a:ext uri="{FF2B5EF4-FFF2-40B4-BE49-F238E27FC236}">
                <a16:creationId xmlns:a16="http://schemas.microsoft.com/office/drawing/2014/main" xmlns="" id="{ECF944D9-3F95-D788-A7A5-9C541DBDEF9F}"/>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4278057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4CB1F4-E4E2-E27F-87D0-6DFE6637592C}"/>
              </a:ext>
            </a:extLst>
          </p:cNvPr>
          <p:cNvSpPr>
            <a:spLocks noGrp="1"/>
          </p:cNvSpPr>
          <p:nvPr>
            <p:ph type="title"/>
          </p:nvPr>
        </p:nvSpPr>
        <p:spPr/>
        <p:txBody>
          <a:bodyPr/>
          <a:lstStyle/>
          <a:p>
            <a:r>
              <a:rPr lang="en-US" noProof="0"/>
              <a:t>Click to edit Master title style</a:t>
            </a:r>
          </a:p>
        </p:txBody>
      </p:sp>
      <p:sp>
        <p:nvSpPr>
          <p:cNvPr id="7" name="Google Shape;1148;p53">
            <a:extLst>
              <a:ext uri="{FF2B5EF4-FFF2-40B4-BE49-F238E27FC236}">
                <a16:creationId xmlns:a16="http://schemas.microsoft.com/office/drawing/2014/main" xmlns="" id="{D76333E0-FAE0-3B63-28EE-BA834131593C}"/>
              </a:ext>
            </a:extLst>
          </p:cNvPr>
          <p:cNvSpPr/>
          <p:nvPr userDrawn="1"/>
        </p:nvSpPr>
        <p:spPr>
          <a:xfrm>
            <a:off x="6481182" y="2106081"/>
            <a:ext cx="5056632"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1" name="Google Shape;1148;p53">
            <a:extLst>
              <a:ext uri="{FF2B5EF4-FFF2-40B4-BE49-F238E27FC236}">
                <a16:creationId xmlns:a16="http://schemas.microsoft.com/office/drawing/2014/main" xmlns="" id="{B21F23CA-8996-2ED3-865E-9CBB7B3DEF01}"/>
              </a:ext>
            </a:extLst>
          </p:cNvPr>
          <p:cNvSpPr/>
          <p:nvPr userDrawn="1"/>
        </p:nvSpPr>
        <p:spPr>
          <a:xfrm>
            <a:off x="808072" y="2106081"/>
            <a:ext cx="5054248"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8" name="Text Placeholder 24">
            <a:extLst>
              <a:ext uri="{FF2B5EF4-FFF2-40B4-BE49-F238E27FC236}">
                <a16:creationId xmlns:a16="http://schemas.microsoft.com/office/drawing/2014/main" xmlns="" id="{BF16B1C6-54F0-43B5-701B-5ACB9DB37B75}"/>
              </a:ext>
            </a:extLst>
          </p:cNvPr>
          <p:cNvSpPr>
            <a:spLocks noGrp="1"/>
          </p:cNvSpPr>
          <p:nvPr>
            <p:ph type="body" sz="quarter" idx="14"/>
          </p:nvPr>
        </p:nvSpPr>
        <p:spPr>
          <a:xfrm>
            <a:off x="685800" y="1956816"/>
            <a:ext cx="5048882"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p>
        </p:txBody>
      </p:sp>
      <p:sp>
        <p:nvSpPr>
          <p:cNvPr id="21" name="Content Placeholder 3">
            <a:extLst>
              <a:ext uri="{FF2B5EF4-FFF2-40B4-BE49-F238E27FC236}">
                <a16:creationId xmlns:a16="http://schemas.microsoft.com/office/drawing/2014/main" xmlns="" id="{86A122E7-1CF8-0AB9-3407-6E725320DC62}"/>
              </a:ext>
            </a:extLst>
          </p:cNvPr>
          <p:cNvSpPr>
            <a:spLocks noGrp="1"/>
          </p:cNvSpPr>
          <p:nvPr>
            <p:ph sz="half" idx="2"/>
          </p:nvPr>
        </p:nvSpPr>
        <p:spPr>
          <a:xfrm>
            <a:off x="932688" y="2944368"/>
            <a:ext cx="4604512"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20" name="Text Placeholder 24">
            <a:extLst>
              <a:ext uri="{FF2B5EF4-FFF2-40B4-BE49-F238E27FC236}">
                <a16:creationId xmlns:a16="http://schemas.microsoft.com/office/drawing/2014/main" xmlns="" id="{F5C0C473-4EA8-206C-EDC5-DAF92DC87E7B}"/>
              </a:ext>
            </a:extLst>
          </p:cNvPr>
          <p:cNvSpPr>
            <a:spLocks noGrp="1"/>
          </p:cNvSpPr>
          <p:nvPr>
            <p:ph type="body" sz="quarter" idx="19"/>
          </p:nvPr>
        </p:nvSpPr>
        <p:spPr>
          <a:xfrm>
            <a:off x="6358128" y="1956816"/>
            <a:ext cx="5047488"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p>
        </p:txBody>
      </p:sp>
      <p:sp>
        <p:nvSpPr>
          <p:cNvPr id="23" name="Content Placeholder 3">
            <a:extLst>
              <a:ext uri="{FF2B5EF4-FFF2-40B4-BE49-F238E27FC236}">
                <a16:creationId xmlns:a16="http://schemas.microsoft.com/office/drawing/2014/main" xmlns="" id="{E3B2BF64-243E-E09B-24DD-86574712A72C}"/>
              </a:ext>
            </a:extLst>
          </p:cNvPr>
          <p:cNvSpPr>
            <a:spLocks noGrp="1"/>
          </p:cNvSpPr>
          <p:nvPr>
            <p:ph sz="half" idx="20"/>
          </p:nvPr>
        </p:nvSpPr>
        <p:spPr>
          <a:xfrm>
            <a:off x="6600154" y="2944368"/>
            <a:ext cx="4608576"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5" name="Slide Number Placeholder 4">
            <a:extLst>
              <a:ext uri="{FF2B5EF4-FFF2-40B4-BE49-F238E27FC236}">
                <a16:creationId xmlns:a16="http://schemas.microsoft.com/office/drawing/2014/main" xmlns="" id="{3A18DB23-E349-DF43-8126-A1F21B8C33C6}"/>
              </a:ext>
            </a:extLst>
          </p:cNvPr>
          <p:cNvSpPr>
            <a:spLocks noGrp="1"/>
          </p:cNvSpPr>
          <p:nvPr>
            <p:ph type="sldNum" sz="quarter" idx="12"/>
          </p:nvPr>
        </p:nvSpPr>
        <p:spPr/>
        <p:txBody>
          <a:bodyPr/>
          <a:lstStyle/>
          <a:p>
            <a:fld id="{8D0AFDD5-844D-364D-8AEC-50CF4D36D55D}" type="slidenum">
              <a:rPr lang="en-US" noProof="0" smtClean="0"/>
              <a:pPr/>
              <a:t>‹#›</a:t>
            </a:fld>
            <a:endParaRPr lang="en-US" noProof="0"/>
          </a:p>
        </p:txBody>
      </p:sp>
      <p:sp>
        <p:nvSpPr>
          <p:cNvPr id="4" name="Footer Placeholder 3">
            <a:extLst>
              <a:ext uri="{FF2B5EF4-FFF2-40B4-BE49-F238E27FC236}">
                <a16:creationId xmlns:a16="http://schemas.microsoft.com/office/drawing/2014/main" xmlns="" id="{46774F0D-57B5-C6EE-016C-501DC8D7E4F7}"/>
              </a:ext>
            </a:extLst>
          </p:cNvPr>
          <p:cNvSpPr>
            <a:spLocks noGrp="1"/>
          </p:cNvSpPr>
          <p:nvPr>
            <p:ph type="ftr" sz="quarter" idx="11"/>
          </p:nvPr>
        </p:nvSpPr>
        <p:spPr/>
        <p:txBody>
          <a:bodyPr/>
          <a:lstStyle/>
          <a:p>
            <a:r>
              <a:rPr lang="en-US" noProof="0"/>
              <a:t>Presentation title</a:t>
            </a:r>
          </a:p>
        </p:txBody>
      </p:sp>
      <p:sp>
        <p:nvSpPr>
          <p:cNvPr id="3" name="Date Placeholder 2">
            <a:extLst>
              <a:ext uri="{FF2B5EF4-FFF2-40B4-BE49-F238E27FC236}">
                <a16:creationId xmlns:a16="http://schemas.microsoft.com/office/drawing/2014/main" xmlns="" id="{5DF0D283-938B-8E26-1C43-DC3AD65091BF}"/>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4189090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4CB1F4-E4E2-E27F-87D0-6DFE6637592C}"/>
              </a:ext>
            </a:extLst>
          </p:cNvPr>
          <p:cNvSpPr>
            <a:spLocks noGrp="1"/>
          </p:cNvSpPr>
          <p:nvPr>
            <p:ph type="title"/>
          </p:nvPr>
        </p:nvSpPr>
        <p:spPr/>
        <p:txBody>
          <a:bodyPr/>
          <a:lstStyle/>
          <a:p>
            <a:r>
              <a:rPr lang="en-US" noProof="0"/>
              <a:t>Click to edit Master title style</a:t>
            </a:r>
          </a:p>
        </p:txBody>
      </p:sp>
      <p:sp>
        <p:nvSpPr>
          <p:cNvPr id="7" name="Google Shape;1148;p53">
            <a:extLst>
              <a:ext uri="{FF2B5EF4-FFF2-40B4-BE49-F238E27FC236}">
                <a16:creationId xmlns:a16="http://schemas.microsoft.com/office/drawing/2014/main" xmlns="" id="{D76333E0-FAE0-3B63-28EE-BA834131593C}"/>
              </a:ext>
            </a:extLst>
          </p:cNvPr>
          <p:cNvSpPr/>
          <p:nvPr userDrawn="1"/>
        </p:nvSpPr>
        <p:spPr>
          <a:xfrm>
            <a:off x="8370942" y="2106081"/>
            <a:ext cx="3249570"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9" name="Google Shape;1148;p53">
            <a:extLst>
              <a:ext uri="{FF2B5EF4-FFF2-40B4-BE49-F238E27FC236}">
                <a16:creationId xmlns:a16="http://schemas.microsoft.com/office/drawing/2014/main" xmlns="" id="{1BF10461-2A6D-BD12-B1D7-5A73DDD367A8}"/>
              </a:ext>
            </a:extLst>
          </p:cNvPr>
          <p:cNvSpPr/>
          <p:nvPr userDrawn="1"/>
        </p:nvSpPr>
        <p:spPr>
          <a:xfrm>
            <a:off x="4599233" y="2106081"/>
            <a:ext cx="3249570"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1" name="Google Shape;1148;p53">
            <a:extLst>
              <a:ext uri="{FF2B5EF4-FFF2-40B4-BE49-F238E27FC236}">
                <a16:creationId xmlns:a16="http://schemas.microsoft.com/office/drawing/2014/main" xmlns="" id="{B21F23CA-8996-2ED3-865E-9CBB7B3DEF01}"/>
              </a:ext>
            </a:extLst>
          </p:cNvPr>
          <p:cNvSpPr/>
          <p:nvPr userDrawn="1"/>
        </p:nvSpPr>
        <p:spPr>
          <a:xfrm>
            <a:off x="808072" y="2106081"/>
            <a:ext cx="3249570"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8" name="Text Placeholder 24">
            <a:extLst>
              <a:ext uri="{FF2B5EF4-FFF2-40B4-BE49-F238E27FC236}">
                <a16:creationId xmlns:a16="http://schemas.microsoft.com/office/drawing/2014/main" xmlns="" id="{BF16B1C6-54F0-43B5-701B-5ACB9DB37B75}"/>
              </a:ext>
            </a:extLst>
          </p:cNvPr>
          <p:cNvSpPr>
            <a:spLocks noGrp="1"/>
          </p:cNvSpPr>
          <p:nvPr>
            <p:ph type="body" sz="quarter" idx="14"/>
          </p:nvPr>
        </p:nvSpPr>
        <p:spPr>
          <a:xfrm>
            <a:off x="685800" y="1956816"/>
            <a:ext cx="3246120"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p>
        </p:txBody>
      </p:sp>
      <p:sp>
        <p:nvSpPr>
          <p:cNvPr id="21" name="Content Placeholder 3">
            <a:extLst>
              <a:ext uri="{FF2B5EF4-FFF2-40B4-BE49-F238E27FC236}">
                <a16:creationId xmlns:a16="http://schemas.microsoft.com/office/drawing/2014/main" xmlns="" id="{86A122E7-1CF8-0AB9-3407-6E725320DC62}"/>
              </a:ext>
            </a:extLst>
          </p:cNvPr>
          <p:cNvSpPr>
            <a:spLocks noGrp="1"/>
          </p:cNvSpPr>
          <p:nvPr>
            <p:ph sz="half" idx="2"/>
          </p:nvPr>
        </p:nvSpPr>
        <p:spPr>
          <a:xfrm>
            <a:off x="932688" y="2944368"/>
            <a:ext cx="2743200"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19" name="Text Placeholder 24">
            <a:extLst>
              <a:ext uri="{FF2B5EF4-FFF2-40B4-BE49-F238E27FC236}">
                <a16:creationId xmlns:a16="http://schemas.microsoft.com/office/drawing/2014/main" xmlns="" id="{9B6C5E12-67C8-B5AA-FC61-A40F6C388F8B}"/>
              </a:ext>
            </a:extLst>
          </p:cNvPr>
          <p:cNvSpPr>
            <a:spLocks noGrp="1"/>
          </p:cNvSpPr>
          <p:nvPr>
            <p:ph type="body" sz="quarter" idx="16"/>
          </p:nvPr>
        </p:nvSpPr>
        <p:spPr>
          <a:xfrm>
            <a:off x="4480560" y="1956816"/>
            <a:ext cx="3246120"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p>
        </p:txBody>
      </p:sp>
      <p:sp>
        <p:nvSpPr>
          <p:cNvPr id="22" name="Content Placeholder 3">
            <a:extLst>
              <a:ext uri="{FF2B5EF4-FFF2-40B4-BE49-F238E27FC236}">
                <a16:creationId xmlns:a16="http://schemas.microsoft.com/office/drawing/2014/main" xmlns="" id="{92BD99C3-C1A1-E89B-FB77-6221D2FBE9A6}"/>
              </a:ext>
            </a:extLst>
          </p:cNvPr>
          <p:cNvSpPr>
            <a:spLocks noGrp="1"/>
          </p:cNvSpPr>
          <p:nvPr>
            <p:ph sz="half" idx="13"/>
          </p:nvPr>
        </p:nvSpPr>
        <p:spPr>
          <a:xfrm>
            <a:off x="4715873" y="2944368"/>
            <a:ext cx="2743200"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20" name="Text Placeholder 24">
            <a:extLst>
              <a:ext uri="{FF2B5EF4-FFF2-40B4-BE49-F238E27FC236}">
                <a16:creationId xmlns:a16="http://schemas.microsoft.com/office/drawing/2014/main" xmlns="" id="{F5C0C473-4EA8-206C-EDC5-DAF92DC87E7B}"/>
              </a:ext>
            </a:extLst>
          </p:cNvPr>
          <p:cNvSpPr>
            <a:spLocks noGrp="1"/>
          </p:cNvSpPr>
          <p:nvPr>
            <p:ph type="body" sz="quarter" idx="19"/>
          </p:nvPr>
        </p:nvSpPr>
        <p:spPr>
          <a:xfrm>
            <a:off x="8247888" y="1956816"/>
            <a:ext cx="3246120"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p>
        </p:txBody>
      </p:sp>
      <p:sp>
        <p:nvSpPr>
          <p:cNvPr id="23" name="Content Placeholder 3">
            <a:extLst>
              <a:ext uri="{FF2B5EF4-FFF2-40B4-BE49-F238E27FC236}">
                <a16:creationId xmlns:a16="http://schemas.microsoft.com/office/drawing/2014/main" xmlns="" id="{E3B2BF64-243E-E09B-24DD-86574712A72C}"/>
              </a:ext>
            </a:extLst>
          </p:cNvPr>
          <p:cNvSpPr>
            <a:spLocks noGrp="1"/>
          </p:cNvSpPr>
          <p:nvPr>
            <p:ph sz="half" idx="20"/>
          </p:nvPr>
        </p:nvSpPr>
        <p:spPr>
          <a:xfrm>
            <a:off x="8489914" y="2944368"/>
            <a:ext cx="2743200"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5" name="Slide Number Placeholder 4">
            <a:extLst>
              <a:ext uri="{FF2B5EF4-FFF2-40B4-BE49-F238E27FC236}">
                <a16:creationId xmlns:a16="http://schemas.microsoft.com/office/drawing/2014/main" xmlns="" id="{3A18DB23-E349-DF43-8126-A1F21B8C33C6}"/>
              </a:ext>
            </a:extLst>
          </p:cNvPr>
          <p:cNvSpPr>
            <a:spLocks noGrp="1"/>
          </p:cNvSpPr>
          <p:nvPr>
            <p:ph type="sldNum" sz="quarter" idx="12"/>
          </p:nvPr>
        </p:nvSpPr>
        <p:spPr/>
        <p:txBody>
          <a:bodyPr/>
          <a:lstStyle/>
          <a:p>
            <a:fld id="{8D0AFDD5-844D-364D-8AEC-50CF4D36D55D}" type="slidenum">
              <a:rPr lang="en-US" noProof="0" smtClean="0"/>
              <a:pPr/>
              <a:t>‹#›</a:t>
            </a:fld>
            <a:endParaRPr lang="en-US" noProof="0"/>
          </a:p>
        </p:txBody>
      </p:sp>
      <p:sp>
        <p:nvSpPr>
          <p:cNvPr id="4" name="Footer Placeholder 3">
            <a:extLst>
              <a:ext uri="{FF2B5EF4-FFF2-40B4-BE49-F238E27FC236}">
                <a16:creationId xmlns:a16="http://schemas.microsoft.com/office/drawing/2014/main" xmlns="" id="{46774F0D-57B5-C6EE-016C-501DC8D7E4F7}"/>
              </a:ext>
            </a:extLst>
          </p:cNvPr>
          <p:cNvSpPr>
            <a:spLocks noGrp="1"/>
          </p:cNvSpPr>
          <p:nvPr>
            <p:ph type="ftr" sz="quarter" idx="11"/>
          </p:nvPr>
        </p:nvSpPr>
        <p:spPr/>
        <p:txBody>
          <a:bodyPr/>
          <a:lstStyle/>
          <a:p>
            <a:r>
              <a:rPr lang="en-US" noProof="0"/>
              <a:t>Presentation title</a:t>
            </a:r>
          </a:p>
        </p:txBody>
      </p:sp>
      <p:sp>
        <p:nvSpPr>
          <p:cNvPr id="3" name="Date Placeholder 2">
            <a:extLst>
              <a:ext uri="{FF2B5EF4-FFF2-40B4-BE49-F238E27FC236}">
                <a16:creationId xmlns:a16="http://schemas.microsoft.com/office/drawing/2014/main" xmlns="" id="{5DF0D283-938B-8E26-1C43-DC3AD65091BF}"/>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42483168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solidFill>
          <a:schemeClr val="accent2"/>
        </a:solidFill>
        <a:effectLst/>
      </p:bgPr>
    </p:bg>
    <p:spTree>
      <p:nvGrpSpPr>
        <p:cNvPr id="1" name=""/>
        <p:cNvGrpSpPr/>
        <p:nvPr/>
      </p:nvGrpSpPr>
      <p:grpSpPr>
        <a:xfrm>
          <a:off x="0" y="0"/>
          <a:ext cx="0" cy="0"/>
          <a:chOff x="0" y="0"/>
          <a:chExt cx="0" cy="0"/>
        </a:xfrm>
      </p:grpSpPr>
      <p:sp>
        <p:nvSpPr>
          <p:cNvPr id="7" name="Google Shape;327;p33">
            <a:extLst>
              <a:ext uri="{FF2B5EF4-FFF2-40B4-BE49-F238E27FC236}">
                <a16:creationId xmlns:a16="http://schemas.microsoft.com/office/drawing/2014/main" xmlns="" id="{E7EB222B-6CF5-9486-E495-4BBCFBA5DEE9}"/>
              </a:ext>
            </a:extLst>
          </p:cNvPr>
          <p:cNvSpPr/>
          <p:nvPr userDrawn="1"/>
        </p:nvSpPr>
        <p:spPr>
          <a:xfrm>
            <a:off x="5400719" y="1198578"/>
            <a:ext cx="6114430" cy="4794575"/>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9" name="Google Shape;328;p33">
            <a:extLst>
              <a:ext uri="{FF2B5EF4-FFF2-40B4-BE49-F238E27FC236}">
                <a16:creationId xmlns:a16="http://schemas.microsoft.com/office/drawing/2014/main" xmlns="" id="{1FEBC754-F0A8-F9F6-F804-7081E078D8F5}"/>
              </a:ext>
            </a:extLst>
          </p:cNvPr>
          <p:cNvSpPr/>
          <p:nvPr userDrawn="1"/>
        </p:nvSpPr>
        <p:spPr>
          <a:xfrm>
            <a:off x="5196524" y="838200"/>
            <a:ext cx="6114430" cy="4914901"/>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14" name="Title 1">
            <a:extLst>
              <a:ext uri="{FF2B5EF4-FFF2-40B4-BE49-F238E27FC236}">
                <a16:creationId xmlns:a16="http://schemas.microsoft.com/office/drawing/2014/main" xmlns="" id="{A8F8B0E5-D249-4F2F-16F0-7A9A49B95D39}"/>
              </a:ext>
            </a:extLst>
          </p:cNvPr>
          <p:cNvSpPr>
            <a:spLocks noGrp="1"/>
          </p:cNvSpPr>
          <p:nvPr>
            <p:ph type="title"/>
          </p:nvPr>
        </p:nvSpPr>
        <p:spPr>
          <a:xfrm>
            <a:off x="5978024" y="1783080"/>
            <a:ext cx="4959821" cy="1162762"/>
          </a:xfrm>
        </p:spPr>
        <p:txBody>
          <a:bodyPr/>
          <a:lstStyle>
            <a:lvl1pPr algn="l">
              <a:lnSpc>
                <a:spcPct val="90000"/>
              </a:lnSpc>
              <a:defRPr/>
            </a:lvl1pPr>
          </a:lstStyle>
          <a:p>
            <a:r>
              <a:rPr lang="en-US" noProof="0"/>
              <a:t>Click to edit Master title style</a:t>
            </a:r>
          </a:p>
        </p:txBody>
      </p:sp>
      <p:sp>
        <p:nvSpPr>
          <p:cNvPr id="19" name="Picture Placeholder 18">
            <a:extLst>
              <a:ext uri="{FF2B5EF4-FFF2-40B4-BE49-F238E27FC236}">
                <a16:creationId xmlns:a16="http://schemas.microsoft.com/office/drawing/2014/main" xmlns="" id="{52CFE759-845E-6170-DB8C-EA3FA075BBC8}"/>
              </a:ext>
            </a:extLst>
          </p:cNvPr>
          <p:cNvSpPr>
            <a:spLocks noGrp="1"/>
          </p:cNvSpPr>
          <p:nvPr>
            <p:ph type="pic" sz="quarter" idx="13"/>
          </p:nvPr>
        </p:nvSpPr>
        <p:spPr>
          <a:xfrm>
            <a:off x="0" y="0"/>
            <a:ext cx="4351128" cy="6858000"/>
          </a:xfrm>
          <a:solidFill>
            <a:schemeClr val="accent5"/>
          </a:solidFill>
        </p:spPr>
        <p:txBody>
          <a:bodyPr anchor="ctr"/>
          <a:lstStyle>
            <a:lvl1pPr marL="0" indent="0" algn="ctr">
              <a:buNone/>
              <a:defRPr/>
            </a:lvl1pPr>
          </a:lstStyle>
          <a:p>
            <a:r>
              <a:rPr lang="en-US" noProof="0"/>
              <a:t>Click icon to add picture</a:t>
            </a:r>
          </a:p>
        </p:txBody>
      </p:sp>
      <p:sp>
        <p:nvSpPr>
          <p:cNvPr id="15" name="Content Placeholder 2">
            <a:extLst>
              <a:ext uri="{FF2B5EF4-FFF2-40B4-BE49-F238E27FC236}">
                <a16:creationId xmlns:a16="http://schemas.microsoft.com/office/drawing/2014/main" xmlns="" id="{77189B6C-4236-0B00-D585-EEE5183EC3B5}"/>
              </a:ext>
            </a:extLst>
          </p:cNvPr>
          <p:cNvSpPr>
            <a:spLocks noGrp="1"/>
          </p:cNvSpPr>
          <p:nvPr>
            <p:ph idx="1"/>
          </p:nvPr>
        </p:nvSpPr>
        <p:spPr>
          <a:xfrm>
            <a:off x="5961888" y="2944368"/>
            <a:ext cx="4818888" cy="2130552"/>
          </a:xfrm>
        </p:spPr>
        <p:txBody>
          <a:bodyPr/>
          <a:lstStyle>
            <a:lvl1pPr marL="0" indent="0">
              <a:lnSpc>
                <a:spcPct val="100000"/>
              </a:lnSpc>
              <a:spcBef>
                <a:spcPts val="0"/>
              </a:spcBef>
              <a:buNone/>
              <a:defRPr sz="1600"/>
            </a:lvl1pPr>
            <a:lvl2pPr>
              <a:defRPr sz="1400"/>
            </a:lvl2pPr>
            <a:lvl3pPr>
              <a:defRPr sz="1200"/>
            </a:lvl3pPr>
            <a:lvl4pPr>
              <a:defRPr sz="1100"/>
            </a:lvl4pPr>
            <a:lvl5pPr>
              <a:defRPr sz="1100"/>
            </a:lvl5pPr>
          </a:lstStyle>
          <a:p>
            <a:pPr lvl="0"/>
            <a:r>
              <a:rPr lang="en-US" noProof="0"/>
              <a:t>Click to edit Master text styles</a:t>
            </a:r>
          </a:p>
        </p:txBody>
      </p:sp>
      <p:sp>
        <p:nvSpPr>
          <p:cNvPr id="5" name="Slide Number Placeholder 4">
            <a:extLst>
              <a:ext uri="{FF2B5EF4-FFF2-40B4-BE49-F238E27FC236}">
                <a16:creationId xmlns:a16="http://schemas.microsoft.com/office/drawing/2014/main" xmlns="" id="{22D37E9B-F86D-C91D-23CC-19F188DE83F6}"/>
              </a:ext>
            </a:extLst>
          </p:cNvPr>
          <p:cNvSpPr>
            <a:spLocks noGrp="1"/>
          </p:cNvSpPr>
          <p:nvPr>
            <p:ph type="sldNum" sz="quarter" idx="12"/>
          </p:nvPr>
        </p:nvSpPr>
        <p:spPr>
          <a:xfrm>
            <a:off x="8072901" y="6400904"/>
            <a:ext cx="365760" cy="246888"/>
          </a:xfrm>
        </p:spPr>
        <p:txBody>
          <a:bodyPr/>
          <a:lstStyle/>
          <a:p>
            <a:fld id="{8D0AFDD5-844D-364D-8AEC-50CF4D36D55D}" type="slidenum">
              <a:rPr lang="en-US" noProof="0" smtClean="0"/>
              <a:pPr/>
              <a:t>‹#›</a:t>
            </a:fld>
            <a:endParaRPr lang="en-US" noProof="0"/>
          </a:p>
        </p:txBody>
      </p:sp>
      <p:cxnSp>
        <p:nvCxnSpPr>
          <p:cNvPr id="21" name="Straight Connector 20">
            <a:extLst>
              <a:ext uri="{FF2B5EF4-FFF2-40B4-BE49-F238E27FC236}">
                <a16:creationId xmlns:a16="http://schemas.microsoft.com/office/drawing/2014/main" xmlns="" id="{CB55B0F1-C1EF-3790-A994-C8C4BB61CCB9}"/>
              </a:ext>
            </a:extLst>
          </p:cNvPr>
          <p:cNvCxnSpPr>
            <a:cxnSpLocks/>
          </p:cNvCxnSpPr>
          <p:nvPr/>
        </p:nvCxnSpPr>
        <p:spPr>
          <a:xfrm>
            <a:off x="4351128" y="6532618"/>
            <a:ext cx="369308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4D4F275B-2CE9-CD3C-081E-0B79C125257E}"/>
              </a:ext>
            </a:extLst>
          </p:cNvPr>
          <p:cNvCxnSpPr>
            <a:cxnSpLocks/>
          </p:cNvCxnSpPr>
          <p:nvPr/>
        </p:nvCxnSpPr>
        <p:spPr>
          <a:xfrm>
            <a:off x="8467344" y="6527001"/>
            <a:ext cx="3724656" cy="56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72312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2"/>
        </a:solidFill>
        <a:effectLst/>
      </p:bgPr>
    </p:bg>
    <p:spTree>
      <p:nvGrpSpPr>
        <p:cNvPr id="1" name=""/>
        <p:cNvGrpSpPr/>
        <p:nvPr/>
      </p:nvGrpSpPr>
      <p:grpSpPr>
        <a:xfrm>
          <a:off x="0" y="0"/>
          <a:ext cx="0" cy="0"/>
          <a:chOff x="0" y="0"/>
          <a:chExt cx="0" cy="0"/>
        </a:xfrm>
      </p:grpSpPr>
      <p:sp>
        <p:nvSpPr>
          <p:cNvPr id="8" name="Google Shape;327;p33">
            <a:extLst>
              <a:ext uri="{FF2B5EF4-FFF2-40B4-BE49-F238E27FC236}">
                <a16:creationId xmlns:a16="http://schemas.microsoft.com/office/drawing/2014/main" xmlns="" id="{E09AA4F6-9CBF-53A8-8FE8-0BAB0E7DC989}"/>
              </a:ext>
            </a:extLst>
          </p:cNvPr>
          <p:cNvSpPr/>
          <p:nvPr userDrawn="1"/>
        </p:nvSpPr>
        <p:spPr>
          <a:xfrm>
            <a:off x="1062566" y="1161412"/>
            <a:ext cx="10221119" cy="4831742"/>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10" name="Google Shape;328;p33">
            <a:extLst>
              <a:ext uri="{FF2B5EF4-FFF2-40B4-BE49-F238E27FC236}">
                <a16:creationId xmlns:a16="http://schemas.microsoft.com/office/drawing/2014/main" xmlns="" id="{CBE4E0BD-29C0-46EA-4A2D-401DD12AEC12}"/>
              </a:ext>
            </a:extLst>
          </p:cNvPr>
          <p:cNvSpPr/>
          <p:nvPr userDrawn="1"/>
        </p:nvSpPr>
        <p:spPr>
          <a:xfrm>
            <a:off x="858371" y="800100"/>
            <a:ext cx="10221119" cy="4953001"/>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xmlns="" id="{D27EDEC9-86BE-FDB1-3BAE-F5FF0934CA0A}"/>
              </a:ext>
            </a:extLst>
          </p:cNvPr>
          <p:cNvSpPr>
            <a:spLocks noGrp="1"/>
          </p:cNvSpPr>
          <p:nvPr>
            <p:ph type="ctrTitle"/>
          </p:nvPr>
        </p:nvSpPr>
        <p:spPr>
          <a:xfrm>
            <a:off x="1527048" y="1901952"/>
            <a:ext cx="4873752" cy="1709928"/>
          </a:xfrm>
        </p:spPr>
        <p:txBody>
          <a:bodyPr anchor="t">
            <a:noAutofit/>
          </a:bodyPr>
          <a:lstStyle>
            <a:lvl1pPr marL="0" indent="0" algn="l">
              <a:lnSpc>
                <a:spcPct val="90000"/>
              </a:lnSpc>
              <a:defRPr sz="6000"/>
            </a:lvl1pPr>
          </a:lstStyle>
          <a:p>
            <a:r>
              <a:rPr lang="en-US" noProof="0"/>
              <a:t>Click to edit Master title style</a:t>
            </a:r>
          </a:p>
        </p:txBody>
      </p:sp>
      <p:sp>
        <p:nvSpPr>
          <p:cNvPr id="3" name="Subtitle 2">
            <a:extLst>
              <a:ext uri="{FF2B5EF4-FFF2-40B4-BE49-F238E27FC236}">
                <a16:creationId xmlns:a16="http://schemas.microsoft.com/office/drawing/2014/main" xmlns="" id="{61EF6069-AEE4-3455-508E-4B9EE30F0CB8}"/>
              </a:ext>
            </a:extLst>
          </p:cNvPr>
          <p:cNvSpPr>
            <a:spLocks noGrp="1"/>
          </p:cNvSpPr>
          <p:nvPr>
            <p:ph type="subTitle" idx="1"/>
          </p:nvPr>
        </p:nvSpPr>
        <p:spPr>
          <a:xfrm>
            <a:off x="1527048" y="3108960"/>
            <a:ext cx="3913632" cy="1883664"/>
          </a:xfrm>
        </p:spPr>
        <p:txBody>
          <a:bodyPr>
            <a:noAutofit/>
          </a:bodyPr>
          <a:lstStyle>
            <a:lvl1pPr marL="0" indent="0" algn="l">
              <a:lnSpc>
                <a:spcPct val="100000"/>
              </a:lnSpc>
              <a:spcBef>
                <a:spcPts val="1000"/>
              </a:spcBef>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5" name="Picture Placeholder 13">
            <a:extLst>
              <a:ext uri="{FF2B5EF4-FFF2-40B4-BE49-F238E27FC236}">
                <a16:creationId xmlns:a16="http://schemas.microsoft.com/office/drawing/2014/main" xmlns="" id="{BEF410E3-CEC7-640A-C8FD-08419E6C3300}"/>
              </a:ext>
            </a:extLst>
          </p:cNvPr>
          <p:cNvSpPr>
            <a:spLocks noGrp="1"/>
          </p:cNvSpPr>
          <p:nvPr>
            <p:ph type="pic" sz="quarter" idx="10"/>
          </p:nvPr>
        </p:nvSpPr>
        <p:spPr>
          <a:xfrm>
            <a:off x="6443482" y="812292"/>
            <a:ext cx="4636008" cy="4928616"/>
          </a:xfr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800">
                <a:solidFill>
                  <a:schemeClr val="tx1"/>
                </a:solidFill>
              </a:defRPr>
            </a:lvl1pPr>
          </a:lstStyle>
          <a:p>
            <a:pPr marL="0" lvl="0" algn="ctr"/>
            <a:r>
              <a:rPr lang="en-US" noProof="0"/>
              <a:t>Click icon to add picture</a:t>
            </a:r>
          </a:p>
        </p:txBody>
      </p:sp>
    </p:spTree>
    <p:extLst>
      <p:ext uri="{BB962C8B-B14F-4D97-AF65-F5344CB8AC3E}">
        <p14:creationId xmlns:p14="http://schemas.microsoft.com/office/powerpoint/2010/main" val="70235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FFABFF-AED1-441E-410D-E91E5B9EA6C0}"/>
              </a:ext>
            </a:extLst>
          </p:cNvPr>
          <p:cNvSpPr>
            <a:spLocks noGrp="1"/>
          </p:cNvSpPr>
          <p:nvPr>
            <p:ph type="title"/>
          </p:nvPr>
        </p:nvSpPr>
        <p:spPr/>
        <p:txBody>
          <a:bodyPr/>
          <a:lstStyle/>
          <a:p>
            <a:r>
              <a:rPr lang="en-US" noProof="0"/>
              <a:t>Click to edit Master title style</a:t>
            </a:r>
          </a:p>
        </p:txBody>
      </p:sp>
      <p:sp>
        <p:nvSpPr>
          <p:cNvPr id="5" name="Slide Number Placeholder 4">
            <a:extLst>
              <a:ext uri="{FF2B5EF4-FFF2-40B4-BE49-F238E27FC236}">
                <a16:creationId xmlns:a16="http://schemas.microsoft.com/office/drawing/2014/main" xmlns="" id="{A21D9EB3-189A-FE0F-8C95-73C3378150D7}"/>
              </a:ext>
            </a:extLst>
          </p:cNvPr>
          <p:cNvSpPr>
            <a:spLocks noGrp="1"/>
          </p:cNvSpPr>
          <p:nvPr>
            <p:ph type="sldNum" sz="quarter" idx="12"/>
          </p:nvPr>
        </p:nvSpPr>
        <p:spPr/>
        <p:txBody>
          <a:bodyPr/>
          <a:lstStyle/>
          <a:p>
            <a:fld id="{8D0AFDD5-844D-364D-8AEC-50CF4D36D55D}" type="slidenum">
              <a:rPr lang="en-US" noProof="0" smtClean="0"/>
              <a:t>‹#›</a:t>
            </a:fld>
            <a:endParaRPr lang="en-US" noProof="0"/>
          </a:p>
        </p:txBody>
      </p:sp>
      <p:sp>
        <p:nvSpPr>
          <p:cNvPr id="4" name="Footer Placeholder 3">
            <a:extLst>
              <a:ext uri="{FF2B5EF4-FFF2-40B4-BE49-F238E27FC236}">
                <a16:creationId xmlns:a16="http://schemas.microsoft.com/office/drawing/2014/main" xmlns="" id="{7C680446-577A-69FB-646E-AF1DA4134A2C}"/>
              </a:ext>
            </a:extLst>
          </p:cNvPr>
          <p:cNvSpPr>
            <a:spLocks noGrp="1"/>
          </p:cNvSpPr>
          <p:nvPr>
            <p:ph type="ftr" sz="quarter" idx="11"/>
          </p:nvPr>
        </p:nvSpPr>
        <p:spPr/>
        <p:txBody>
          <a:bodyPr/>
          <a:lstStyle/>
          <a:p>
            <a:r>
              <a:rPr lang="en-US" noProof="0"/>
              <a:t>Presentation title</a:t>
            </a:r>
          </a:p>
        </p:txBody>
      </p:sp>
      <p:sp>
        <p:nvSpPr>
          <p:cNvPr id="3" name="Date Placeholder 2">
            <a:extLst>
              <a:ext uri="{FF2B5EF4-FFF2-40B4-BE49-F238E27FC236}">
                <a16:creationId xmlns:a16="http://schemas.microsoft.com/office/drawing/2014/main" xmlns="" id="{330E09C2-379A-DC94-A05D-1A629B3410E2}"/>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415434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4"/>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E672A2AC-7ED9-922C-AFA3-C7474D933A2A}"/>
              </a:ext>
            </a:extLst>
          </p:cNvPr>
          <p:cNvSpPr>
            <a:spLocks noGrp="1"/>
          </p:cNvSpPr>
          <p:nvPr>
            <p:ph type="sldNum" sz="quarter" idx="12"/>
          </p:nvPr>
        </p:nvSpPr>
        <p:spPr/>
        <p:txBody>
          <a:bodyPr/>
          <a:lstStyle/>
          <a:p>
            <a:fld id="{8D0AFDD5-844D-364D-8AEC-50CF4D36D55D}" type="slidenum">
              <a:rPr lang="en-US" noProof="0" smtClean="0"/>
              <a:t>‹#›</a:t>
            </a:fld>
            <a:endParaRPr lang="en-US" noProof="0"/>
          </a:p>
        </p:txBody>
      </p:sp>
      <p:sp>
        <p:nvSpPr>
          <p:cNvPr id="3" name="Footer Placeholder 2">
            <a:extLst>
              <a:ext uri="{FF2B5EF4-FFF2-40B4-BE49-F238E27FC236}">
                <a16:creationId xmlns:a16="http://schemas.microsoft.com/office/drawing/2014/main" xmlns="" id="{C0D73C7A-2028-226F-C1ED-1807BD3B92FC}"/>
              </a:ext>
            </a:extLst>
          </p:cNvPr>
          <p:cNvSpPr>
            <a:spLocks noGrp="1"/>
          </p:cNvSpPr>
          <p:nvPr>
            <p:ph type="ftr" sz="quarter" idx="11"/>
          </p:nvPr>
        </p:nvSpPr>
        <p:spPr/>
        <p:txBody>
          <a:bodyPr/>
          <a:lstStyle/>
          <a:p>
            <a:r>
              <a:rPr lang="en-US" noProof="0"/>
              <a:t>Presentation title</a:t>
            </a:r>
          </a:p>
        </p:txBody>
      </p:sp>
      <p:sp>
        <p:nvSpPr>
          <p:cNvPr id="2" name="Date Placeholder 1">
            <a:extLst>
              <a:ext uri="{FF2B5EF4-FFF2-40B4-BE49-F238E27FC236}">
                <a16:creationId xmlns:a16="http://schemas.microsoft.com/office/drawing/2014/main" xmlns="" id="{1925B8F9-3C91-FD08-87E3-6E39B35BCF9F}"/>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39162458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289272-C844-57D3-59F8-D0BE835BE89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 xmlns:a16="http://schemas.microsoft.com/office/drawing/2014/main" id="{5514C098-1BFE-3B74-9970-6EF51D7775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 xmlns:a16="http://schemas.microsoft.com/office/drawing/2014/main" id="{742EC03E-7447-7FE0-BB63-9EA739E31E56}"/>
              </a:ext>
            </a:extLst>
          </p:cNvPr>
          <p:cNvSpPr>
            <a:spLocks noGrp="1"/>
          </p:cNvSpPr>
          <p:nvPr>
            <p:ph type="dt" sz="half" idx="10"/>
          </p:nvPr>
        </p:nvSpPr>
        <p:spPr/>
        <p:txBody>
          <a:bodyPr/>
          <a:lstStyle/>
          <a:p>
            <a:fld id="{8B0D5BE0-D565-433A-8DD9-D547D1E77651}" type="datetimeFigureOut">
              <a:rPr lang="en-US" smtClean="0"/>
              <a:t>10/21/2024</a:t>
            </a:fld>
            <a:endParaRPr lang="en-US"/>
          </a:p>
        </p:txBody>
      </p:sp>
      <p:sp>
        <p:nvSpPr>
          <p:cNvPr id="5" name="Footer Placeholder 4">
            <a:extLst>
              <a:ext uri="{FF2B5EF4-FFF2-40B4-BE49-F238E27FC236}">
                <a16:creationId xmlns="" xmlns:a16="http://schemas.microsoft.com/office/drawing/2014/main" id="{0D5E9B8E-61EE-71A5-3705-62CB75A97D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B32EF0B-8BED-2F0C-57AF-EC5528306836}"/>
              </a:ext>
            </a:extLst>
          </p:cNvPr>
          <p:cNvSpPr>
            <a:spLocks noGrp="1"/>
          </p:cNvSpPr>
          <p:nvPr>
            <p:ph type="sldNum" sz="quarter" idx="12"/>
          </p:nvPr>
        </p:nvSpPr>
        <p:spPr/>
        <p:txBody>
          <a:bodyPr/>
          <a:lstStyle/>
          <a:p>
            <a:fld id="{43E4F322-3473-4D62-8BA4-219FDC7ACE66}" type="slidenum">
              <a:rPr lang="en-US" smtClean="0"/>
              <a:t>‹#›</a:t>
            </a:fld>
            <a:endParaRPr lang="en-US"/>
          </a:p>
        </p:txBody>
      </p:sp>
    </p:spTree>
    <p:extLst>
      <p:ext uri="{BB962C8B-B14F-4D97-AF65-F5344CB8AC3E}">
        <p14:creationId xmlns:p14="http://schemas.microsoft.com/office/powerpoint/2010/main" val="1434983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01426A-0740-2EB9-FC34-9C043459357E}"/>
              </a:ext>
            </a:extLst>
          </p:cNvPr>
          <p:cNvSpPr>
            <a:spLocks noGrp="1"/>
          </p:cNvSpPr>
          <p:nvPr>
            <p:ph type="title"/>
          </p:nvPr>
        </p:nvSpPr>
        <p:spPr/>
        <p:txBody>
          <a:bodyPr/>
          <a:lstStyle/>
          <a:p>
            <a:r>
              <a:rPr lang="en-US" noProof="0"/>
              <a:t>Click to edit Master title style</a:t>
            </a:r>
          </a:p>
        </p:txBody>
      </p:sp>
      <p:sp>
        <p:nvSpPr>
          <p:cNvPr id="8" name="Google Shape;1251;p56">
            <a:extLst>
              <a:ext uri="{FF2B5EF4-FFF2-40B4-BE49-F238E27FC236}">
                <a16:creationId xmlns:a16="http://schemas.microsoft.com/office/drawing/2014/main" xmlns="" id="{5BDBB369-4213-AA70-D2DD-33F4E9E1F195}"/>
              </a:ext>
            </a:extLst>
          </p:cNvPr>
          <p:cNvSpPr/>
          <p:nvPr userDrawn="1"/>
        </p:nvSpPr>
        <p:spPr>
          <a:xfrm>
            <a:off x="1072604" y="2550039"/>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0" name="Google Shape;1251;p56">
            <a:extLst>
              <a:ext uri="{FF2B5EF4-FFF2-40B4-BE49-F238E27FC236}">
                <a16:creationId xmlns:a16="http://schemas.microsoft.com/office/drawing/2014/main" xmlns="" id="{3BF27898-0ACC-24EB-589A-96F29C94157A}"/>
              </a:ext>
            </a:extLst>
          </p:cNvPr>
          <p:cNvSpPr/>
          <p:nvPr userDrawn="1"/>
        </p:nvSpPr>
        <p:spPr>
          <a:xfrm>
            <a:off x="3235665" y="2522510"/>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2" name="Google Shape;1251;p56">
            <a:extLst>
              <a:ext uri="{FF2B5EF4-FFF2-40B4-BE49-F238E27FC236}">
                <a16:creationId xmlns:a16="http://schemas.microsoft.com/office/drawing/2014/main" xmlns="" id="{62CA34BE-87A5-8F47-C395-886E6870CF67}"/>
              </a:ext>
            </a:extLst>
          </p:cNvPr>
          <p:cNvSpPr/>
          <p:nvPr userDrawn="1"/>
        </p:nvSpPr>
        <p:spPr>
          <a:xfrm>
            <a:off x="5415148" y="2513962"/>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4" name="Google Shape;1251;p56">
            <a:extLst>
              <a:ext uri="{FF2B5EF4-FFF2-40B4-BE49-F238E27FC236}">
                <a16:creationId xmlns:a16="http://schemas.microsoft.com/office/drawing/2014/main" xmlns="" id="{E432D5F8-7F62-B5A0-F3AC-814BFBEEB0ED}"/>
              </a:ext>
            </a:extLst>
          </p:cNvPr>
          <p:cNvSpPr/>
          <p:nvPr userDrawn="1"/>
        </p:nvSpPr>
        <p:spPr>
          <a:xfrm>
            <a:off x="7530416" y="2524926"/>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6" name="Google Shape;1251;p56">
            <a:extLst>
              <a:ext uri="{FF2B5EF4-FFF2-40B4-BE49-F238E27FC236}">
                <a16:creationId xmlns:a16="http://schemas.microsoft.com/office/drawing/2014/main" xmlns="" id="{FBCE3915-CF40-BF29-2DBB-D9F447CC7555}"/>
              </a:ext>
            </a:extLst>
          </p:cNvPr>
          <p:cNvSpPr/>
          <p:nvPr userDrawn="1"/>
        </p:nvSpPr>
        <p:spPr>
          <a:xfrm>
            <a:off x="9709899" y="2516378"/>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1" name="Text Placeholder 19">
            <a:extLst>
              <a:ext uri="{FF2B5EF4-FFF2-40B4-BE49-F238E27FC236}">
                <a16:creationId xmlns:a16="http://schemas.microsoft.com/office/drawing/2014/main" xmlns="" id="{811789E5-14E6-E7AB-C9D8-6E51B4544B23}"/>
              </a:ext>
            </a:extLst>
          </p:cNvPr>
          <p:cNvSpPr>
            <a:spLocks noGrp="1"/>
          </p:cNvSpPr>
          <p:nvPr>
            <p:ph type="body" sz="quarter" idx="13" hasCustomPrompt="1"/>
          </p:nvPr>
        </p:nvSpPr>
        <p:spPr>
          <a:xfrm>
            <a:off x="986726"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p>
        </p:txBody>
      </p:sp>
      <p:sp>
        <p:nvSpPr>
          <p:cNvPr id="22" name="Text Placeholder 19">
            <a:extLst>
              <a:ext uri="{FF2B5EF4-FFF2-40B4-BE49-F238E27FC236}">
                <a16:creationId xmlns:a16="http://schemas.microsoft.com/office/drawing/2014/main" xmlns="" id="{AC40220B-3ED2-1841-92D5-C0056EF47402}"/>
              </a:ext>
            </a:extLst>
          </p:cNvPr>
          <p:cNvSpPr>
            <a:spLocks noGrp="1"/>
          </p:cNvSpPr>
          <p:nvPr>
            <p:ph type="body" sz="quarter" idx="14" hasCustomPrompt="1"/>
          </p:nvPr>
        </p:nvSpPr>
        <p:spPr>
          <a:xfrm>
            <a:off x="3154680"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p>
        </p:txBody>
      </p:sp>
      <p:sp>
        <p:nvSpPr>
          <p:cNvPr id="23" name="Text Placeholder 19">
            <a:extLst>
              <a:ext uri="{FF2B5EF4-FFF2-40B4-BE49-F238E27FC236}">
                <a16:creationId xmlns:a16="http://schemas.microsoft.com/office/drawing/2014/main" xmlns="" id="{B8BC651C-16ED-1741-08D3-8BA2D618C650}"/>
              </a:ext>
            </a:extLst>
          </p:cNvPr>
          <p:cNvSpPr>
            <a:spLocks noGrp="1"/>
          </p:cNvSpPr>
          <p:nvPr>
            <p:ph type="body" sz="quarter" idx="15" hasCustomPrompt="1"/>
          </p:nvPr>
        </p:nvSpPr>
        <p:spPr>
          <a:xfrm>
            <a:off x="5330952"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p>
        </p:txBody>
      </p:sp>
      <p:sp>
        <p:nvSpPr>
          <p:cNvPr id="24" name="Text Placeholder 19">
            <a:extLst>
              <a:ext uri="{FF2B5EF4-FFF2-40B4-BE49-F238E27FC236}">
                <a16:creationId xmlns:a16="http://schemas.microsoft.com/office/drawing/2014/main" xmlns="" id="{B42AFC50-5862-D501-9586-4A96D4DA667F}"/>
              </a:ext>
            </a:extLst>
          </p:cNvPr>
          <p:cNvSpPr>
            <a:spLocks noGrp="1"/>
          </p:cNvSpPr>
          <p:nvPr>
            <p:ph type="body" sz="quarter" idx="16" hasCustomPrompt="1"/>
          </p:nvPr>
        </p:nvSpPr>
        <p:spPr>
          <a:xfrm>
            <a:off x="7443216"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p>
        </p:txBody>
      </p:sp>
      <p:sp>
        <p:nvSpPr>
          <p:cNvPr id="25" name="Text Placeholder 19">
            <a:extLst>
              <a:ext uri="{FF2B5EF4-FFF2-40B4-BE49-F238E27FC236}">
                <a16:creationId xmlns:a16="http://schemas.microsoft.com/office/drawing/2014/main" xmlns="" id="{45772425-B358-35A8-C707-76C81B500EDA}"/>
              </a:ext>
            </a:extLst>
          </p:cNvPr>
          <p:cNvSpPr>
            <a:spLocks noGrp="1"/>
          </p:cNvSpPr>
          <p:nvPr>
            <p:ph type="body" sz="quarter" idx="17" hasCustomPrompt="1"/>
          </p:nvPr>
        </p:nvSpPr>
        <p:spPr>
          <a:xfrm>
            <a:off x="9628632"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p>
        </p:txBody>
      </p:sp>
      <p:sp>
        <p:nvSpPr>
          <p:cNvPr id="27" name="Text Placeholder 26">
            <a:extLst>
              <a:ext uri="{FF2B5EF4-FFF2-40B4-BE49-F238E27FC236}">
                <a16:creationId xmlns:a16="http://schemas.microsoft.com/office/drawing/2014/main" xmlns="" id="{B0B8A0CF-58B1-629F-C8DB-238E5114277C}"/>
              </a:ext>
            </a:extLst>
          </p:cNvPr>
          <p:cNvSpPr>
            <a:spLocks noGrp="1"/>
          </p:cNvSpPr>
          <p:nvPr>
            <p:ph type="body" sz="quarter" idx="18"/>
          </p:nvPr>
        </p:nvSpPr>
        <p:spPr>
          <a:xfrm>
            <a:off x="824102" y="4325112"/>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p>
        </p:txBody>
      </p:sp>
      <p:sp>
        <p:nvSpPr>
          <p:cNvPr id="28" name="Text Placeholder 26">
            <a:extLst>
              <a:ext uri="{FF2B5EF4-FFF2-40B4-BE49-F238E27FC236}">
                <a16:creationId xmlns:a16="http://schemas.microsoft.com/office/drawing/2014/main" xmlns="" id="{3973DBDD-5F4C-3094-B5AB-751AF360379C}"/>
              </a:ext>
            </a:extLst>
          </p:cNvPr>
          <p:cNvSpPr>
            <a:spLocks noGrp="1"/>
          </p:cNvSpPr>
          <p:nvPr>
            <p:ph type="body" sz="quarter" idx="19"/>
          </p:nvPr>
        </p:nvSpPr>
        <p:spPr>
          <a:xfrm>
            <a:off x="2992056" y="4326702"/>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p>
        </p:txBody>
      </p:sp>
      <p:sp>
        <p:nvSpPr>
          <p:cNvPr id="29" name="Text Placeholder 26">
            <a:extLst>
              <a:ext uri="{FF2B5EF4-FFF2-40B4-BE49-F238E27FC236}">
                <a16:creationId xmlns:a16="http://schemas.microsoft.com/office/drawing/2014/main" xmlns="" id="{6A7033DE-A188-7F2B-B42D-3B4334B2C4BE}"/>
              </a:ext>
            </a:extLst>
          </p:cNvPr>
          <p:cNvSpPr>
            <a:spLocks noGrp="1"/>
          </p:cNvSpPr>
          <p:nvPr>
            <p:ph type="body" sz="quarter" idx="20"/>
          </p:nvPr>
        </p:nvSpPr>
        <p:spPr>
          <a:xfrm>
            <a:off x="5168328" y="4313642"/>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p>
        </p:txBody>
      </p:sp>
      <p:sp>
        <p:nvSpPr>
          <p:cNvPr id="30" name="Text Placeholder 26">
            <a:extLst>
              <a:ext uri="{FF2B5EF4-FFF2-40B4-BE49-F238E27FC236}">
                <a16:creationId xmlns:a16="http://schemas.microsoft.com/office/drawing/2014/main" xmlns="" id="{82C8DA85-8265-9485-A51D-73E1629CC541}"/>
              </a:ext>
            </a:extLst>
          </p:cNvPr>
          <p:cNvSpPr>
            <a:spLocks noGrp="1"/>
          </p:cNvSpPr>
          <p:nvPr>
            <p:ph type="body" sz="quarter" idx="21"/>
          </p:nvPr>
        </p:nvSpPr>
        <p:spPr>
          <a:xfrm>
            <a:off x="7279858" y="4319944"/>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p>
        </p:txBody>
      </p:sp>
      <p:sp>
        <p:nvSpPr>
          <p:cNvPr id="31" name="Text Placeholder 26">
            <a:extLst>
              <a:ext uri="{FF2B5EF4-FFF2-40B4-BE49-F238E27FC236}">
                <a16:creationId xmlns:a16="http://schemas.microsoft.com/office/drawing/2014/main" xmlns="" id="{20594F27-59D4-99D2-77B5-71915573EDA4}"/>
              </a:ext>
            </a:extLst>
          </p:cNvPr>
          <p:cNvSpPr>
            <a:spLocks noGrp="1"/>
          </p:cNvSpPr>
          <p:nvPr>
            <p:ph type="body" sz="quarter" idx="22"/>
          </p:nvPr>
        </p:nvSpPr>
        <p:spPr>
          <a:xfrm>
            <a:off x="9466008" y="4319944"/>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p>
        </p:txBody>
      </p:sp>
      <p:sp>
        <p:nvSpPr>
          <p:cNvPr id="6" name="Slide Number Placeholder 5">
            <a:extLst>
              <a:ext uri="{FF2B5EF4-FFF2-40B4-BE49-F238E27FC236}">
                <a16:creationId xmlns:a16="http://schemas.microsoft.com/office/drawing/2014/main" xmlns="" id="{754CBAEF-CF24-7502-B796-D47DF23F28D4}"/>
              </a:ext>
            </a:extLst>
          </p:cNvPr>
          <p:cNvSpPr>
            <a:spLocks noGrp="1"/>
          </p:cNvSpPr>
          <p:nvPr>
            <p:ph type="sldNum" sz="quarter" idx="12"/>
          </p:nvPr>
        </p:nvSpPr>
        <p:spPr/>
        <p:txBody>
          <a:bodyPr/>
          <a:lstStyle/>
          <a:p>
            <a:fld id="{8D0AFDD5-844D-364D-8AEC-50CF4D36D55D}" type="slidenum">
              <a:rPr lang="en-US" noProof="0" smtClean="0"/>
              <a:t>‹#›</a:t>
            </a:fld>
            <a:endParaRPr lang="en-US" noProof="0"/>
          </a:p>
        </p:txBody>
      </p:sp>
      <p:sp>
        <p:nvSpPr>
          <p:cNvPr id="5" name="Footer Placeholder 4">
            <a:extLst>
              <a:ext uri="{FF2B5EF4-FFF2-40B4-BE49-F238E27FC236}">
                <a16:creationId xmlns:a16="http://schemas.microsoft.com/office/drawing/2014/main" xmlns="" id="{82D9E7CE-C596-EE32-BBFE-799C10EFBBB2}"/>
              </a:ext>
            </a:extLst>
          </p:cNvPr>
          <p:cNvSpPr>
            <a:spLocks noGrp="1"/>
          </p:cNvSpPr>
          <p:nvPr>
            <p:ph type="ftr" sz="quarter" idx="11"/>
          </p:nvPr>
        </p:nvSpPr>
        <p:spPr/>
        <p:txBody>
          <a:bodyPr/>
          <a:lstStyle/>
          <a:p>
            <a:r>
              <a:rPr lang="en-US" noProof="0"/>
              <a:t>Presentation title</a:t>
            </a:r>
          </a:p>
        </p:txBody>
      </p:sp>
      <p:sp>
        <p:nvSpPr>
          <p:cNvPr id="4" name="Date Placeholder 3">
            <a:extLst>
              <a:ext uri="{FF2B5EF4-FFF2-40B4-BE49-F238E27FC236}">
                <a16:creationId xmlns:a16="http://schemas.microsoft.com/office/drawing/2014/main" xmlns="" id="{7490B60C-999F-167B-3927-D752A0DE60A7}"/>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748925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8" name="Google Shape;327;p33">
            <a:extLst>
              <a:ext uri="{FF2B5EF4-FFF2-40B4-BE49-F238E27FC236}">
                <a16:creationId xmlns:a16="http://schemas.microsoft.com/office/drawing/2014/main" xmlns="" id="{F51DD675-2DC4-A4BE-C624-3048A2E666B7}"/>
              </a:ext>
            </a:extLst>
          </p:cNvPr>
          <p:cNvSpPr/>
          <p:nvPr userDrawn="1"/>
        </p:nvSpPr>
        <p:spPr>
          <a:xfrm>
            <a:off x="809553" y="1012104"/>
            <a:ext cx="6957749" cy="5061732"/>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12" name="Google Shape;328;p33">
            <a:extLst>
              <a:ext uri="{FF2B5EF4-FFF2-40B4-BE49-F238E27FC236}">
                <a16:creationId xmlns:a16="http://schemas.microsoft.com/office/drawing/2014/main" xmlns="" id="{A0952ED0-9FCB-B6D2-E806-E2663B8961D0}"/>
              </a:ext>
            </a:extLst>
          </p:cNvPr>
          <p:cNvSpPr/>
          <p:nvPr userDrawn="1"/>
        </p:nvSpPr>
        <p:spPr>
          <a:xfrm>
            <a:off x="600338" y="782757"/>
            <a:ext cx="6957749" cy="5061732"/>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xmlns="" id="{BF01426A-0740-2EB9-FC34-9C043459357E}"/>
              </a:ext>
            </a:extLst>
          </p:cNvPr>
          <p:cNvSpPr>
            <a:spLocks noGrp="1"/>
          </p:cNvSpPr>
          <p:nvPr>
            <p:ph type="title"/>
          </p:nvPr>
        </p:nvSpPr>
        <p:spPr>
          <a:xfrm>
            <a:off x="1389888" y="1719072"/>
            <a:ext cx="5038344" cy="1709928"/>
          </a:xfrm>
        </p:spPr>
        <p:txBody>
          <a:bodyPr/>
          <a:lstStyle>
            <a:lvl1pPr algn="l">
              <a:lnSpc>
                <a:spcPct val="90000"/>
              </a:lnSpc>
              <a:defRPr/>
            </a:lvl1pPr>
          </a:lstStyle>
          <a:p>
            <a:r>
              <a:rPr lang="en-US" noProof="0"/>
              <a:t>Click to edit Master title style</a:t>
            </a:r>
          </a:p>
        </p:txBody>
      </p:sp>
      <p:sp>
        <p:nvSpPr>
          <p:cNvPr id="10" name="Picture Placeholder 9">
            <a:extLst>
              <a:ext uri="{FF2B5EF4-FFF2-40B4-BE49-F238E27FC236}">
                <a16:creationId xmlns:a16="http://schemas.microsoft.com/office/drawing/2014/main" xmlns="" id="{0BC3CDDF-FEA3-712D-9071-515D264F06E7}"/>
              </a:ext>
            </a:extLst>
          </p:cNvPr>
          <p:cNvSpPr>
            <a:spLocks noGrp="1"/>
          </p:cNvSpPr>
          <p:nvPr>
            <p:ph type="pic" sz="quarter" idx="13"/>
          </p:nvPr>
        </p:nvSpPr>
        <p:spPr>
          <a:xfrm>
            <a:off x="8296656" y="0"/>
            <a:ext cx="3895344" cy="6858000"/>
          </a:xfrm>
          <a:solidFill>
            <a:schemeClr val="accent1"/>
          </a:solidFill>
        </p:spPr>
        <p:txBody>
          <a:bodyPr anchor="ctr"/>
          <a:lstStyle>
            <a:lvl1pPr marL="0" indent="0" algn="ctr">
              <a:buNone/>
              <a:defRPr/>
            </a:lvl1pPr>
          </a:lstStyle>
          <a:p>
            <a:r>
              <a:rPr lang="en-US" noProof="0"/>
              <a:t>Click icon to add picture</a:t>
            </a:r>
          </a:p>
        </p:txBody>
      </p:sp>
      <p:sp>
        <p:nvSpPr>
          <p:cNvPr id="3" name="Content Placeholder 2">
            <a:extLst>
              <a:ext uri="{FF2B5EF4-FFF2-40B4-BE49-F238E27FC236}">
                <a16:creationId xmlns:a16="http://schemas.microsoft.com/office/drawing/2014/main" xmlns="" id="{A00F6C1B-F86D-84E1-F13C-1A2310E172C3}"/>
              </a:ext>
            </a:extLst>
          </p:cNvPr>
          <p:cNvSpPr>
            <a:spLocks noGrp="1"/>
          </p:cNvSpPr>
          <p:nvPr>
            <p:ph idx="1"/>
          </p:nvPr>
        </p:nvSpPr>
        <p:spPr>
          <a:xfrm>
            <a:off x="1389888" y="3054096"/>
            <a:ext cx="5010912" cy="2130552"/>
          </a:xfrm>
        </p:spPr>
        <p:txBody>
          <a:bodyPr/>
          <a:lstStyle>
            <a:lvl1pPr marL="54864" indent="0">
              <a:lnSpc>
                <a:spcPct val="120000"/>
              </a:lnSpc>
              <a:spcBef>
                <a:spcPts val="0"/>
              </a:spcBef>
              <a:buNone/>
              <a:defRPr sz="1600"/>
            </a:lvl1pPr>
            <a:lvl2pPr>
              <a:defRPr sz="1400"/>
            </a:lvl2pPr>
            <a:lvl3pPr>
              <a:defRPr sz="1200"/>
            </a:lvl3pPr>
            <a:lvl4pPr>
              <a:defRPr sz="1100"/>
            </a:lvl4pPr>
            <a:lvl5pPr>
              <a:defRPr sz="1100"/>
            </a:lvl5pPr>
          </a:lstStyle>
          <a:p>
            <a:pPr lvl="0"/>
            <a:r>
              <a:rPr lang="en-US" noProof="0"/>
              <a:t>Click to edit Master text styles</a:t>
            </a:r>
          </a:p>
        </p:txBody>
      </p:sp>
      <p:cxnSp>
        <p:nvCxnSpPr>
          <p:cNvPr id="28" name="Straight Connector 27">
            <a:extLst>
              <a:ext uri="{FF2B5EF4-FFF2-40B4-BE49-F238E27FC236}">
                <a16:creationId xmlns:a16="http://schemas.microsoft.com/office/drawing/2014/main" xmlns="" id="{A4F7CD76-D087-685D-2E27-537F34D67EBE}"/>
              </a:ext>
            </a:extLst>
          </p:cNvPr>
          <p:cNvCxnSpPr>
            <a:cxnSpLocks/>
          </p:cNvCxnSpPr>
          <p:nvPr userDrawn="1"/>
        </p:nvCxnSpPr>
        <p:spPr>
          <a:xfrm>
            <a:off x="11276341" y="6528816"/>
            <a:ext cx="914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xmlns="" id="{754CBAEF-CF24-7502-B796-D47DF23F28D4}"/>
              </a:ext>
            </a:extLst>
          </p:cNvPr>
          <p:cNvSpPr>
            <a:spLocks noGrp="1"/>
          </p:cNvSpPr>
          <p:nvPr>
            <p:ph type="sldNum" sz="quarter" idx="12"/>
          </p:nvPr>
        </p:nvSpPr>
        <p:spPr>
          <a:xfrm>
            <a:off x="3962400" y="6400904"/>
            <a:ext cx="365760" cy="246888"/>
          </a:xfrm>
        </p:spPr>
        <p:txBody>
          <a:bodyPr/>
          <a:lstStyle>
            <a:lvl1pPr>
              <a:defRPr>
                <a:solidFill>
                  <a:schemeClr val="bg1"/>
                </a:solidFill>
              </a:defRPr>
            </a:lvl1pPr>
          </a:lstStyle>
          <a:p>
            <a:fld id="{8D0AFDD5-844D-364D-8AEC-50CF4D36D55D}" type="slidenum">
              <a:rPr lang="en-US" noProof="0" smtClean="0"/>
              <a:pPr/>
              <a:t>‹#›</a:t>
            </a:fld>
            <a:endParaRPr lang="en-US" noProof="0"/>
          </a:p>
        </p:txBody>
      </p:sp>
      <p:grpSp>
        <p:nvGrpSpPr>
          <p:cNvPr id="13" name="Group 12">
            <a:extLst>
              <a:ext uri="{FF2B5EF4-FFF2-40B4-BE49-F238E27FC236}">
                <a16:creationId xmlns:a16="http://schemas.microsoft.com/office/drawing/2014/main" xmlns="" id="{0C63F889-82B6-D594-DA07-4C82AE33663F}"/>
              </a:ext>
            </a:extLst>
          </p:cNvPr>
          <p:cNvGrpSpPr/>
          <p:nvPr userDrawn="1"/>
        </p:nvGrpSpPr>
        <p:grpSpPr>
          <a:xfrm>
            <a:off x="0" y="6527001"/>
            <a:ext cx="8294153" cy="5617"/>
            <a:chOff x="0" y="6527001"/>
            <a:chExt cx="8294153" cy="5617"/>
          </a:xfrm>
        </p:grpSpPr>
        <p:cxnSp>
          <p:nvCxnSpPr>
            <p:cNvPr id="14" name="Straight Connector 13">
              <a:extLst>
                <a:ext uri="{FF2B5EF4-FFF2-40B4-BE49-F238E27FC236}">
                  <a16:creationId xmlns:a16="http://schemas.microsoft.com/office/drawing/2014/main" xmlns="" id="{3F4BFE95-6DCA-752C-0F0C-CCAF1A576CD0}"/>
                </a:ext>
              </a:extLst>
            </p:cNvPr>
            <p:cNvCxnSpPr>
              <a:cxnSpLocks/>
            </p:cNvCxnSpPr>
            <p:nvPr/>
          </p:nvCxnSpPr>
          <p:spPr>
            <a:xfrm>
              <a:off x="0" y="6527001"/>
              <a:ext cx="3935513" cy="5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3920C2FA-C2E7-21E2-09D0-3BA6B1BC2C1E}"/>
                </a:ext>
              </a:extLst>
            </p:cNvPr>
            <p:cNvCxnSpPr>
              <a:cxnSpLocks/>
            </p:cNvCxnSpPr>
            <p:nvPr/>
          </p:nvCxnSpPr>
          <p:spPr>
            <a:xfrm>
              <a:off x="4358640" y="6527001"/>
              <a:ext cx="3935513" cy="5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8208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38D51F-4DA4-5AB7-6ACD-17065B86DE72}"/>
              </a:ext>
            </a:extLst>
          </p:cNvPr>
          <p:cNvSpPr>
            <a:spLocks noGrp="1"/>
          </p:cNvSpPr>
          <p:nvPr>
            <p:ph type="title"/>
          </p:nvPr>
        </p:nvSpPr>
        <p:spPr>
          <a:xfrm>
            <a:off x="731520" y="1947672"/>
            <a:ext cx="3017520" cy="1938528"/>
          </a:xfrm>
        </p:spPr>
        <p:txBody>
          <a:bodyPr anchor="t"/>
          <a:lstStyle>
            <a:lvl1pPr algn="l">
              <a:defRPr sz="6000"/>
            </a:lvl1pPr>
          </a:lstStyle>
          <a:p>
            <a:r>
              <a:rPr lang="en-US" noProof="0"/>
              <a:t>Click to edit Master title style</a:t>
            </a:r>
          </a:p>
        </p:txBody>
      </p:sp>
      <p:sp>
        <p:nvSpPr>
          <p:cNvPr id="3" name="Text Placeholder 2">
            <a:extLst>
              <a:ext uri="{FF2B5EF4-FFF2-40B4-BE49-F238E27FC236}">
                <a16:creationId xmlns:a16="http://schemas.microsoft.com/office/drawing/2014/main" xmlns="" id="{F4264711-7A11-A788-DD48-17D0C3B08384}"/>
              </a:ext>
            </a:extLst>
          </p:cNvPr>
          <p:cNvSpPr>
            <a:spLocks noGrp="1"/>
          </p:cNvSpPr>
          <p:nvPr>
            <p:ph type="body" idx="1"/>
          </p:nvPr>
        </p:nvSpPr>
        <p:spPr>
          <a:xfrm>
            <a:off x="758952" y="4279392"/>
            <a:ext cx="2980944" cy="402336"/>
          </a:xfrm>
        </p:spPr>
        <p:txBody>
          <a:bodyPr/>
          <a:lstStyle>
            <a:lvl1pPr marL="0" indent="0">
              <a:lnSpc>
                <a:spcPct val="100000"/>
              </a:lnSpc>
              <a:spcBef>
                <a:spcPts val="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8" name="Google Shape;1251;p56">
            <a:extLst>
              <a:ext uri="{FF2B5EF4-FFF2-40B4-BE49-F238E27FC236}">
                <a16:creationId xmlns:a16="http://schemas.microsoft.com/office/drawing/2014/main" xmlns="" id="{9061A64A-DA6A-5D22-BE0B-94B0626A6CF1}"/>
              </a:ext>
            </a:extLst>
          </p:cNvPr>
          <p:cNvSpPr/>
          <p:nvPr userDrawn="1"/>
        </p:nvSpPr>
        <p:spPr>
          <a:xfrm>
            <a:off x="5102241" y="597060"/>
            <a:ext cx="5949692" cy="5949692"/>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0" name="Picture Placeholder 9">
            <a:extLst>
              <a:ext uri="{FF2B5EF4-FFF2-40B4-BE49-F238E27FC236}">
                <a16:creationId xmlns:a16="http://schemas.microsoft.com/office/drawing/2014/main" xmlns="" id="{E88E5310-5724-6031-306F-4110AC65EBDB}"/>
              </a:ext>
            </a:extLst>
          </p:cNvPr>
          <p:cNvSpPr>
            <a:spLocks noGrp="1" noChangeAspect="1"/>
          </p:cNvSpPr>
          <p:nvPr>
            <p:ph type="pic" sz="quarter" idx="10"/>
          </p:nvPr>
        </p:nvSpPr>
        <p:spPr>
          <a:xfrm>
            <a:off x="5001768" y="420624"/>
            <a:ext cx="5897880" cy="5897880"/>
          </a:xfrm>
          <a:prstGeom prst="ellipse">
            <a:avLst/>
          </a:prstGeom>
          <a:solidFill>
            <a:schemeClr val="accent1"/>
          </a:solidFill>
          <a:ln w="25400">
            <a:solidFill>
              <a:schemeClr val="tx1"/>
            </a:solidFill>
          </a:ln>
        </p:spPr>
        <p:txBody>
          <a:bodyPr anchor="ctr"/>
          <a:lstStyle>
            <a:lvl1pPr marL="0" indent="0" algn="ctr">
              <a:buNone/>
              <a:defRPr/>
            </a:lvl1pPr>
          </a:lstStyle>
          <a:p>
            <a:r>
              <a:rPr lang="en-US" noProof="0"/>
              <a:t>Click icon to add picture</a:t>
            </a:r>
          </a:p>
        </p:txBody>
      </p:sp>
    </p:spTree>
    <p:extLst>
      <p:ext uri="{BB962C8B-B14F-4D97-AF65-F5344CB8AC3E}">
        <p14:creationId xmlns:p14="http://schemas.microsoft.com/office/powerpoint/2010/main" val="791168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01426A-0740-2EB9-FC34-9C043459357E}"/>
              </a:ext>
            </a:extLst>
          </p:cNvPr>
          <p:cNvSpPr>
            <a:spLocks noGrp="1"/>
          </p:cNvSpPr>
          <p:nvPr>
            <p:ph type="title"/>
          </p:nvPr>
        </p:nvSpPr>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xmlns="" id="{A00F6C1B-F86D-84E1-F13C-1A2310E172C3}"/>
              </a:ext>
            </a:extLst>
          </p:cNvPr>
          <p:cNvSpPr>
            <a:spLocks noGrp="1"/>
          </p:cNvSpPr>
          <p:nvPr>
            <p:ph idx="1"/>
          </p:nvPr>
        </p:nvSpPr>
        <p:spPr>
          <a:xfrm>
            <a:off x="484632" y="1810512"/>
            <a:ext cx="11000232" cy="416052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Slide Number Placeholder 5">
            <a:extLst>
              <a:ext uri="{FF2B5EF4-FFF2-40B4-BE49-F238E27FC236}">
                <a16:creationId xmlns:a16="http://schemas.microsoft.com/office/drawing/2014/main" xmlns="" id="{754CBAEF-CF24-7502-B796-D47DF23F28D4}"/>
              </a:ext>
            </a:extLst>
          </p:cNvPr>
          <p:cNvSpPr>
            <a:spLocks noGrp="1"/>
          </p:cNvSpPr>
          <p:nvPr>
            <p:ph type="sldNum" sz="quarter" idx="12"/>
          </p:nvPr>
        </p:nvSpPr>
        <p:spPr/>
        <p:txBody>
          <a:bodyPr/>
          <a:lstStyle/>
          <a:p>
            <a:fld id="{8D0AFDD5-844D-364D-8AEC-50CF4D36D55D}" type="slidenum">
              <a:rPr lang="en-US" noProof="0" smtClean="0"/>
              <a:t>‹#›</a:t>
            </a:fld>
            <a:endParaRPr lang="en-US" noProof="0"/>
          </a:p>
        </p:txBody>
      </p:sp>
      <p:sp>
        <p:nvSpPr>
          <p:cNvPr id="5" name="Footer Placeholder 4">
            <a:extLst>
              <a:ext uri="{FF2B5EF4-FFF2-40B4-BE49-F238E27FC236}">
                <a16:creationId xmlns:a16="http://schemas.microsoft.com/office/drawing/2014/main" xmlns="" id="{82D9E7CE-C596-EE32-BBFE-799C10EFBBB2}"/>
              </a:ext>
            </a:extLst>
          </p:cNvPr>
          <p:cNvSpPr>
            <a:spLocks noGrp="1"/>
          </p:cNvSpPr>
          <p:nvPr>
            <p:ph type="ftr" sz="quarter" idx="11"/>
          </p:nvPr>
        </p:nvSpPr>
        <p:spPr/>
        <p:txBody>
          <a:bodyPr/>
          <a:lstStyle/>
          <a:p>
            <a:r>
              <a:rPr lang="en-US" noProof="0"/>
              <a:t>Presentation title</a:t>
            </a:r>
          </a:p>
        </p:txBody>
      </p:sp>
      <p:sp>
        <p:nvSpPr>
          <p:cNvPr id="4" name="Date Placeholder 3">
            <a:extLst>
              <a:ext uri="{FF2B5EF4-FFF2-40B4-BE49-F238E27FC236}">
                <a16:creationId xmlns:a16="http://schemas.microsoft.com/office/drawing/2014/main" xmlns="" id="{7490B60C-999F-167B-3927-D752A0DE60A7}"/>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1201349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3"/>
        </a:solidFill>
        <a:effectLst/>
      </p:bgPr>
    </p:bg>
    <p:spTree>
      <p:nvGrpSpPr>
        <p:cNvPr id="1" name=""/>
        <p:cNvGrpSpPr/>
        <p:nvPr/>
      </p:nvGrpSpPr>
      <p:grpSpPr>
        <a:xfrm>
          <a:off x="0" y="0"/>
          <a:ext cx="0" cy="0"/>
          <a:chOff x="0" y="0"/>
          <a:chExt cx="0" cy="0"/>
        </a:xfrm>
      </p:grpSpPr>
      <p:sp>
        <p:nvSpPr>
          <p:cNvPr id="12" name="Google Shape;327;p33">
            <a:extLst>
              <a:ext uri="{FF2B5EF4-FFF2-40B4-BE49-F238E27FC236}">
                <a16:creationId xmlns:a16="http://schemas.microsoft.com/office/drawing/2014/main" xmlns="" id="{EA1EE280-E44E-F71B-ED1B-CA8CEDEE6175}"/>
              </a:ext>
            </a:extLst>
          </p:cNvPr>
          <p:cNvSpPr/>
          <p:nvPr userDrawn="1"/>
        </p:nvSpPr>
        <p:spPr>
          <a:xfrm>
            <a:off x="1087280" y="1161412"/>
            <a:ext cx="10221119" cy="4831742"/>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accent2">
                  <a:lumMod val="20000"/>
                  <a:lumOff val="80000"/>
                </a:schemeClr>
              </a:solidFill>
              <a:latin typeface="Karla"/>
              <a:ea typeface="Karla"/>
              <a:cs typeface="Karla"/>
              <a:sym typeface="Karla"/>
            </a:endParaRPr>
          </a:p>
        </p:txBody>
      </p:sp>
      <p:sp>
        <p:nvSpPr>
          <p:cNvPr id="14" name="Google Shape;328;p33">
            <a:extLst>
              <a:ext uri="{FF2B5EF4-FFF2-40B4-BE49-F238E27FC236}">
                <a16:creationId xmlns:a16="http://schemas.microsoft.com/office/drawing/2014/main" xmlns="" id="{332C8624-D848-DF0C-9104-7A2655E4A0FE}"/>
              </a:ext>
            </a:extLst>
          </p:cNvPr>
          <p:cNvSpPr/>
          <p:nvPr userDrawn="1"/>
        </p:nvSpPr>
        <p:spPr>
          <a:xfrm>
            <a:off x="858371" y="800100"/>
            <a:ext cx="10221119" cy="4953001"/>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xmlns="" id="{BF01426A-0740-2EB9-FC34-9C043459357E}"/>
              </a:ext>
            </a:extLst>
          </p:cNvPr>
          <p:cNvSpPr>
            <a:spLocks noGrp="1"/>
          </p:cNvSpPr>
          <p:nvPr>
            <p:ph type="title"/>
          </p:nvPr>
        </p:nvSpPr>
        <p:spPr>
          <a:xfrm>
            <a:off x="2862072" y="2322576"/>
            <a:ext cx="6473952" cy="1901952"/>
          </a:xfrm>
        </p:spPr>
        <p:txBody>
          <a:bodyPr anchor="ctr"/>
          <a:lstStyle>
            <a:lvl1pPr algn="l">
              <a:lnSpc>
                <a:spcPct val="90000"/>
              </a:lnSpc>
              <a:defRPr sz="4000"/>
            </a:lvl1pPr>
          </a:lstStyle>
          <a:p>
            <a:r>
              <a:rPr lang="en-US" noProof="0"/>
              <a:t>Click to edit Master title style</a:t>
            </a:r>
          </a:p>
        </p:txBody>
      </p:sp>
      <p:sp>
        <p:nvSpPr>
          <p:cNvPr id="18" name="Text Placeholder 15">
            <a:extLst>
              <a:ext uri="{FF2B5EF4-FFF2-40B4-BE49-F238E27FC236}">
                <a16:creationId xmlns:a16="http://schemas.microsoft.com/office/drawing/2014/main" xmlns="" id="{4817D722-78FF-E98D-229F-DDC8146F5572}"/>
              </a:ext>
            </a:extLst>
          </p:cNvPr>
          <p:cNvSpPr>
            <a:spLocks noGrp="1"/>
          </p:cNvSpPr>
          <p:nvPr>
            <p:ph type="body" sz="quarter" idx="15" hasCustomPrompt="1"/>
          </p:nvPr>
        </p:nvSpPr>
        <p:spPr>
          <a:xfrm>
            <a:off x="1027874" y="809103"/>
            <a:ext cx="1798955" cy="2062163"/>
          </a:xfrm>
        </p:spPr>
        <p:txBody>
          <a:bodyPr anchor="t"/>
          <a:lstStyle>
            <a:lvl1pPr marL="0" indent="0">
              <a:buNone/>
              <a:defRPr sz="25000" b="1">
                <a:solidFill>
                  <a:schemeClr val="tx2"/>
                </a:solidFill>
                <a:latin typeface="+mj-lt"/>
              </a:defRPr>
            </a:lvl1pPr>
          </a:lstStyle>
          <a:p>
            <a:pPr lvl="0"/>
            <a:r>
              <a:rPr lang="en-US" noProof="0"/>
              <a:t>“</a:t>
            </a:r>
          </a:p>
        </p:txBody>
      </p:sp>
      <p:sp>
        <p:nvSpPr>
          <p:cNvPr id="3" name="Content Placeholder 2">
            <a:extLst>
              <a:ext uri="{FF2B5EF4-FFF2-40B4-BE49-F238E27FC236}">
                <a16:creationId xmlns:a16="http://schemas.microsoft.com/office/drawing/2014/main" xmlns="" id="{A00F6C1B-F86D-84E1-F13C-1A2310E172C3}"/>
              </a:ext>
            </a:extLst>
          </p:cNvPr>
          <p:cNvSpPr>
            <a:spLocks noGrp="1"/>
          </p:cNvSpPr>
          <p:nvPr>
            <p:ph idx="1"/>
          </p:nvPr>
        </p:nvSpPr>
        <p:spPr>
          <a:xfrm>
            <a:off x="2862072" y="4334256"/>
            <a:ext cx="2340864" cy="585216"/>
          </a:xfrm>
        </p:spPr>
        <p:txBody>
          <a:bodyPr/>
          <a:lstStyle>
            <a:lvl1pPr marL="0" indent="0">
              <a:lnSpc>
                <a:spcPct val="100000"/>
              </a:lnSpc>
              <a:spcBef>
                <a:spcPts val="0"/>
              </a:spcBef>
              <a:buNone/>
              <a:defRPr sz="2000"/>
            </a:lvl1pPr>
          </a:lstStyle>
          <a:p>
            <a:pPr lvl="0"/>
            <a:r>
              <a:rPr lang="en-US" noProof="0"/>
              <a:t>Click to edit Master text styles</a:t>
            </a:r>
          </a:p>
        </p:txBody>
      </p:sp>
      <p:sp>
        <p:nvSpPr>
          <p:cNvPr id="17" name="Text Placeholder 15">
            <a:extLst>
              <a:ext uri="{FF2B5EF4-FFF2-40B4-BE49-F238E27FC236}">
                <a16:creationId xmlns:a16="http://schemas.microsoft.com/office/drawing/2014/main" xmlns="" id="{F9A35D83-86B3-5132-45B2-6382E8F3A4C2}"/>
              </a:ext>
            </a:extLst>
          </p:cNvPr>
          <p:cNvSpPr>
            <a:spLocks noGrp="1"/>
          </p:cNvSpPr>
          <p:nvPr>
            <p:ph type="body" sz="quarter" idx="14" hasCustomPrompt="1"/>
          </p:nvPr>
        </p:nvSpPr>
        <p:spPr>
          <a:xfrm>
            <a:off x="9281160" y="3957272"/>
            <a:ext cx="1798955" cy="2062163"/>
          </a:xfrm>
        </p:spPr>
        <p:txBody>
          <a:bodyPr/>
          <a:lstStyle>
            <a:lvl1pPr marL="0" indent="0">
              <a:buNone/>
              <a:defRPr sz="25000" b="1">
                <a:solidFill>
                  <a:schemeClr val="tx2"/>
                </a:solidFill>
                <a:latin typeface="+mj-lt"/>
              </a:defRPr>
            </a:lvl1pPr>
          </a:lstStyle>
          <a:p>
            <a:pPr lvl="0"/>
            <a:r>
              <a:rPr lang="en-US" noProof="0"/>
              <a:t>”</a:t>
            </a:r>
          </a:p>
        </p:txBody>
      </p:sp>
      <p:sp>
        <p:nvSpPr>
          <p:cNvPr id="7" name="Date Placeholder 6">
            <a:extLst>
              <a:ext uri="{FF2B5EF4-FFF2-40B4-BE49-F238E27FC236}">
                <a16:creationId xmlns:a16="http://schemas.microsoft.com/office/drawing/2014/main" xmlns="" id="{C1F53ABF-1C17-E7D0-EEB7-468CEDF285C7}"/>
              </a:ext>
            </a:extLst>
          </p:cNvPr>
          <p:cNvSpPr>
            <a:spLocks noGrp="1"/>
          </p:cNvSpPr>
          <p:nvPr>
            <p:ph type="dt" sz="half" idx="16"/>
          </p:nvPr>
        </p:nvSpPr>
        <p:spPr/>
        <p:txBody>
          <a:bodyPr/>
          <a:lstStyle/>
          <a:p>
            <a:r>
              <a:rPr lang="en-US" noProof="0"/>
              <a:t>20XX</a:t>
            </a:r>
          </a:p>
        </p:txBody>
      </p:sp>
      <p:sp>
        <p:nvSpPr>
          <p:cNvPr id="8" name="Footer Placeholder 7">
            <a:extLst>
              <a:ext uri="{FF2B5EF4-FFF2-40B4-BE49-F238E27FC236}">
                <a16:creationId xmlns:a16="http://schemas.microsoft.com/office/drawing/2014/main" xmlns="" id="{86A64DF1-77A3-B856-5F46-12724706B8A1}"/>
              </a:ext>
            </a:extLst>
          </p:cNvPr>
          <p:cNvSpPr>
            <a:spLocks noGrp="1"/>
          </p:cNvSpPr>
          <p:nvPr>
            <p:ph type="ftr" sz="quarter" idx="17"/>
          </p:nvPr>
        </p:nvSpPr>
        <p:spPr/>
        <p:txBody>
          <a:bodyPr/>
          <a:lstStyle/>
          <a:p>
            <a:r>
              <a:rPr lang="en-US" noProof="0"/>
              <a:t>Presentation title</a:t>
            </a:r>
          </a:p>
        </p:txBody>
      </p:sp>
      <p:sp>
        <p:nvSpPr>
          <p:cNvPr id="9" name="Slide Number Placeholder 8">
            <a:extLst>
              <a:ext uri="{FF2B5EF4-FFF2-40B4-BE49-F238E27FC236}">
                <a16:creationId xmlns:a16="http://schemas.microsoft.com/office/drawing/2014/main" xmlns="" id="{D8961FC7-9CAD-4B2D-A8F6-C172AF6D5EB1}"/>
              </a:ext>
            </a:extLst>
          </p:cNvPr>
          <p:cNvSpPr>
            <a:spLocks noGrp="1"/>
          </p:cNvSpPr>
          <p:nvPr>
            <p:ph type="sldNum" sz="quarter" idx="18"/>
          </p:nvPr>
        </p:nvSpPr>
        <p:spPr/>
        <p:txBody>
          <a:bodyPr/>
          <a:lstStyle/>
          <a:p>
            <a:fld id="{8D0AFDD5-844D-364D-8AEC-50CF4D36D55D}" type="slidenum">
              <a:rPr lang="en-US" noProof="0" smtClean="0"/>
              <a:pPr/>
              <a:t>‹#›</a:t>
            </a:fld>
            <a:endParaRPr lang="en-US" noProof="0"/>
          </a:p>
        </p:txBody>
      </p:sp>
    </p:spTree>
    <p:extLst>
      <p:ext uri="{BB962C8B-B14F-4D97-AF65-F5344CB8AC3E}">
        <p14:creationId xmlns:p14="http://schemas.microsoft.com/office/powerpoint/2010/main" val="2884380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x4">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7FDA4E-49F9-223C-DA55-A79802EE1883}"/>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
        <p:nvSpPr>
          <p:cNvPr id="7" name="Google Shape;1149;p53">
            <a:extLst>
              <a:ext uri="{FF2B5EF4-FFF2-40B4-BE49-F238E27FC236}">
                <a16:creationId xmlns:a16="http://schemas.microsoft.com/office/drawing/2014/main" xmlns="" id="{E21113D2-FC9F-27EC-7A45-E8F7695D1407}"/>
              </a:ext>
            </a:extLst>
          </p:cNvPr>
          <p:cNvSpPr/>
          <p:nvPr userDrawn="1"/>
        </p:nvSpPr>
        <p:spPr>
          <a:xfrm>
            <a:off x="694922" y="2330750"/>
            <a:ext cx="2542032" cy="3200400"/>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9" name="Google Shape;1149;p53">
            <a:extLst>
              <a:ext uri="{FF2B5EF4-FFF2-40B4-BE49-F238E27FC236}">
                <a16:creationId xmlns:a16="http://schemas.microsoft.com/office/drawing/2014/main" xmlns="" id="{AD0B836B-7152-D6F5-7044-4B3B321454F5}"/>
              </a:ext>
            </a:extLst>
          </p:cNvPr>
          <p:cNvSpPr/>
          <p:nvPr userDrawn="1"/>
        </p:nvSpPr>
        <p:spPr>
          <a:xfrm>
            <a:off x="3541000" y="2330750"/>
            <a:ext cx="2542032" cy="3200400"/>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1" name="Google Shape;1149;p53">
            <a:extLst>
              <a:ext uri="{FF2B5EF4-FFF2-40B4-BE49-F238E27FC236}">
                <a16:creationId xmlns:a16="http://schemas.microsoft.com/office/drawing/2014/main" xmlns="" id="{65518B88-F549-D8C7-0CD2-91E7CABE5E13}"/>
              </a:ext>
            </a:extLst>
          </p:cNvPr>
          <p:cNvSpPr/>
          <p:nvPr userDrawn="1"/>
        </p:nvSpPr>
        <p:spPr>
          <a:xfrm>
            <a:off x="6387080" y="2328404"/>
            <a:ext cx="2542032" cy="3200400"/>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3" name="Google Shape;1149;p53">
            <a:extLst>
              <a:ext uri="{FF2B5EF4-FFF2-40B4-BE49-F238E27FC236}">
                <a16:creationId xmlns:a16="http://schemas.microsoft.com/office/drawing/2014/main" xmlns="" id="{EF098B7F-7320-E28C-D4A0-9C0D6072BDA7}"/>
              </a:ext>
            </a:extLst>
          </p:cNvPr>
          <p:cNvSpPr/>
          <p:nvPr userDrawn="1"/>
        </p:nvSpPr>
        <p:spPr>
          <a:xfrm>
            <a:off x="9233158" y="2328404"/>
            <a:ext cx="2542032" cy="3200400"/>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5" name="Text Placeholder 24">
            <a:extLst>
              <a:ext uri="{FF2B5EF4-FFF2-40B4-BE49-F238E27FC236}">
                <a16:creationId xmlns:a16="http://schemas.microsoft.com/office/drawing/2014/main" xmlns="" id="{2349526F-21BB-B06B-612E-8AAA322B41DD}"/>
              </a:ext>
            </a:extLst>
          </p:cNvPr>
          <p:cNvSpPr>
            <a:spLocks noGrp="1"/>
          </p:cNvSpPr>
          <p:nvPr>
            <p:ph type="body" sz="quarter" idx="14"/>
          </p:nvPr>
        </p:nvSpPr>
        <p:spPr>
          <a:xfrm>
            <a:off x="565816" y="2193042"/>
            <a:ext cx="2514600" cy="3200400"/>
          </a:xfrm>
          <a:solidFill>
            <a:schemeClr val="accent5"/>
          </a:solidFill>
          <a:ln w="25400">
            <a:solidFill>
              <a:schemeClr val="dk1"/>
            </a:solidFill>
          </a:ln>
        </p:spPr>
        <p:txBody>
          <a:bodyPr tIns="2377440"/>
          <a:lstStyle>
            <a:lvl1pPr marL="0" indent="0" algn="ctr">
              <a:buFont typeface="Arial" panose="020B0604020202020204" pitchFamily="34" charset="0"/>
              <a:buNone/>
              <a:defRPr sz="2000">
                <a:latin typeface="+mj-lt"/>
              </a:defRPr>
            </a:lvl1pPr>
          </a:lstStyle>
          <a:p>
            <a:pPr lvl="0"/>
            <a:r>
              <a:rPr lang="en-US" noProof="0"/>
              <a:t>Click to edit Master text styles</a:t>
            </a:r>
          </a:p>
        </p:txBody>
      </p:sp>
      <p:sp>
        <p:nvSpPr>
          <p:cNvPr id="23" name="Picture Placeholder 22">
            <a:extLst>
              <a:ext uri="{FF2B5EF4-FFF2-40B4-BE49-F238E27FC236}">
                <a16:creationId xmlns:a16="http://schemas.microsoft.com/office/drawing/2014/main" xmlns="" id="{99DE91A1-A01A-B800-F6EB-C013020202CF}"/>
              </a:ext>
            </a:extLst>
          </p:cNvPr>
          <p:cNvSpPr>
            <a:spLocks noGrp="1"/>
          </p:cNvSpPr>
          <p:nvPr>
            <p:ph type="pic" sz="quarter" idx="13"/>
          </p:nvPr>
        </p:nvSpPr>
        <p:spPr>
          <a:xfrm>
            <a:off x="579532" y="2193042"/>
            <a:ext cx="2487168" cy="2103120"/>
          </a:xfrm>
          <a:ln w="25400">
            <a:solidFill>
              <a:schemeClr val="tx1"/>
            </a:solidFill>
          </a:ln>
        </p:spPr>
        <p:txBody>
          <a:bodyPr anchor="ctr"/>
          <a:lstStyle>
            <a:lvl1pPr marL="0" indent="0" algn="ctr">
              <a:buNone/>
              <a:defRPr sz="1600"/>
            </a:lvl1pPr>
          </a:lstStyle>
          <a:p>
            <a:r>
              <a:rPr lang="en-US" noProof="0"/>
              <a:t>Click icon to add picture</a:t>
            </a:r>
          </a:p>
        </p:txBody>
      </p:sp>
      <p:sp>
        <p:nvSpPr>
          <p:cNvPr id="28" name="Text Placeholder 26">
            <a:extLst>
              <a:ext uri="{FF2B5EF4-FFF2-40B4-BE49-F238E27FC236}">
                <a16:creationId xmlns:a16="http://schemas.microsoft.com/office/drawing/2014/main" xmlns="" id="{733EF8C8-3849-9C80-1F6E-7038D1134789}"/>
              </a:ext>
            </a:extLst>
          </p:cNvPr>
          <p:cNvSpPr>
            <a:spLocks noGrp="1"/>
          </p:cNvSpPr>
          <p:nvPr>
            <p:ph type="body" sz="quarter" idx="15"/>
          </p:nvPr>
        </p:nvSpPr>
        <p:spPr>
          <a:xfrm>
            <a:off x="580220" y="4846546"/>
            <a:ext cx="2514600" cy="338328"/>
          </a:xfrm>
        </p:spPr>
        <p:txBody>
          <a:bodyPr/>
          <a:lstStyle>
            <a:lvl1pPr marL="0" indent="0" algn="ctr">
              <a:lnSpc>
                <a:spcPct val="100000"/>
              </a:lnSpc>
              <a:spcBef>
                <a:spcPts val="0"/>
              </a:spcBef>
              <a:buNone/>
              <a:defRPr sz="1600"/>
            </a:lvl1pPr>
          </a:lstStyle>
          <a:p>
            <a:pPr lvl="0"/>
            <a:r>
              <a:rPr lang="en-US" noProof="0"/>
              <a:t>Click to edit Master text styles</a:t>
            </a:r>
          </a:p>
        </p:txBody>
      </p:sp>
      <p:sp>
        <p:nvSpPr>
          <p:cNvPr id="29" name="Text Placeholder 24">
            <a:extLst>
              <a:ext uri="{FF2B5EF4-FFF2-40B4-BE49-F238E27FC236}">
                <a16:creationId xmlns:a16="http://schemas.microsoft.com/office/drawing/2014/main" xmlns="" id="{32F8A8CA-E278-E129-A09C-8C4B7CCA2DE2}"/>
              </a:ext>
            </a:extLst>
          </p:cNvPr>
          <p:cNvSpPr>
            <a:spLocks noGrp="1"/>
          </p:cNvSpPr>
          <p:nvPr>
            <p:ph type="body" sz="quarter" idx="16"/>
          </p:nvPr>
        </p:nvSpPr>
        <p:spPr>
          <a:xfrm>
            <a:off x="3419856" y="2193042"/>
            <a:ext cx="2514600" cy="3200400"/>
          </a:xfrm>
          <a:solidFill>
            <a:schemeClr val="accent5"/>
          </a:solidFill>
          <a:ln w="25400">
            <a:solidFill>
              <a:schemeClr val="dk1"/>
            </a:solidFill>
          </a:ln>
        </p:spPr>
        <p:txBody>
          <a:bodyPr tIns="2377440"/>
          <a:lstStyle>
            <a:lvl1pPr marL="0" indent="0" algn="ctr">
              <a:buFont typeface="Arial" panose="020B0604020202020204" pitchFamily="34" charset="0"/>
              <a:buNone/>
              <a:defRPr sz="2000">
                <a:latin typeface="+mj-lt"/>
              </a:defRPr>
            </a:lvl1pPr>
          </a:lstStyle>
          <a:p>
            <a:pPr lvl="0"/>
            <a:r>
              <a:rPr lang="en-US" noProof="0"/>
              <a:t>Click to edit Master text styles</a:t>
            </a:r>
          </a:p>
        </p:txBody>
      </p:sp>
      <p:sp>
        <p:nvSpPr>
          <p:cNvPr id="30" name="Picture Placeholder 22">
            <a:extLst>
              <a:ext uri="{FF2B5EF4-FFF2-40B4-BE49-F238E27FC236}">
                <a16:creationId xmlns:a16="http://schemas.microsoft.com/office/drawing/2014/main" xmlns="" id="{3CFBF841-C094-5FA8-63F2-F5DA37C0359A}"/>
              </a:ext>
            </a:extLst>
          </p:cNvPr>
          <p:cNvSpPr>
            <a:spLocks noGrp="1"/>
          </p:cNvSpPr>
          <p:nvPr>
            <p:ph type="pic" sz="quarter" idx="17"/>
          </p:nvPr>
        </p:nvSpPr>
        <p:spPr>
          <a:xfrm>
            <a:off x="3433572" y="2193042"/>
            <a:ext cx="2487168" cy="2103120"/>
          </a:xfrm>
          <a:ln w="25400">
            <a:solidFill>
              <a:schemeClr val="tx1"/>
            </a:solidFill>
          </a:ln>
        </p:spPr>
        <p:txBody>
          <a:bodyPr anchor="ctr"/>
          <a:lstStyle>
            <a:lvl1pPr marL="0" indent="0" algn="ctr">
              <a:buNone/>
              <a:defRPr sz="1600"/>
            </a:lvl1pPr>
          </a:lstStyle>
          <a:p>
            <a:r>
              <a:rPr lang="en-US" noProof="0"/>
              <a:t>Click icon to add picture</a:t>
            </a:r>
          </a:p>
        </p:txBody>
      </p:sp>
      <p:sp>
        <p:nvSpPr>
          <p:cNvPr id="31" name="Text Placeholder 26">
            <a:extLst>
              <a:ext uri="{FF2B5EF4-FFF2-40B4-BE49-F238E27FC236}">
                <a16:creationId xmlns:a16="http://schemas.microsoft.com/office/drawing/2014/main" xmlns="" id="{C76BA571-FE5C-F5F7-9056-20BD57DA6789}"/>
              </a:ext>
            </a:extLst>
          </p:cNvPr>
          <p:cNvSpPr>
            <a:spLocks noGrp="1"/>
          </p:cNvSpPr>
          <p:nvPr>
            <p:ph type="body" sz="quarter" idx="18"/>
          </p:nvPr>
        </p:nvSpPr>
        <p:spPr>
          <a:xfrm>
            <a:off x="3419856" y="4846546"/>
            <a:ext cx="2514600" cy="338328"/>
          </a:xfrm>
        </p:spPr>
        <p:txBody>
          <a:bodyPr/>
          <a:lstStyle>
            <a:lvl1pPr marL="0" indent="0" algn="ctr">
              <a:lnSpc>
                <a:spcPct val="100000"/>
              </a:lnSpc>
              <a:spcBef>
                <a:spcPts val="0"/>
              </a:spcBef>
              <a:buNone/>
              <a:defRPr sz="1600"/>
            </a:lvl1pPr>
          </a:lstStyle>
          <a:p>
            <a:pPr lvl="0"/>
            <a:r>
              <a:rPr lang="en-US" noProof="0"/>
              <a:t>Click to edit Master text styles</a:t>
            </a:r>
          </a:p>
        </p:txBody>
      </p:sp>
      <p:sp>
        <p:nvSpPr>
          <p:cNvPr id="32" name="Text Placeholder 24">
            <a:extLst>
              <a:ext uri="{FF2B5EF4-FFF2-40B4-BE49-F238E27FC236}">
                <a16:creationId xmlns:a16="http://schemas.microsoft.com/office/drawing/2014/main" xmlns="" id="{D7F9FC21-D881-DB86-4C69-C07821DCF3A7}"/>
              </a:ext>
            </a:extLst>
          </p:cNvPr>
          <p:cNvSpPr>
            <a:spLocks noGrp="1"/>
          </p:cNvSpPr>
          <p:nvPr>
            <p:ph type="body" sz="quarter" idx="19"/>
          </p:nvPr>
        </p:nvSpPr>
        <p:spPr>
          <a:xfrm>
            <a:off x="6263640" y="2193042"/>
            <a:ext cx="2514600" cy="3200400"/>
          </a:xfrm>
          <a:solidFill>
            <a:schemeClr val="accent5"/>
          </a:solidFill>
          <a:ln w="25400">
            <a:solidFill>
              <a:schemeClr val="dk1"/>
            </a:solidFill>
          </a:ln>
        </p:spPr>
        <p:txBody>
          <a:bodyPr tIns="2377440"/>
          <a:lstStyle>
            <a:lvl1pPr marL="0" indent="0" algn="ctr">
              <a:buFont typeface="Arial" panose="020B0604020202020204" pitchFamily="34" charset="0"/>
              <a:buNone/>
              <a:defRPr sz="2000">
                <a:latin typeface="+mj-lt"/>
              </a:defRPr>
            </a:lvl1pPr>
          </a:lstStyle>
          <a:p>
            <a:pPr lvl="0"/>
            <a:r>
              <a:rPr lang="en-US" noProof="0"/>
              <a:t>Click to edit Master text styles</a:t>
            </a:r>
          </a:p>
        </p:txBody>
      </p:sp>
      <p:sp>
        <p:nvSpPr>
          <p:cNvPr id="33" name="Picture Placeholder 22">
            <a:extLst>
              <a:ext uri="{FF2B5EF4-FFF2-40B4-BE49-F238E27FC236}">
                <a16:creationId xmlns:a16="http://schemas.microsoft.com/office/drawing/2014/main" xmlns="" id="{FE2E99DA-5661-F860-9E54-9C42590265FD}"/>
              </a:ext>
            </a:extLst>
          </p:cNvPr>
          <p:cNvSpPr>
            <a:spLocks noGrp="1"/>
          </p:cNvSpPr>
          <p:nvPr>
            <p:ph type="pic" sz="quarter" idx="20"/>
          </p:nvPr>
        </p:nvSpPr>
        <p:spPr>
          <a:xfrm>
            <a:off x="6277356" y="2193042"/>
            <a:ext cx="2487168" cy="2103120"/>
          </a:xfrm>
          <a:ln w="25400">
            <a:solidFill>
              <a:schemeClr val="tx1"/>
            </a:solidFill>
          </a:ln>
        </p:spPr>
        <p:txBody>
          <a:bodyPr anchor="ctr"/>
          <a:lstStyle>
            <a:lvl1pPr marL="0" indent="0" algn="ctr">
              <a:buNone/>
              <a:defRPr sz="1600"/>
            </a:lvl1pPr>
          </a:lstStyle>
          <a:p>
            <a:r>
              <a:rPr lang="en-US" noProof="0"/>
              <a:t>Click icon to add picture</a:t>
            </a:r>
          </a:p>
        </p:txBody>
      </p:sp>
      <p:sp>
        <p:nvSpPr>
          <p:cNvPr id="34" name="Text Placeholder 26">
            <a:extLst>
              <a:ext uri="{FF2B5EF4-FFF2-40B4-BE49-F238E27FC236}">
                <a16:creationId xmlns:a16="http://schemas.microsoft.com/office/drawing/2014/main" xmlns="" id="{99F1332D-1A76-8252-3A4A-73B5BE80BDA8}"/>
              </a:ext>
            </a:extLst>
          </p:cNvPr>
          <p:cNvSpPr>
            <a:spLocks noGrp="1"/>
          </p:cNvSpPr>
          <p:nvPr>
            <p:ph type="body" sz="quarter" idx="21"/>
          </p:nvPr>
        </p:nvSpPr>
        <p:spPr>
          <a:xfrm>
            <a:off x="6263640" y="4846546"/>
            <a:ext cx="2514600" cy="338328"/>
          </a:xfrm>
        </p:spPr>
        <p:txBody>
          <a:bodyPr/>
          <a:lstStyle>
            <a:lvl1pPr marL="0" indent="0" algn="ctr">
              <a:lnSpc>
                <a:spcPct val="100000"/>
              </a:lnSpc>
              <a:spcBef>
                <a:spcPts val="0"/>
              </a:spcBef>
              <a:buNone/>
              <a:defRPr sz="1600"/>
            </a:lvl1pPr>
          </a:lstStyle>
          <a:p>
            <a:pPr lvl="0"/>
            <a:r>
              <a:rPr lang="en-US" noProof="0"/>
              <a:t>Click to edit Master text styles</a:t>
            </a:r>
          </a:p>
        </p:txBody>
      </p:sp>
      <p:sp>
        <p:nvSpPr>
          <p:cNvPr id="35" name="Text Placeholder 24">
            <a:extLst>
              <a:ext uri="{FF2B5EF4-FFF2-40B4-BE49-F238E27FC236}">
                <a16:creationId xmlns:a16="http://schemas.microsoft.com/office/drawing/2014/main" xmlns="" id="{47253530-631C-01D6-E4D5-53EA91819AC5}"/>
              </a:ext>
            </a:extLst>
          </p:cNvPr>
          <p:cNvSpPr>
            <a:spLocks noGrp="1"/>
          </p:cNvSpPr>
          <p:nvPr>
            <p:ph type="body" sz="quarter" idx="22"/>
          </p:nvPr>
        </p:nvSpPr>
        <p:spPr>
          <a:xfrm>
            <a:off x="9107424" y="2169547"/>
            <a:ext cx="2514600" cy="3200400"/>
          </a:xfrm>
          <a:solidFill>
            <a:schemeClr val="accent5"/>
          </a:solidFill>
          <a:ln w="25400">
            <a:solidFill>
              <a:schemeClr val="dk1"/>
            </a:solidFill>
          </a:ln>
        </p:spPr>
        <p:txBody>
          <a:bodyPr tIns="2377440"/>
          <a:lstStyle>
            <a:lvl1pPr marL="0" indent="0" algn="ctr">
              <a:buFont typeface="Arial" panose="020B0604020202020204" pitchFamily="34" charset="0"/>
              <a:buNone/>
              <a:defRPr sz="2000">
                <a:latin typeface="+mj-lt"/>
              </a:defRPr>
            </a:lvl1pPr>
          </a:lstStyle>
          <a:p>
            <a:pPr lvl="0"/>
            <a:r>
              <a:rPr lang="en-US" noProof="0"/>
              <a:t>Click to edit Master text styles</a:t>
            </a:r>
          </a:p>
        </p:txBody>
      </p:sp>
      <p:sp>
        <p:nvSpPr>
          <p:cNvPr id="36" name="Picture Placeholder 22">
            <a:extLst>
              <a:ext uri="{FF2B5EF4-FFF2-40B4-BE49-F238E27FC236}">
                <a16:creationId xmlns:a16="http://schemas.microsoft.com/office/drawing/2014/main" xmlns="" id="{2087F48D-BCD6-2370-DFEB-3DC855770580}"/>
              </a:ext>
            </a:extLst>
          </p:cNvPr>
          <p:cNvSpPr>
            <a:spLocks noGrp="1"/>
          </p:cNvSpPr>
          <p:nvPr>
            <p:ph type="pic" sz="quarter" idx="23"/>
          </p:nvPr>
        </p:nvSpPr>
        <p:spPr>
          <a:xfrm>
            <a:off x="9121140" y="2169547"/>
            <a:ext cx="2487168" cy="2103120"/>
          </a:xfrm>
          <a:ln w="25400">
            <a:solidFill>
              <a:schemeClr val="tx1"/>
            </a:solidFill>
          </a:ln>
        </p:spPr>
        <p:txBody>
          <a:bodyPr anchor="ctr"/>
          <a:lstStyle>
            <a:lvl1pPr marL="0" indent="0" algn="ctr">
              <a:buNone/>
              <a:defRPr sz="1600"/>
            </a:lvl1pPr>
          </a:lstStyle>
          <a:p>
            <a:r>
              <a:rPr lang="en-US" noProof="0"/>
              <a:t>Click icon to add picture</a:t>
            </a:r>
          </a:p>
        </p:txBody>
      </p:sp>
      <p:sp>
        <p:nvSpPr>
          <p:cNvPr id="37" name="Text Placeholder 26">
            <a:extLst>
              <a:ext uri="{FF2B5EF4-FFF2-40B4-BE49-F238E27FC236}">
                <a16:creationId xmlns:a16="http://schemas.microsoft.com/office/drawing/2014/main" xmlns="" id="{2730E53E-4C0B-1C22-8754-2D69B55DF375}"/>
              </a:ext>
            </a:extLst>
          </p:cNvPr>
          <p:cNvSpPr>
            <a:spLocks noGrp="1"/>
          </p:cNvSpPr>
          <p:nvPr>
            <p:ph type="body" sz="quarter" idx="24"/>
          </p:nvPr>
        </p:nvSpPr>
        <p:spPr>
          <a:xfrm>
            <a:off x="9107424" y="4846546"/>
            <a:ext cx="2514600" cy="338328"/>
          </a:xfrm>
        </p:spPr>
        <p:txBody>
          <a:bodyPr/>
          <a:lstStyle>
            <a:lvl1pPr marL="0" indent="0" algn="ctr">
              <a:lnSpc>
                <a:spcPct val="100000"/>
              </a:lnSpc>
              <a:spcBef>
                <a:spcPts val="0"/>
              </a:spcBef>
              <a:buNone/>
              <a:defRPr sz="1600"/>
            </a:lvl1pPr>
          </a:lstStyle>
          <a:p>
            <a:pPr lvl="0"/>
            <a:r>
              <a:rPr lang="en-US" noProof="0"/>
              <a:t>Click to edit Master text styles</a:t>
            </a:r>
          </a:p>
        </p:txBody>
      </p:sp>
      <p:cxnSp>
        <p:nvCxnSpPr>
          <p:cNvPr id="47" name="Straight Connector 46">
            <a:extLst>
              <a:ext uri="{FF2B5EF4-FFF2-40B4-BE49-F238E27FC236}">
                <a16:creationId xmlns:a16="http://schemas.microsoft.com/office/drawing/2014/main" xmlns="" id="{78252B54-8A68-DB21-54FB-342276BCEE38}"/>
              </a:ext>
            </a:extLst>
          </p:cNvPr>
          <p:cNvCxnSpPr>
            <a:cxnSpLocks/>
          </p:cNvCxnSpPr>
          <p:nvPr userDrawn="1"/>
        </p:nvCxnSpPr>
        <p:spPr>
          <a:xfrm>
            <a:off x="0" y="6535885"/>
            <a:ext cx="8382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C384EF8F-B039-D242-A81B-F393B674C274}"/>
              </a:ext>
            </a:extLst>
          </p:cNvPr>
          <p:cNvCxnSpPr>
            <a:cxnSpLocks/>
          </p:cNvCxnSpPr>
          <p:nvPr userDrawn="1"/>
        </p:nvCxnSpPr>
        <p:spPr>
          <a:xfrm>
            <a:off x="1205025" y="6535885"/>
            <a:ext cx="41605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xmlns="" id="{8A9D6E63-D581-350F-03A0-665A80481391}"/>
              </a:ext>
            </a:extLst>
          </p:cNvPr>
          <p:cNvCxnSpPr>
            <a:cxnSpLocks/>
          </p:cNvCxnSpPr>
          <p:nvPr userDrawn="1"/>
        </p:nvCxnSpPr>
        <p:spPr>
          <a:xfrm>
            <a:off x="6802120" y="6528812"/>
            <a:ext cx="384048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xmlns="" id="{EA05D09F-A5CA-2745-537C-05333575CD8F}"/>
              </a:ext>
            </a:extLst>
          </p:cNvPr>
          <p:cNvCxnSpPr>
            <a:cxnSpLocks/>
          </p:cNvCxnSpPr>
          <p:nvPr userDrawn="1"/>
        </p:nvCxnSpPr>
        <p:spPr>
          <a:xfrm>
            <a:off x="11276341" y="6528816"/>
            <a:ext cx="914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xmlns="" id="{C2F2B86B-C1F2-7E0E-C065-E2B156A7F8E4}"/>
              </a:ext>
            </a:extLst>
          </p:cNvPr>
          <p:cNvSpPr>
            <a:spLocks noGrp="1"/>
          </p:cNvSpPr>
          <p:nvPr>
            <p:ph type="sldNum" sz="quarter" idx="12"/>
          </p:nvPr>
        </p:nvSpPr>
        <p:spPr/>
        <p:txBody>
          <a:bodyPr/>
          <a:lstStyle>
            <a:lvl1pPr>
              <a:defRPr>
                <a:solidFill>
                  <a:schemeClr val="bg1"/>
                </a:solidFill>
              </a:defRPr>
            </a:lvl1pPr>
          </a:lstStyle>
          <a:p>
            <a:fld id="{8D0AFDD5-844D-364D-8AEC-50CF4D36D55D}" type="slidenum">
              <a:rPr lang="en-US" noProof="0" smtClean="0"/>
              <a:pPr/>
              <a:t>‹#›</a:t>
            </a:fld>
            <a:endParaRPr lang="en-US" noProof="0"/>
          </a:p>
        </p:txBody>
      </p:sp>
      <p:sp>
        <p:nvSpPr>
          <p:cNvPr id="4" name="Footer Placeholder 3">
            <a:extLst>
              <a:ext uri="{FF2B5EF4-FFF2-40B4-BE49-F238E27FC236}">
                <a16:creationId xmlns:a16="http://schemas.microsoft.com/office/drawing/2014/main" xmlns="" id="{415DA4D1-2752-E7A4-2EB8-33E55361D7BE}"/>
              </a:ext>
            </a:extLst>
          </p:cNvPr>
          <p:cNvSpPr>
            <a:spLocks noGrp="1"/>
          </p:cNvSpPr>
          <p:nvPr>
            <p:ph type="ftr" sz="quarter" idx="11"/>
          </p:nvPr>
        </p:nvSpPr>
        <p:spPr/>
        <p:txBody>
          <a:bodyPr/>
          <a:lstStyle>
            <a:lvl1pPr>
              <a:defRPr>
                <a:solidFill>
                  <a:schemeClr val="bg1"/>
                </a:solidFill>
              </a:defRPr>
            </a:lvl1pPr>
          </a:lstStyle>
          <a:p>
            <a:r>
              <a:rPr lang="en-US" noProof="0"/>
              <a:t>Presentation title</a:t>
            </a:r>
          </a:p>
        </p:txBody>
      </p:sp>
      <p:sp>
        <p:nvSpPr>
          <p:cNvPr id="3" name="Date Placeholder 2">
            <a:extLst>
              <a:ext uri="{FF2B5EF4-FFF2-40B4-BE49-F238E27FC236}">
                <a16:creationId xmlns:a16="http://schemas.microsoft.com/office/drawing/2014/main" xmlns="" id="{0BC200B8-5151-AE1E-3DA7-04B965986211}"/>
              </a:ext>
            </a:extLst>
          </p:cNvPr>
          <p:cNvSpPr>
            <a:spLocks noGrp="1"/>
          </p:cNvSpPr>
          <p:nvPr>
            <p:ph type="dt" sz="half" idx="10"/>
          </p:nvPr>
        </p:nvSpPr>
        <p:spPr/>
        <p:txBody>
          <a:bodyPr/>
          <a:lstStyle>
            <a:lvl1pPr>
              <a:defRPr>
                <a:solidFill>
                  <a:schemeClr val="bg1"/>
                </a:solidFill>
              </a:defRPr>
            </a:lvl1pPr>
          </a:lstStyle>
          <a:p>
            <a:r>
              <a:rPr lang="en-US" noProof="0"/>
              <a:t>20XX</a:t>
            </a:r>
          </a:p>
        </p:txBody>
      </p:sp>
    </p:spTree>
    <p:extLst>
      <p:ext uri="{BB962C8B-B14F-4D97-AF65-F5344CB8AC3E}">
        <p14:creationId xmlns:p14="http://schemas.microsoft.com/office/powerpoint/2010/main" val="3939377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eam x8">
    <p:bg>
      <p:bgPr>
        <a:solidFill>
          <a:schemeClr val="accent2"/>
        </a:solidFill>
        <a:effectLst/>
      </p:bgPr>
    </p:bg>
    <p:spTree>
      <p:nvGrpSpPr>
        <p:cNvPr id="1" name=""/>
        <p:cNvGrpSpPr/>
        <p:nvPr/>
      </p:nvGrpSpPr>
      <p:grpSpPr>
        <a:xfrm>
          <a:off x="0" y="0"/>
          <a:ext cx="0" cy="0"/>
          <a:chOff x="0" y="0"/>
          <a:chExt cx="0" cy="0"/>
        </a:xfrm>
      </p:grpSpPr>
      <p:sp>
        <p:nvSpPr>
          <p:cNvPr id="8" name="Google Shape;1149;p53">
            <a:extLst>
              <a:ext uri="{FF2B5EF4-FFF2-40B4-BE49-F238E27FC236}">
                <a16:creationId xmlns:a16="http://schemas.microsoft.com/office/drawing/2014/main" xmlns="" id="{559D8666-7371-3C57-AFFE-49810709BDDB}"/>
              </a:ext>
            </a:extLst>
          </p:cNvPr>
          <p:cNvSpPr/>
          <p:nvPr userDrawn="1"/>
        </p:nvSpPr>
        <p:spPr>
          <a:xfrm>
            <a:off x="663551" y="1967633"/>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2" name="Google Shape;1149;p53">
            <a:extLst>
              <a:ext uri="{FF2B5EF4-FFF2-40B4-BE49-F238E27FC236}">
                <a16:creationId xmlns:a16="http://schemas.microsoft.com/office/drawing/2014/main" xmlns="" id="{434B564B-DE03-74A6-773C-0FD4632658D1}"/>
              </a:ext>
            </a:extLst>
          </p:cNvPr>
          <p:cNvSpPr/>
          <p:nvPr userDrawn="1"/>
        </p:nvSpPr>
        <p:spPr>
          <a:xfrm>
            <a:off x="663550" y="4337851"/>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5" name="Google Shape;1149;p53">
            <a:extLst>
              <a:ext uri="{FF2B5EF4-FFF2-40B4-BE49-F238E27FC236}">
                <a16:creationId xmlns:a16="http://schemas.microsoft.com/office/drawing/2014/main" xmlns="" id="{A98F51D8-7768-BB9C-DEFD-FE6F101B538B}"/>
              </a:ext>
            </a:extLst>
          </p:cNvPr>
          <p:cNvSpPr/>
          <p:nvPr userDrawn="1"/>
        </p:nvSpPr>
        <p:spPr>
          <a:xfrm>
            <a:off x="3509629" y="1967633"/>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7" name="Google Shape;1149;p53">
            <a:extLst>
              <a:ext uri="{FF2B5EF4-FFF2-40B4-BE49-F238E27FC236}">
                <a16:creationId xmlns:a16="http://schemas.microsoft.com/office/drawing/2014/main" xmlns="" id="{824DDB7E-F583-BE45-8440-04134133EF5E}"/>
              </a:ext>
            </a:extLst>
          </p:cNvPr>
          <p:cNvSpPr/>
          <p:nvPr userDrawn="1"/>
        </p:nvSpPr>
        <p:spPr>
          <a:xfrm>
            <a:off x="3509628" y="4337851"/>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9" name="Google Shape;1149;p53">
            <a:extLst>
              <a:ext uri="{FF2B5EF4-FFF2-40B4-BE49-F238E27FC236}">
                <a16:creationId xmlns:a16="http://schemas.microsoft.com/office/drawing/2014/main" xmlns="" id="{3AB34327-1213-C6F7-069A-661286889411}"/>
              </a:ext>
            </a:extLst>
          </p:cNvPr>
          <p:cNvSpPr/>
          <p:nvPr userDrawn="1"/>
        </p:nvSpPr>
        <p:spPr>
          <a:xfrm>
            <a:off x="6355709" y="1965287"/>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1" name="Google Shape;1149;p53">
            <a:extLst>
              <a:ext uri="{FF2B5EF4-FFF2-40B4-BE49-F238E27FC236}">
                <a16:creationId xmlns:a16="http://schemas.microsoft.com/office/drawing/2014/main" xmlns="" id="{B6BF1339-971D-E8EC-9A92-C646A04A9796}"/>
              </a:ext>
            </a:extLst>
          </p:cNvPr>
          <p:cNvSpPr/>
          <p:nvPr userDrawn="1"/>
        </p:nvSpPr>
        <p:spPr>
          <a:xfrm>
            <a:off x="6355708" y="4335505"/>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4" name="Google Shape;1149;p53">
            <a:extLst>
              <a:ext uri="{FF2B5EF4-FFF2-40B4-BE49-F238E27FC236}">
                <a16:creationId xmlns:a16="http://schemas.microsoft.com/office/drawing/2014/main" xmlns="" id="{2C16FE32-0722-CA1D-92A1-77B7780BDE81}"/>
              </a:ext>
            </a:extLst>
          </p:cNvPr>
          <p:cNvSpPr/>
          <p:nvPr userDrawn="1"/>
        </p:nvSpPr>
        <p:spPr>
          <a:xfrm>
            <a:off x="9201787" y="1965287"/>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7" name="Google Shape;1149;p53">
            <a:extLst>
              <a:ext uri="{FF2B5EF4-FFF2-40B4-BE49-F238E27FC236}">
                <a16:creationId xmlns:a16="http://schemas.microsoft.com/office/drawing/2014/main" xmlns="" id="{A3D368EA-D182-9937-D248-E4051379E257}"/>
              </a:ext>
            </a:extLst>
          </p:cNvPr>
          <p:cNvSpPr/>
          <p:nvPr userDrawn="1"/>
        </p:nvSpPr>
        <p:spPr>
          <a:xfrm>
            <a:off x="9201786" y="4335505"/>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xmlns="" id="{ED7FDA4E-49F9-223C-DA55-A79802EE1883}"/>
              </a:ext>
            </a:extLst>
          </p:cNvPr>
          <p:cNvSpPr>
            <a:spLocks noGrp="1"/>
          </p:cNvSpPr>
          <p:nvPr>
            <p:ph type="title"/>
          </p:nvPr>
        </p:nvSpPr>
        <p:spPr/>
        <p:txBody>
          <a:bodyPr/>
          <a:lstStyle>
            <a:lvl1pPr>
              <a:defRPr>
                <a:solidFill>
                  <a:schemeClr val="tx1"/>
                </a:solidFill>
              </a:defRPr>
            </a:lvl1pPr>
          </a:lstStyle>
          <a:p>
            <a:r>
              <a:rPr lang="en-US" noProof="0"/>
              <a:t>Click to edit Master title style</a:t>
            </a:r>
          </a:p>
        </p:txBody>
      </p:sp>
      <p:sp>
        <p:nvSpPr>
          <p:cNvPr id="25" name="Text Placeholder 24">
            <a:extLst>
              <a:ext uri="{FF2B5EF4-FFF2-40B4-BE49-F238E27FC236}">
                <a16:creationId xmlns:a16="http://schemas.microsoft.com/office/drawing/2014/main" xmlns="" id="{2349526F-21BB-B06B-612E-8AAA322B41DD}"/>
              </a:ext>
            </a:extLst>
          </p:cNvPr>
          <p:cNvSpPr>
            <a:spLocks noGrp="1"/>
          </p:cNvSpPr>
          <p:nvPr>
            <p:ph type="body" sz="quarter" idx="14"/>
          </p:nvPr>
        </p:nvSpPr>
        <p:spPr>
          <a:xfrm>
            <a:off x="565816" y="186537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23" name="Picture Placeholder 22">
            <a:extLst>
              <a:ext uri="{FF2B5EF4-FFF2-40B4-BE49-F238E27FC236}">
                <a16:creationId xmlns:a16="http://schemas.microsoft.com/office/drawing/2014/main" xmlns="" id="{99DE91A1-A01A-B800-F6EB-C013020202CF}"/>
              </a:ext>
            </a:extLst>
          </p:cNvPr>
          <p:cNvSpPr>
            <a:spLocks noGrp="1"/>
          </p:cNvSpPr>
          <p:nvPr>
            <p:ph type="pic" sz="quarter" idx="13"/>
          </p:nvPr>
        </p:nvSpPr>
        <p:spPr>
          <a:xfrm>
            <a:off x="579532" y="1874520"/>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28" name="Text Placeholder 26">
            <a:extLst>
              <a:ext uri="{FF2B5EF4-FFF2-40B4-BE49-F238E27FC236}">
                <a16:creationId xmlns:a16="http://schemas.microsoft.com/office/drawing/2014/main" xmlns="" id="{733EF8C8-3849-9C80-1F6E-7038D1134789}"/>
              </a:ext>
            </a:extLst>
          </p:cNvPr>
          <p:cNvSpPr>
            <a:spLocks noGrp="1"/>
          </p:cNvSpPr>
          <p:nvPr>
            <p:ph type="body" sz="quarter" idx="15"/>
          </p:nvPr>
        </p:nvSpPr>
        <p:spPr>
          <a:xfrm>
            <a:off x="580220" y="3584901"/>
            <a:ext cx="2514600" cy="274320"/>
          </a:xfrm>
        </p:spPr>
        <p:txBody>
          <a:bodyPr/>
          <a:lstStyle>
            <a:lvl1pPr marL="0" indent="0" algn="ctr">
              <a:buNone/>
              <a:defRPr sz="1200"/>
            </a:lvl1pPr>
          </a:lstStyle>
          <a:p>
            <a:pPr lvl="0"/>
            <a:r>
              <a:rPr lang="en-US" noProof="0"/>
              <a:t>Click to edit Master text styles</a:t>
            </a:r>
          </a:p>
        </p:txBody>
      </p:sp>
      <p:sp>
        <p:nvSpPr>
          <p:cNvPr id="46" name="Text Placeholder 24">
            <a:extLst>
              <a:ext uri="{FF2B5EF4-FFF2-40B4-BE49-F238E27FC236}">
                <a16:creationId xmlns:a16="http://schemas.microsoft.com/office/drawing/2014/main" xmlns="" id="{F27A4420-EB9D-589B-DE9E-4CFCC6B25A6E}"/>
              </a:ext>
            </a:extLst>
          </p:cNvPr>
          <p:cNvSpPr>
            <a:spLocks noGrp="1"/>
          </p:cNvSpPr>
          <p:nvPr>
            <p:ph type="body" sz="quarter" idx="25"/>
          </p:nvPr>
        </p:nvSpPr>
        <p:spPr>
          <a:xfrm>
            <a:off x="565816" y="424281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57" name="Picture Placeholder 22">
            <a:extLst>
              <a:ext uri="{FF2B5EF4-FFF2-40B4-BE49-F238E27FC236}">
                <a16:creationId xmlns:a16="http://schemas.microsoft.com/office/drawing/2014/main" xmlns="" id="{D76F8DA4-2C9A-48DE-DB4A-045A11601F4C}"/>
              </a:ext>
            </a:extLst>
          </p:cNvPr>
          <p:cNvSpPr>
            <a:spLocks noGrp="1"/>
          </p:cNvSpPr>
          <p:nvPr>
            <p:ph type="pic" sz="quarter" idx="36"/>
          </p:nvPr>
        </p:nvSpPr>
        <p:spPr>
          <a:xfrm>
            <a:off x="579532" y="4242816"/>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47" name="Text Placeholder 26">
            <a:extLst>
              <a:ext uri="{FF2B5EF4-FFF2-40B4-BE49-F238E27FC236}">
                <a16:creationId xmlns:a16="http://schemas.microsoft.com/office/drawing/2014/main" xmlns="" id="{010C7458-97A7-97A1-88E7-1D3194A7EA4C}"/>
              </a:ext>
            </a:extLst>
          </p:cNvPr>
          <p:cNvSpPr>
            <a:spLocks noGrp="1"/>
          </p:cNvSpPr>
          <p:nvPr>
            <p:ph type="body" sz="quarter" idx="26"/>
          </p:nvPr>
        </p:nvSpPr>
        <p:spPr>
          <a:xfrm>
            <a:off x="580220" y="5947269"/>
            <a:ext cx="2514600" cy="274320"/>
          </a:xfrm>
        </p:spPr>
        <p:txBody>
          <a:bodyPr/>
          <a:lstStyle>
            <a:lvl1pPr marL="0" indent="0" algn="ctr">
              <a:buNone/>
              <a:defRPr sz="1200"/>
            </a:lvl1pPr>
          </a:lstStyle>
          <a:p>
            <a:pPr lvl="0"/>
            <a:r>
              <a:rPr lang="en-US" noProof="0"/>
              <a:t>Click to edit Master text styles</a:t>
            </a:r>
          </a:p>
        </p:txBody>
      </p:sp>
      <p:sp>
        <p:nvSpPr>
          <p:cNvPr id="29" name="Text Placeholder 24">
            <a:extLst>
              <a:ext uri="{FF2B5EF4-FFF2-40B4-BE49-F238E27FC236}">
                <a16:creationId xmlns:a16="http://schemas.microsoft.com/office/drawing/2014/main" xmlns="" id="{32F8A8CA-E278-E129-A09C-8C4B7CCA2DE2}"/>
              </a:ext>
            </a:extLst>
          </p:cNvPr>
          <p:cNvSpPr>
            <a:spLocks noGrp="1"/>
          </p:cNvSpPr>
          <p:nvPr>
            <p:ph type="body" sz="quarter" idx="16"/>
          </p:nvPr>
        </p:nvSpPr>
        <p:spPr>
          <a:xfrm>
            <a:off x="3419856" y="186537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30" name="Picture Placeholder 22">
            <a:extLst>
              <a:ext uri="{FF2B5EF4-FFF2-40B4-BE49-F238E27FC236}">
                <a16:creationId xmlns:a16="http://schemas.microsoft.com/office/drawing/2014/main" xmlns="" id="{3CFBF841-C094-5FA8-63F2-F5DA37C0359A}"/>
              </a:ext>
            </a:extLst>
          </p:cNvPr>
          <p:cNvSpPr>
            <a:spLocks noGrp="1"/>
          </p:cNvSpPr>
          <p:nvPr>
            <p:ph type="pic" sz="quarter" idx="17"/>
          </p:nvPr>
        </p:nvSpPr>
        <p:spPr>
          <a:xfrm>
            <a:off x="3433572" y="1874520"/>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31" name="Text Placeholder 26">
            <a:extLst>
              <a:ext uri="{FF2B5EF4-FFF2-40B4-BE49-F238E27FC236}">
                <a16:creationId xmlns:a16="http://schemas.microsoft.com/office/drawing/2014/main" xmlns="" id="{C76BA571-FE5C-F5F7-9056-20BD57DA6789}"/>
              </a:ext>
            </a:extLst>
          </p:cNvPr>
          <p:cNvSpPr>
            <a:spLocks noGrp="1"/>
          </p:cNvSpPr>
          <p:nvPr>
            <p:ph type="body" sz="quarter" idx="18"/>
          </p:nvPr>
        </p:nvSpPr>
        <p:spPr>
          <a:xfrm>
            <a:off x="3419856" y="3584901"/>
            <a:ext cx="2514600" cy="274320"/>
          </a:xfrm>
        </p:spPr>
        <p:txBody>
          <a:bodyPr/>
          <a:lstStyle>
            <a:lvl1pPr marL="0" indent="0" algn="ctr">
              <a:buNone/>
              <a:defRPr sz="1200"/>
            </a:lvl1pPr>
          </a:lstStyle>
          <a:p>
            <a:pPr lvl="0"/>
            <a:r>
              <a:rPr lang="en-US" noProof="0"/>
              <a:t>Click to edit Master text styles</a:t>
            </a:r>
          </a:p>
        </p:txBody>
      </p:sp>
      <p:sp>
        <p:nvSpPr>
          <p:cNvPr id="48" name="Text Placeholder 24">
            <a:extLst>
              <a:ext uri="{FF2B5EF4-FFF2-40B4-BE49-F238E27FC236}">
                <a16:creationId xmlns:a16="http://schemas.microsoft.com/office/drawing/2014/main" xmlns="" id="{27F73601-DBA6-A721-D6BF-321A387810A8}"/>
              </a:ext>
            </a:extLst>
          </p:cNvPr>
          <p:cNvSpPr>
            <a:spLocks noGrp="1"/>
          </p:cNvSpPr>
          <p:nvPr>
            <p:ph type="body" sz="quarter" idx="27"/>
          </p:nvPr>
        </p:nvSpPr>
        <p:spPr>
          <a:xfrm>
            <a:off x="3419856" y="424281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49" name="Picture Placeholder 22">
            <a:extLst>
              <a:ext uri="{FF2B5EF4-FFF2-40B4-BE49-F238E27FC236}">
                <a16:creationId xmlns:a16="http://schemas.microsoft.com/office/drawing/2014/main" xmlns="" id="{060504F7-2F69-FC38-B09C-5DCA35CD85A9}"/>
              </a:ext>
            </a:extLst>
          </p:cNvPr>
          <p:cNvSpPr>
            <a:spLocks noGrp="1"/>
          </p:cNvSpPr>
          <p:nvPr>
            <p:ph type="pic" sz="quarter" idx="28"/>
          </p:nvPr>
        </p:nvSpPr>
        <p:spPr>
          <a:xfrm>
            <a:off x="3433572" y="4242816"/>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50" name="Text Placeholder 26">
            <a:extLst>
              <a:ext uri="{FF2B5EF4-FFF2-40B4-BE49-F238E27FC236}">
                <a16:creationId xmlns:a16="http://schemas.microsoft.com/office/drawing/2014/main" xmlns="" id="{3843A45B-37B6-D773-B219-9EBAD5F19532}"/>
              </a:ext>
            </a:extLst>
          </p:cNvPr>
          <p:cNvSpPr>
            <a:spLocks noGrp="1"/>
          </p:cNvSpPr>
          <p:nvPr>
            <p:ph type="body" sz="quarter" idx="29"/>
          </p:nvPr>
        </p:nvSpPr>
        <p:spPr>
          <a:xfrm>
            <a:off x="3419856" y="5947269"/>
            <a:ext cx="2514600" cy="274320"/>
          </a:xfrm>
        </p:spPr>
        <p:txBody>
          <a:bodyPr/>
          <a:lstStyle>
            <a:lvl1pPr marL="0" indent="0" algn="ctr">
              <a:buNone/>
              <a:defRPr sz="1200"/>
            </a:lvl1pPr>
          </a:lstStyle>
          <a:p>
            <a:pPr lvl="0"/>
            <a:r>
              <a:rPr lang="en-US" noProof="0"/>
              <a:t>Click to edit Master text styles</a:t>
            </a:r>
          </a:p>
        </p:txBody>
      </p:sp>
      <p:sp>
        <p:nvSpPr>
          <p:cNvPr id="32" name="Text Placeholder 24">
            <a:extLst>
              <a:ext uri="{FF2B5EF4-FFF2-40B4-BE49-F238E27FC236}">
                <a16:creationId xmlns:a16="http://schemas.microsoft.com/office/drawing/2014/main" xmlns="" id="{D7F9FC21-D881-DB86-4C69-C07821DCF3A7}"/>
              </a:ext>
            </a:extLst>
          </p:cNvPr>
          <p:cNvSpPr>
            <a:spLocks noGrp="1"/>
          </p:cNvSpPr>
          <p:nvPr>
            <p:ph type="body" sz="quarter" idx="19"/>
          </p:nvPr>
        </p:nvSpPr>
        <p:spPr>
          <a:xfrm>
            <a:off x="6263640" y="186537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33" name="Picture Placeholder 22">
            <a:extLst>
              <a:ext uri="{FF2B5EF4-FFF2-40B4-BE49-F238E27FC236}">
                <a16:creationId xmlns:a16="http://schemas.microsoft.com/office/drawing/2014/main" xmlns="" id="{FE2E99DA-5661-F860-9E54-9C42590265FD}"/>
              </a:ext>
            </a:extLst>
          </p:cNvPr>
          <p:cNvSpPr>
            <a:spLocks noGrp="1"/>
          </p:cNvSpPr>
          <p:nvPr>
            <p:ph type="pic" sz="quarter" idx="20"/>
          </p:nvPr>
        </p:nvSpPr>
        <p:spPr>
          <a:xfrm>
            <a:off x="6277356" y="1874520"/>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34" name="Text Placeholder 26">
            <a:extLst>
              <a:ext uri="{FF2B5EF4-FFF2-40B4-BE49-F238E27FC236}">
                <a16:creationId xmlns:a16="http://schemas.microsoft.com/office/drawing/2014/main" xmlns="" id="{99F1332D-1A76-8252-3A4A-73B5BE80BDA8}"/>
              </a:ext>
            </a:extLst>
          </p:cNvPr>
          <p:cNvSpPr>
            <a:spLocks noGrp="1"/>
          </p:cNvSpPr>
          <p:nvPr>
            <p:ph type="body" sz="quarter" idx="21"/>
          </p:nvPr>
        </p:nvSpPr>
        <p:spPr>
          <a:xfrm>
            <a:off x="6263640" y="3584901"/>
            <a:ext cx="2514600" cy="274320"/>
          </a:xfrm>
        </p:spPr>
        <p:txBody>
          <a:bodyPr/>
          <a:lstStyle>
            <a:lvl1pPr marL="0" indent="0" algn="ctr">
              <a:buNone/>
              <a:defRPr sz="1200"/>
            </a:lvl1pPr>
          </a:lstStyle>
          <a:p>
            <a:pPr lvl="0"/>
            <a:r>
              <a:rPr lang="en-US" noProof="0"/>
              <a:t>Click to edit Master text styles</a:t>
            </a:r>
          </a:p>
        </p:txBody>
      </p:sp>
      <p:sp>
        <p:nvSpPr>
          <p:cNvPr id="51" name="Text Placeholder 24">
            <a:extLst>
              <a:ext uri="{FF2B5EF4-FFF2-40B4-BE49-F238E27FC236}">
                <a16:creationId xmlns:a16="http://schemas.microsoft.com/office/drawing/2014/main" xmlns="" id="{E5E9A104-54F0-5100-0B27-DBD2DF206786}"/>
              </a:ext>
            </a:extLst>
          </p:cNvPr>
          <p:cNvSpPr>
            <a:spLocks noGrp="1"/>
          </p:cNvSpPr>
          <p:nvPr>
            <p:ph type="body" sz="quarter" idx="30"/>
          </p:nvPr>
        </p:nvSpPr>
        <p:spPr>
          <a:xfrm>
            <a:off x="6263640" y="424281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52" name="Picture Placeholder 22">
            <a:extLst>
              <a:ext uri="{FF2B5EF4-FFF2-40B4-BE49-F238E27FC236}">
                <a16:creationId xmlns:a16="http://schemas.microsoft.com/office/drawing/2014/main" xmlns="" id="{23469072-7775-90E2-6C92-C6D03C1DACB0}"/>
              </a:ext>
            </a:extLst>
          </p:cNvPr>
          <p:cNvSpPr>
            <a:spLocks noGrp="1"/>
          </p:cNvSpPr>
          <p:nvPr>
            <p:ph type="pic" sz="quarter" idx="31"/>
          </p:nvPr>
        </p:nvSpPr>
        <p:spPr>
          <a:xfrm>
            <a:off x="6277356" y="4242816"/>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53" name="Text Placeholder 26">
            <a:extLst>
              <a:ext uri="{FF2B5EF4-FFF2-40B4-BE49-F238E27FC236}">
                <a16:creationId xmlns:a16="http://schemas.microsoft.com/office/drawing/2014/main" xmlns="" id="{BF06B9AA-555D-874C-1198-B3ED9EBC7140}"/>
              </a:ext>
            </a:extLst>
          </p:cNvPr>
          <p:cNvSpPr>
            <a:spLocks noGrp="1"/>
          </p:cNvSpPr>
          <p:nvPr>
            <p:ph type="body" sz="quarter" idx="32"/>
          </p:nvPr>
        </p:nvSpPr>
        <p:spPr>
          <a:xfrm>
            <a:off x="6263640" y="5947269"/>
            <a:ext cx="2514600" cy="274320"/>
          </a:xfrm>
        </p:spPr>
        <p:txBody>
          <a:bodyPr/>
          <a:lstStyle>
            <a:lvl1pPr marL="0" indent="0" algn="ctr">
              <a:buNone/>
              <a:defRPr sz="1200"/>
            </a:lvl1pPr>
          </a:lstStyle>
          <a:p>
            <a:pPr lvl="0"/>
            <a:r>
              <a:rPr lang="en-US" noProof="0"/>
              <a:t>Click to edit Master text styles</a:t>
            </a:r>
          </a:p>
        </p:txBody>
      </p:sp>
      <p:sp>
        <p:nvSpPr>
          <p:cNvPr id="35" name="Text Placeholder 24">
            <a:extLst>
              <a:ext uri="{FF2B5EF4-FFF2-40B4-BE49-F238E27FC236}">
                <a16:creationId xmlns:a16="http://schemas.microsoft.com/office/drawing/2014/main" xmlns="" id="{47253530-631C-01D6-E4D5-53EA91819AC5}"/>
              </a:ext>
            </a:extLst>
          </p:cNvPr>
          <p:cNvSpPr>
            <a:spLocks noGrp="1"/>
          </p:cNvSpPr>
          <p:nvPr>
            <p:ph type="body" sz="quarter" idx="22"/>
          </p:nvPr>
        </p:nvSpPr>
        <p:spPr>
          <a:xfrm>
            <a:off x="9107424" y="186537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36" name="Picture Placeholder 22">
            <a:extLst>
              <a:ext uri="{FF2B5EF4-FFF2-40B4-BE49-F238E27FC236}">
                <a16:creationId xmlns:a16="http://schemas.microsoft.com/office/drawing/2014/main" xmlns="" id="{2087F48D-BCD6-2370-DFEB-3DC855770580}"/>
              </a:ext>
            </a:extLst>
          </p:cNvPr>
          <p:cNvSpPr>
            <a:spLocks noGrp="1"/>
          </p:cNvSpPr>
          <p:nvPr>
            <p:ph type="pic" sz="quarter" idx="23"/>
          </p:nvPr>
        </p:nvSpPr>
        <p:spPr>
          <a:xfrm>
            <a:off x="9121140" y="1874520"/>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37" name="Text Placeholder 26">
            <a:extLst>
              <a:ext uri="{FF2B5EF4-FFF2-40B4-BE49-F238E27FC236}">
                <a16:creationId xmlns:a16="http://schemas.microsoft.com/office/drawing/2014/main" xmlns="" id="{2730E53E-4C0B-1C22-8754-2D69B55DF375}"/>
              </a:ext>
            </a:extLst>
          </p:cNvPr>
          <p:cNvSpPr>
            <a:spLocks noGrp="1"/>
          </p:cNvSpPr>
          <p:nvPr>
            <p:ph type="body" sz="quarter" idx="24"/>
          </p:nvPr>
        </p:nvSpPr>
        <p:spPr>
          <a:xfrm>
            <a:off x="9107424" y="3584901"/>
            <a:ext cx="2514600" cy="274320"/>
          </a:xfrm>
        </p:spPr>
        <p:txBody>
          <a:bodyPr/>
          <a:lstStyle>
            <a:lvl1pPr marL="0" indent="0" algn="ctr">
              <a:buNone/>
              <a:defRPr sz="1200"/>
            </a:lvl1pPr>
          </a:lstStyle>
          <a:p>
            <a:pPr lvl="0"/>
            <a:r>
              <a:rPr lang="en-US" noProof="0"/>
              <a:t>Click to edit Master text styles</a:t>
            </a:r>
          </a:p>
        </p:txBody>
      </p:sp>
      <p:sp>
        <p:nvSpPr>
          <p:cNvPr id="54" name="Text Placeholder 24">
            <a:extLst>
              <a:ext uri="{FF2B5EF4-FFF2-40B4-BE49-F238E27FC236}">
                <a16:creationId xmlns:a16="http://schemas.microsoft.com/office/drawing/2014/main" xmlns="" id="{9690986C-4F11-A46D-923C-CCC08AB6CB76}"/>
              </a:ext>
            </a:extLst>
          </p:cNvPr>
          <p:cNvSpPr>
            <a:spLocks noGrp="1"/>
          </p:cNvSpPr>
          <p:nvPr>
            <p:ph type="body" sz="quarter" idx="33"/>
          </p:nvPr>
        </p:nvSpPr>
        <p:spPr>
          <a:xfrm>
            <a:off x="9107424" y="424281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55" name="Picture Placeholder 22">
            <a:extLst>
              <a:ext uri="{FF2B5EF4-FFF2-40B4-BE49-F238E27FC236}">
                <a16:creationId xmlns:a16="http://schemas.microsoft.com/office/drawing/2014/main" xmlns="" id="{A4293B55-9185-9732-2F46-4B62C7F1F21E}"/>
              </a:ext>
            </a:extLst>
          </p:cNvPr>
          <p:cNvSpPr>
            <a:spLocks noGrp="1"/>
          </p:cNvSpPr>
          <p:nvPr>
            <p:ph type="pic" sz="quarter" idx="34"/>
          </p:nvPr>
        </p:nvSpPr>
        <p:spPr>
          <a:xfrm>
            <a:off x="9121140" y="4242816"/>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56" name="Text Placeholder 26">
            <a:extLst>
              <a:ext uri="{FF2B5EF4-FFF2-40B4-BE49-F238E27FC236}">
                <a16:creationId xmlns:a16="http://schemas.microsoft.com/office/drawing/2014/main" xmlns="" id="{B8529D99-B7B2-6411-E928-9FA204E3842A}"/>
              </a:ext>
            </a:extLst>
          </p:cNvPr>
          <p:cNvSpPr>
            <a:spLocks noGrp="1"/>
          </p:cNvSpPr>
          <p:nvPr>
            <p:ph type="body" sz="quarter" idx="35"/>
          </p:nvPr>
        </p:nvSpPr>
        <p:spPr>
          <a:xfrm>
            <a:off x="9107424" y="5947269"/>
            <a:ext cx="2514600" cy="274320"/>
          </a:xfrm>
        </p:spPr>
        <p:txBody>
          <a:bodyPr/>
          <a:lstStyle>
            <a:lvl1pPr marL="0" indent="0" algn="ctr">
              <a:buNone/>
              <a:defRPr sz="1200"/>
            </a:lvl1pPr>
          </a:lstStyle>
          <a:p>
            <a:pPr lvl="0"/>
            <a:r>
              <a:rPr lang="en-US" noProof="0"/>
              <a:t>Click to edit Master text styles</a:t>
            </a:r>
          </a:p>
        </p:txBody>
      </p:sp>
    </p:spTree>
    <p:extLst>
      <p:ext uri="{BB962C8B-B14F-4D97-AF65-F5344CB8AC3E}">
        <p14:creationId xmlns:p14="http://schemas.microsoft.com/office/powerpoint/2010/main" val="222061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is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69EB71-EE42-930D-4E54-FA0F44BD2D36}"/>
              </a:ext>
            </a:extLst>
          </p:cNvPr>
          <p:cNvSpPr>
            <a:spLocks noGrp="1"/>
          </p:cNvSpPr>
          <p:nvPr>
            <p:ph type="title"/>
          </p:nvPr>
        </p:nvSpPr>
        <p:spPr>
          <a:xfrm>
            <a:off x="731520" y="1947672"/>
            <a:ext cx="3209544" cy="2862072"/>
          </a:xfrm>
        </p:spPr>
        <p:txBody>
          <a:bodyPr anchor="ctr"/>
          <a:lstStyle>
            <a:lvl1pPr algn="l">
              <a:defRPr/>
            </a:lvl1pPr>
          </a:lstStyle>
          <a:p>
            <a:r>
              <a:rPr lang="en-US" noProof="0"/>
              <a:t>Click to edit Master title style</a:t>
            </a:r>
          </a:p>
        </p:txBody>
      </p:sp>
      <p:sp>
        <p:nvSpPr>
          <p:cNvPr id="7" name="Google Shape;1247;p56">
            <a:extLst>
              <a:ext uri="{FF2B5EF4-FFF2-40B4-BE49-F238E27FC236}">
                <a16:creationId xmlns:a16="http://schemas.microsoft.com/office/drawing/2014/main" xmlns="" id="{1A52F175-2E39-E9BE-B4DF-67098DB248AA}"/>
              </a:ext>
            </a:extLst>
          </p:cNvPr>
          <p:cNvSpPr/>
          <p:nvPr userDrawn="1"/>
        </p:nvSpPr>
        <p:spPr>
          <a:xfrm>
            <a:off x="5607119" y="347046"/>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accent2"/>
              </a:solidFill>
              <a:latin typeface="+mj-lt"/>
              <a:ea typeface="Karla"/>
              <a:cs typeface="Karla"/>
              <a:sym typeface="Karla"/>
            </a:endParaRPr>
          </a:p>
        </p:txBody>
      </p:sp>
      <p:sp>
        <p:nvSpPr>
          <p:cNvPr id="9" name="Google Shape;1264;p56">
            <a:extLst>
              <a:ext uri="{FF2B5EF4-FFF2-40B4-BE49-F238E27FC236}">
                <a16:creationId xmlns:a16="http://schemas.microsoft.com/office/drawing/2014/main" xmlns="" id="{CE3B3000-733D-1995-D39A-E659E5A429CC}"/>
              </a:ext>
            </a:extLst>
          </p:cNvPr>
          <p:cNvSpPr/>
          <p:nvPr userDrawn="1"/>
        </p:nvSpPr>
        <p:spPr>
          <a:xfrm>
            <a:off x="5607119" y="1623673"/>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11" name="Google Shape;1278;p56">
            <a:extLst>
              <a:ext uri="{FF2B5EF4-FFF2-40B4-BE49-F238E27FC236}">
                <a16:creationId xmlns:a16="http://schemas.microsoft.com/office/drawing/2014/main" xmlns="" id="{F1BC0AB2-17DA-D97E-3052-DA48D80F7428}"/>
              </a:ext>
            </a:extLst>
          </p:cNvPr>
          <p:cNvSpPr/>
          <p:nvPr userDrawn="1"/>
        </p:nvSpPr>
        <p:spPr>
          <a:xfrm>
            <a:off x="5607119" y="2925956"/>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13" name="Google Shape;1278;p56">
            <a:extLst>
              <a:ext uri="{FF2B5EF4-FFF2-40B4-BE49-F238E27FC236}">
                <a16:creationId xmlns:a16="http://schemas.microsoft.com/office/drawing/2014/main" xmlns="" id="{C860490F-E3DB-3E9F-0AC6-F04949DC59C3}"/>
              </a:ext>
            </a:extLst>
          </p:cNvPr>
          <p:cNvSpPr/>
          <p:nvPr userDrawn="1"/>
        </p:nvSpPr>
        <p:spPr>
          <a:xfrm>
            <a:off x="5607120" y="4223036"/>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15" name="Google Shape;1278;p56">
            <a:extLst>
              <a:ext uri="{FF2B5EF4-FFF2-40B4-BE49-F238E27FC236}">
                <a16:creationId xmlns:a16="http://schemas.microsoft.com/office/drawing/2014/main" xmlns="" id="{522E5778-EA03-EFC4-08AA-ECB1C07ED56E}"/>
              </a:ext>
            </a:extLst>
          </p:cNvPr>
          <p:cNvSpPr/>
          <p:nvPr userDrawn="1"/>
        </p:nvSpPr>
        <p:spPr>
          <a:xfrm>
            <a:off x="5607120" y="5519473"/>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17" name="Google Shape;1268;p56">
            <a:extLst>
              <a:ext uri="{FF2B5EF4-FFF2-40B4-BE49-F238E27FC236}">
                <a16:creationId xmlns:a16="http://schemas.microsoft.com/office/drawing/2014/main" xmlns="" id="{EEA0BE49-92E1-A1A3-40E0-DDAA5511F637}"/>
              </a:ext>
            </a:extLst>
          </p:cNvPr>
          <p:cNvSpPr/>
          <p:nvPr userDrawn="1"/>
        </p:nvSpPr>
        <p:spPr>
          <a:xfrm>
            <a:off x="4348745" y="1637743"/>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9" name="Google Shape;1282;p56">
            <a:extLst>
              <a:ext uri="{FF2B5EF4-FFF2-40B4-BE49-F238E27FC236}">
                <a16:creationId xmlns:a16="http://schemas.microsoft.com/office/drawing/2014/main" xmlns="" id="{DF15F1EC-1D2B-FF49-7785-26BC7083A07C}"/>
              </a:ext>
            </a:extLst>
          </p:cNvPr>
          <p:cNvSpPr/>
          <p:nvPr userDrawn="1"/>
        </p:nvSpPr>
        <p:spPr>
          <a:xfrm>
            <a:off x="4348745" y="2927249"/>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1" name="Google Shape;1282;p56">
            <a:extLst>
              <a:ext uri="{FF2B5EF4-FFF2-40B4-BE49-F238E27FC236}">
                <a16:creationId xmlns:a16="http://schemas.microsoft.com/office/drawing/2014/main" xmlns="" id="{BE3FDD69-3D60-CF6B-97A3-7B2C1AE3100A}"/>
              </a:ext>
            </a:extLst>
          </p:cNvPr>
          <p:cNvSpPr/>
          <p:nvPr userDrawn="1"/>
        </p:nvSpPr>
        <p:spPr>
          <a:xfrm>
            <a:off x="4348745" y="4277006"/>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3" name="Google Shape;1282;p56">
            <a:extLst>
              <a:ext uri="{FF2B5EF4-FFF2-40B4-BE49-F238E27FC236}">
                <a16:creationId xmlns:a16="http://schemas.microsoft.com/office/drawing/2014/main" xmlns="" id="{E3BB1E5B-DA10-B332-D4B8-D551C3053C53}"/>
              </a:ext>
            </a:extLst>
          </p:cNvPr>
          <p:cNvSpPr/>
          <p:nvPr userDrawn="1"/>
        </p:nvSpPr>
        <p:spPr>
          <a:xfrm>
            <a:off x="4348745" y="5568541"/>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5" name="Google Shape;1251;p56">
            <a:extLst>
              <a:ext uri="{FF2B5EF4-FFF2-40B4-BE49-F238E27FC236}">
                <a16:creationId xmlns:a16="http://schemas.microsoft.com/office/drawing/2014/main" xmlns="" id="{8D887B7F-9EBA-E7B8-64CE-5EAB1DF08E19}"/>
              </a:ext>
            </a:extLst>
          </p:cNvPr>
          <p:cNvSpPr/>
          <p:nvPr userDrawn="1"/>
        </p:nvSpPr>
        <p:spPr>
          <a:xfrm>
            <a:off x="4348745" y="361116"/>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7" name="Google Shape;1248;p56">
            <a:extLst>
              <a:ext uri="{FF2B5EF4-FFF2-40B4-BE49-F238E27FC236}">
                <a16:creationId xmlns:a16="http://schemas.microsoft.com/office/drawing/2014/main" xmlns="" id="{5AC86C31-7E67-B4EC-1AE0-291ED77F2214}"/>
              </a:ext>
            </a:extLst>
          </p:cNvPr>
          <p:cNvSpPr/>
          <p:nvPr userDrawn="1"/>
        </p:nvSpPr>
        <p:spPr>
          <a:xfrm>
            <a:off x="5512393" y="241430"/>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29" name="Google Shape;1265;p56">
            <a:extLst>
              <a:ext uri="{FF2B5EF4-FFF2-40B4-BE49-F238E27FC236}">
                <a16:creationId xmlns:a16="http://schemas.microsoft.com/office/drawing/2014/main" xmlns="" id="{A7BF8E2B-5184-B584-D484-7D82C9DA6C41}"/>
              </a:ext>
            </a:extLst>
          </p:cNvPr>
          <p:cNvSpPr/>
          <p:nvPr userDrawn="1"/>
        </p:nvSpPr>
        <p:spPr>
          <a:xfrm>
            <a:off x="5512393" y="1518057"/>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31" name="Google Shape;1279;p56">
            <a:extLst>
              <a:ext uri="{FF2B5EF4-FFF2-40B4-BE49-F238E27FC236}">
                <a16:creationId xmlns:a16="http://schemas.microsoft.com/office/drawing/2014/main" xmlns="" id="{9E808B73-94D7-57E7-3837-3DA718162E5B}"/>
              </a:ext>
            </a:extLst>
          </p:cNvPr>
          <p:cNvSpPr/>
          <p:nvPr userDrawn="1"/>
        </p:nvSpPr>
        <p:spPr>
          <a:xfrm>
            <a:off x="5512393" y="2807563"/>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33" name="Google Shape;1279;p56">
            <a:extLst>
              <a:ext uri="{FF2B5EF4-FFF2-40B4-BE49-F238E27FC236}">
                <a16:creationId xmlns:a16="http://schemas.microsoft.com/office/drawing/2014/main" xmlns="" id="{F340E0DF-98FD-EA55-7B4B-8E58FC5CFCDA}"/>
              </a:ext>
            </a:extLst>
          </p:cNvPr>
          <p:cNvSpPr/>
          <p:nvPr userDrawn="1"/>
        </p:nvSpPr>
        <p:spPr>
          <a:xfrm>
            <a:off x="5512394" y="4117420"/>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35" name="Google Shape;1279;p56">
            <a:extLst>
              <a:ext uri="{FF2B5EF4-FFF2-40B4-BE49-F238E27FC236}">
                <a16:creationId xmlns:a16="http://schemas.microsoft.com/office/drawing/2014/main" xmlns="" id="{1F52D7F5-AD34-C5B1-EEA2-F711AD3A8C3F}"/>
              </a:ext>
            </a:extLst>
          </p:cNvPr>
          <p:cNvSpPr/>
          <p:nvPr userDrawn="1"/>
        </p:nvSpPr>
        <p:spPr>
          <a:xfrm>
            <a:off x="5512394" y="5413857"/>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37" name="Google Shape;1251;p56">
            <a:extLst>
              <a:ext uri="{FF2B5EF4-FFF2-40B4-BE49-F238E27FC236}">
                <a16:creationId xmlns:a16="http://schemas.microsoft.com/office/drawing/2014/main" xmlns="" id="{A4889AFC-C17E-6AF6-25D9-F977ACD04A9D}"/>
              </a:ext>
            </a:extLst>
          </p:cNvPr>
          <p:cNvSpPr/>
          <p:nvPr userDrawn="1"/>
        </p:nvSpPr>
        <p:spPr>
          <a:xfrm>
            <a:off x="4290632" y="303003"/>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39" name="Google Shape;1268;p56">
            <a:extLst>
              <a:ext uri="{FF2B5EF4-FFF2-40B4-BE49-F238E27FC236}">
                <a16:creationId xmlns:a16="http://schemas.microsoft.com/office/drawing/2014/main" xmlns="" id="{5E0F6889-9671-EA56-B88B-DBA6C149062C}"/>
              </a:ext>
            </a:extLst>
          </p:cNvPr>
          <p:cNvSpPr/>
          <p:nvPr userDrawn="1"/>
        </p:nvSpPr>
        <p:spPr>
          <a:xfrm>
            <a:off x="4290632" y="1579630"/>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41" name="Google Shape;1282;p56">
            <a:extLst>
              <a:ext uri="{FF2B5EF4-FFF2-40B4-BE49-F238E27FC236}">
                <a16:creationId xmlns:a16="http://schemas.microsoft.com/office/drawing/2014/main" xmlns="" id="{44CB8F8B-1D14-EA9D-117E-79BB0DB776E9}"/>
              </a:ext>
            </a:extLst>
          </p:cNvPr>
          <p:cNvSpPr/>
          <p:nvPr userDrawn="1"/>
        </p:nvSpPr>
        <p:spPr>
          <a:xfrm>
            <a:off x="4290632" y="2869136"/>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43" name="Google Shape;1282;p56">
            <a:extLst>
              <a:ext uri="{FF2B5EF4-FFF2-40B4-BE49-F238E27FC236}">
                <a16:creationId xmlns:a16="http://schemas.microsoft.com/office/drawing/2014/main" xmlns="" id="{9D8D9DEA-F6DA-EFDC-5DDF-946728969392}"/>
              </a:ext>
            </a:extLst>
          </p:cNvPr>
          <p:cNvSpPr/>
          <p:nvPr userDrawn="1"/>
        </p:nvSpPr>
        <p:spPr>
          <a:xfrm>
            <a:off x="4290632" y="4217824"/>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45" name="Google Shape;1282;p56">
            <a:extLst>
              <a:ext uri="{FF2B5EF4-FFF2-40B4-BE49-F238E27FC236}">
                <a16:creationId xmlns:a16="http://schemas.microsoft.com/office/drawing/2014/main" xmlns="" id="{5B83F600-A2A8-FC3E-235C-F63589027CEC}"/>
              </a:ext>
            </a:extLst>
          </p:cNvPr>
          <p:cNvSpPr/>
          <p:nvPr userDrawn="1"/>
        </p:nvSpPr>
        <p:spPr>
          <a:xfrm>
            <a:off x="4290632" y="5510428"/>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47" name="Picture Placeholder 46">
            <a:extLst>
              <a:ext uri="{FF2B5EF4-FFF2-40B4-BE49-F238E27FC236}">
                <a16:creationId xmlns:a16="http://schemas.microsoft.com/office/drawing/2014/main" xmlns="" id="{3B37AA0A-CC3F-643E-4CA3-94EE9D0B955A}"/>
              </a:ext>
            </a:extLst>
          </p:cNvPr>
          <p:cNvSpPr>
            <a:spLocks noGrp="1"/>
          </p:cNvSpPr>
          <p:nvPr>
            <p:ph type="pic" sz="quarter" idx="10"/>
          </p:nvPr>
        </p:nvSpPr>
        <p:spPr>
          <a:xfrm>
            <a:off x="4455524" y="467895"/>
            <a:ext cx="640080" cy="640080"/>
          </a:xfrm>
        </p:spPr>
        <p:txBody>
          <a:bodyPr anchor="ctr"/>
          <a:lstStyle>
            <a:lvl1pPr marL="0" indent="0" algn="ctr">
              <a:buNone/>
              <a:defRPr sz="900"/>
            </a:lvl1pPr>
          </a:lstStyle>
          <a:p>
            <a:r>
              <a:rPr lang="en-US" noProof="0"/>
              <a:t>Click icon to add picture</a:t>
            </a:r>
          </a:p>
        </p:txBody>
      </p:sp>
      <p:sp>
        <p:nvSpPr>
          <p:cNvPr id="53" name="Text Placeholder 52">
            <a:extLst>
              <a:ext uri="{FF2B5EF4-FFF2-40B4-BE49-F238E27FC236}">
                <a16:creationId xmlns:a16="http://schemas.microsoft.com/office/drawing/2014/main" xmlns="" id="{04148F56-845C-40C8-5EFE-44B32FB55764}"/>
              </a:ext>
            </a:extLst>
          </p:cNvPr>
          <p:cNvSpPr>
            <a:spLocks noGrp="1"/>
          </p:cNvSpPr>
          <p:nvPr>
            <p:ph type="body" sz="quarter" idx="15"/>
          </p:nvPr>
        </p:nvSpPr>
        <p:spPr>
          <a:xfrm>
            <a:off x="5769864" y="457200"/>
            <a:ext cx="3840480" cy="338328"/>
          </a:xfrm>
        </p:spPr>
        <p:txBody>
          <a:bodyPr/>
          <a:lstStyle>
            <a:lvl1pPr marL="0" indent="0">
              <a:buNone/>
              <a:defRPr sz="2000">
                <a:latin typeface="+mj-lt"/>
              </a:defRPr>
            </a:lvl1pPr>
          </a:lstStyle>
          <a:p>
            <a:pPr lvl="0"/>
            <a:r>
              <a:rPr lang="en-US" noProof="0"/>
              <a:t>Click to edit Master text styles</a:t>
            </a:r>
          </a:p>
        </p:txBody>
      </p:sp>
      <p:sp>
        <p:nvSpPr>
          <p:cNvPr id="58" name="Text Placeholder 52">
            <a:extLst>
              <a:ext uri="{FF2B5EF4-FFF2-40B4-BE49-F238E27FC236}">
                <a16:creationId xmlns:a16="http://schemas.microsoft.com/office/drawing/2014/main" xmlns="" id="{6FAEB77B-C9AE-5EC8-3043-2C6C91015EF2}"/>
              </a:ext>
            </a:extLst>
          </p:cNvPr>
          <p:cNvSpPr>
            <a:spLocks noGrp="1"/>
          </p:cNvSpPr>
          <p:nvPr>
            <p:ph type="body" sz="quarter" idx="20"/>
          </p:nvPr>
        </p:nvSpPr>
        <p:spPr>
          <a:xfrm>
            <a:off x="5769864" y="780642"/>
            <a:ext cx="5029200" cy="338328"/>
          </a:xfrm>
        </p:spPr>
        <p:txBody>
          <a:bodyPr/>
          <a:lstStyle>
            <a:lvl1pPr marL="0" indent="0">
              <a:buNone/>
              <a:defRPr sz="1600">
                <a:latin typeface="+mn-lt"/>
              </a:defRPr>
            </a:lvl1pPr>
          </a:lstStyle>
          <a:p>
            <a:pPr lvl="0"/>
            <a:r>
              <a:rPr lang="en-US" noProof="0"/>
              <a:t>Click to edit Master text styles</a:t>
            </a:r>
          </a:p>
        </p:txBody>
      </p:sp>
      <p:sp>
        <p:nvSpPr>
          <p:cNvPr id="48" name="Picture Placeholder 46">
            <a:extLst>
              <a:ext uri="{FF2B5EF4-FFF2-40B4-BE49-F238E27FC236}">
                <a16:creationId xmlns:a16="http://schemas.microsoft.com/office/drawing/2014/main" xmlns="" id="{EA6CA3D6-A486-C220-D150-162068803F01}"/>
              </a:ext>
            </a:extLst>
          </p:cNvPr>
          <p:cNvSpPr>
            <a:spLocks noGrp="1"/>
          </p:cNvSpPr>
          <p:nvPr>
            <p:ph type="pic" sz="quarter" idx="11"/>
          </p:nvPr>
        </p:nvSpPr>
        <p:spPr>
          <a:xfrm>
            <a:off x="4455524" y="1744522"/>
            <a:ext cx="640080" cy="640080"/>
          </a:xfrm>
        </p:spPr>
        <p:txBody>
          <a:bodyPr anchor="ctr"/>
          <a:lstStyle>
            <a:lvl1pPr marL="0" indent="0" algn="ctr">
              <a:buNone/>
              <a:defRPr sz="900"/>
            </a:lvl1pPr>
          </a:lstStyle>
          <a:p>
            <a:r>
              <a:rPr lang="en-US" noProof="0"/>
              <a:t>Click icon to add picture</a:t>
            </a:r>
          </a:p>
        </p:txBody>
      </p:sp>
      <p:sp>
        <p:nvSpPr>
          <p:cNvPr id="54" name="Text Placeholder 52">
            <a:extLst>
              <a:ext uri="{FF2B5EF4-FFF2-40B4-BE49-F238E27FC236}">
                <a16:creationId xmlns:a16="http://schemas.microsoft.com/office/drawing/2014/main" xmlns="" id="{B70CC111-C404-5983-7E1A-758C72DA2151}"/>
              </a:ext>
            </a:extLst>
          </p:cNvPr>
          <p:cNvSpPr>
            <a:spLocks noGrp="1"/>
          </p:cNvSpPr>
          <p:nvPr>
            <p:ph type="body" sz="quarter" idx="16"/>
          </p:nvPr>
        </p:nvSpPr>
        <p:spPr>
          <a:xfrm>
            <a:off x="5769864" y="1746504"/>
            <a:ext cx="3840480" cy="338328"/>
          </a:xfrm>
        </p:spPr>
        <p:txBody>
          <a:bodyPr/>
          <a:lstStyle>
            <a:lvl1pPr marL="0" indent="0">
              <a:buNone/>
              <a:defRPr sz="2000">
                <a:latin typeface="+mj-lt"/>
              </a:defRPr>
            </a:lvl1pPr>
          </a:lstStyle>
          <a:p>
            <a:pPr lvl="0"/>
            <a:r>
              <a:rPr lang="en-US" noProof="0"/>
              <a:t>Click to edit Master text styles</a:t>
            </a:r>
          </a:p>
        </p:txBody>
      </p:sp>
      <p:sp>
        <p:nvSpPr>
          <p:cNvPr id="59" name="Text Placeholder 52">
            <a:extLst>
              <a:ext uri="{FF2B5EF4-FFF2-40B4-BE49-F238E27FC236}">
                <a16:creationId xmlns:a16="http://schemas.microsoft.com/office/drawing/2014/main" xmlns="" id="{0FACAEC0-F5EF-8921-74B5-2C775EC42E63}"/>
              </a:ext>
            </a:extLst>
          </p:cNvPr>
          <p:cNvSpPr>
            <a:spLocks noGrp="1"/>
          </p:cNvSpPr>
          <p:nvPr>
            <p:ph type="body" sz="quarter" idx="21"/>
          </p:nvPr>
        </p:nvSpPr>
        <p:spPr>
          <a:xfrm>
            <a:off x="5769864" y="2069946"/>
            <a:ext cx="5029200" cy="338328"/>
          </a:xfrm>
        </p:spPr>
        <p:txBody>
          <a:bodyPr/>
          <a:lstStyle>
            <a:lvl1pPr marL="0" indent="0">
              <a:buNone/>
              <a:defRPr sz="1600">
                <a:latin typeface="+mn-lt"/>
              </a:defRPr>
            </a:lvl1pPr>
          </a:lstStyle>
          <a:p>
            <a:pPr lvl="0"/>
            <a:r>
              <a:rPr lang="en-US" noProof="0"/>
              <a:t>Click to edit Master text styles</a:t>
            </a:r>
          </a:p>
        </p:txBody>
      </p:sp>
      <p:sp>
        <p:nvSpPr>
          <p:cNvPr id="49" name="Picture Placeholder 46">
            <a:extLst>
              <a:ext uri="{FF2B5EF4-FFF2-40B4-BE49-F238E27FC236}">
                <a16:creationId xmlns:a16="http://schemas.microsoft.com/office/drawing/2014/main" xmlns="" id="{D85BED76-EF8A-3369-FA46-11513F2D2231}"/>
              </a:ext>
            </a:extLst>
          </p:cNvPr>
          <p:cNvSpPr>
            <a:spLocks noGrp="1"/>
          </p:cNvSpPr>
          <p:nvPr>
            <p:ph type="pic" sz="quarter" idx="12"/>
          </p:nvPr>
        </p:nvSpPr>
        <p:spPr>
          <a:xfrm>
            <a:off x="4455524" y="3034028"/>
            <a:ext cx="640080" cy="640080"/>
          </a:xfrm>
        </p:spPr>
        <p:txBody>
          <a:bodyPr anchor="ctr"/>
          <a:lstStyle>
            <a:lvl1pPr marL="0" indent="0" algn="ctr">
              <a:buNone/>
              <a:defRPr sz="900"/>
            </a:lvl1pPr>
          </a:lstStyle>
          <a:p>
            <a:r>
              <a:rPr lang="en-US" noProof="0"/>
              <a:t>Click icon to add picture</a:t>
            </a:r>
          </a:p>
        </p:txBody>
      </p:sp>
      <p:sp>
        <p:nvSpPr>
          <p:cNvPr id="55" name="Text Placeholder 52">
            <a:extLst>
              <a:ext uri="{FF2B5EF4-FFF2-40B4-BE49-F238E27FC236}">
                <a16:creationId xmlns:a16="http://schemas.microsoft.com/office/drawing/2014/main" xmlns="" id="{3A752FC9-DE9C-9701-E24E-6F1AC075B16E}"/>
              </a:ext>
            </a:extLst>
          </p:cNvPr>
          <p:cNvSpPr>
            <a:spLocks noGrp="1"/>
          </p:cNvSpPr>
          <p:nvPr>
            <p:ph type="body" sz="quarter" idx="17"/>
          </p:nvPr>
        </p:nvSpPr>
        <p:spPr>
          <a:xfrm>
            <a:off x="5769864" y="3035808"/>
            <a:ext cx="3840480" cy="338328"/>
          </a:xfrm>
        </p:spPr>
        <p:txBody>
          <a:bodyPr/>
          <a:lstStyle>
            <a:lvl1pPr marL="0" indent="0">
              <a:buNone/>
              <a:defRPr sz="2000">
                <a:latin typeface="+mj-lt"/>
              </a:defRPr>
            </a:lvl1pPr>
          </a:lstStyle>
          <a:p>
            <a:pPr lvl="0"/>
            <a:r>
              <a:rPr lang="en-US" noProof="0"/>
              <a:t>Click to edit Master text styles</a:t>
            </a:r>
          </a:p>
        </p:txBody>
      </p:sp>
      <p:sp>
        <p:nvSpPr>
          <p:cNvPr id="60" name="Text Placeholder 52">
            <a:extLst>
              <a:ext uri="{FF2B5EF4-FFF2-40B4-BE49-F238E27FC236}">
                <a16:creationId xmlns:a16="http://schemas.microsoft.com/office/drawing/2014/main" xmlns="" id="{5CA64FAC-BAC1-519A-1252-ED8A726B6313}"/>
              </a:ext>
            </a:extLst>
          </p:cNvPr>
          <p:cNvSpPr>
            <a:spLocks noGrp="1"/>
          </p:cNvSpPr>
          <p:nvPr>
            <p:ph type="body" sz="quarter" idx="22"/>
          </p:nvPr>
        </p:nvSpPr>
        <p:spPr>
          <a:xfrm>
            <a:off x="5769864" y="3359250"/>
            <a:ext cx="5029200" cy="338328"/>
          </a:xfrm>
        </p:spPr>
        <p:txBody>
          <a:bodyPr/>
          <a:lstStyle>
            <a:lvl1pPr marL="0" indent="0">
              <a:buNone/>
              <a:defRPr sz="1600">
                <a:latin typeface="+mn-lt"/>
              </a:defRPr>
            </a:lvl1pPr>
          </a:lstStyle>
          <a:p>
            <a:pPr lvl="0"/>
            <a:r>
              <a:rPr lang="en-US" noProof="0"/>
              <a:t>Click to edit Master text styles</a:t>
            </a:r>
          </a:p>
        </p:txBody>
      </p:sp>
      <p:sp>
        <p:nvSpPr>
          <p:cNvPr id="50" name="Picture Placeholder 46">
            <a:extLst>
              <a:ext uri="{FF2B5EF4-FFF2-40B4-BE49-F238E27FC236}">
                <a16:creationId xmlns:a16="http://schemas.microsoft.com/office/drawing/2014/main" xmlns="" id="{5FF1804E-BBAF-5060-07A3-705BCCF0D7C5}"/>
              </a:ext>
            </a:extLst>
          </p:cNvPr>
          <p:cNvSpPr>
            <a:spLocks noGrp="1"/>
          </p:cNvSpPr>
          <p:nvPr>
            <p:ph type="pic" sz="quarter" idx="13"/>
          </p:nvPr>
        </p:nvSpPr>
        <p:spPr>
          <a:xfrm>
            <a:off x="4455524" y="4382716"/>
            <a:ext cx="640080" cy="640080"/>
          </a:xfrm>
        </p:spPr>
        <p:txBody>
          <a:bodyPr anchor="ctr"/>
          <a:lstStyle>
            <a:lvl1pPr marL="0" indent="0" algn="ctr">
              <a:buNone/>
              <a:defRPr sz="900"/>
            </a:lvl1pPr>
          </a:lstStyle>
          <a:p>
            <a:r>
              <a:rPr lang="en-US" noProof="0"/>
              <a:t>Click icon to add picture</a:t>
            </a:r>
          </a:p>
        </p:txBody>
      </p:sp>
      <p:sp>
        <p:nvSpPr>
          <p:cNvPr id="56" name="Text Placeholder 52">
            <a:extLst>
              <a:ext uri="{FF2B5EF4-FFF2-40B4-BE49-F238E27FC236}">
                <a16:creationId xmlns:a16="http://schemas.microsoft.com/office/drawing/2014/main" xmlns="" id="{D03AC44E-421F-94EE-DC26-D4F6FB1D5444}"/>
              </a:ext>
            </a:extLst>
          </p:cNvPr>
          <p:cNvSpPr>
            <a:spLocks noGrp="1"/>
          </p:cNvSpPr>
          <p:nvPr>
            <p:ph type="body" sz="quarter" idx="18"/>
          </p:nvPr>
        </p:nvSpPr>
        <p:spPr>
          <a:xfrm>
            <a:off x="5769864" y="4325112"/>
            <a:ext cx="3840480" cy="338328"/>
          </a:xfrm>
        </p:spPr>
        <p:txBody>
          <a:bodyPr/>
          <a:lstStyle>
            <a:lvl1pPr marL="0" indent="0">
              <a:buNone/>
              <a:defRPr sz="2000">
                <a:latin typeface="+mj-lt"/>
              </a:defRPr>
            </a:lvl1pPr>
          </a:lstStyle>
          <a:p>
            <a:pPr lvl="0"/>
            <a:r>
              <a:rPr lang="en-US" noProof="0"/>
              <a:t>Click to edit Master text styles</a:t>
            </a:r>
          </a:p>
        </p:txBody>
      </p:sp>
      <p:sp>
        <p:nvSpPr>
          <p:cNvPr id="61" name="Text Placeholder 52">
            <a:extLst>
              <a:ext uri="{FF2B5EF4-FFF2-40B4-BE49-F238E27FC236}">
                <a16:creationId xmlns:a16="http://schemas.microsoft.com/office/drawing/2014/main" xmlns="" id="{4806989D-2A9A-5590-1EF7-9BF0E1F4C43D}"/>
              </a:ext>
            </a:extLst>
          </p:cNvPr>
          <p:cNvSpPr>
            <a:spLocks noGrp="1"/>
          </p:cNvSpPr>
          <p:nvPr>
            <p:ph type="body" sz="quarter" idx="23"/>
          </p:nvPr>
        </p:nvSpPr>
        <p:spPr>
          <a:xfrm>
            <a:off x="5769864" y="4648554"/>
            <a:ext cx="5029200" cy="338328"/>
          </a:xfrm>
        </p:spPr>
        <p:txBody>
          <a:bodyPr/>
          <a:lstStyle>
            <a:lvl1pPr marL="0" indent="0">
              <a:buNone/>
              <a:defRPr sz="1600">
                <a:latin typeface="+mn-lt"/>
              </a:defRPr>
            </a:lvl1pPr>
          </a:lstStyle>
          <a:p>
            <a:pPr lvl="0"/>
            <a:r>
              <a:rPr lang="en-US" noProof="0"/>
              <a:t>Click to edit Master text styles</a:t>
            </a:r>
          </a:p>
        </p:txBody>
      </p:sp>
      <p:sp>
        <p:nvSpPr>
          <p:cNvPr id="51" name="Picture Placeholder 46">
            <a:extLst>
              <a:ext uri="{FF2B5EF4-FFF2-40B4-BE49-F238E27FC236}">
                <a16:creationId xmlns:a16="http://schemas.microsoft.com/office/drawing/2014/main" xmlns="" id="{C28AAD1A-4269-0A5C-7418-7DFC69060C90}"/>
              </a:ext>
            </a:extLst>
          </p:cNvPr>
          <p:cNvSpPr>
            <a:spLocks noGrp="1"/>
          </p:cNvSpPr>
          <p:nvPr>
            <p:ph type="pic" sz="quarter" idx="14"/>
          </p:nvPr>
        </p:nvSpPr>
        <p:spPr>
          <a:xfrm>
            <a:off x="4455524" y="5675320"/>
            <a:ext cx="640080" cy="640080"/>
          </a:xfrm>
        </p:spPr>
        <p:txBody>
          <a:bodyPr anchor="ctr"/>
          <a:lstStyle>
            <a:lvl1pPr marL="0" indent="0" algn="ctr">
              <a:buNone/>
              <a:defRPr sz="900"/>
            </a:lvl1pPr>
          </a:lstStyle>
          <a:p>
            <a:r>
              <a:rPr lang="en-US" noProof="0"/>
              <a:t>Click icon to add picture</a:t>
            </a:r>
          </a:p>
        </p:txBody>
      </p:sp>
      <p:sp>
        <p:nvSpPr>
          <p:cNvPr id="57" name="Text Placeholder 52">
            <a:extLst>
              <a:ext uri="{FF2B5EF4-FFF2-40B4-BE49-F238E27FC236}">
                <a16:creationId xmlns:a16="http://schemas.microsoft.com/office/drawing/2014/main" xmlns="" id="{650C0EB3-5783-DC1F-09A3-02DFAA316429}"/>
              </a:ext>
            </a:extLst>
          </p:cNvPr>
          <p:cNvSpPr>
            <a:spLocks noGrp="1"/>
          </p:cNvSpPr>
          <p:nvPr>
            <p:ph type="body" sz="quarter" idx="19"/>
          </p:nvPr>
        </p:nvSpPr>
        <p:spPr>
          <a:xfrm>
            <a:off x="5769864" y="5614416"/>
            <a:ext cx="3840480" cy="338328"/>
          </a:xfrm>
        </p:spPr>
        <p:txBody>
          <a:bodyPr/>
          <a:lstStyle>
            <a:lvl1pPr marL="0" indent="0">
              <a:buNone/>
              <a:defRPr sz="2000">
                <a:latin typeface="+mj-lt"/>
              </a:defRPr>
            </a:lvl1pPr>
          </a:lstStyle>
          <a:p>
            <a:pPr lvl="0"/>
            <a:r>
              <a:rPr lang="en-US" noProof="0"/>
              <a:t>Click to edit Master text styles</a:t>
            </a:r>
          </a:p>
        </p:txBody>
      </p:sp>
      <p:sp>
        <p:nvSpPr>
          <p:cNvPr id="62" name="Text Placeholder 52">
            <a:extLst>
              <a:ext uri="{FF2B5EF4-FFF2-40B4-BE49-F238E27FC236}">
                <a16:creationId xmlns:a16="http://schemas.microsoft.com/office/drawing/2014/main" xmlns="" id="{94850C9F-BD14-9481-E7F6-526639251EB9}"/>
              </a:ext>
            </a:extLst>
          </p:cNvPr>
          <p:cNvSpPr>
            <a:spLocks noGrp="1"/>
          </p:cNvSpPr>
          <p:nvPr>
            <p:ph type="body" sz="quarter" idx="24"/>
          </p:nvPr>
        </p:nvSpPr>
        <p:spPr>
          <a:xfrm>
            <a:off x="5769864" y="5937858"/>
            <a:ext cx="5029200" cy="338328"/>
          </a:xfrm>
        </p:spPr>
        <p:txBody>
          <a:bodyPr/>
          <a:lstStyle>
            <a:lvl1pPr marL="0" indent="0">
              <a:buNone/>
              <a:defRPr sz="1600">
                <a:latin typeface="+mn-lt"/>
              </a:defRPr>
            </a:lvl1pPr>
          </a:lstStyle>
          <a:p>
            <a:pPr lvl="0"/>
            <a:r>
              <a:rPr lang="en-US" noProof="0"/>
              <a:t>Click to edit Master text styles</a:t>
            </a:r>
          </a:p>
        </p:txBody>
      </p:sp>
    </p:spTree>
    <p:extLst>
      <p:ext uri="{BB962C8B-B14F-4D97-AF65-F5344CB8AC3E}">
        <p14:creationId xmlns:p14="http://schemas.microsoft.com/office/powerpoint/2010/main" val="1274941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294A45C-8F79-9A61-77E8-09BC4E628377}"/>
              </a:ext>
            </a:extLst>
          </p:cNvPr>
          <p:cNvSpPr>
            <a:spLocks noGrp="1"/>
          </p:cNvSpPr>
          <p:nvPr>
            <p:ph type="title"/>
          </p:nvPr>
        </p:nvSpPr>
        <p:spPr>
          <a:xfrm>
            <a:off x="1139952" y="512064"/>
            <a:ext cx="9912096" cy="1014984"/>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xmlns="" id="{8646656E-6C21-DB29-00F0-0CC844DE3713}"/>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9A7742D6-DB37-81C8-6BDD-5C9150A7DF6C}"/>
              </a:ext>
            </a:extLst>
          </p:cNvPr>
          <p:cNvSpPr>
            <a:spLocks noGrp="1"/>
          </p:cNvSpPr>
          <p:nvPr>
            <p:ph type="dt" sz="half" idx="2"/>
          </p:nvPr>
        </p:nvSpPr>
        <p:spPr>
          <a:xfrm>
            <a:off x="10629145" y="6400904"/>
            <a:ext cx="640080" cy="246888"/>
          </a:xfrm>
          <a:prstGeom prst="rect">
            <a:avLst/>
          </a:prstGeom>
        </p:spPr>
        <p:txBody>
          <a:bodyPr vert="horz" lIns="0" tIns="45720" rIns="0" bIns="45720" rtlCol="0" anchor="ctr">
            <a:noAutofit/>
          </a:bodyPr>
          <a:lstStyle>
            <a:lvl1pPr algn="ctr">
              <a:defRPr sz="1000">
                <a:solidFill>
                  <a:schemeClr val="tx1"/>
                </a:solidFill>
                <a:latin typeface="+mj-lt"/>
              </a:defRPr>
            </a:lvl1pPr>
          </a:lstStyle>
          <a:p>
            <a:r>
              <a:rPr lang="en-US" dirty="0"/>
              <a:t>20XX</a:t>
            </a:r>
          </a:p>
        </p:txBody>
      </p:sp>
      <p:sp>
        <p:nvSpPr>
          <p:cNvPr id="5" name="Footer Placeholder 4">
            <a:extLst>
              <a:ext uri="{FF2B5EF4-FFF2-40B4-BE49-F238E27FC236}">
                <a16:creationId xmlns:a16="http://schemas.microsoft.com/office/drawing/2014/main" xmlns="" id="{E694DB44-E775-B332-D1F0-40DB3A5FA3A3}"/>
              </a:ext>
            </a:extLst>
          </p:cNvPr>
          <p:cNvSpPr>
            <a:spLocks noGrp="1"/>
          </p:cNvSpPr>
          <p:nvPr>
            <p:ph type="ftr" sz="quarter" idx="3"/>
          </p:nvPr>
        </p:nvSpPr>
        <p:spPr>
          <a:xfrm>
            <a:off x="5364480" y="6400904"/>
            <a:ext cx="1463040" cy="246888"/>
          </a:xfrm>
          <a:prstGeom prst="rect">
            <a:avLst/>
          </a:prstGeom>
        </p:spPr>
        <p:txBody>
          <a:bodyPr vert="horz" lIns="0" tIns="45720" rIns="0" bIns="45720" rtlCol="0" anchor="ctr">
            <a:noAutofit/>
          </a:bodyPr>
          <a:lstStyle>
            <a:lvl1pPr algn="ctr">
              <a:defRPr sz="1000">
                <a:solidFill>
                  <a:schemeClr val="tx1"/>
                </a:solidFill>
                <a:latin typeface="+mj-lt"/>
              </a:defRPr>
            </a:lvl1pPr>
          </a:lstStyle>
          <a:p>
            <a:r>
              <a:rPr lang="en-US" dirty="0"/>
              <a:t>Presentation title</a:t>
            </a:r>
          </a:p>
        </p:txBody>
      </p:sp>
      <p:sp>
        <p:nvSpPr>
          <p:cNvPr id="6" name="Slide Number Placeholder 5">
            <a:extLst>
              <a:ext uri="{FF2B5EF4-FFF2-40B4-BE49-F238E27FC236}">
                <a16:creationId xmlns:a16="http://schemas.microsoft.com/office/drawing/2014/main" xmlns="" id="{C39C1C4E-47DA-0CDC-75C8-42E9F1EBDE07}"/>
              </a:ext>
            </a:extLst>
          </p:cNvPr>
          <p:cNvSpPr>
            <a:spLocks noGrp="1"/>
          </p:cNvSpPr>
          <p:nvPr>
            <p:ph type="sldNum" sz="quarter" idx="4"/>
          </p:nvPr>
        </p:nvSpPr>
        <p:spPr>
          <a:xfrm>
            <a:off x="838200" y="6400904"/>
            <a:ext cx="365760" cy="246888"/>
          </a:xfrm>
          <a:prstGeom prst="rect">
            <a:avLst/>
          </a:prstGeom>
        </p:spPr>
        <p:txBody>
          <a:bodyPr vert="horz" lIns="0" tIns="45720" rIns="0" bIns="45720" rtlCol="0" anchor="ctr">
            <a:noAutofit/>
          </a:bodyPr>
          <a:lstStyle>
            <a:lvl1pPr algn="ctr">
              <a:defRPr sz="1000">
                <a:solidFill>
                  <a:schemeClr val="tx1"/>
                </a:solidFill>
                <a:latin typeface="+mj-lt"/>
              </a:defRPr>
            </a:lvl1pPr>
          </a:lstStyle>
          <a:p>
            <a:fld id="{8D0AFDD5-844D-364D-8AEC-50CF4D36D55D}" type="slidenum">
              <a:rPr lang="en-US" smtClean="0"/>
              <a:pPr/>
              <a:t>‹#›</a:t>
            </a:fld>
            <a:endParaRPr lang="en-US" dirty="0"/>
          </a:p>
        </p:txBody>
      </p:sp>
      <p:cxnSp>
        <p:nvCxnSpPr>
          <p:cNvPr id="8" name="Straight Connector 7">
            <a:extLst>
              <a:ext uri="{FF2B5EF4-FFF2-40B4-BE49-F238E27FC236}">
                <a16:creationId xmlns:a16="http://schemas.microsoft.com/office/drawing/2014/main" xmlns="" id="{2DE05079-2B34-E435-A882-A172DE176AE1}"/>
              </a:ext>
            </a:extLst>
          </p:cNvPr>
          <p:cNvCxnSpPr>
            <a:cxnSpLocks/>
          </p:cNvCxnSpPr>
          <p:nvPr userDrawn="1"/>
        </p:nvCxnSpPr>
        <p:spPr>
          <a:xfrm>
            <a:off x="0" y="6535885"/>
            <a:ext cx="838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E8440547-EE65-F9CE-1D02-2D326735F06D}"/>
              </a:ext>
            </a:extLst>
          </p:cNvPr>
          <p:cNvCxnSpPr>
            <a:cxnSpLocks/>
          </p:cNvCxnSpPr>
          <p:nvPr userDrawn="1"/>
        </p:nvCxnSpPr>
        <p:spPr>
          <a:xfrm>
            <a:off x="1205025" y="6535885"/>
            <a:ext cx="41605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4DB9DC65-7A98-9009-CD43-4A4B57960D46}"/>
              </a:ext>
            </a:extLst>
          </p:cNvPr>
          <p:cNvCxnSpPr>
            <a:cxnSpLocks/>
          </p:cNvCxnSpPr>
          <p:nvPr userDrawn="1"/>
        </p:nvCxnSpPr>
        <p:spPr>
          <a:xfrm>
            <a:off x="6802120" y="6528812"/>
            <a:ext cx="3840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24653D1C-9830-A9D3-084A-35BD971D10F5}"/>
              </a:ext>
            </a:extLst>
          </p:cNvPr>
          <p:cNvCxnSpPr>
            <a:cxnSpLocks/>
          </p:cNvCxnSpPr>
          <p:nvPr userDrawn="1"/>
        </p:nvCxnSpPr>
        <p:spPr>
          <a:xfrm>
            <a:off x="11276341" y="6528816"/>
            <a:ext cx="914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4252815"/>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0" r:id="rId3"/>
    <p:sldLayoutId id="2147483651" r:id="rId4"/>
    <p:sldLayoutId id="2147483658" r:id="rId5"/>
    <p:sldLayoutId id="2147483661" r:id="rId6"/>
    <p:sldLayoutId id="2147483663" r:id="rId7"/>
    <p:sldLayoutId id="2147483664" r:id="rId8"/>
    <p:sldLayoutId id="2147483668" r:id="rId9"/>
    <p:sldLayoutId id="2147483662" r:id="rId10"/>
    <p:sldLayoutId id="2147483653" r:id="rId11"/>
    <p:sldLayoutId id="2147483669" r:id="rId12"/>
    <p:sldLayoutId id="2147483665" r:id="rId13"/>
    <p:sldLayoutId id="2147483666" r:id="rId14"/>
    <p:sldLayoutId id="2147483667" r:id="rId15"/>
    <p:sldLayoutId id="2147483654" r:id="rId16"/>
    <p:sldLayoutId id="2147483655" r:id="rId17"/>
    <p:sldLayoutId id="2147483670" r:id="rId18"/>
  </p:sldLayoutIdLst>
  <p:hf hdr="0"/>
  <p:txStyles>
    <p:titleStyle>
      <a:lvl1pPr algn="ctr" defTabSz="914400" rtl="0" eaLnBrk="1" latinLnBrk="0" hangingPunct="1">
        <a:lnSpc>
          <a:spcPct val="100000"/>
        </a:lnSpc>
        <a:spcBef>
          <a:spcPct val="0"/>
        </a:spcBef>
        <a:buNone/>
        <a:defRPr sz="6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hyperlink" Target="https://youtu.be/9FVDJKCn8xU"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xmlns="" id="{A4F37AB6-4681-D744-2F89-2949D08676DC}"/>
              </a:ext>
            </a:extLst>
          </p:cNvPr>
          <p:cNvSpPr>
            <a:spLocks noGrp="1"/>
          </p:cNvSpPr>
          <p:nvPr>
            <p:ph type="ctrTitle"/>
          </p:nvPr>
        </p:nvSpPr>
        <p:spPr>
          <a:xfrm>
            <a:off x="998505" y="2729484"/>
            <a:ext cx="6183267" cy="1709928"/>
          </a:xfrm>
        </p:spPr>
        <p:txBody>
          <a:bodyPr/>
          <a:lstStyle/>
          <a:p>
            <a:pPr>
              <a:lnSpc>
                <a:spcPct val="120000"/>
              </a:lnSpc>
            </a:pPr>
            <a:r>
              <a:rPr lang="en-US" sz="4800" b="1"/>
              <a:t>TÁI BẢN DNA VÀ PHIÊN MÃ TẠO RNA</a:t>
            </a:r>
            <a:endParaRPr lang="en-US" sz="4800" b="1" dirty="0"/>
          </a:p>
        </p:txBody>
      </p:sp>
      <p:sp>
        <p:nvSpPr>
          <p:cNvPr id="26" name="Subtitle 25">
            <a:extLst>
              <a:ext uri="{FF2B5EF4-FFF2-40B4-BE49-F238E27FC236}">
                <a16:creationId xmlns:a16="http://schemas.microsoft.com/office/drawing/2014/main" xmlns="" id="{06930851-3EE7-5B25-F590-CCB7467A2094}"/>
              </a:ext>
            </a:extLst>
          </p:cNvPr>
          <p:cNvSpPr>
            <a:spLocks noGrp="1"/>
          </p:cNvSpPr>
          <p:nvPr>
            <p:ph type="subTitle" idx="1"/>
          </p:nvPr>
        </p:nvSpPr>
        <p:spPr>
          <a:xfrm>
            <a:off x="1156273" y="4537784"/>
            <a:ext cx="5816764" cy="457495"/>
          </a:xfrm>
        </p:spPr>
        <p:txBody>
          <a:bodyPr/>
          <a:lstStyle/>
          <a:p>
            <a:pPr algn="r"/>
            <a:r>
              <a:rPr lang="en-US" i="1"/>
              <a:t>Khoa học tự nhiên 9</a:t>
            </a:r>
          </a:p>
        </p:txBody>
      </p:sp>
      <p:pic>
        <p:nvPicPr>
          <p:cNvPr id="5" name="Picture Placeholder 4" descr="A hand holding a dna strand&#10;&#10;Description automatically generated">
            <a:extLst>
              <a:ext uri="{FF2B5EF4-FFF2-40B4-BE49-F238E27FC236}">
                <a16:creationId xmlns:a16="http://schemas.microsoft.com/office/drawing/2014/main" xmlns="" id="{3D108F5B-4D38-2065-7CD7-B59B9D7BC3EB}"/>
              </a:ext>
            </a:extLst>
          </p:cNvPr>
          <p:cNvPicPr>
            <a:picLocks noGrp="1" noChangeAspect="1"/>
          </p:cNvPicPr>
          <p:nvPr>
            <p:ph type="pic" sz="quarter" idx="10"/>
          </p:nvPr>
        </p:nvPicPr>
        <p:blipFill>
          <a:blip r:embed="rId2"/>
          <a:srcRect l="24066" r="24066"/>
          <a:stretch>
            <a:fillRect/>
          </a:stretch>
        </p:blipFill>
        <p:spPr/>
      </p:pic>
      <p:pic>
        <p:nvPicPr>
          <p:cNvPr id="16" name="Picture 4" descr="TLTH - Bộ SGK Lớp 6 - Kết nối tri thức với cuộc sống - Công ty Cổ phần Đầu  tư và Phát triển Giáo dục Phương Nam">
            <a:extLst>
              <a:ext uri="{FF2B5EF4-FFF2-40B4-BE49-F238E27FC236}">
                <a16:creationId xmlns:a16="http://schemas.microsoft.com/office/drawing/2014/main" xmlns="" id="{1A6C9CA0-9C25-5CDC-69F9-492DF6BE1B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505" y="812292"/>
            <a:ext cx="1290444" cy="129044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xmlns="" id="{94FCAA23-6385-40F0-F0AA-1211689B2E66}"/>
              </a:ext>
            </a:extLst>
          </p:cNvPr>
          <p:cNvSpPr/>
          <p:nvPr/>
        </p:nvSpPr>
        <p:spPr>
          <a:xfrm>
            <a:off x="998505" y="2102736"/>
            <a:ext cx="1467425" cy="528376"/>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bg1"/>
                </a:solidFill>
              </a:rPr>
              <a:t>Bài 39</a:t>
            </a:r>
          </a:p>
        </p:txBody>
      </p:sp>
    </p:spTree>
    <p:extLst>
      <p:ext uri="{BB962C8B-B14F-4D97-AF65-F5344CB8AC3E}">
        <p14:creationId xmlns:p14="http://schemas.microsoft.com/office/powerpoint/2010/main" val="40970233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xmlns="" id="{2085C713-14DA-902C-45A4-8213D7CE606D}"/>
              </a:ext>
            </a:extLst>
          </p:cNvPr>
          <p:cNvGrpSpPr/>
          <p:nvPr/>
        </p:nvGrpSpPr>
        <p:grpSpPr>
          <a:xfrm>
            <a:off x="294968" y="265471"/>
            <a:ext cx="5350716" cy="843608"/>
            <a:chOff x="294968" y="265471"/>
            <a:chExt cx="5350716" cy="843608"/>
          </a:xfrm>
        </p:grpSpPr>
        <p:sp>
          <p:nvSpPr>
            <p:cNvPr id="34" name="Rectangle 33">
              <a:extLst>
                <a:ext uri="{FF2B5EF4-FFF2-40B4-BE49-F238E27FC236}">
                  <a16:creationId xmlns:a16="http://schemas.microsoft.com/office/drawing/2014/main" xmlns="" id="{88F4CAB6-ACC8-793B-9CC0-F73BF0FB15AD}"/>
                </a:ext>
              </a:extLst>
            </p:cNvPr>
            <p:cNvSpPr/>
            <p:nvPr/>
          </p:nvSpPr>
          <p:spPr>
            <a:xfrm>
              <a:off x="395257" y="365760"/>
              <a:ext cx="5250427" cy="743319"/>
            </a:xfrm>
            <a:prstGeom prst="rect">
              <a:avLst/>
            </a:prstGeom>
            <a:solidFill>
              <a:srgbClr val="FDE3E8"/>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xmlns="" id="{1A52BC85-FD7E-9FBF-2870-C4B658EBD0B5}"/>
                </a:ext>
              </a:extLst>
            </p:cNvPr>
            <p:cNvSpPr/>
            <p:nvPr/>
          </p:nvSpPr>
          <p:spPr>
            <a:xfrm>
              <a:off x="294968" y="265471"/>
              <a:ext cx="5250426" cy="743319"/>
            </a:xfrm>
            <a:prstGeom prst="rect">
              <a:avLst/>
            </a:prstGeom>
            <a:solidFill>
              <a:srgbClr val="F15574"/>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xmlns="" id="{16C33902-0C75-8466-3C11-AA56E1FDDD0A}"/>
                </a:ext>
              </a:extLst>
            </p:cNvPr>
            <p:cNvSpPr txBox="1"/>
            <p:nvPr/>
          </p:nvSpPr>
          <p:spPr>
            <a:xfrm>
              <a:off x="294968" y="407055"/>
              <a:ext cx="5250426" cy="523220"/>
            </a:xfrm>
            <a:prstGeom prst="rect">
              <a:avLst/>
            </a:prstGeom>
            <a:noFill/>
          </p:spPr>
          <p:txBody>
            <a:bodyPr wrap="square" rtlCol="0">
              <a:spAutoFit/>
            </a:bodyPr>
            <a:lstStyle/>
            <a:p>
              <a:pPr algn="ctr"/>
              <a:r>
                <a:rPr lang="en-US" sz="2800" b="1">
                  <a:solidFill>
                    <a:srgbClr val="FFFF00"/>
                  </a:solidFill>
                </a:rPr>
                <a:t>II – QUÁ TRÌNH PHIÊN MÃ</a:t>
              </a:r>
            </a:p>
          </p:txBody>
        </p:sp>
      </p:grpSp>
      <p:sp>
        <p:nvSpPr>
          <p:cNvPr id="11" name="Rectangle: Rounded Corners 10">
            <a:extLst>
              <a:ext uri="{FF2B5EF4-FFF2-40B4-BE49-F238E27FC236}">
                <a16:creationId xmlns:a16="http://schemas.microsoft.com/office/drawing/2014/main" xmlns="" id="{6DBF076E-2AB8-261F-FE72-4330C0F13AC4}"/>
              </a:ext>
            </a:extLst>
          </p:cNvPr>
          <p:cNvSpPr/>
          <p:nvPr/>
        </p:nvSpPr>
        <p:spPr>
          <a:xfrm>
            <a:off x="1013706" y="1385437"/>
            <a:ext cx="10164588" cy="125157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lnSpc>
                <a:spcPct val="120000"/>
              </a:lnSpc>
            </a:pPr>
            <a:r>
              <a:rPr lang="vi-VN" sz="2400" b="1">
                <a:latin typeface="Times New Roman" panose="02020603050405020304" pitchFamily="18" charset="0"/>
                <a:cs typeface="Times New Roman" panose="02020603050405020304" pitchFamily="18" charset="0"/>
              </a:rPr>
              <a:t>Thông tin di truyền được lưu trữ </a:t>
            </a:r>
            <a:r>
              <a:rPr lang="vi-VN" sz="2400">
                <a:latin typeface="Times New Roman" panose="02020603050405020304" pitchFamily="18" charset="0"/>
                <a:cs typeface="Times New Roman" panose="02020603050405020304" pitchFamily="18" charset="0"/>
              </a:rPr>
              <a:t>trong chuỗi polynucleotide của DNA (gene) được tế bào chuyển hoá thành chức năng hay tính trạng của cơ thể. </a:t>
            </a:r>
          </a:p>
        </p:txBody>
      </p:sp>
      <p:sp>
        <p:nvSpPr>
          <p:cNvPr id="12" name="Rectangle: Rounded Corners 11">
            <a:extLst>
              <a:ext uri="{FF2B5EF4-FFF2-40B4-BE49-F238E27FC236}">
                <a16:creationId xmlns:a16="http://schemas.microsoft.com/office/drawing/2014/main" xmlns="" id="{7FA2336E-D009-D4AC-8020-10BE19E24386}"/>
              </a:ext>
            </a:extLst>
          </p:cNvPr>
          <p:cNvSpPr/>
          <p:nvPr/>
        </p:nvSpPr>
        <p:spPr>
          <a:xfrm>
            <a:off x="1013706" y="2803211"/>
            <a:ext cx="10164588" cy="206965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lnSpc>
                <a:spcPct val="120000"/>
              </a:lnSpc>
            </a:pPr>
            <a:r>
              <a:rPr lang="vi-VN" sz="2400" b="1">
                <a:latin typeface="Times New Roman" panose="02020603050405020304" pitchFamily="18" charset="0"/>
                <a:cs typeface="Times New Roman" panose="02020603050405020304" pitchFamily="18" charset="0"/>
              </a:rPr>
              <a:t>Các chức năng hay tính trạng </a:t>
            </a:r>
            <a:r>
              <a:rPr lang="vi-VN" sz="2400">
                <a:latin typeface="Times New Roman" panose="02020603050405020304" pitchFamily="18" charset="0"/>
                <a:cs typeface="Times New Roman" panose="02020603050405020304" pitchFamily="18" charset="0"/>
              </a:rPr>
              <a:t>này là do hoạt động của các phân tử protein. Tuy vậy, ở mọi sinh vật, dòng thông tin di truyền trên chuỗi polynucleotide của DNA không được chuyển trực tiếp thành chuỗi polypeptide tương ứng trên protein mà qua hai quá trình: </a:t>
            </a:r>
            <a:r>
              <a:rPr lang="vi-VN" sz="2400" b="1">
                <a:latin typeface="Times New Roman" panose="02020603050405020304" pitchFamily="18" charset="0"/>
                <a:cs typeface="Times New Roman" panose="02020603050405020304" pitchFamily="18" charset="0"/>
              </a:rPr>
              <a:t>phiên mã và dịch mã. </a:t>
            </a:r>
          </a:p>
        </p:txBody>
      </p:sp>
      <p:sp>
        <p:nvSpPr>
          <p:cNvPr id="13" name="Rectangle: Rounded Corners 12">
            <a:extLst>
              <a:ext uri="{FF2B5EF4-FFF2-40B4-BE49-F238E27FC236}">
                <a16:creationId xmlns:a16="http://schemas.microsoft.com/office/drawing/2014/main" xmlns="" id="{AA7F2C98-37DD-EC2C-2B00-E0F46A402DCC}"/>
              </a:ext>
            </a:extLst>
          </p:cNvPr>
          <p:cNvSpPr/>
          <p:nvPr/>
        </p:nvSpPr>
        <p:spPr>
          <a:xfrm>
            <a:off x="1013706" y="5039064"/>
            <a:ext cx="10164588" cy="125157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lnSpc>
                <a:spcPct val="120000"/>
              </a:lnSpc>
            </a:pPr>
            <a:r>
              <a:rPr lang="vi-VN" sz="2400" b="1">
                <a:latin typeface="Times New Roman" panose="02020603050405020304" pitchFamily="18" charset="0"/>
                <a:cs typeface="Times New Roman" panose="02020603050405020304" pitchFamily="18" charset="0"/>
              </a:rPr>
              <a:t>Quá trình phiên mã</a:t>
            </a:r>
            <a:r>
              <a:rPr lang="vi-VN" sz="2400">
                <a:latin typeface="Times New Roman" panose="02020603050405020304" pitchFamily="18" charset="0"/>
                <a:cs typeface="Times New Roman" panose="02020603050405020304" pitchFamily="18" charset="0"/>
              </a:rPr>
              <a:t> diễn ra trong nhân tế bào ở sinh vật nhân thực (hoặc vùng nhân ở sinh vật nhân sơ) trước khi tế bào bước vào giai đoạn phân chia. </a:t>
            </a:r>
          </a:p>
        </p:txBody>
      </p:sp>
    </p:spTree>
    <p:extLst>
      <p:ext uri="{BB962C8B-B14F-4D97-AF65-F5344CB8AC3E}">
        <p14:creationId xmlns:p14="http://schemas.microsoft.com/office/powerpoint/2010/main" val="302831865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F6EB231B-B27B-B99D-2637-C971924E9B4B}"/>
              </a:ext>
            </a:extLst>
          </p:cNvPr>
          <p:cNvGrpSpPr/>
          <p:nvPr/>
        </p:nvGrpSpPr>
        <p:grpSpPr>
          <a:xfrm>
            <a:off x="2636069" y="930275"/>
            <a:ext cx="8701121" cy="5836790"/>
            <a:chOff x="949325" y="1021209"/>
            <a:chExt cx="8701121" cy="5836790"/>
          </a:xfrm>
        </p:grpSpPr>
        <p:pic>
          <p:nvPicPr>
            <p:cNvPr id="4" name="Picture 2" descr="Stages of Transcription | Concise Medical Knowledge">
              <a:extLst>
                <a:ext uri="{FF2B5EF4-FFF2-40B4-BE49-F238E27FC236}">
                  <a16:creationId xmlns:a16="http://schemas.microsoft.com/office/drawing/2014/main" xmlns="" id="{A098B085-B715-800D-9217-34599CCC02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280"/>
            <a:stretch/>
          </p:blipFill>
          <p:spPr bwMode="auto">
            <a:xfrm>
              <a:off x="949325" y="1482874"/>
              <a:ext cx="8701121" cy="53751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91EC7FA5-AD3C-31F2-3BE8-0F79E4E8E6E2}"/>
                </a:ext>
              </a:extLst>
            </p:cNvPr>
            <p:cNvSpPr/>
            <p:nvPr/>
          </p:nvSpPr>
          <p:spPr>
            <a:xfrm>
              <a:off x="3914564" y="5881863"/>
              <a:ext cx="4156873" cy="4768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0733B874-16F6-74E0-F7B7-209653B9AB33}"/>
                </a:ext>
              </a:extLst>
            </p:cNvPr>
            <p:cNvSpPr txBox="1"/>
            <p:nvPr/>
          </p:nvSpPr>
          <p:spPr>
            <a:xfrm>
              <a:off x="4595699" y="5881863"/>
              <a:ext cx="2344982" cy="461665"/>
            </a:xfrm>
            <a:prstGeom prst="rect">
              <a:avLst/>
            </a:prstGeom>
            <a:noFill/>
          </p:spPr>
          <p:txBody>
            <a:bodyPr wrap="square" rtlCol="0">
              <a:spAutoFit/>
            </a:bodyPr>
            <a:lstStyle/>
            <a:p>
              <a:pPr algn="ctr"/>
              <a:r>
                <a:rPr lang="en-US" sz="2400">
                  <a:latin typeface="Times New Roman" panose="02020603050405020304" pitchFamily="18" charset="0"/>
                  <a:cs typeface="Times New Roman" panose="02020603050405020304" pitchFamily="18" charset="0"/>
                </a:rPr>
                <a:t>Mạch khuôn</a:t>
              </a:r>
            </a:p>
          </p:txBody>
        </p:sp>
        <p:sp>
          <p:nvSpPr>
            <p:cNvPr id="8" name="TextBox 7">
              <a:extLst>
                <a:ext uri="{FF2B5EF4-FFF2-40B4-BE49-F238E27FC236}">
                  <a16:creationId xmlns:a16="http://schemas.microsoft.com/office/drawing/2014/main" xmlns="" id="{A8A76A6C-4950-D464-6CED-62432CCB9288}"/>
                </a:ext>
              </a:extLst>
            </p:cNvPr>
            <p:cNvSpPr txBox="1"/>
            <p:nvPr/>
          </p:nvSpPr>
          <p:spPr>
            <a:xfrm>
              <a:off x="4767103" y="1021209"/>
              <a:ext cx="2344982" cy="461665"/>
            </a:xfrm>
            <a:prstGeom prst="rect">
              <a:avLst/>
            </a:prstGeom>
            <a:noFill/>
          </p:spPr>
          <p:txBody>
            <a:bodyPr wrap="square" rtlCol="0">
              <a:spAutoFit/>
            </a:bodyPr>
            <a:lstStyle/>
            <a:p>
              <a:pPr algn="ctr"/>
              <a:r>
                <a:rPr lang="en-US" sz="2400">
                  <a:latin typeface="Times New Roman" panose="02020603050405020304" pitchFamily="18" charset="0"/>
                  <a:cs typeface="Times New Roman" panose="02020603050405020304" pitchFamily="18" charset="0"/>
                </a:rPr>
                <a:t>Mạch mã hóa</a:t>
              </a:r>
            </a:p>
          </p:txBody>
        </p:sp>
        <p:sp>
          <p:nvSpPr>
            <p:cNvPr id="9" name="TextBox 8">
              <a:extLst>
                <a:ext uri="{FF2B5EF4-FFF2-40B4-BE49-F238E27FC236}">
                  <a16:creationId xmlns:a16="http://schemas.microsoft.com/office/drawing/2014/main" xmlns="" id="{82C8C253-CD04-3F47-0546-8113EF97BB9D}"/>
                </a:ext>
              </a:extLst>
            </p:cNvPr>
            <p:cNvSpPr txBox="1"/>
            <p:nvPr/>
          </p:nvSpPr>
          <p:spPr>
            <a:xfrm>
              <a:off x="5939594" y="5164751"/>
              <a:ext cx="2344982" cy="461665"/>
            </a:xfrm>
            <a:prstGeom prst="rect">
              <a:avLst/>
            </a:prstGeom>
            <a:solidFill>
              <a:srgbClr val="F7E3E3"/>
            </a:solidFill>
          </p:spPr>
          <p:txBody>
            <a:bodyPr wrap="square" rtlCol="0">
              <a:spAutoFit/>
            </a:bodyPr>
            <a:lstStyle/>
            <a:p>
              <a:pPr algn="ctr"/>
              <a:r>
                <a:rPr lang="en-US" sz="2400">
                  <a:latin typeface="Times New Roman" panose="02020603050405020304" pitchFamily="18" charset="0"/>
                  <a:cs typeface="Times New Roman" panose="02020603050405020304" pitchFamily="18" charset="0"/>
                </a:rPr>
                <a:t>RNA polymerase</a:t>
              </a:r>
            </a:p>
          </p:txBody>
        </p:sp>
      </p:grpSp>
      <p:grpSp>
        <p:nvGrpSpPr>
          <p:cNvPr id="10" name="Group 9">
            <a:extLst>
              <a:ext uri="{FF2B5EF4-FFF2-40B4-BE49-F238E27FC236}">
                <a16:creationId xmlns:a16="http://schemas.microsoft.com/office/drawing/2014/main" xmlns="" id="{2085C713-14DA-902C-45A4-8213D7CE606D}"/>
              </a:ext>
            </a:extLst>
          </p:cNvPr>
          <p:cNvGrpSpPr/>
          <p:nvPr/>
        </p:nvGrpSpPr>
        <p:grpSpPr>
          <a:xfrm>
            <a:off x="294968" y="265471"/>
            <a:ext cx="5350716" cy="843608"/>
            <a:chOff x="294968" y="265471"/>
            <a:chExt cx="5350716" cy="843608"/>
          </a:xfrm>
        </p:grpSpPr>
        <p:sp>
          <p:nvSpPr>
            <p:cNvPr id="11" name="Rectangle 10">
              <a:extLst>
                <a:ext uri="{FF2B5EF4-FFF2-40B4-BE49-F238E27FC236}">
                  <a16:creationId xmlns:a16="http://schemas.microsoft.com/office/drawing/2014/main" xmlns="" id="{88F4CAB6-ACC8-793B-9CC0-F73BF0FB15AD}"/>
                </a:ext>
              </a:extLst>
            </p:cNvPr>
            <p:cNvSpPr/>
            <p:nvPr/>
          </p:nvSpPr>
          <p:spPr>
            <a:xfrm>
              <a:off x="395257" y="365760"/>
              <a:ext cx="5250427" cy="743319"/>
            </a:xfrm>
            <a:prstGeom prst="rect">
              <a:avLst/>
            </a:prstGeom>
            <a:solidFill>
              <a:srgbClr val="FDE3E8"/>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1A52BC85-FD7E-9FBF-2870-C4B658EBD0B5}"/>
                </a:ext>
              </a:extLst>
            </p:cNvPr>
            <p:cNvSpPr/>
            <p:nvPr/>
          </p:nvSpPr>
          <p:spPr>
            <a:xfrm>
              <a:off x="294968" y="265471"/>
              <a:ext cx="5250426" cy="743319"/>
            </a:xfrm>
            <a:prstGeom prst="rect">
              <a:avLst/>
            </a:prstGeom>
            <a:solidFill>
              <a:srgbClr val="F15574"/>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xmlns="" id="{16C33902-0C75-8466-3C11-AA56E1FDDD0A}"/>
                </a:ext>
              </a:extLst>
            </p:cNvPr>
            <p:cNvSpPr txBox="1"/>
            <p:nvPr/>
          </p:nvSpPr>
          <p:spPr>
            <a:xfrm>
              <a:off x="294968" y="407055"/>
              <a:ext cx="5250426" cy="523220"/>
            </a:xfrm>
            <a:prstGeom prst="rect">
              <a:avLst/>
            </a:prstGeom>
            <a:noFill/>
          </p:spPr>
          <p:txBody>
            <a:bodyPr wrap="square" rtlCol="0">
              <a:spAutoFit/>
            </a:bodyPr>
            <a:lstStyle/>
            <a:p>
              <a:pPr algn="ctr"/>
              <a:r>
                <a:rPr lang="en-US" sz="2800" b="1">
                  <a:solidFill>
                    <a:srgbClr val="FFFF00"/>
                  </a:solidFill>
                </a:rPr>
                <a:t>II – QUÁ TRÌNH PHIÊN MÃ</a:t>
              </a:r>
            </a:p>
          </p:txBody>
        </p:sp>
      </p:grpSp>
    </p:spTree>
    <p:extLst>
      <p:ext uri="{BB962C8B-B14F-4D97-AF65-F5344CB8AC3E}">
        <p14:creationId xmlns:p14="http://schemas.microsoft.com/office/powerpoint/2010/main" val="41961848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xmlns="" id="{2085C713-14DA-902C-45A4-8213D7CE606D}"/>
              </a:ext>
            </a:extLst>
          </p:cNvPr>
          <p:cNvGrpSpPr/>
          <p:nvPr/>
        </p:nvGrpSpPr>
        <p:grpSpPr>
          <a:xfrm>
            <a:off x="294968" y="265471"/>
            <a:ext cx="5350716" cy="843608"/>
            <a:chOff x="294968" y="265471"/>
            <a:chExt cx="5350716" cy="843608"/>
          </a:xfrm>
        </p:grpSpPr>
        <p:sp>
          <p:nvSpPr>
            <p:cNvPr id="34" name="Rectangle 33">
              <a:extLst>
                <a:ext uri="{FF2B5EF4-FFF2-40B4-BE49-F238E27FC236}">
                  <a16:creationId xmlns:a16="http://schemas.microsoft.com/office/drawing/2014/main" xmlns="" id="{88F4CAB6-ACC8-793B-9CC0-F73BF0FB15AD}"/>
                </a:ext>
              </a:extLst>
            </p:cNvPr>
            <p:cNvSpPr/>
            <p:nvPr/>
          </p:nvSpPr>
          <p:spPr>
            <a:xfrm>
              <a:off x="395257" y="365760"/>
              <a:ext cx="5250427" cy="743319"/>
            </a:xfrm>
            <a:prstGeom prst="rect">
              <a:avLst/>
            </a:prstGeom>
            <a:solidFill>
              <a:srgbClr val="FDE3E8"/>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xmlns="" id="{1A52BC85-FD7E-9FBF-2870-C4B658EBD0B5}"/>
                </a:ext>
              </a:extLst>
            </p:cNvPr>
            <p:cNvSpPr/>
            <p:nvPr/>
          </p:nvSpPr>
          <p:spPr>
            <a:xfrm>
              <a:off x="294968" y="265471"/>
              <a:ext cx="5250426" cy="743319"/>
            </a:xfrm>
            <a:prstGeom prst="rect">
              <a:avLst/>
            </a:prstGeom>
            <a:solidFill>
              <a:srgbClr val="F15574"/>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xmlns="" id="{16C33902-0C75-8466-3C11-AA56E1FDDD0A}"/>
                </a:ext>
              </a:extLst>
            </p:cNvPr>
            <p:cNvSpPr txBox="1"/>
            <p:nvPr/>
          </p:nvSpPr>
          <p:spPr>
            <a:xfrm>
              <a:off x="294968" y="407055"/>
              <a:ext cx="5250426" cy="523220"/>
            </a:xfrm>
            <a:prstGeom prst="rect">
              <a:avLst/>
            </a:prstGeom>
            <a:noFill/>
          </p:spPr>
          <p:txBody>
            <a:bodyPr wrap="square" rtlCol="0">
              <a:spAutoFit/>
            </a:bodyPr>
            <a:lstStyle/>
            <a:p>
              <a:pPr algn="ctr"/>
              <a:r>
                <a:rPr lang="en-US" sz="2800" b="1">
                  <a:solidFill>
                    <a:srgbClr val="FFFF00"/>
                  </a:solidFill>
                </a:rPr>
                <a:t>II – QUÁ TRÌNH PHIÊN MÃ</a:t>
              </a:r>
            </a:p>
          </p:txBody>
        </p:sp>
      </p:grpSp>
      <p:pic>
        <p:nvPicPr>
          <p:cNvPr id="4" name="Picture 3" descr="A diagram of dna sequence&#10;&#10;Description automatically generated">
            <a:extLst>
              <a:ext uri="{FF2B5EF4-FFF2-40B4-BE49-F238E27FC236}">
                <a16:creationId xmlns:a16="http://schemas.microsoft.com/office/drawing/2014/main" xmlns="" id="{F102DE8C-F24B-504E-9878-1920A22BE8AF}"/>
              </a:ext>
            </a:extLst>
          </p:cNvPr>
          <p:cNvPicPr>
            <a:picLocks noChangeAspect="1"/>
          </p:cNvPicPr>
          <p:nvPr/>
        </p:nvPicPr>
        <p:blipFill rotWithShape="1">
          <a:blip r:embed="rId2"/>
          <a:srcRect t="22452" b="11226"/>
          <a:stretch/>
        </p:blipFill>
        <p:spPr>
          <a:xfrm>
            <a:off x="355727" y="1259511"/>
            <a:ext cx="9083444" cy="4548402"/>
          </a:xfrm>
          <a:prstGeom prst="rect">
            <a:avLst/>
          </a:prstGeom>
        </p:spPr>
      </p:pic>
      <p:grpSp>
        <p:nvGrpSpPr>
          <p:cNvPr id="5" name="Group 4">
            <a:extLst>
              <a:ext uri="{FF2B5EF4-FFF2-40B4-BE49-F238E27FC236}">
                <a16:creationId xmlns:a16="http://schemas.microsoft.com/office/drawing/2014/main" xmlns="" id="{A7905804-855C-D72D-BD12-71EF7966A519}"/>
              </a:ext>
            </a:extLst>
          </p:cNvPr>
          <p:cNvGrpSpPr/>
          <p:nvPr/>
        </p:nvGrpSpPr>
        <p:grpSpPr>
          <a:xfrm>
            <a:off x="4653607" y="3846378"/>
            <a:ext cx="7344695" cy="2690107"/>
            <a:chOff x="4613297" y="3279004"/>
            <a:chExt cx="7344695" cy="2690107"/>
          </a:xfrm>
        </p:grpSpPr>
        <p:grpSp>
          <p:nvGrpSpPr>
            <p:cNvPr id="6" name="Group 5">
              <a:extLst>
                <a:ext uri="{FF2B5EF4-FFF2-40B4-BE49-F238E27FC236}">
                  <a16:creationId xmlns:a16="http://schemas.microsoft.com/office/drawing/2014/main" xmlns="" id="{8F18E132-59D1-7196-C05B-7460215C69A4}"/>
                </a:ext>
              </a:extLst>
            </p:cNvPr>
            <p:cNvGrpSpPr/>
            <p:nvPr/>
          </p:nvGrpSpPr>
          <p:grpSpPr>
            <a:xfrm>
              <a:off x="4834826" y="3729205"/>
              <a:ext cx="7123166" cy="2239906"/>
              <a:chOff x="888998" y="1048723"/>
              <a:chExt cx="13364234" cy="847691"/>
            </a:xfrm>
          </p:grpSpPr>
          <p:sp>
            <p:nvSpPr>
              <p:cNvPr id="10" name="Rectangle: Rounded Corners 9">
                <a:extLst>
                  <a:ext uri="{FF2B5EF4-FFF2-40B4-BE49-F238E27FC236}">
                    <a16:creationId xmlns:a16="http://schemas.microsoft.com/office/drawing/2014/main" xmlns="" id="{F4B994BC-B113-59E6-3DB5-50F3583B9FB4}"/>
                  </a:ext>
                </a:extLst>
              </p:cNvPr>
              <p:cNvSpPr/>
              <p:nvPr/>
            </p:nvSpPr>
            <p:spPr>
              <a:xfrm>
                <a:off x="888998" y="1048723"/>
                <a:ext cx="13364234" cy="847691"/>
              </a:xfrm>
              <a:prstGeom prst="roundRect">
                <a:avLst>
                  <a:gd name="adj" fmla="val 11011"/>
                </a:avLst>
              </a:prstGeom>
              <a:solidFill>
                <a:schemeClr val="accent2">
                  <a:lumMod val="20000"/>
                  <a:lumOff val="80000"/>
                </a:schemeClr>
              </a:solidFill>
              <a:ln w="28575" cap="flat" cmpd="sng" algn="ctr">
                <a:solidFill>
                  <a:srgbClr val="092D6C">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xmlns="" id="{08A46A21-9A93-5DCE-92BE-E997306BED59}"/>
                  </a:ext>
                </a:extLst>
              </p:cNvPr>
              <p:cNvSpPr txBox="1"/>
              <p:nvPr/>
            </p:nvSpPr>
            <p:spPr>
              <a:xfrm>
                <a:off x="972724" y="1173108"/>
                <a:ext cx="13083130" cy="659823"/>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en-US" sz="2200" b="1" i="0" u="none" strike="noStrike" kern="0" cap="none" spc="0" normalizeH="0" baseline="0" noProof="0">
                    <a:ln>
                      <a:noFill/>
                    </a:ln>
                    <a:effectLst/>
                    <a:uLnTx/>
                    <a:uFillTx/>
                  </a:rPr>
                  <a:t>Quan sát Hình 39.2, thực hiện các yêu cầu sau:</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b="0" i="0" u="none" strike="noStrike" kern="0" cap="none" spc="0" normalizeH="0" baseline="0" noProof="0">
                    <a:ln>
                      <a:noFill/>
                    </a:ln>
                    <a:effectLst/>
                    <a:uLnTx/>
                    <a:uFillTx/>
                  </a:rPr>
                  <a:t>1. Mô tả ba giai đoạn của quá trình phiên mã.</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b="0" i="0" u="none" strike="noStrike" kern="0" cap="none" spc="0" normalizeH="0" baseline="0" noProof="0">
                    <a:ln>
                      <a:noFill/>
                    </a:ln>
                    <a:effectLst/>
                    <a:uLnTx/>
                    <a:uFillTx/>
                  </a:rPr>
                  <a:t>2. Quá trình phiên mã dựa trên mạch nào của DNA?</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b="0" i="0" u="none" strike="noStrike" kern="0" cap="none" spc="0" normalizeH="0" baseline="0" noProof="0">
                    <a:ln>
                      <a:noFill/>
                    </a:ln>
                    <a:effectLst/>
                    <a:uLnTx/>
                    <a:uFillTx/>
                  </a:rPr>
                  <a:t>3. Phiên mã là gì?</a:t>
                </a:r>
                <a:endParaRPr kumimoji="0" lang="vi-VN" sz="2200" b="1" i="0" u="none" strike="noStrike" kern="0" cap="none" spc="0" normalizeH="0" baseline="0" noProof="0">
                  <a:ln>
                    <a:noFill/>
                  </a:ln>
                  <a:effectLst/>
                  <a:uLnTx/>
                  <a:uFillTx/>
                </a:endParaRPr>
              </a:p>
            </p:txBody>
          </p:sp>
        </p:grpSp>
        <p:grpSp>
          <p:nvGrpSpPr>
            <p:cNvPr id="7" name="Group 6">
              <a:extLst>
                <a:ext uri="{FF2B5EF4-FFF2-40B4-BE49-F238E27FC236}">
                  <a16:creationId xmlns:a16="http://schemas.microsoft.com/office/drawing/2014/main" xmlns="" id="{73D4864A-70D2-50CC-6A99-8057BF6A047E}"/>
                </a:ext>
              </a:extLst>
            </p:cNvPr>
            <p:cNvGrpSpPr/>
            <p:nvPr/>
          </p:nvGrpSpPr>
          <p:grpSpPr>
            <a:xfrm>
              <a:off x="4613297" y="3279004"/>
              <a:ext cx="751396" cy="751396"/>
              <a:chOff x="4514141" y="3958769"/>
              <a:chExt cx="1369512" cy="1369512"/>
            </a:xfrm>
          </p:grpSpPr>
          <p:sp>
            <p:nvSpPr>
              <p:cNvPr id="8" name="Flowchart: Connector 7">
                <a:extLst>
                  <a:ext uri="{FF2B5EF4-FFF2-40B4-BE49-F238E27FC236}">
                    <a16:creationId xmlns:a16="http://schemas.microsoft.com/office/drawing/2014/main" xmlns="" id="{EC236E45-C9A9-8DE1-A12D-FBC5EA7F3AA1}"/>
                  </a:ext>
                </a:extLst>
              </p:cNvPr>
              <p:cNvSpPr/>
              <p:nvPr/>
            </p:nvSpPr>
            <p:spPr>
              <a:xfrm>
                <a:off x="4514141" y="3958769"/>
                <a:ext cx="1369512" cy="1369512"/>
              </a:xfrm>
              <a:prstGeom prst="flowChartConnector">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6" descr="waving hand&quot; Emoji - Download for free – Iconduck">
                <a:extLst>
                  <a:ext uri="{FF2B5EF4-FFF2-40B4-BE49-F238E27FC236}">
                    <a16:creationId xmlns:a16="http://schemas.microsoft.com/office/drawing/2014/main" xmlns="" id="{C2A7D3A2-6CB6-53F1-ED30-3A544F159E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6621" y="4127305"/>
                <a:ext cx="892807" cy="914613"/>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277445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xmlns="" id="{2085C713-14DA-902C-45A4-8213D7CE606D}"/>
              </a:ext>
            </a:extLst>
          </p:cNvPr>
          <p:cNvGrpSpPr/>
          <p:nvPr/>
        </p:nvGrpSpPr>
        <p:grpSpPr>
          <a:xfrm>
            <a:off x="294968" y="265471"/>
            <a:ext cx="5350716" cy="843608"/>
            <a:chOff x="294968" y="265471"/>
            <a:chExt cx="5350716" cy="843608"/>
          </a:xfrm>
        </p:grpSpPr>
        <p:sp>
          <p:nvSpPr>
            <p:cNvPr id="34" name="Rectangle 33">
              <a:extLst>
                <a:ext uri="{FF2B5EF4-FFF2-40B4-BE49-F238E27FC236}">
                  <a16:creationId xmlns:a16="http://schemas.microsoft.com/office/drawing/2014/main" xmlns="" id="{88F4CAB6-ACC8-793B-9CC0-F73BF0FB15AD}"/>
                </a:ext>
              </a:extLst>
            </p:cNvPr>
            <p:cNvSpPr/>
            <p:nvPr/>
          </p:nvSpPr>
          <p:spPr>
            <a:xfrm>
              <a:off x="395257" y="365760"/>
              <a:ext cx="5250427" cy="743319"/>
            </a:xfrm>
            <a:prstGeom prst="rect">
              <a:avLst/>
            </a:prstGeom>
            <a:solidFill>
              <a:srgbClr val="FDE3E8"/>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xmlns="" id="{1A52BC85-FD7E-9FBF-2870-C4B658EBD0B5}"/>
                </a:ext>
              </a:extLst>
            </p:cNvPr>
            <p:cNvSpPr/>
            <p:nvPr/>
          </p:nvSpPr>
          <p:spPr>
            <a:xfrm>
              <a:off x="294968" y="265471"/>
              <a:ext cx="5250426" cy="743319"/>
            </a:xfrm>
            <a:prstGeom prst="rect">
              <a:avLst/>
            </a:prstGeom>
            <a:solidFill>
              <a:srgbClr val="F15574"/>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xmlns="" id="{16C33902-0C75-8466-3C11-AA56E1FDDD0A}"/>
                </a:ext>
              </a:extLst>
            </p:cNvPr>
            <p:cNvSpPr txBox="1"/>
            <p:nvPr/>
          </p:nvSpPr>
          <p:spPr>
            <a:xfrm>
              <a:off x="294968" y="407055"/>
              <a:ext cx="5250426" cy="523220"/>
            </a:xfrm>
            <a:prstGeom prst="rect">
              <a:avLst/>
            </a:prstGeom>
            <a:noFill/>
          </p:spPr>
          <p:txBody>
            <a:bodyPr wrap="square" rtlCol="0">
              <a:spAutoFit/>
            </a:bodyPr>
            <a:lstStyle/>
            <a:p>
              <a:pPr algn="ctr"/>
              <a:r>
                <a:rPr lang="en-US" sz="2800" b="1">
                  <a:solidFill>
                    <a:srgbClr val="FFFF00"/>
                  </a:solidFill>
                </a:rPr>
                <a:t>II – QUÁ TRÌNH PHIÊN MÃ</a:t>
              </a:r>
            </a:p>
          </p:txBody>
        </p:sp>
      </p:grpSp>
      <p:pic>
        <p:nvPicPr>
          <p:cNvPr id="9218" name="Picture 2" descr="Biology 2e, Genetics, Genes and Proteins, Prokaryotic Transcription |  OpenEd CUNY">
            <a:extLst>
              <a:ext uri="{FF2B5EF4-FFF2-40B4-BE49-F238E27FC236}">
                <a16:creationId xmlns:a16="http://schemas.microsoft.com/office/drawing/2014/main" xmlns="" id="{2500D2F1-BE97-044B-1222-53917D3885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959"/>
          <a:stretch/>
        </p:blipFill>
        <p:spPr bwMode="auto">
          <a:xfrm>
            <a:off x="585564" y="1251616"/>
            <a:ext cx="10788699" cy="5240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31173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xmlns="" id="{2085C713-14DA-902C-45A4-8213D7CE606D}"/>
              </a:ext>
            </a:extLst>
          </p:cNvPr>
          <p:cNvGrpSpPr/>
          <p:nvPr/>
        </p:nvGrpSpPr>
        <p:grpSpPr>
          <a:xfrm>
            <a:off x="294968" y="265471"/>
            <a:ext cx="5350716" cy="843608"/>
            <a:chOff x="294968" y="265471"/>
            <a:chExt cx="5350716" cy="843608"/>
          </a:xfrm>
        </p:grpSpPr>
        <p:sp>
          <p:nvSpPr>
            <p:cNvPr id="34" name="Rectangle 33">
              <a:extLst>
                <a:ext uri="{FF2B5EF4-FFF2-40B4-BE49-F238E27FC236}">
                  <a16:creationId xmlns:a16="http://schemas.microsoft.com/office/drawing/2014/main" xmlns="" id="{88F4CAB6-ACC8-793B-9CC0-F73BF0FB15AD}"/>
                </a:ext>
              </a:extLst>
            </p:cNvPr>
            <p:cNvSpPr/>
            <p:nvPr/>
          </p:nvSpPr>
          <p:spPr>
            <a:xfrm>
              <a:off x="395257" y="365760"/>
              <a:ext cx="5250427" cy="743319"/>
            </a:xfrm>
            <a:prstGeom prst="rect">
              <a:avLst/>
            </a:prstGeom>
            <a:solidFill>
              <a:srgbClr val="FDE3E8"/>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xmlns="" id="{1A52BC85-FD7E-9FBF-2870-C4B658EBD0B5}"/>
                </a:ext>
              </a:extLst>
            </p:cNvPr>
            <p:cNvSpPr/>
            <p:nvPr/>
          </p:nvSpPr>
          <p:spPr>
            <a:xfrm>
              <a:off x="294968" y="265471"/>
              <a:ext cx="5250426" cy="743319"/>
            </a:xfrm>
            <a:prstGeom prst="rect">
              <a:avLst/>
            </a:prstGeom>
            <a:solidFill>
              <a:srgbClr val="F15574"/>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xmlns="" id="{16C33902-0C75-8466-3C11-AA56E1FDDD0A}"/>
                </a:ext>
              </a:extLst>
            </p:cNvPr>
            <p:cNvSpPr txBox="1"/>
            <p:nvPr/>
          </p:nvSpPr>
          <p:spPr>
            <a:xfrm>
              <a:off x="294968" y="407055"/>
              <a:ext cx="5250426" cy="523220"/>
            </a:xfrm>
            <a:prstGeom prst="rect">
              <a:avLst/>
            </a:prstGeom>
            <a:noFill/>
          </p:spPr>
          <p:txBody>
            <a:bodyPr wrap="square" rtlCol="0">
              <a:spAutoFit/>
            </a:bodyPr>
            <a:lstStyle/>
            <a:p>
              <a:pPr algn="ctr"/>
              <a:r>
                <a:rPr lang="en-US" sz="2800" b="1">
                  <a:solidFill>
                    <a:srgbClr val="FFFF00"/>
                  </a:solidFill>
                </a:rPr>
                <a:t>II – QUÁ TRÌNH PHIÊN MÃ</a:t>
              </a:r>
            </a:p>
          </p:txBody>
        </p:sp>
      </p:grpSp>
      <p:sp>
        <p:nvSpPr>
          <p:cNvPr id="2" name="Rectangle: Rounded Corners 1">
            <a:extLst>
              <a:ext uri="{FF2B5EF4-FFF2-40B4-BE49-F238E27FC236}">
                <a16:creationId xmlns:a16="http://schemas.microsoft.com/office/drawing/2014/main" xmlns="" id="{8B21A3EA-7319-6504-6002-4A39AFDDAC48}"/>
              </a:ext>
            </a:extLst>
          </p:cNvPr>
          <p:cNvSpPr/>
          <p:nvPr/>
        </p:nvSpPr>
        <p:spPr>
          <a:xfrm>
            <a:off x="5476057" y="1441610"/>
            <a:ext cx="1239886" cy="407700"/>
          </a:xfrm>
          <a:prstGeom prst="roundRect">
            <a:avLst>
              <a:gd name="adj" fmla="val 50000"/>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cs typeface="Times New Roman" panose="02020603050405020304" pitchFamily="18" charset="0"/>
              </a:rPr>
              <a:t>Trả lời</a:t>
            </a:r>
          </a:p>
        </p:txBody>
      </p:sp>
      <p:sp>
        <p:nvSpPr>
          <p:cNvPr id="3" name="Rectangle: Rounded Corners 2">
            <a:extLst>
              <a:ext uri="{FF2B5EF4-FFF2-40B4-BE49-F238E27FC236}">
                <a16:creationId xmlns:a16="http://schemas.microsoft.com/office/drawing/2014/main" xmlns="" id="{7076A56E-CD5E-AD98-70A1-2457A5378F8B}"/>
              </a:ext>
            </a:extLst>
          </p:cNvPr>
          <p:cNvSpPr/>
          <p:nvPr/>
        </p:nvSpPr>
        <p:spPr>
          <a:xfrm>
            <a:off x="454251" y="2135566"/>
            <a:ext cx="11320861" cy="4456963"/>
          </a:xfrm>
          <a:prstGeom prst="roundRect">
            <a:avLst>
              <a:gd name="adj" fmla="val 469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xmlns="" id="{5885869F-6745-B3BF-4C4A-DB3BA6F0DA47}"/>
              </a:ext>
            </a:extLst>
          </p:cNvPr>
          <p:cNvSpPr txBox="1"/>
          <p:nvPr/>
        </p:nvSpPr>
        <p:spPr>
          <a:xfrm>
            <a:off x="660729" y="2181841"/>
            <a:ext cx="10943302" cy="4350422"/>
          </a:xfrm>
          <a:prstGeom prst="rect">
            <a:avLst/>
          </a:prstGeom>
          <a:noFill/>
        </p:spPr>
        <p:txBody>
          <a:bodyPr wrap="square">
            <a:spAutoFit/>
          </a:bodyPr>
          <a:lstStyle/>
          <a:p>
            <a:pPr algn="just">
              <a:lnSpc>
                <a:spcPct val="120000"/>
              </a:lnSpc>
              <a:spcAft>
                <a:spcPts val="600"/>
              </a:spcAft>
            </a:pPr>
            <a:r>
              <a:rPr lang="vi-VN" sz="2200" b="1">
                <a:latin typeface="Times New Roman" panose="02020603050405020304" pitchFamily="18" charset="0"/>
                <a:cs typeface="Times New Roman" panose="02020603050405020304" pitchFamily="18" charset="0"/>
              </a:rPr>
              <a:t>1. Ba giai đoạn của quá trình phiên mã lần lượt là:</a:t>
            </a:r>
          </a:p>
          <a:p>
            <a:pPr algn="just">
              <a:lnSpc>
                <a:spcPct val="120000"/>
              </a:lnSpc>
              <a:spcAft>
                <a:spcPts val="600"/>
              </a:spcAft>
            </a:pPr>
            <a:r>
              <a:rPr lang="vi-VN" sz="2200" b="1">
                <a:latin typeface="Times New Roman" panose="02020603050405020304" pitchFamily="18" charset="0"/>
                <a:cs typeface="Times New Roman" panose="02020603050405020304" pitchFamily="18" charset="0"/>
              </a:rPr>
              <a:t>- Giai đoạn 1 (Khởi đầu): </a:t>
            </a:r>
            <a:r>
              <a:rPr lang="vi-VN" sz="2200">
                <a:latin typeface="Times New Roman" panose="02020603050405020304" pitchFamily="18" charset="0"/>
                <a:cs typeface="Times New Roman" panose="02020603050405020304" pitchFamily="18" charset="0"/>
              </a:rPr>
              <a:t>Enzyme RNA polymerase bám vào vùng điều hoà làm gene tháo xoắn để lộ ra mạch gốc có chiều 3’→ 5’ và bắt đầu tổng hợp mRNA tại vị trí đặc hiệu.</a:t>
            </a:r>
          </a:p>
          <a:p>
            <a:pPr algn="just">
              <a:lnSpc>
                <a:spcPct val="120000"/>
              </a:lnSpc>
              <a:spcAft>
                <a:spcPts val="600"/>
              </a:spcAft>
            </a:pPr>
            <a:r>
              <a:rPr lang="vi-VN" sz="2200" b="1">
                <a:latin typeface="Times New Roman" panose="02020603050405020304" pitchFamily="18" charset="0"/>
                <a:cs typeface="Times New Roman" panose="02020603050405020304" pitchFamily="18" charset="0"/>
              </a:rPr>
              <a:t>- Giai đoạn 2 (Kéo dài): </a:t>
            </a:r>
            <a:r>
              <a:rPr lang="vi-VN" sz="2200">
                <a:latin typeface="Times New Roman" panose="02020603050405020304" pitchFamily="18" charset="0"/>
                <a:cs typeface="Times New Roman" panose="02020603050405020304" pitchFamily="18" charset="0"/>
              </a:rPr>
              <a:t>Enzyme RNA polymerase trượt dọc theo mạch gốc trên gen có chiều 3’ → 5’ và gắn các nucleotide trong môi trường nội bào liên kết với các nucleotide trên mạch gốc theo nguyên tắc bổ sung (A liên kết với U, T liên kết với A, G liên kết với C và C liên kết với G), để tổng hợp nên mRNA theo chiều  5’ → 3’. Vùng nào trên gen vừa phiên mã xong thì 2 mạch đơn của gene đóng xoắn ngay lại.</a:t>
            </a:r>
          </a:p>
          <a:p>
            <a:pPr algn="just">
              <a:lnSpc>
                <a:spcPct val="120000"/>
              </a:lnSpc>
              <a:spcAft>
                <a:spcPts val="600"/>
              </a:spcAft>
            </a:pPr>
            <a:r>
              <a:rPr lang="vi-VN" sz="2200" b="1">
                <a:latin typeface="Times New Roman" panose="02020603050405020304" pitchFamily="18" charset="0"/>
                <a:cs typeface="Times New Roman" panose="02020603050405020304" pitchFamily="18" charset="0"/>
              </a:rPr>
              <a:t>- Giai đoạn 3 (Kết thúc): </a:t>
            </a:r>
            <a:r>
              <a:rPr lang="vi-VN" sz="2200">
                <a:latin typeface="Times New Roman" panose="02020603050405020304" pitchFamily="18" charset="0"/>
                <a:cs typeface="Times New Roman" panose="02020603050405020304" pitchFamily="18" charset="0"/>
              </a:rPr>
              <a:t>Khi enzyme di chuyển đến cuối gen, gặp tín hiệu kết thúc thì quá trình phiên mã dừng lại, phân tử RNA được giải phóng gồm một mạch, có chiều từ 5’ → 3’.</a:t>
            </a:r>
            <a:endParaRPr lang="en-US" sz="2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9547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barn(inVertical)">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additive="base">
                                        <p:cTn id="2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 calcmode="lin" valueType="num">
                                      <p:cBhvr additive="base">
                                        <p:cTn id="3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xmlns="" id="{2085C713-14DA-902C-45A4-8213D7CE606D}"/>
              </a:ext>
            </a:extLst>
          </p:cNvPr>
          <p:cNvGrpSpPr/>
          <p:nvPr/>
        </p:nvGrpSpPr>
        <p:grpSpPr>
          <a:xfrm>
            <a:off x="294968" y="265471"/>
            <a:ext cx="5350716" cy="843608"/>
            <a:chOff x="294968" y="265471"/>
            <a:chExt cx="5350716" cy="843608"/>
          </a:xfrm>
        </p:grpSpPr>
        <p:sp>
          <p:nvSpPr>
            <p:cNvPr id="34" name="Rectangle 33">
              <a:extLst>
                <a:ext uri="{FF2B5EF4-FFF2-40B4-BE49-F238E27FC236}">
                  <a16:creationId xmlns:a16="http://schemas.microsoft.com/office/drawing/2014/main" xmlns="" id="{88F4CAB6-ACC8-793B-9CC0-F73BF0FB15AD}"/>
                </a:ext>
              </a:extLst>
            </p:cNvPr>
            <p:cNvSpPr/>
            <p:nvPr/>
          </p:nvSpPr>
          <p:spPr>
            <a:xfrm>
              <a:off x="395257" y="365760"/>
              <a:ext cx="5250427" cy="743319"/>
            </a:xfrm>
            <a:prstGeom prst="rect">
              <a:avLst/>
            </a:prstGeom>
            <a:solidFill>
              <a:srgbClr val="FDE3E8"/>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xmlns="" id="{1A52BC85-FD7E-9FBF-2870-C4B658EBD0B5}"/>
                </a:ext>
              </a:extLst>
            </p:cNvPr>
            <p:cNvSpPr/>
            <p:nvPr/>
          </p:nvSpPr>
          <p:spPr>
            <a:xfrm>
              <a:off x="294968" y="265471"/>
              <a:ext cx="5250426" cy="743319"/>
            </a:xfrm>
            <a:prstGeom prst="rect">
              <a:avLst/>
            </a:prstGeom>
            <a:solidFill>
              <a:srgbClr val="F15574"/>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xmlns="" id="{16C33902-0C75-8466-3C11-AA56E1FDDD0A}"/>
                </a:ext>
              </a:extLst>
            </p:cNvPr>
            <p:cNvSpPr txBox="1"/>
            <p:nvPr/>
          </p:nvSpPr>
          <p:spPr>
            <a:xfrm>
              <a:off x="294968" y="407055"/>
              <a:ext cx="5250426" cy="523220"/>
            </a:xfrm>
            <a:prstGeom prst="rect">
              <a:avLst/>
            </a:prstGeom>
            <a:noFill/>
          </p:spPr>
          <p:txBody>
            <a:bodyPr wrap="square" rtlCol="0">
              <a:spAutoFit/>
            </a:bodyPr>
            <a:lstStyle/>
            <a:p>
              <a:pPr algn="ctr"/>
              <a:r>
                <a:rPr lang="en-US" sz="2800" b="1">
                  <a:solidFill>
                    <a:srgbClr val="FFFF00"/>
                  </a:solidFill>
                </a:rPr>
                <a:t>II – QUÁ TRÌNH PHIÊN MÃ</a:t>
              </a:r>
            </a:p>
          </p:txBody>
        </p:sp>
      </p:grpSp>
      <p:pic>
        <p:nvPicPr>
          <p:cNvPr id="5122" name="Picture 2" descr="0914 The Transcription Process Medical Images For PowerPoint | Templates  PowerPoint Presentation Slides | Template PPT | Slides Presentation Graphics">
            <a:extLst>
              <a:ext uri="{FF2B5EF4-FFF2-40B4-BE49-F238E27FC236}">
                <a16:creationId xmlns:a16="http://schemas.microsoft.com/office/drawing/2014/main" xmlns="" id="{6C9FFAC5-5D4D-C6C6-5065-DB705D8DC2B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516" b="22625"/>
          <a:stretch/>
        </p:blipFill>
        <p:spPr bwMode="auto">
          <a:xfrm>
            <a:off x="1459107" y="1479263"/>
            <a:ext cx="9144000" cy="389947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87782DDC-E71E-591B-D0FC-14352D7C76B2}"/>
              </a:ext>
            </a:extLst>
          </p:cNvPr>
          <p:cNvSpPr txBox="1"/>
          <p:nvPr/>
        </p:nvSpPr>
        <p:spPr>
          <a:xfrm>
            <a:off x="1367175" y="5849210"/>
            <a:ext cx="9924189" cy="463204"/>
          </a:xfrm>
          <a:prstGeom prst="rect">
            <a:avLst/>
          </a:prstGeom>
          <a:noFill/>
        </p:spPr>
        <p:txBody>
          <a:bodyPr wrap="square">
            <a:spAutoFit/>
          </a:bodyPr>
          <a:lstStyle>
            <a:defPPr>
              <a:defRPr lang="en-US"/>
            </a:defPPr>
            <a:lvl1pPr algn="just">
              <a:lnSpc>
                <a:spcPct val="120000"/>
              </a:lnSpc>
              <a:spcAft>
                <a:spcPts val="600"/>
              </a:spcAft>
              <a:defRPr sz="2200" b="1">
                <a:latin typeface="Times New Roman" panose="02020603050405020304" pitchFamily="18" charset="0"/>
                <a:cs typeface="Times New Roman" panose="02020603050405020304" pitchFamily="18" charset="0"/>
              </a:defRPr>
            </a:lvl1pPr>
          </a:lstStyle>
          <a:p>
            <a:r>
              <a:rPr lang="en-US"/>
              <a:t>2. Quá trình phiên mã dựa trên </a:t>
            </a:r>
            <a:r>
              <a:rPr lang="en-US">
                <a:solidFill>
                  <a:srgbClr val="FF0000"/>
                </a:solidFill>
              </a:rPr>
              <a:t>mạch khuôn của DNA </a:t>
            </a:r>
            <a:r>
              <a:rPr lang="en-US"/>
              <a:t>(mạch có chiều 3’ → 5’).</a:t>
            </a:r>
          </a:p>
        </p:txBody>
      </p:sp>
      <p:sp>
        <p:nvSpPr>
          <p:cNvPr id="8" name="Rectangle: Rounded Corners 7">
            <a:extLst>
              <a:ext uri="{FF2B5EF4-FFF2-40B4-BE49-F238E27FC236}">
                <a16:creationId xmlns:a16="http://schemas.microsoft.com/office/drawing/2014/main" xmlns="" id="{48ACBFF3-0BA6-D2F0-F9AE-C2CA76BC2230}"/>
              </a:ext>
            </a:extLst>
          </p:cNvPr>
          <p:cNvSpPr/>
          <p:nvPr/>
        </p:nvSpPr>
        <p:spPr>
          <a:xfrm>
            <a:off x="8160282" y="1334079"/>
            <a:ext cx="1815527" cy="441627"/>
          </a:xfrm>
          <a:prstGeom prst="roundRect">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a:solidFill>
                  <a:schemeClr val="tx1"/>
                </a:solidFill>
                <a:latin typeface="Times New Roman" panose="02020603050405020304" pitchFamily="18" charset="0"/>
                <a:cs typeface="Times New Roman" panose="02020603050405020304" pitchFamily="18" charset="0"/>
              </a:rPr>
              <a:t>Nucleotide </a:t>
            </a:r>
          </a:p>
        </p:txBody>
      </p:sp>
      <p:sp>
        <p:nvSpPr>
          <p:cNvPr id="9" name="Rectangle: Rounded Corners 8">
            <a:extLst>
              <a:ext uri="{FF2B5EF4-FFF2-40B4-BE49-F238E27FC236}">
                <a16:creationId xmlns:a16="http://schemas.microsoft.com/office/drawing/2014/main" xmlns="" id="{FBE32360-7843-6490-FDB6-D56279D5FFF4}"/>
              </a:ext>
            </a:extLst>
          </p:cNvPr>
          <p:cNvSpPr/>
          <p:nvPr/>
        </p:nvSpPr>
        <p:spPr>
          <a:xfrm>
            <a:off x="6821129" y="5082295"/>
            <a:ext cx="1815527" cy="441627"/>
          </a:xfrm>
          <a:prstGeom prst="roundRect">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a:solidFill>
                  <a:schemeClr val="tx1"/>
                </a:solidFill>
                <a:latin typeface="Times New Roman" panose="02020603050405020304" pitchFamily="18" charset="0"/>
                <a:cs typeface="Times New Roman" panose="02020603050405020304" pitchFamily="18" charset="0"/>
              </a:rPr>
              <a:t>Mạch khuôn</a:t>
            </a:r>
          </a:p>
        </p:txBody>
      </p:sp>
      <p:sp>
        <p:nvSpPr>
          <p:cNvPr id="10" name="Rectangle: Rounded Corners 9">
            <a:extLst>
              <a:ext uri="{FF2B5EF4-FFF2-40B4-BE49-F238E27FC236}">
                <a16:creationId xmlns:a16="http://schemas.microsoft.com/office/drawing/2014/main" xmlns="" id="{08AF81B6-9697-7D23-6DE4-8EB564D9C32F}"/>
              </a:ext>
            </a:extLst>
          </p:cNvPr>
          <p:cNvSpPr/>
          <p:nvPr/>
        </p:nvSpPr>
        <p:spPr>
          <a:xfrm>
            <a:off x="3020470" y="1949736"/>
            <a:ext cx="2240281" cy="441627"/>
          </a:xfrm>
          <a:prstGeom prst="roundRect">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a:solidFill>
                  <a:schemeClr val="tx1"/>
                </a:solidFill>
                <a:latin typeface="Times New Roman" panose="02020603050405020304" pitchFamily="18" charset="0"/>
                <a:cs typeface="Times New Roman" panose="02020603050405020304" pitchFamily="18" charset="0"/>
              </a:rPr>
              <a:t>RNA polymerase</a:t>
            </a:r>
          </a:p>
        </p:txBody>
      </p:sp>
      <p:sp>
        <p:nvSpPr>
          <p:cNvPr id="11" name="Rectangle: Rounded Corners 10">
            <a:extLst>
              <a:ext uri="{FF2B5EF4-FFF2-40B4-BE49-F238E27FC236}">
                <a16:creationId xmlns:a16="http://schemas.microsoft.com/office/drawing/2014/main" xmlns="" id="{FE48DD65-1BF2-E40A-6885-22C7C0892AEF}"/>
              </a:ext>
            </a:extLst>
          </p:cNvPr>
          <p:cNvSpPr/>
          <p:nvPr/>
        </p:nvSpPr>
        <p:spPr>
          <a:xfrm>
            <a:off x="2672407" y="4041885"/>
            <a:ext cx="961595" cy="441627"/>
          </a:xfrm>
          <a:prstGeom prst="roundRect">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a:solidFill>
                  <a:schemeClr val="tx1"/>
                </a:solidFill>
                <a:latin typeface="Times New Roman" panose="02020603050405020304" pitchFamily="18" charset="0"/>
                <a:cs typeface="Times New Roman" panose="02020603050405020304" pitchFamily="18" charset="0"/>
              </a:rPr>
              <a:t>RNA</a:t>
            </a:r>
          </a:p>
        </p:txBody>
      </p:sp>
      <p:sp>
        <p:nvSpPr>
          <p:cNvPr id="13" name="Rectangle: Rounded Corners 12">
            <a:extLst>
              <a:ext uri="{FF2B5EF4-FFF2-40B4-BE49-F238E27FC236}">
                <a16:creationId xmlns:a16="http://schemas.microsoft.com/office/drawing/2014/main" xmlns="" id="{D0A3194A-68D5-9F09-F212-5919C9805E18}"/>
              </a:ext>
            </a:extLst>
          </p:cNvPr>
          <p:cNvSpPr/>
          <p:nvPr/>
        </p:nvSpPr>
        <p:spPr>
          <a:xfrm>
            <a:off x="405580" y="3375258"/>
            <a:ext cx="961595" cy="441627"/>
          </a:xfrm>
          <a:prstGeom prst="roundRect">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a:solidFill>
                  <a:schemeClr val="tx1"/>
                </a:solidFill>
                <a:latin typeface="Times New Roman" panose="02020603050405020304" pitchFamily="18" charset="0"/>
                <a:cs typeface="Times New Roman" panose="02020603050405020304" pitchFamily="18" charset="0"/>
              </a:rPr>
              <a:t>DNA</a:t>
            </a:r>
          </a:p>
        </p:txBody>
      </p:sp>
    </p:spTree>
    <p:extLst>
      <p:ext uri="{BB962C8B-B14F-4D97-AF65-F5344CB8AC3E}">
        <p14:creationId xmlns:p14="http://schemas.microsoft.com/office/powerpoint/2010/main" val="2028496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xmlns="" id="{2085C713-14DA-902C-45A4-8213D7CE606D}"/>
              </a:ext>
            </a:extLst>
          </p:cNvPr>
          <p:cNvGrpSpPr/>
          <p:nvPr/>
        </p:nvGrpSpPr>
        <p:grpSpPr>
          <a:xfrm>
            <a:off x="294968" y="265471"/>
            <a:ext cx="5350716" cy="843608"/>
            <a:chOff x="294968" y="265471"/>
            <a:chExt cx="5350716" cy="843608"/>
          </a:xfrm>
        </p:grpSpPr>
        <p:sp>
          <p:nvSpPr>
            <p:cNvPr id="34" name="Rectangle 33">
              <a:extLst>
                <a:ext uri="{FF2B5EF4-FFF2-40B4-BE49-F238E27FC236}">
                  <a16:creationId xmlns:a16="http://schemas.microsoft.com/office/drawing/2014/main" xmlns="" id="{88F4CAB6-ACC8-793B-9CC0-F73BF0FB15AD}"/>
                </a:ext>
              </a:extLst>
            </p:cNvPr>
            <p:cNvSpPr/>
            <p:nvPr/>
          </p:nvSpPr>
          <p:spPr>
            <a:xfrm>
              <a:off x="395257" y="365760"/>
              <a:ext cx="5250427" cy="743319"/>
            </a:xfrm>
            <a:prstGeom prst="rect">
              <a:avLst/>
            </a:prstGeom>
            <a:solidFill>
              <a:srgbClr val="FDE3E8"/>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xmlns="" id="{1A52BC85-FD7E-9FBF-2870-C4B658EBD0B5}"/>
                </a:ext>
              </a:extLst>
            </p:cNvPr>
            <p:cNvSpPr/>
            <p:nvPr/>
          </p:nvSpPr>
          <p:spPr>
            <a:xfrm>
              <a:off x="294968" y="265471"/>
              <a:ext cx="5250426" cy="743319"/>
            </a:xfrm>
            <a:prstGeom prst="rect">
              <a:avLst/>
            </a:prstGeom>
            <a:solidFill>
              <a:srgbClr val="F15574"/>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xmlns="" id="{16C33902-0C75-8466-3C11-AA56E1FDDD0A}"/>
                </a:ext>
              </a:extLst>
            </p:cNvPr>
            <p:cNvSpPr txBox="1"/>
            <p:nvPr/>
          </p:nvSpPr>
          <p:spPr>
            <a:xfrm>
              <a:off x="294968" y="407055"/>
              <a:ext cx="5250426" cy="523220"/>
            </a:xfrm>
            <a:prstGeom prst="rect">
              <a:avLst/>
            </a:prstGeom>
            <a:noFill/>
          </p:spPr>
          <p:txBody>
            <a:bodyPr wrap="square" rtlCol="0">
              <a:spAutoFit/>
            </a:bodyPr>
            <a:lstStyle/>
            <a:p>
              <a:pPr algn="ctr"/>
              <a:r>
                <a:rPr lang="en-US" sz="2800" b="1">
                  <a:solidFill>
                    <a:srgbClr val="FFFF00"/>
                  </a:solidFill>
                </a:rPr>
                <a:t>II – QUÁ TRÌNH PHIÊN MÃ</a:t>
              </a:r>
            </a:p>
          </p:txBody>
        </p:sp>
      </p:grpSp>
      <p:pic>
        <p:nvPicPr>
          <p:cNvPr id="5122" name="Picture 2" descr="0914 The Transcription Process Medical Images For PowerPoint | Templates  PowerPoint Presentation Slides | Template PPT | Slides Presentation Graphics">
            <a:extLst>
              <a:ext uri="{FF2B5EF4-FFF2-40B4-BE49-F238E27FC236}">
                <a16:creationId xmlns:a16="http://schemas.microsoft.com/office/drawing/2014/main" xmlns="" id="{6C9FFAC5-5D4D-C6C6-5065-DB705D8DC2B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516" b="22625"/>
          <a:stretch/>
        </p:blipFill>
        <p:spPr bwMode="auto">
          <a:xfrm>
            <a:off x="1459107" y="1479263"/>
            <a:ext cx="9144000" cy="389947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xmlns="" id="{48ACBFF3-0BA6-D2F0-F9AE-C2CA76BC2230}"/>
              </a:ext>
            </a:extLst>
          </p:cNvPr>
          <p:cNvSpPr/>
          <p:nvPr/>
        </p:nvSpPr>
        <p:spPr>
          <a:xfrm>
            <a:off x="8160282" y="1334079"/>
            <a:ext cx="1815527" cy="441627"/>
          </a:xfrm>
          <a:prstGeom prst="roundRect">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a:solidFill>
                  <a:schemeClr val="tx1"/>
                </a:solidFill>
                <a:latin typeface="Times New Roman" panose="02020603050405020304" pitchFamily="18" charset="0"/>
                <a:cs typeface="Times New Roman" panose="02020603050405020304" pitchFamily="18" charset="0"/>
              </a:rPr>
              <a:t>Nucleotide </a:t>
            </a:r>
          </a:p>
        </p:txBody>
      </p:sp>
      <p:sp>
        <p:nvSpPr>
          <p:cNvPr id="9" name="Rectangle: Rounded Corners 8">
            <a:extLst>
              <a:ext uri="{FF2B5EF4-FFF2-40B4-BE49-F238E27FC236}">
                <a16:creationId xmlns:a16="http://schemas.microsoft.com/office/drawing/2014/main" xmlns="" id="{FBE32360-7843-6490-FDB6-D56279D5FFF4}"/>
              </a:ext>
            </a:extLst>
          </p:cNvPr>
          <p:cNvSpPr/>
          <p:nvPr/>
        </p:nvSpPr>
        <p:spPr>
          <a:xfrm>
            <a:off x="6821129" y="5082295"/>
            <a:ext cx="1815527" cy="441627"/>
          </a:xfrm>
          <a:prstGeom prst="roundRect">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a:solidFill>
                  <a:schemeClr val="tx1"/>
                </a:solidFill>
                <a:latin typeface="Times New Roman" panose="02020603050405020304" pitchFamily="18" charset="0"/>
                <a:cs typeface="Times New Roman" panose="02020603050405020304" pitchFamily="18" charset="0"/>
              </a:rPr>
              <a:t>Mạch khuôn</a:t>
            </a:r>
          </a:p>
        </p:txBody>
      </p:sp>
      <p:sp>
        <p:nvSpPr>
          <p:cNvPr id="10" name="Rectangle: Rounded Corners 9">
            <a:extLst>
              <a:ext uri="{FF2B5EF4-FFF2-40B4-BE49-F238E27FC236}">
                <a16:creationId xmlns:a16="http://schemas.microsoft.com/office/drawing/2014/main" xmlns="" id="{08AF81B6-9697-7D23-6DE4-8EB564D9C32F}"/>
              </a:ext>
            </a:extLst>
          </p:cNvPr>
          <p:cNvSpPr/>
          <p:nvPr/>
        </p:nvSpPr>
        <p:spPr>
          <a:xfrm>
            <a:off x="3020470" y="1949736"/>
            <a:ext cx="2240281" cy="441627"/>
          </a:xfrm>
          <a:prstGeom prst="roundRect">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a:solidFill>
                  <a:schemeClr val="tx1"/>
                </a:solidFill>
                <a:latin typeface="Times New Roman" panose="02020603050405020304" pitchFamily="18" charset="0"/>
                <a:cs typeface="Times New Roman" panose="02020603050405020304" pitchFamily="18" charset="0"/>
              </a:rPr>
              <a:t>RNA polymerase</a:t>
            </a:r>
          </a:p>
        </p:txBody>
      </p:sp>
      <p:sp>
        <p:nvSpPr>
          <p:cNvPr id="11" name="Rectangle: Rounded Corners 10">
            <a:extLst>
              <a:ext uri="{FF2B5EF4-FFF2-40B4-BE49-F238E27FC236}">
                <a16:creationId xmlns:a16="http://schemas.microsoft.com/office/drawing/2014/main" xmlns="" id="{FE48DD65-1BF2-E40A-6885-22C7C0892AEF}"/>
              </a:ext>
            </a:extLst>
          </p:cNvPr>
          <p:cNvSpPr/>
          <p:nvPr/>
        </p:nvSpPr>
        <p:spPr>
          <a:xfrm>
            <a:off x="2672407" y="4041885"/>
            <a:ext cx="961595" cy="441627"/>
          </a:xfrm>
          <a:prstGeom prst="roundRect">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a:solidFill>
                  <a:schemeClr val="tx1"/>
                </a:solidFill>
                <a:latin typeface="Times New Roman" panose="02020603050405020304" pitchFamily="18" charset="0"/>
                <a:cs typeface="Times New Roman" panose="02020603050405020304" pitchFamily="18" charset="0"/>
              </a:rPr>
              <a:t>RNA</a:t>
            </a:r>
          </a:p>
        </p:txBody>
      </p:sp>
      <p:sp>
        <p:nvSpPr>
          <p:cNvPr id="13" name="Rectangle: Rounded Corners 12">
            <a:extLst>
              <a:ext uri="{FF2B5EF4-FFF2-40B4-BE49-F238E27FC236}">
                <a16:creationId xmlns:a16="http://schemas.microsoft.com/office/drawing/2014/main" xmlns="" id="{D0A3194A-68D5-9F09-F212-5919C9805E18}"/>
              </a:ext>
            </a:extLst>
          </p:cNvPr>
          <p:cNvSpPr/>
          <p:nvPr/>
        </p:nvSpPr>
        <p:spPr>
          <a:xfrm>
            <a:off x="405580" y="3375258"/>
            <a:ext cx="961595" cy="441627"/>
          </a:xfrm>
          <a:prstGeom prst="roundRect">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a:solidFill>
                  <a:schemeClr val="tx1"/>
                </a:solidFill>
                <a:latin typeface="Times New Roman" panose="02020603050405020304" pitchFamily="18" charset="0"/>
                <a:cs typeface="Times New Roman" panose="02020603050405020304" pitchFamily="18" charset="0"/>
              </a:rPr>
              <a:t>DNA</a:t>
            </a:r>
          </a:p>
        </p:txBody>
      </p:sp>
      <p:sp>
        <p:nvSpPr>
          <p:cNvPr id="3" name="TextBox 2">
            <a:extLst>
              <a:ext uri="{FF2B5EF4-FFF2-40B4-BE49-F238E27FC236}">
                <a16:creationId xmlns:a16="http://schemas.microsoft.com/office/drawing/2014/main" xmlns="" id="{3A6624EC-C738-6152-11B3-AFD691E84A7D}"/>
              </a:ext>
            </a:extLst>
          </p:cNvPr>
          <p:cNvSpPr txBox="1"/>
          <p:nvPr/>
        </p:nvSpPr>
        <p:spPr>
          <a:xfrm>
            <a:off x="1367174" y="5769263"/>
            <a:ext cx="10136567" cy="869469"/>
          </a:xfrm>
          <a:prstGeom prst="rect">
            <a:avLst/>
          </a:prstGeom>
          <a:noFill/>
        </p:spPr>
        <p:txBody>
          <a:bodyPr wrap="square">
            <a:spAutoFit/>
          </a:bodyPr>
          <a:lstStyle>
            <a:defPPr>
              <a:defRPr lang="en-US"/>
            </a:defPPr>
            <a:lvl1pPr algn="just">
              <a:lnSpc>
                <a:spcPct val="120000"/>
              </a:lnSpc>
              <a:spcAft>
                <a:spcPts val="600"/>
              </a:spcAft>
              <a:defRPr sz="2200" b="1">
                <a:latin typeface="Times New Roman" panose="02020603050405020304" pitchFamily="18" charset="0"/>
                <a:cs typeface="Times New Roman" panose="02020603050405020304" pitchFamily="18" charset="0"/>
              </a:defRPr>
            </a:lvl1pPr>
          </a:lstStyle>
          <a:p>
            <a:pPr algn="l"/>
            <a:r>
              <a:rPr lang="en-US">
                <a:solidFill>
                  <a:srgbClr val="FF0000"/>
                </a:solidFill>
              </a:rPr>
              <a:t>3. Phiên mã </a:t>
            </a:r>
            <a:r>
              <a:rPr lang="en-US" b="0"/>
              <a:t>là quá trình tổng hợp các phân tử RNA dựa trên trình tự nucleotide trên mạch khuôn của gene.</a:t>
            </a:r>
          </a:p>
        </p:txBody>
      </p:sp>
    </p:spTree>
    <p:extLst>
      <p:ext uri="{BB962C8B-B14F-4D97-AF65-F5344CB8AC3E}">
        <p14:creationId xmlns:p14="http://schemas.microsoft.com/office/powerpoint/2010/main" val="3829063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xmlns="" id="{A07AC1F3-FBD2-24FF-608E-1D301D279213}"/>
              </a:ext>
            </a:extLst>
          </p:cNvPr>
          <p:cNvSpPr>
            <a:spLocks noGrp="1"/>
          </p:cNvSpPr>
          <p:nvPr>
            <p:ph type="sldNum" sz="quarter" idx="18"/>
          </p:nvPr>
        </p:nvSpPr>
        <p:spPr>
          <a:xfrm>
            <a:off x="838200" y="6400904"/>
            <a:ext cx="365760" cy="246888"/>
          </a:xfrm>
        </p:spPr>
        <p:txBody>
          <a:bodyPr/>
          <a:lstStyle/>
          <a:p>
            <a:fld id="{8D0AFDD5-844D-364D-8AEC-50CF4D36D55D}" type="slidenum">
              <a:rPr lang="en-US" smtClean="0"/>
              <a:pPr/>
              <a:t>17</a:t>
            </a:fld>
            <a:endParaRPr lang="en-US" dirty="0"/>
          </a:p>
        </p:txBody>
      </p:sp>
      <p:sp>
        <p:nvSpPr>
          <p:cNvPr id="11" name="Rectangle: Single Corner Rounded 10">
            <a:extLst>
              <a:ext uri="{FF2B5EF4-FFF2-40B4-BE49-F238E27FC236}">
                <a16:creationId xmlns:a16="http://schemas.microsoft.com/office/drawing/2014/main" xmlns="" id="{63CC96BC-54B6-2229-12D6-C3A41EF53086}"/>
              </a:ext>
            </a:extLst>
          </p:cNvPr>
          <p:cNvSpPr/>
          <p:nvPr/>
        </p:nvSpPr>
        <p:spPr>
          <a:xfrm flipV="1">
            <a:off x="879495" y="925644"/>
            <a:ext cx="4418126" cy="755672"/>
          </a:xfrm>
          <a:prstGeom prst="round1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4">
            <a:extLst>
              <a:ext uri="{FF2B5EF4-FFF2-40B4-BE49-F238E27FC236}">
                <a16:creationId xmlns:a16="http://schemas.microsoft.com/office/drawing/2014/main" xmlns="" id="{7B9D02FC-1940-72AB-8671-0839E2CF024F}"/>
              </a:ext>
            </a:extLst>
          </p:cNvPr>
          <p:cNvSpPr>
            <a:spLocks noGrp="1"/>
          </p:cNvSpPr>
          <p:nvPr>
            <p:ph type="body" sz="quarter" idx="15"/>
          </p:nvPr>
        </p:nvSpPr>
        <p:spPr>
          <a:xfrm>
            <a:off x="979784" y="1057283"/>
            <a:ext cx="4836085" cy="585216"/>
          </a:xfrm>
        </p:spPr>
        <p:txBody>
          <a:bodyPr/>
          <a:lstStyle/>
          <a:p>
            <a:r>
              <a:rPr lang="en-US" sz="3200"/>
              <a:t>KIẾN THỨC CỐT LÕI</a:t>
            </a:r>
            <a:endParaRPr lang="en-US" sz="3200" dirty="0"/>
          </a:p>
        </p:txBody>
      </p:sp>
      <p:sp>
        <p:nvSpPr>
          <p:cNvPr id="20" name="TextBox 19">
            <a:extLst>
              <a:ext uri="{FF2B5EF4-FFF2-40B4-BE49-F238E27FC236}">
                <a16:creationId xmlns:a16="http://schemas.microsoft.com/office/drawing/2014/main" xmlns="" id="{AF7317BB-1FD6-1011-E88E-2831A8E49BFD}"/>
              </a:ext>
            </a:extLst>
          </p:cNvPr>
          <p:cNvSpPr txBox="1"/>
          <p:nvPr/>
        </p:nvSpPr>
        <p:spPr>
          <a:xfrm>
            <a:off x="1021080" y="1682936"/>
            <a:ext cx="5544902" cy="3557128"/>
          </a:xfrm>
          <a:prstGeom prst="rect">
            <a:avLst/>
          </a:prstGeom>
          <a:noFill/>
        </p:spPr>
        <p:txBody>
          <a:bodyPr wrap="square">
            <a:spAutoFit/>
          </a:bodyPr>
          <a:lstStyle/>
          <a:p>
            <a:pPr algn="just">
              <a:lnSpc>
                <a:spcPct val="130000"/>
              </a:lnSpc>
              <a:spcAft>
                <a:spcPts val="1200"/>
              </a:spcAft>
            </a:pPr>
            <a:r>
              <a:rPr lang="vi-VN" sz="2400">
                <a:sym typeface="Wingdings" panose="05000000000000000000" pitchFamily="2" charset="2"/>
              </a:rPr>
              <a:t></a:t>
            </a:r>
            <a:r>
              <a:rPr lang="en-US" sz="2400" b="1">
                <a:sym typeface="Wingdings" panose="05000000000000000000" pitchFamily="2" charset="2"/>
              </a:rPr>
              <a:t> </a:t>
            </a:r>
            <a:r>
              <a:rPr lang="vi-VN" sz="2400" b="1"/>
              <a:t>Quá trình tái bản DNA </a:t>
            </a:r>
            <a:r>
              <a:rPr lang="vi-VN" sz="2400"/>
              <a:t>diễn ra qua ba giai đoạn tạo ra hai bản sao giống nhau và giống DNA ban đầu, đảm bảo quá trình truyền thông tin di truyền qua các thế hệ tế bào và cơ thể được ổn định và liên tục.</a:t>
            </a:r>
          </a:p>
          <a:p>
            <a:pPr algn="just">
              <a:lnSpc>
                <a:spcPct val="130000"/>
              </a:lnSpc>
              <a:spcAft>
                <a:spcPts val="1200"/>
              </a:spcAft>
            </a:pPr>
            <a:r>
              <a:rPr lang="vi-VN" sz="2400">
                <a:sym typeface="Wingdings" panose="05000000000000000000" pitchFamily="2" charset="2"/>
              </a:rPr>
              <a:t> </a:t>
            </a:r>
            <a:endParaRPr lang="en-US" sz="2400"/>
          </a:p>
        </p:txBody>
      </p:sp>
      <p:pic>
        <p:nvPicPr>
          <p:cNvPr id="7170" name="Picture 2" descr="Biology 2e, Genetics, Genes and Proteins, Prokaryotic Transcription |  OpenEd CUNY">
            <a:extLst>
              <a:ext uri="{FF2B5EF4-FFF2-40B4-BE49-F238E27FC236}">
                <a16:creationId xmlns:a16="http://schemas.microsoft.com/office/drawing/2014/main" xmlns="" id="{0D56EB60-AE01-6069-F0F2-0909B3A6D7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124"/>
          <a:stretch/>
        </p:blipFill>
        <p:spPr bwMode="auto">
          <a:xfrm>
            <a:off x="6707567" y="1967473"/>
            <a:ext cx="4194440" cy="205818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xmlns="" id="{202185C5-994B-BE69-FA80-188F76E9E404}"/>
              </a:ext>
            </a:extLst>
          </p:cNvPr>
          <p:cNvSpPr txBox="1"/>
          <p:nvPr/>
        </p:nvSpPr>
        <p:spPr>
          <a:xfrm>
            <a:off x="979784" y="4606519"/>
            <a:ext cx="9922223" cy="1002582"/>
          </a:xfrm>
          <a:prstGeom prst="rect">
            <a:avLst/>
          </a:prstGeom>
          <a:noFill/>
        </p:spPr>
        <p:txBody>
          <a:bodyPr wrap="square">
            <a:spAutoFit/>
          </a:bodyPr>
          <a:lstStyle/>
          <a:p>
            <a:pPr algn="just">
              <a:lnSpc>
                <a:spcPct val="130000"/>
              </a:lnSpc>
              <a:spcAft>
                <a:spcPts val="1200"/>
              </a:spcAft>
            </a:pPr>
            <a:r>
              <a:rPr lang="vi-VN" sz="2400">
                <a:sym typeface="Wingdings" panose="05000000000000000000" pitchFamily="2" charset="2"/>
              </a:rPr>
              <a:t></a:t>
            </a:r>
            <a:r>
              <a:rPr lang="en-US" sz="2400" b="1">
                <a:sym typeface="Wingdings" panose="05000000000000000000" pitchFamily="2" charset="2"/>
              </a:rPr>
              <a:t> </a:t>
            </a:r>
            <a:r>
              <a:rPr lang="vi-VN" sz="2400" b="1"/>
              <a:t>Phiên mã </a:t>
            </a:r>
            <a:r>
              <a:rPr lang="vi-VN" sz="2400"/>
              <a:t>là quá trình tổng hợp các phân tử RNA dựa trên trình tự polynucleotide của gene (DNA).</a:t>
            </a:r>
            <a:endParaRPr lang="en-US" sz="2400"/>
          </a:p>
        </p:txBody>
      </p:sp>
    </p:spTree>
    <p:extLst>
      <p:ext uri="{BB962C8B-B14F-4D97-AF65-F5344CB8AC3E}">
        <p14:creationId xmlns:p14="http://schemas.microsoft.com/office/powerpoint/2010/main" val="6132889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xmlns="" id="{54009BC7-EE87-8CF8-C305-37E47C4063E9}"/>
              </a:ext>
            </a:extLst>
          </p:cNvPr>
          <p:cNvSpPr>
            <a:spLocks noGrp="1"/>
          </p:cNvSpPr>
          <p:nvPr>
            <p:ph type="sldNum" sz="quarter" idx="18"/>
          </p:nvPr>
        </p:nvSpPr>
        <p:spPr/>
        <p:txBody>
          <a:bodyPr/>
          <a:lstStyle/>
          <a:p>
            <a:fld id="{8D0AFDD5-844D-364D-8AEC-50CF4D36D55D}" type="slidenum">
              <a:rPr lang="en-US" noProof="0" smtClean="0"/>
              <a:pPr/>
              <a:t>18</a:t>
            </a:fld>
            <a:endParaRPr lang="en-US" noProof="0"/>
          </a:p>
        </p:txBody>
      </p:sp>
      <p:grpSp>
        <p:nvGrpSpPr>
          <p:cNvPr id="9" name="Group 8">
            <a:extLst>
              <a:ext uri="{FF2B5EF4-FFF2-40B4-BE49-F238E27FC236}">
                <a16:creationId xmlns:a16="http://schemas.microsoft.com/office/drawing/2014/main" xmlns="" id="{87831F91-5D2F-EFC6-95A4-7E4A22D0D960}"/>
              </a:ext>
            </a:extLst>
          </p:cNvPr>
          <p:cNvGrpSpPr/>
          <p:nvPr/>
        </p:nvGrpSpPr>
        <p:grpSpPr>
          <a:xfrm>
            <a:off x="290171" y="288065"/>
            <a:ext cx="3084514" cy="1169377"/>
            <a:chOff x="786259" y="57990"/>
            <a:chExt cx="3084514" cy="1169377"/>
          </a:xfrm>
        </p:grpSpPr>
        <p:sp>
          <p:nvSpPr>
            <p:cNvPr id="10" name="AutoShape 19">
              <a:extLst>
                <a:ext uri="{FF2B5EF4-FFF2-40B4-BE49-F238E27FC236}">
                  <a16:creationId xmlns:a16="http://schemas.microsoft.com/office/drawing/2014/main" xmlns="" id="{6BCAB306-A8AC-1051-6359-8CDEF7CF6409}"/>
                </a:ext>
              </a:extLst>
            </p:cNvPr>
            <p:cNvSpPr>
              <a:spLocks noChangeArrowheads="1"/>
            </p:cNvSpPr>
            <p:nvPr/>
          </p:nvSpPr>
          <p:spPr bwMode="auto">
            <a:xfrm>
              <a:off x="1257258" y="598848"/>
              <a:ext cx="2613515" cy="495401"/>
            </a:xfrm>
            <a:prstGeom prst="roundRect">
              <a:avLst>
                <a:gd name="adj" fmla="val 50000"/>
              </a:avLst>
            </a:prstGeom>
            <a:ln/>
          </p:spPr>
          <p:style>
            <a:lnRef idx="0">
              <a:schemeClr val="accent3"/>
            </a:lnRef>
            <a:fillRef idx="3">
              <a:schemeClr val="accent3"/>
            </a:fillRef>
            <a:effectRef idx="3">
              <a:schemeClr val="accent3"/>
            </a:effectRef>
            <a:fontRef idx="minor">
              <a:schemeClr val="lt1"/>
            </a:fontRef>
          </p:style>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Arial" panose="020B0604020202020204"/>
                  <a:ea typeface="+mn-ea"/>
                  <a:cs typeface="+mn-cs"/>
                </a:rPr>
                <a:t>Em có biết</a:t>
              </a:r>
            </a:p>
          </p:txBody>
        </p:sp>
        <p:pic>
          <p:nvPicPr>
            <p:cNvPr id="11" name="Picture 2" descr="Download Light, Light Bulb, On. Royalty-Free Vector Graphic - Pixabay">
              <a:extLst>
                <a:ext uri="{FF2B5EF4-FFF2-40B4-BE49-F238E27FC236}">
                  <a16:creationId xmlns:a16="http://schemas.microsoft.com/office/drawing/2014/main" xmlns="" id="{AB9B99D3-5D0D-2D3A-0134-8F8063547E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259" y="57990"/>
              <a:ext cx="941998" cy="1169377"/>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Rectangle 11">
            <a:extLst>
              <a:ext uri="{FF2B5EF4-FFF2-40B4-BE49-F238E27FC236}">
                <a16:creationId xmlns:a16="http://schemas.microsoft.com/office/drawing/2014/main" xmlns="" id="{AE61818A-250E-72D3-B3C5-E46D2EA71BD1}"/>
              </a:ext>
            </a:extLst>
          </p:cNvPr>
          <p:cNvSpPr/>
          <p:nvPr/>
        </p:nvSpPr>
        <p:spPr>
          <a:xfrm>
            <a:off x="412955" y="1740311"/>
            <a:ext cx="11397553" cy="4967256"/>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xmlns="" id="{4A89AF2D-1437-5AAB-969E-8577F15C8C6C}"/>
              </a:ext>
            </a:extLst>
          </p:cNvPr>
          <p:cNvSpPr txBox="1"/>
          <p:nvPr/>
        </p:nvSpPr>
        <p:spPr>
          <a:xfrm>
            <a:off x="553065" y="1929492"/>
            <a:ext cx="5806440" cy="4525854"/>
          </a:xfrm>
          <a:prstGeom prst="rect">
            <a:avLst/>
          </a:prstGeom>
          <a:noFill/>
        </p:spPr>
        <p:txBody>
          <a:bodyPr wrap="square">
            <a:spAutoFit/>
          </a:bodyPr>
          <a:lstStyle/>
          <a:p>
            <a:pPr algn="just">
              <a:lnSpc>
                <a:spcPct val="120000"/>
              </a:lnSpc>
            </a:pPr>
            <a:r>
              <a:rPr lang="vi-VN" sz="2200" b="1">
                <a:latin typeface="Times New Roman" panose="02020603050405020304" pitchFamily="18" charset="0"/>
                <a:cs typeface="Times New Roman" panose="02020603050405020304" pitchFamily="18" charset="0"/>
              </a:rPr>
              <a:t>Kĩ thuật PCR </a:t>
            </a:r>
            <a:r>
              <a:rPr lang="vi-VN" sz="2200">
                <a:latin typeface="Times New Roman" panose="02020603050405020304" pitchFamily="18" charset="0"/>
                <a:cs typeface="Times New Roman" panose="02020603050405020304" pitchFamily="18" charset="0"/>
              </a:rPr>
              <a:t>(Polymerase Chain Reaction) được phát minh năm 1983. Kĩ thuật này mô phỏng quá trình tái bản DNA trong điều kiện nhân tạo, cho phép tạo số lượng lớn bản sao của một đoạn DNA nào đó. Kĩ thuật PCR được thực hiện với các thành phần chính của quá trình tái bản DNA và đặt trong các điều kiện thích hợp. Ngày nay, PCR đã trở thành kĩ thuật cơ bản trong hầu hết các phòng thí nghiệm sinh học trên toàn cầu, đồng thời nó cũng được ứng dụng trong nhiều lĩnh vực như nông nghiệp, y tế, pháp y,...</a:t>
            </a:r>
            <a:endParaRPr lang="en-US" sz="2200">
              <a:latin typeface="Times New Roman" panose="02020603050405020304" pitchFamily="18" charset="0"/>
              <a:cs typeface="Times New Roman" panose="02020603050405020304" pitchFamily="18" charset="0"/>
            </a:endParaRPr>
          </a:p>
        </p:txBody>
      </p:sp>
      <p:pic>
        <p:nvPicPr>
          <p:cNvPr id="16" name="Picture 2" descr="SimplyScience: Gene kopieren: Die Polymerase-Kettenreaktion">
            <a:extLst>
              <a:ext uri="{FF2B5EF4-FFF2-40B4-BE49-F238E27FC236}">
                <a16:creationId xmlns:a16="http://schemas.microsoft.com/office/drawing/2014/main" xmlns="" id="{85D33BDA-604A-F3C0-52E5-03FE543C6A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9915" y="1834699"/>
            <a:ext cx="5069020" cy="253451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Xét nghiệm PCR là gì và ý nghĩa của xét nghiệm PCR trong y học">
            <a:extLst>
              <a:ext uri="{FF2B5EF4-FFF2-40B4-BE49-F238E27FC236}">
                <a16:creationId xmlns:a16="http://schemas.microsoft.com/office/drawing/2014/main" xmlns="" id="{FDAD43BA-7AA3-946A-1A26-06F4EDB5FC2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304" b="12978"/>
          <a:stretch/>
        </p:blipFill>
        <p:spPr bwMode="auto">
          <a:xfrm>
            <a:off x="6569915" y="4282931"/>
            <a:ext cx="5069020" cy="2306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058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xmlns="" id="{2085C713-14DA-902C-45A4-8213D7CE606D}"/>
              </a:ext>
            </a:extLst>
          </p:cNvPr>
          <p:cNvGrpSpPr/>
          <p:nvPr/>
        </p:nvGrpSpPr>
        <p:grpSpPr>
          <a:xfrm>
            <a:off x="294967" y="263454"/>
            <a:ext cx="3315438" cy="954107"/>
            <a:chOff x="294965" y="263236"/>
            <a:chExt cx="5455896" cy="1057653"/>
          </a:xfrm>
        </p:grpSpPr>
        <p:sp>
          <p:nvSpPr>
            <p:cNvPr id="34" name="Rectangle 33">
              <a:extLst>
                <a:ext uri="{FF2B5EF4-FFF2-40B4-BE49-F238E27FC236}">
                  <a16:creationId xmlns:a16="http://schemas.microsoft.com/office/drawing/2014/main" xmlns="" id="{88F4CAB6-ACC8-793B-9CC0-F73BF0FB15AD}"/>
                </a:ext>
              </a:extLst>
            </p:cNvPr>
            <p:cNvSpPr/>
            <p:nvPr/>
          </p:nvSpPr>
          <p:spPr>
            <a:xfrm>
              <a:off x="597517" y="365760"/>
              <a:ext cx="5153344" cy="623510"/>
            </a:xfrm>
            <a:prstGeom prst="rect">
              <a:avLst/>
            </a:prstGeom>
            <a:solidFill>
              <a:srgbClr val="FDE3E8"/>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xmlns="" id="{1A52BC85-FD7E-9FBF-2870-C4B658EBD0B5}"/>
                </a:ext>
              </a:extLst>
            </p:cNvPr>
            <p:cNvSpPr/>
            <p:nvPr/>
          </p:nvSpPr>
          <p:spPr>
            <a:xfrm>
              <a:off x="294968" y="265471"/>
              <a:ext cx="5250425" cy="623510"/>
            </a:xfrm>
            <a:prstGeom prst="rect">
              <a:avLst/>
            </a:prstGeom>
            <a:solidFill>
              <a:srgbClr val="F15574"/>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xmlns="" id="{16C33902-0C75-8466-3C11-AA56E1FDDD0A}"/>
                </a:ext>
              </a:extLst>
            </p:cNvPr>
            <p:cNvSpPr txBox="1"/>
            <p:nvPr/>
          </p:nvSpPr>
          <p:spPr>
            <a:xfrm>
              <a:off x="294965" y="263236"/>
              <a:ext cx="5250426" cy="1057653"/>
            </a:xfrm>
            <a:prstGeom prst="rect">
              <a:avLst/>
            </a:prstGeom>
            <a:noFill/>
          </p:spPr>
          <p:txBody>
            <a:bodyPr wrap="square" rtlCol="0">
              <a:spAutoFit/>
            </a:bodyPr>
            <a:lstStyle/>
            <a:p>
              <a:pPr algn="ctr"/>
              <a:r>
                <a:rPr lang="en-US" sz="2800" b="1">
                  <a:solidFill>
                    <a:srgbClr val="FFFF00"/>
                  </a:solidFill>
                </a:rPr>
                <a:t>BÀI TẬP VỀ NHÀ</a:t>
              </a:r>
            </a:p>
          </p:txBody>
        </p:sp>
      </p:grpSp>
      <p:sp>
        <p:nvSpPr>
          <p:cNvPr id="3" name="TextBox 2">
            <a:extLst>
              <a:ext uri="{FF2B5EF4-FFF2-40B4-BE49-F238E27FC236}">
                <a16:creationId xmlns:a16="http://schemas.microsoft.com/office/drawing/2014/main" xmlns="" id="{83C6BD72-825F-9184-C77A-39976AE1B31F}"/>
              </a:ext>
            </a:extLst>
          </p:cNvPr>
          <p:cNvSpPr txBox="1"/>
          <p:nvPr/>
        </p:nvSpPr>
        <p:spPr>
          <a:xfrm>
            <a:off x="430653" y="1167417"/>
            <a:ext cx="11250069" cy="4814716"/>
          </a:xfrm>
          <a:prstGeom prst="rect">
            <a:avLst/>
          </a:prstGeom>
          <a:noFill/>
        </p:spPr>
        <p:txBody>
          <a:bodyPr wrap="square">
            <a:spAutoFit/>
          </a:bodyPr>
          <a:lstStyle/>
          <a:p>
            <a:pPr algn="just">
              <a:lnSpc>
                <a:spcPct val="130000"/>
              </a:lnSpc>
              <a:spcBef>
                <a:spcPts val="600"/>
              </a:spcBef>
            </a:pPr>
            <a:r>
              <a:rPr lang="vi-VN" sz="3200" b="1"/>
              <a:t>Câu 1. </a:t>
            </a:r>
            <a:r>
              <a:rPr lang="vi-VN" sz="3200"/>
              <a:t>Nêu ý nghĩa di truyền của quá trình tái bản DNA và phiên mã.</a:t>
            </a:r>
          </a:p>
          <a:p>
            <a:pPr algn="just">
              <a:lnSpc>
                <a:spcPct val="130000"/>
              </a:lnSpc>
              <a:spcBef>
                <a:spcPts val="600"/>
              </a:spcBef>
            </a:pPr>
            <a:r>
              <a:rPr lang="vi-VN" sz="3200" b="1"/>
              <a:t>Câu 2. </a:t>
            </a:r>
            <a:r>
              <a:rPr lang="vi-VN" sz="3200"/>
              <a:t>So sánh quá trình tái bản DNA, phiên mã.</a:t>
            </a:r>
          </a:p>
          <a:p>
            <a:pPr>
              <a:lnSpc>
                <a:spcPct val="130000"/>
              </a:lnSpc>
              <a:spcBef>
                <a:spcPts val="600"/>
              </a:spcBef>
            </a:pPr>
            <a:r>
              <a:rPr lang="vi-VN" sz="3200" b="1"/>
              <a:t>Câu 3. </a:t>
            </a:r>
            <a:r>
              <a:rPr lang="vi-VN" sz="3200"/>
              <a:t>Trên một mạch của một gene chứa trình tự nucleotide là:</a:t>
            </a:r>
          </a:p>
          <a:p>
            <a:pPr algn="ctr">
              <a:lnSpc>
                <a:spcPct val="130000"/>
              </a:lnSpc>
              <a:spcBef>
                <a:spcPts val="600"/>
              </a:spcBef>
            </a:pPr>
            <a:r>
              <a:rPr lang="vi-VN" sz="3200"/>
              <a:t>. . . A – G – X – T – T – A – G – X – A . . .</a:t>
            </a:r>
          </a:p>
          <a:p>
            <a:pPr algn="just">
              <a:lnSpc>
                <a:spcPct val="130000"/>
              </a:lnSpc>
              <a:spcBef>
                <a:spcPts val="600"/>
              </a:spcBef>
            </a:pPr>
            <a:r>
              <a:rPr lang="vi-VN" sz="3200"/>
              <a:t>Xác định trình tự các nucleotide được tổng hợp từ đoạn gene</a:t>
            </a:r>
          </a:p>
        </p:txBody>
      </p:sp>
    </p:spTree>
    <p:extLst>
      <p:ext uri="{BB962C8B-B14F-4D97-AF65-F5344CB8AC3E}">
        <p14:creationId xmlns:p14="http://schemas.microsoft.com/office/powerpoint/2010/main" val="3399954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xmlns="" id="{5819719F-6201-46BF-65F0-F9C63BBF5638}"/>
              </a:ext>
            </a:extLst>
          </p:cNvPr>
          <p:cNvSpPr>
            <a:spLocks noGrp="1"/>
          </p:cNvSpPr>
          <p:nvPr>
            <p:ph type="sldNum" sz="quarter" idx="12"/>
          </p:nvPr>
        </p:nvSpPr>
        <p:spPr/>
        <p:txBody>
          <a:bodyPr/>
          <a:lstStyle/>
          <a:p>
            <a:fld id="{8D0AFDD5-844D-364D-8AEC-50CF4D36D55D}" type="slidenum">
              <a:rPr lang="en-US" noProof="0" smtClean="0"/>
              <a:t>2</a:t>
            </a:fld>
            <a:endParaRPr lang="en-US" noProof="0"/>
          </a:p>
        </p:txBody>
      </p:sp>
      <p:grpSp>
        <p:nvGrpSpPr>
          <p:cNvPr id="21" name="Group 20">
            <a:extLst>
              <a:ext uri="{FF2B5EF4-FFF2-40B4-BE49-F238E27FC236}">
                <a16:creationId xmlns:a16="http://schemas.microsoft.com/office/drawing/2014/main" xmlns="" id="{2085C713-14DA-902C-45A4-8213D7CE606D}"/>
              </a:ext>
            </a:extLst>
          </p:cNvPr>
          <p:cNvGrpSpPr/>
          <p:nvPr/>
        </p:nvGrpSpPr>
        <p:grpSpPr>
          <a:xfrm>
            <a:off x="294968" y="265471"/>
            <a:ext cx="5350716" cy="843608"/>
            <a:chOff x="294968" y="265471"/>
            <a:chExt cx="5350716" cy="843608"/>
          </a:xfrm>
        </p:grpSpPr>
        <p:sp>
          <p:nvSpPr>
            <p:cNvPr id="18" name="Rectangle 17">
              <a:extLst>
                <a:ext uri="{FF2B5EF4-FFF2-40B4-BE49-F238E27FC236}">
                  <a16:creationId xmlns:a16="http://schemas.microsoft.com/office/drawing/2014/main" xmlns="" id="{88F4CAB6-ACC8-793B-9CC0-F73BF0FB15AD}"/>
                </a:ext>
              </a:extLst>
            </p:cNvPr>
            <p:cNvSpPr/>
            <p:nvPr/>
          </p:nvSpPr>
          <p:spPr>
            <a:xfrm>
              <a:off x="395257" y="365760"/>
              <a:ext cx="5250427" cy="743319"/>
            </a:xfrm>
            <a:prstGeom prst="rect">
              <a:avLst/>
            </a:prstGeom>
            <a:solidFill>
              <a:srgbClr val="D4F4E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1A52BC85-FD7E-9FBF-2870-C4B658EBD0B5}"/>
                </a:ext>
              </a:extLst>
            </p:cNvPr>
            <p:cNvSpPr/>
            <p:nvPr/>
          </p:nvSpPr>
          <p:spPr>
            <a:xfrm>
              <a:off x="294968" y="265471"/>
              <a:ext cx="5250426" cy="743319"/>
            </a:xfrm>
            <a:prstGeom prst="rect">
              <a:avLst/>
            </a:prstGeom>
            <a:solidFill>
              <a:schemeClr val="accent3"/>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xmlns="" id="{16C33902-0C75-8466-3C11-AA56E1FDDD0A}"/>
                </a:ext>
              </a:extLst>
            </p:cNvPr>
            <p:cNvSpPr txBox="1"/>
            <p:nvPr/>
          </p:nvSpPr>
          <p:spPr>
            <a:xfrm>
              <a:off x="294968" y="407055"/>
              <a:ext cx="5250426" cy="523220"/>
            </a:xfrm>
            <a:prstGeom prst="rect">
              <a:avLst/>
            </a:prstGeom>
            <a:noFill/>
          </p:spPr>
          <p:txBody>
            <a:bodyPr wrap="square" rtlCol="0">
              <a:spAutoFit/>
            </a:bodyPr>
            <a:lstStyle/>
            <a:p>
              <a:pPr algn="ctr"/>
              <a:r>
                <a:rPr lang="en-US" sz="2800" b="1">
                  <a:solidFill>
                    <a:srgbClr val="FFFF00"/>
                  </a:solidFill>
                </a:rPr>
                <a:t>I – QUÁ TRÌNH TÁI BẢN DNA</a:t>
              </a:r>
            </a:p>
          </p:txBody>
        </p:sp>
      </p:grpSp>
      <p:sp>
        <p:nvSpPr>
          <p:cNvPr id="23" name="TextBox 22">
            <a:extLst>
              <a:ext uri="{FF2B5EF4-FFF2-40B4-BE49-F238E27FC236}">
                <a16:creationId xmlns:a16="http://schemas.microsoft.com/office/drawing/2014/main" xmlns="" id="{6D02EFFC-CC15-69D2-851B-405E2F11ADBE}"/>
              </a:ext>
            </a:extLst>
          </p:cNvPr>
          <p:cNvSpPr txBox="1"/>
          <p:nvPr/>
        </p:nvSpPr>
        <p:spPr>
          <a:xfrm>
            <a:off x="838200" y="2117350"/>
            <a:ext cx="11027369" cy="937949"/>
          </a:xfrm>
          <a:prstGeom prst="rect">
            <a:avLst/>
          </a:prstGeom>
          <a:noFill/>
        </p:spPr>
        <p:txBody>
          <a:bodyPr wrap="square">
            <a:spAutoFit/>
          </a:bodyPr>
          <a:lstStyle/>
          <a:p>
            <a:pPr algn="just">
              <a:lnSpc>
                <a:spcPct val="120000"/>
              </a:lnSpc>
            </a:pPr>
            <a:r>
              <a:rPr lang="vi-VN" sz="2400" b="0" i="1" dirty="0">
                <a:effectLst/>
                <a:latin typeface="Times New Roman" panose="02020603050405020304" pitchFamily="18" charset="0"/>
                <a:ea typeface="Tahoma" panose="020B0604030504040204" pitchFamily="34" charset="0"/>
                <a:cs typeface="Times New Roman" panose="02020603050405020304" pitchFamily="18" charset="0"/>
              </a:rPr>
              <a:t>Quá trình tái bản DNA diễn ra trong </a:t>
            </a:r>
            <a:r>
              <a:rPr lang="vi-VN" sz="2400" b="1" i="1" dirty="0">
                <a:effectLst/>
                <a:latin typeface="Times New Roman" panose="02020603050405020304" pitchFamily="18" charset="0"/>
                <a:ea typeface="Tahoma" panose="020B0604030504040204" pitchFamily="34" charset="0"/>
                <a:cs typeface="Times New Roman" panose="02020603050405020304" pitchFamily="18" charset="0"/>
              </a:rPr>
              <a:t>nhân tế bào ở sinh vật nhân thực (hoặc vùng nhân ở sinh vật nhân sơ) </a:t>
            </a:r>
            <a:r>
              <a:rPr lang="vi-VN" sz="2400" b="0" i="1" dirty="0">
                <a:effectLst/>
                <a:latin typeface="Times New Roman" panose="02020603050405020304" pitchFamily="18" charset="0"/>
                <a:ea typeface="Tahoma" panose="020B0604030504040204" pitchFamily="34" charset="0"/>
                <a:cs typeface="Times New Roman" panose="02020603050405020304" pitchFamily="18" charset="0"/>
              </a:rPr>
              <a:t>trước khi tế bào bước vào giai đoạn phân chia.</a:t>
            </a:r>
            <a:endParaRPr lang="en-US" sz="2400" i="1" dirty="0">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33" name="Group 32">
            <a:extLst>
              <a:ext uri="{FF2B5EF4-FFF2-40B4-BE49-F238E27FC236}">
                <a16:creationId xmlns:a16="http://schemas.microsoft.com/office/drawing/2014/main" xmlns="" id="{87CAFD3F-391F-B2FE-9290-65CA2478E390}"/>
              </a:ext>
            </a:extLst>
          </p:cNvPr>
          <p:cNvGrpSpPr/>
          <p:nvPr/>
        </p:nvGrpSpPr>
        <p:grpSpPr>
          <a:xfrm>
            <a:off x="1645918" y="3489444"/>
            <a:ext cx="9650854" cy="3294048"/>
            <a:chOff x="1645918" y="2188612"/>
            <a:chExt cx="9650854" cy="4594880"/>
          </a:xfrm>
        </p:grpSpPr>
        <p:pic>
          <p:nvPicPr>
            <p:cNvPr id="26" name="Picture 2" descr="Replication and Expression of Genetic Information">
              <a:extLst>
                <a:ext uri="{FF2B5EF4-FFF2-40B4-BE49-F238E27FC236}">
                  <a16:creationId xmlns:a16="http://schemas.microsoft.com/office/drawing/2014/main" xmlns="" id="{3FD0B3D9-C7E4-E0BA-EF8A-6114F0145A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75" t="7830" r="4149" b="10924"/>
            <a:stretch/>
          </p:blipFill>
          <p:spPr bwMode="auto">
            <a:xfrm>
              <a:off x="1645918" y="2188612"/>
              <a:ext cx="9650854" cy="4594880"/>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a:extLst>
                <a:ext uri="{FF2B5EF4-FFF2-40B4-BE49-F238E27FC236}">
                  <a16:creationId xmlns:a16="http://schemas.microsoft.com/office/drawing/2014/main" xmlns="" id="{9AE4F039-3B81-37C8-C10F-911CBD589B21}"/>
                </a:ext>
              </a:extLst>
            </p:cNvPr>
            <p:cNvSpPr/>
            <p:nvPr/>
          </p:nvSpPr>
          <p:spPr>
            <a:xfrm>
              <a:off x="6796057" y="4790277"/>
              <a:ext cx="2023478" cy="4011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i="1">
                  <a:solidFill>
                    <a:schemeClr val="tx1"/>
                  </a:solidFill>
                  <a:latin typeface="Times New Roman" panose="02020603050405020304" pitchFamily="18" charset="0"/>
                  <a:cs typeface="Times New Roman" panose="02020603050405020304" pitchFamily="18" charset="0"/>
                </a:rPr>
                <a:t>Nucleotide tự do</a:t>
              </a:r>
            </a:p>
          </p:txBody>
        </p:sp>
        <p:sp>
          <p:nvSpPr>
            <p:cNvPr id="30" name="Rectangle 29">
              <a:extLst>
                <a:ext uri="{FF2B5EF4-FFF2-40B4-BE49-F238E27FC236}">
                  <a16:creationId xmlns:a16="http://schemas.microsoft.com/office/drawing/2014/main" xmlns="" id="{320C980A-77E5-2DB5-5649-74206A8E1787}"/>
                </a:ext>
              </a:extLst>
            </p:cNvPr>
            <p:cNvSpPr/>
            <p:nvPr/>
          </p:nvSpPr>
          <p:spPr>
            <a:xfrm>
              <a:off x="6432998" y="4389121"/>
              <a:ext cx="2640209" cy="4011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i="1">
                  <a:solidFill>
                    <a:schemeClr val="tx1"/>
                  </a:solidFill>
                  <a:latin typeface="Times New Roman" panose="02020603050405020304" pitchFamily="18" charset="0"/>
                  <a:cs typeface="Times New Roman" panose="02020603050405020304" pitchFamily="18" charset="0"/>
                </a:rPr>
                <a:t>DNA polymerase</a:t>
              </a:r>
            </a:p>
          </p:txBody>
        </p:sp>
        <p:sp>
          <p:nvSpPr>
            <p:cNvPr id="31" name="Rectangle 30">
              <a:extLst>
                <a:ext uri="{FF2B5EF4-FFF2-40B4-BE49-F238E27FC236}">
                  <a16:creationId xmlns:a16="http://schemas.microsoft.com/office/drawing/2014/main" xmlns="" id="{6EC955D1-3A57-3265-60FA-518CF26432CE}"/>
                </a:ext>
              </a:extLst>
            </p:cNvPr>
            <p:cNvSpPr/>
            <p:nvPr/>
          </p:nvSpPr>
          <p:spPr>
            <a:xfrm>
              <a:off x="8656564" y="2887710"/>
              <a:ext cx="1649610" cy="4011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i="1">
                  <a:solidFill>
                    <a:schemeClr val="tx1"/>
                  </a:solidFill>
                  <a:latin typeface="Times New Roman" panose="02020603050405020304" pitchFamily="18" charset="0"/>
                  <a:cs typeface="Times New Roman" panose="02020603050405020304" pitchFamily="18" charset="0"/>
                </a:rPr>
                <a:t>Mạch cũ</a:t>
              </a:r>
            </a:p>
          </p:txBody>
        </p:sp>
        <p:sp>
          <p:nvSpPr>
            <p:cNvPr id="32" name="Rectangle 31">
              <a:extLst>
                <a:ext uri="{FF2B5EF4-FFF2-40B4-BE49-F238E27FC236}">
                  <a16:creationId xmlns:a16="http://schemas.microsoft.com/office/drawing/2014/main" xmlns="" id="{5A8B947B-7BF7-B041-D716-DC49F09B40A2}"/>
                </a:ext>
              </a:extLst>
            </p:cNvPr>
            <p:cNvSpPr/>
            <p:nvPr/>
          </p:nvSpPr>
          <p:spPr>
            <a:xfrm>
              <a:off x="8656564" y="3489444"/>
              <a:ext cx="1649610" cy="4011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i="1">
                  <a:solidFill>
                    <a:schemeClr val="tx1"/>
                  </a:solidFill>
                  <a:latin typeface="Times New Roman" panose="02020603050405020304" pitchFamily="18" charset="0"/>
                  <a:cs typeface="Times New Roman" panose="02020603050405020304" pitchFamily="18" charset="0"/>
                </a:rPr>
                <a:t>Mạch mới</a:t>
              </a:r>
            </a:p>
          </p:txBody>
        </p:sp>
      </p:grpSp>
      <p:sp>
        <p:nvSpPr>
          <p:cNvPr id="2" name="TextBox 1"/>
          <p:cNvSpPr txBox="1"/>
          <p:nvPr/>
        </p:nvSpPr>
        <p:spPr>
          <a:xfrm>
            <a:off x="1645918" y="1460310"/>
            <a:ext cx="4998291" cy="369332"/>
          </a:xfrm>
          <a:prstGeom prst="rect">
            <a:avLst/>
          </a:prstGeom>
          <a:noFill/>
        </p:spPr>
        <p:txBody>
          <a:bodyPr wrap="none" rtlCol="0">
            <a:spAutoFit/>
          </a:bodyPr>
          <a:lstStyle/>
          <a:p>
            <a:r>
              <a:rPr lang="en-US" dirty="0" smtClean="0">
                <a:solidFill>
                  <a:srgbClr val="FF0000"/>
                </a:solidFill>
                <a:latin typeface="Times New Roman" panose="02020603050405020304" pitchFamily="18" charset="0"/>
                <a:cs typeface="Times New Roman" panose="02020603050405020304" pitchFamily="18" charset="0"/>
              </a:rPr>
              <a:t>DNA DIỄN RA Ở ĐÂU? VÀO THỜI ĐIỂM NÀO?</a:t>
            </a:r>
            <a:endParaRPr lang="en-US"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99085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ppt_x"/>
                                          </p:val>
                                        </p:tav>
                                        <p:tav tm="100000">
                                          <p:val>
                                            <p:strVal val="#ppt_x"/>
                                          </p:val>
                                        </p:tav>
                                      </p:tavLst>
                                    </p:anim>
                                    <p:anim calcmode="lin" valueType="num">
                                      <p:cBhvr additive="base">
                                        <p:cTn id="23"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Top Corners Rounded 1">
            <a:extLst>
              <a:ext uri="{FF2B5EF4-FFF2-40B4-BE49-F238E27FC236}">
                <a16:creationId xmlns:a16="http://schemas.microsoft.com/office/drawing/2014/main" xmlns="" id="{F79FEBDD-EF59-6CB0-7B8A-827DE1A499A8}"/>
              </a:ext>
            </a:extLst>
          </p:cNvPr>
          <p:cNvSpPr/>
          <p:nvPr/>
        </p:nvSpPr>
        <p:spPr>
          <a:xfrm flipV="1">
            <a:off x="3114121" y="0"/>
            <a:ext cx="5421507" cy="920299"/>
          </a:xfrm>
          <a:prstGeom prst="round2Same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6FFEE530-EABF-415A-8AED-3C91A30A9847}"/>
              </a:ext>
            </a:extLst>
          </p:cNvPr>
          <p:cNvSpPr txBox="1"/>
          <p:nvPr/>
        </p:nvSpPr>
        <p:spPr>
          <a:xfrm>
            <a:off x="3498317" y="88490"/>
            <a:ext cx="4625095" cy="584775"/>
          </a:xfrm>
          <a:prstGeom prst="rect">
            <a:avLst/>
          </a:prstGeom>
          <a:noFill/>
        </p:spPr>
        <p:txBody>
          <a:bodyPr wrap="square" rtlCol="0">
            <a:spAutoFit/>
          </a:bodyPr>
          <a:lstStyle/>
          <a:p>
            <a:pPr algn="ctr"/>
            <a:r>
              <a:rPr lang="en-US" sz="3200" b="1"/>
              <a:t>HƯỚNG DẪN TRẢ LỜI</a:t>
            </a:r>
          </a:p>
        </p:txBody>
      </p:sp>
      <p:sp>
        <p:nvSpPr>
          <p:cNvPr id="6" name="TextBox 5">
            <a:extLst>
              <a:ext uri="{FF2B5EF4-FFF2-40B4-BE49-F238E27FC236}">
                <a16:creationId xmlns:a16="http://schemas.microsoft.com/office/drawing/2014/main" xmlns="" id="{EADFE2D6-B9AC-629F-C994-6E5988D6B063}"/>
              </a:ext>
            </a:extLst>
          </p:cNvPr>
          <p:cNvSpPr txBox="1"/>
          <p:nvPr/>
        </p:nvSpPr>
        <p:spPr>
          <a:xfrm>
            <a:off x="647454" y="1184661"/>
            <a:ext cx="10932980" cy="4037259"/>
          </a:xfrm>
          <a:prstGeom prst="rect">
            <a:avLst/>
          </a:prstGeom>
          <a:noFill/>
        </p:spPr>
        <p:txBody>
          <a:bodyPr wrap="square">
            <a:spAutoFit/>
          </a:bodyPr>
          <a:lstStyle>
            <a:defPPr>
              <a:defRPr lang="en-US"/>
            </a:defPPr>
            <a:lvl1pPr algn="just">
              <a:lnSpc>
                <a:spcPct val="130000"/>
              </a:lnSpc>
              <a:spcBef>
                <a:spcPts val="600"/>
              </a:spcBef>
              <a:defRPr sz="2400" b="1"/>
            </a:lvl1pPr>
          </a:lstStyle>
          <a:p>
            <a:r>
              <a:rPr lang="en-US"/>
              <a:t>Câu 1.</a:t>
            </a:r>
          </a:p>
          <a:p>
            <a:pPr marL="342900" indent="-342900">
              <a:buFontTx/>
              <a:buChar char="-"/>
            </a:pPr>
            <a:r>
              <a:rPr lang="vi-VN"/>
              <a:t>Ý nghĩa di truyền của quá trình tái bản DNA: </a:t>
            </a:r>
            <a:r>
              <a:rPr lang="vi-VN" b="0"/>
              <a:t>Quá trình tái bản DNA là cơ chế sao chép các phân tử DNA trước mỗi lần phần bào, giúp truyền đạt thông tin di truyền cho thế hệ tế bào con một cách chính xác. Như vậy, tái bản DNA đảm bảo tính ổn định về vật chất di truyền qua các thế hệ tế bào và cơ thể.</a:t>
            </a:r>
            <a:endParaRPr lang="en-US" b="0"/>
          </a:p>
          <a:p>
            <a:pPr marL="342900" indent="-342900">
              <a:buFontTx/>
              <a:buChar char="-"/>
            </a:pPr>
            <a:r>
              <a:rPr lang="vi-VN"/>
              <a:t>Ý nghĩa di truyền của quá trình </a:t>
            </a:r>
            <a:r>
              <a:rPr lang="en-US"/>
              <a:t>phiên mã</a:t>
            </a:r>
            <a:r>
              <a:rPr lang="vi-VN"/>
              <a:t>: </a:t>
            </a:r>
            <a:r>
              <a:rPr lang="en-US" b="0"/>
              <a:t>Hình thành các loại ARN tham gia trực tiếp  vào quá trình sinh tổng hợp prôtêin quy định tính trạng</a:t>
            </a:r>
          </a:p>
        </p:txBody>
      </p:sp>
    </p:spTree>
    <p:extLst>
      <p:ext uri="{BB962C8B-B14F-4D97-AF65-F5344CB8AC3E}">
        <p14:creationId xmlns:p14="http://schemas.microsoft.com/office/powerpoint/2010/main" val="11411642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Top Corners Rounded 1">
            <a:extLst>
              <a:ext uri="{FF2B5EF4-FFF2-40B4-BE49-F238E27FC236}">
                <a16:creationId xmlns:a16="http://schemas.microsoft.com/office/drawing/2014/main" xmlns="" id="{F79FEBDD-EF59-6CB0-7B8A-827DE1A499A8}"/>
              </a:ext>
            </a:extLst>
          </p:cNvPr>
          <p:cNvSpPr/>
          <p:nvPr/>
        </p:nvSpPr>
        <p:spPr>
          <a:xfrm flipV="1">
            <a:off x="3114121" y="0"/>
            <a:ext cx="5421507" cy="920299"/>
          </a:xfrm>
          <a:prstGeom prst="round2Same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6FFEE530-EABF-415A-8AED-3C91A30A9847}"/>
              </a:ext>
            </a:extLst>
          </p:cNvPr>
          <p:cNvSpPr txBox="1"/>
          <p:nvPr/>
        </p:nvSpPr>
        <p:spPr>
          <a:xfrm>
            <a:off x="3498317" y="88490"/>
            <a:ext cx="4625095" cy="584775"/>
          </a:xfrm>
          <a:prstGeom prst="rect">
            <a:avLst/>
          </a:prstGeom>
          <a:noFill/>
        </p:spPr>
        <p:txBody>
          <a:bodyPr wrap="square" rtlCol="0">
            <a:spAutoFit/>
          </a:bodyPr>
          <a:lstStyle/>
          <a:p>
            <a:pPr algn="ctr"/>
            <a:r>
              <a:rPr lang="en-US" sz="3200" b="1"/>
              <a:t>HƯỚNG DẪN TRẢ LỜI</a:t>
            </a:r>
          </a:p>
        </p:txBody>
      </p:sp>
      <p:sp>
        <p:nvSpPr>
          <p:cNvPr id="6" name="TextBox 5">
            <a:extLst>
              <a:ext uri="{FF2B5EF4-FFF2-40B4-BE49-F238E27FC236}">
                <a16:creationId xmlns:a16="http://schemas.microsoft.com/office/drawing/2014/main" xmlns="" id="{EADFE2D6-B9AC-629F-C994-6E5988D6B063}"/>
              </a:ext>
            </a:extLst>
          </p:cNvPr>
          <p:cNvSpPr txBox="1"/>
          <p:nvPr/>
        </p:nvSpPr>
        <p:spPr>
          <a:xfrm>
            <a:off x="323727" y="923435"/>
            <a:ext cx="10932980" cy="522451"/>
          </a:xfrm>
          <a:prstGeom prst="rect">
            <a:avLst/>
          </a:prstGeom>
          <a:noFill/>
        </p:spPr>
        <p:txBody>
          <a:bodyPr wrap="square">
            <a:spAutoFit/>
          </a:bodyPr>
          <a:lstStyle>
            <a:defPPr>
              <a:defRPr lang="en-US"/>
            </a:defPPr>
            <a:lvl1pPr algn="just">
              <a:lnSpc>
                <a:spcPct val="130000"/>
              </a:lnSpc>
              <a:spcBef>
                <a:spcPts val="600"/>
              </a:spcBef>
              <a:defRPr sz="2400" b="1"/>
            </a:lvl1pPr>
          </a:lstStyle>
          <a:p>
            <a:r>
              <a:rPr lang="en-US"/>
              <a:t>Câu 2.</a:t>
            </a:r>
          </a:p>
        </p:txBody>
      </p:sp>
      <p:graphicFrame>
        <p:nvGraphicFramePr>
          <p:cNvPr id="8" name="Table 7">
            <a:extLst>
              <a:ext uri="{FF2B5EF4-FFF2-40B4-BE49-F238E27FC236}">
                <a16:creationId xmlns:a16="http://schemas.microsoft.com/office/drawing/2014/main" xmlns="" id="{40A522F3-148F-FA9C-62D9-13C1DE0C852B}"/>
              </a:ext>
            </a:extLst>
          </p:cNvPr>
          <p:cNvGraphicFramePr>
            <a:graphicFrameLocks noGrp="1"/>
          </p:cNvGraphicFramePr>
          <p:nvPr>
            <p:extLst>
              <p:ext uri="{D42A27DB-BD31-4B8C-83A1-F6EECF244321}">
                <p14:modId xmlns:p14="http://schemas.microsoft.com/office/powerpoint/2010/main" val="1256673324"/>
              </p:ext>
            </p:extLst>
          </p:nvPr>
        </p:nvGraphicFramePr>
        <p:xfrm>
          <a:off x="323727" y="1453091"/>
          <a:ext cx="11746353" cy="5144454"/>
        </p:xfrm>
        <a:graphic>
          <a:graphicData uri="http://schemas.openxmlformats.org/drawingml/2006/table">
            <a:tbl>
              <a:tblPr firstRow="1" bandRow="1">
                <a:tableStyleId>{F5AB1C69-6EDB-4FF4-983F-18BD219EF322}</a:tableStyleId>
              </a:tblPr>
              <a:tblGrid>
                <a:gridCol w="2041915">
                  <a:extLst>
                    <a:ext uri="{9D8B030D-6E8A-4147-A177-3AD203B41FA5}">
                      <a16:colId xmlns:a16="http://schemas.microsoft.com/office/drawing/2014/main" xmlns="" val="1909943634"/>
                    </a:ext>
                  </a:extLst>
                </a:gridCol>
                <a:gridCol w="4870828">
                  <a:extLst>
                    <a:ext uri="{9D8B030D-6E8A-4147-A177-3AD203B41FA5}">
                      <a16:colId xmlns:a16="http://schemas.microsoft.com/office/drawing/2014/main" xmlns="" val="3328915525"/>
                    </a:ext>
                  </a:extLst>
                </a:gridCol>
                <a:gridCol w="4833610">
                  <a:extLst>
                    <a:ext uri="{9D8B030D-6E8A-4147-A177-3AD203B41FA5}">
                      <a16:colId xmlns:a16="http://schemas.microsoft.com/office/drawing/2014/main" xmlns="" val="2734902400"/>
                    </a:ext>
                  </a:extLst>
                </a:gridCol>
              </a:tblGrid>
              <a:tr h="370840">
                <a:tc>
                  <a:txBody>
                    <a:bodyPr/>
                    <a:lstStyle/>
                    <a:p>
                      <a:pPr>
                        <a:lnSpc>
                          <a:spcPct val="130000"/>
                        </a:lnSpc>
                      </a:pPr>
                      <a:endParaRPr lang="en-US" sz="2300"/>
                    </a:p>
                  </a:txBody>
                  <a:tcPr/>
                </a:tc>
                <a:tc>
                  <a:txBody>
                    <a:bodyPr/>
                    <a:lstStyle/>
                    <a:p>
                      <a:pPr algn="ctr">
                        <a:lnSpc>
                          <a:spcPct val="130000"/>
                        </a:lnSpc>
                      </a:pPr>
                      <a:r>
                        <a:rPr lang="en-US" sz="2300"/>
                        <a:t>Tái bản DNA</a:t>
                      </a:r>
                    </a:p>
                  </a:txBody>
                  <a:tcPr/>
                </a:tc>
                <a:tc>
                  <a:txBody>
                    <a:bodyPr/>
                    <a:lstStyle/>
                    <a:p>
                      <a:pPr algn="ctr">
                        <a:lnSpc>
                          <a:spcPct val="130000"/>
                        </a:lnSpc>
                      </a:pPr>
                      <a:r>
                        <a:rPr lang="en-US" sz="2300"/>
                        <a:t>Phiên mã</a:t>
                      </a:r>
                      <a:endParaRPr lang="en-US" sz="2400"/>
                    </a:p>
                  </a:txBody>
                  <a:tcPr/>
                </a:tc>
                <a:extLst>
                  <a:ext uri="{0D108BD9-81ED-4DB2-BD59-A6C34878D82A}">
                    <a16:rowId xmlns:a16="http://schemas.microsoft.com/office/drawing/2014/main" xmlns="" val="966164668"/>
                  </a:ext>
                </a:extLst>
              </a:tr>
              <a:tr h="370840">
                <a:tc>
                  <a:txBody>
                    <a:bodyPr/>
                    <a:lstStyle/>
                    <a:p>
                      <a:pPr>
                        <a:lnSpc>
                          <a:spcPct val="130000"/>
                        </a:lnSpc>
                      </a:pPr>
                      <a:r>
                        <a:rPr lang="en-US" sz="2300" b="1"/>
                        <a:t>Giống nhau</a:t>
                      </a:r>
                    </a:p>
                  </a:txBody>
                  <a:tcPr/>
                </a:tc>
                <a:tc gridSpan="2">
                  <a:txBody>
                    <a:bodyPr/>
                    <a:lstStyle/>
                    <a:p>
                      <a:pPr algn="just">
                        <a:lnSpc>
                          <a:spcPct val="130000"/>
                        </a:lnSpc>
                      </a:pPr>
                      <a:r>
                        <a:rPr lang="vi-VN" sz="2300"/>
                        <a:t>–</a:t>
                      </a:r>
                      <a:r>
                        <a:rPr lang="en-US" sz="2300"/>
                        <a:t> </a:t>
                      </a:r>
                      <a:r>
                        <a:rPr lang="vi-VN" sz="2300"/>
                        <a:t>Diễn ra trong nhân tế bào và sử dụng khuôn mẫu là DNA.</a:t>
                      </a:r>
                    </a:p>
                    <a:p>
                      <a:pPr algn="just">
                        <a:lnSpc>
                          <a:spcPct val="130000"/>
                        </a:lnSpc>
                      </a:pPr>
                      <a:r>
                        <a:rPr lang="vi-VN" sz="2300"/>
                        <a:t>–</a:t>
                      </a:r>
                      <a:r>
                        <a:rPr lang="en-US" sz="2300"/>
                        <a:t> </a:t>
                      </a:r>
                      <a:r>
                        <a:rPr lang="vi-VN" sz="2300"/>
                        <a:t>Sử dụng nucleotid tự do trong môi trường nội bào.</a:t>
                      </a:r>
                    </a:p>
                    <a:p>
                      <a:pPr algn="just">
                        <a:lnSpc>
                          <a:spcPct val="130000"/>
                        </a:lnSpc>
                      </a:pPr>
                      <a:r>
                        <a:rPr lang="vi-VN" sz="2300"/>
                        <a:t>–</a:t>
                      </a:r>
                      <a:r>
                        <a:rPr lang="en-US" sz="2300"/>
                        <a:t> </a:t>
                      </a:r>
                      <a:r>
                        <a:rPr lang="vi-VN" sz="2300"/>
                        <a:t>Diễn ra theo nguyên tắc bổ sung.</a:t>
                      </a:r>
                    </a:p>
                    <a:p>
                      <a:pPr algn="just">
                        <a:lnSpc>
                          <a:spcPct val="130000"/>
                        </a:lnSpc>
                      </a:pPr>
                      <a:r>
                        <a:rPr lang="vi-VN" sz="2300"/>
                        <a:t>–</a:t>
                      </a:r>
                      <a:r>
                        <a:rPr lang="en-US" sz="2300"/>
                        <a:t> </a:t>
                      </a:r>
                      <a:r>
                        <a:rPr lang="vi-VN" sz="2300"/>
                        <a:t>Toàn bộ quá trình được chia thành 3 giai đoạn: khởi đầu, kéo dài, kết thúc.</a:t>
                      </a:r>
                    </a:p>
                  </a:txBody>
                  <a:tcPr/>
                </a:tc>
                <a:tc hMerge="1">
                  <a:txBody>
                    <a:bodyPr/>
                    <a:lstStyle/>
                    <a:p>
                      <a:endParaRPr lang="en-US"/>
                    </a:p>
                  </a:txBody>
                  <a:tcPr/>
                </a:tc>
                <a:extLst>
                  <a:ext uri="{0D108BD9-81ED-4DB2-BD59-A6C34878D82A}">
                    <a16:rowId xmlns:a16="http://schemas.microsoft.com/office/drawing/2014/main" xmlns="" val="712663956"/>
                  </a:ext>
                </a:extLst>
              </a:tr>
              <a:tr h="370840">
                <a:tc>
                  <a:txBody>
                    <a:bodyPr/>
                    <a:lstStyle/>
                    <a:p>
                      <a:pPr>
                        <a:lnSpc>
                          <a:spcPct val="130000"/>
                        </a:lnSpc>
                      </a:pPr>
                      <a:r>
                        <a:rPr lang="en-US" sz="2300" b="1"/>
                        <a:t>Khác nhau</a:t>
                      </a:r>
                    </a:p>
                  </a:txBody>
                  <a:tcPr/>
                </a:tc>
                <a:tc>
                  <a:txBody>
                    <a:bodyPr/>
                    <a:lstStyle/>
                    <a:p>
                      <a:pPr algn="just">
                        <a:lnSpc>
                          <a:spcPct val="130000"/>
                        </a:lnSpc>
                      </a:pPr>
                      <a:r>
                        <a:rPr lang="vi-VN" sz="2300"/>
                        <a:t>–</a:t>
                      </a:r>
                      <a:r>
                        <a:rPr lang="en-US" sz="2300"/>
                        <a:t> </a:t>
                      </a:r>
                      <a:r>
                        <a:rPr lang="vi-VN" sz="2300"/>
                        <a:t>Cả 2 mạch làm khuôn tổng hợp mạch mới.</a:t>
                      </a:r>
                    </a:p>
                    <a:p>
                      <a:pPr algn="just">
                        <a:lnSpc>
                          <a:spcPct val="130000"/>
                        </a:lnSpc>
                      </a:pPr>
                      <a:r>
                        <a:rPr lang="vi-VN" sz="2300"/>
                        <a:t>–</a:t>
                      </a:r>
                      <a:r>
                        <a:rPr lang="en-US" sz="2300"/>
                        <a:t> </a:t>
                      </a:r>
                      <a:r>
                        <a:rPr lang="vi-VN" sz="2300"/>
                        <a:t>Sử dụng nguyên liệu môi trường là nucleotide loại A, T, G, C.</a:t>
                      </a:r>
                    </a:p>
                    <a:p>
                      <a:pPr algn="just">
                        <a:lnSpc>
                          <a:spcPct val="130000"/>
                        </a:lnSpc>
                      </a:pPr>
                      <a:r>
                        <a:rPr lang="vi-VN" sz="2300"/>
                        <a:t>–</a:t>
                      </a:r>
                      <a:r>
                        <a:rPr lang="en-US" sz="2300"/>
                        <a:t> </a:t>
                      </a:r>
                      <a:r>
                        <a:rPr lang="vi-VN" sz="2300"/>
                        <a:t>Sản phẩm là 2 DNA mạch kép</a:t>
                      </a:r>
                    </a:p>
                  </a:txBody>
                  <a:tcPr/>
                </a:tc>
                <a:tc>
                  <a:txBody>
                    <a:bodyPr/>
                    <a:lstStyle/>
                    <a:p>
                      <a:pPr>
                        <a:lnSpc>
                          <a:spcPct val="130000"/>
                        </a:lnSpc>
                      </a:pPr>
                      <a:r>
                        <a:rPr lang="vi-VN" sz="2300"/>
                        <a:t>–</a:t>
                      </a:r>
                      <a:r>
                        <a:rPr lang="en-US" sz="2300"/>
                        <a:t> </a:t>
                      </a:r>
                      <a:r>
                        <a:rPr lang="vi-VN" sz="2300"/>
                        <a:t>Chỉ 1 mạch có chiều 5’</a:t>
                      </a:r>
                    </a:p>
                    <a:p>
                      <a:pPr>
                        <a:lnSpc>
                          <a:spcPct val="130000"/>
                        </a:lnSpc>
                      </a:pPr>
                      <a:r>
                        <a:rPr lang="vi-VN" sz="2300"/>
                        <a:t>–</a:t>
                      </a:r>
                      <a:r>
                        <a:rPr lang="en-US" sz="2300"/>
                        <a:t> </a:t>
                      </a:r>
                      <a:r>
                        <a:rPr lang="vi-VN" sz="2300"/>
                        <a:t>3’ làm khuôn tổng hợp RNA.</a:t>
                      </a:r>
                    </a:p>
                    <a:p>
                      <a:pPr>
                        <a:lnSpc>
                          <a:spcPct val="130000"/>
                        </a:lnSpc>
                      </a:pPr>
                      <a:r>
                        <a:rPr lang="vi-VN" sz="2300"/>
                        <a:t>–</a:t>
                      </a:r>
                      <a:r>
                        <a:rPr lang="en-US" sz="2300"/>
                        <a:t> </a:t>
                      </a:r>
                      <a:r>
                        <a:rPr lang="vi-VN" sz="2300"/>
                        <a:t>Sử dụng nguyên liệu môi trường là nucleotide loại A, U, G, C.</a:t>
                      </a:r>
                    </a:p>
                    <a:p>
                      <a:pPr>
                        <a:lnSpc>
                          <a:spcPct val="130000"/>
                        </a:lnSpc>
                      </a:pPr>
                      <a:r>
                        <a:rPr lang="vi-VN" sz="2300"/>
                        <a:t>–</a:t>
                      </a:r>
                      <a:r>
                        <a:rPr lang="en-US" sz="2300"/>
                        <a:t> </a:t>
                      </a:r>
                      <a:r>
                        <a:rPr lang="vi-VN" sz="2300"/>
                        <a:t>Sản phẩm là 1 RNA mạch đơn</a:t>
                      </a:r>
                    </a:p>
                  </a:txBody>
                  <a:tcPr/>
                </a:tc>
                <a:extLst>
                  <a:ext uri="{0D108BD9-81ED-4DB2-BD59-A6C34878D82A}">
                    <a16:rowId xmlns:a16="http://schemas.microsoft.com/office/drawing/2014/main" xmlns="" val="910242698"/>
                  </a:ext>
                </a:extLst>
              </a:tr>
            </a:tbl>
          </a:graphicData>
        </a:graphic>
      </p:graphicFrame>
    </p:spTree>
    <p:extLst>
      <p:ext uri="{BB962C8B-B14F-4D97-AF65-F5344CB8AC3E}">
        <p14:creationId xmlns:p14="http://schemas.microsoft.com/office/powerpoint/2010/main" val="794592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lassroom Board Stock Photos, Images and Backgrounds for Free Download">
            <a:extLst>
              <a:ext uri="{FF2B5EF4-FFF2-40B4-BE49-F238E27FC236}">
                <a16:creationId xmlns:a16="http://schemas.microsoft.com/office/drawing/2014/main" xmlns="" id="{B7924831-CCEC-06EE-A7EA-DA17AF1208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000" r="-1" b="-1"/>
          <a:stretch/>
        </p:blipFill>
        <p:spPr bwMode="auto">
          <a:xfrm>
            <a:off x="20" y="10"/>
            <a:ext cx="12191980" cy="6857990"/>
          </a:xfrm>
          <a:prstGeom prst="rect">
            <a:avLst/>
          </a:prstGeom>
          <a:solidFill>
            <a:srgbClr val="FFFFFF"/>
          </a:solidFill>
        </p:spPr>
      </p:pic>
      <p:sp>
        <p:nvSpPr>
          <p:cNvPr id="9" name="TextBox 8">
            <a:extLst>
              <a:ext uri="{FF2B5EF4-FFF2-40B4-BE49-F238E27FC236}">
                <a16:creationId xmlns:a16="http://schemas.microsoft.com/office/drawing/2014/main" xmlns="" id="{D53E67F8-6CCB-F2BB-6417-19680F007CC1}"/>
              </a:ext>
            </a:extLst>
          </p:cNvPr>
          <p:cNvSpPr txBox="1"/>
          <p:nvPr/>
        </p:nvSpPr>
        <p:spPr>
          <a:xfrm>
            <a:off x="2224057" y="1551530"/>
            <a:ext cx="6247416" cy="1722779"/>
          </a:xfrm>
          <a:prstGeom prst="rect">
            <a:avLst/>
          </a:prstGeom>
          <a:noFill/>
        </p:spPr>
        <p:txBody>
          <a:bodyPr wrap="square" rtlCol="0">
            <a:spAutoFit/>
          </a:bodyPr>
          <a:lstStyle/>
          <a:p>
            <a:pPr algn="ctr">
              <a:lnSpc>
                <a:spcPct val="130000"/>
              </a:lnSpc>
            </a:pPr>
            <a:r>
              <a:rPr lang="en-US" sz="3600" b="1">
                <a:solidFill>
                  <a:schemeClr val="bg1"/>
                </a:solidFill>
              </a:rPr>
              <a:t>CÂU HỎI ÔN TẬP</a:t>
            </a:r>
          </a:p>
          <a:p>
            <a:pPr algn="ctr">
              <a:lnSpc>
                <a:spcPct val="130000"/>
              </a:lnSpc>
            </a:pPr>
            <a:r>
              <a:rPr lang="en-US" sz="2400" b="1" i="1">
                <a:solidFill>
                  <a:schemeClr val="bg1"/>
                </a:solidFill>
              </a:rPr>
              <a:t>Học sinh chọn một trong các phương án A, B, C hoặc D</a:t>
            </a:r>
          </a:p>
        </p:txBody>
      </p:sp>
    </p:spTree>
    <p:extLst>
      <p:ext uri="{BB962C8B-B14F-4D97-AF65-F5344CB8AC3E}">
        <p14:creationId xmlns:p14="http://schemas.microsoft.com/office/powerpoint/2010/main" val="32881061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0" name="Picture 2" descr="UA classroom background (bnha) by pirateroger on DeviantArt">
            <a:extLst>
              <a:ext uri="{FF2B5EF4-FFF2-40B4-BE49-F238E27FC236}">
                <a16:creationId xmlns:a16="http://schemas.microsoft.com/office/drawing/2014/main" xmlns="" id="{89DB658C-E8ED-75AA-2DD4-C1E6160B60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5C7A9DFA-05A2-E5DD-75C6-0DCB92E4F929}"/>
              </a:ext>
            </a:extLst>
          </p:cNvPr>
          <p:cNvSpPr txBox="1"/>
          <p:nvPr/>
        </p:nvSpPr>
        <p:spPr>
          <a:xfrm>
            <a:off x="464575" y="368549"/>
            <a:ext cx="10915280" cy="4363502"/>
          </a:xfrm>
          <a:prstGeom prst="rect">
            <a:avLst/>
          </a:prstGeom>
          <a:noFill/>
        </p:spPr>
        <p:txBody>
          <a:bodyPr wrap="square">
            <a:spAutoFit/>
          </a:bodyPr>
          <a:lstStyle/>
          <a:p>
            <a:pPr algn="just">
              <a:lnSpc>
                <a:spcPct val="130000"/>
              </a:lnSpc>
            </a:pPr>
            <a:r>
              <a:rPr lang="vi-VN" sz="2400" b="1">
                <a:solidFill>
                  <a:srgbClr val="FFFF00"/>
                </a:solidFill>
              </a:rPr>
              <a:t>Câu 1: </a:t>
            </a:r>
            <a:r>
              <a:rPr lang="vi-VN" sz="2400">
                <a:solidFill>
                  <a:schemeClr val="bg1"/>
                </a:solidFill>
              </a:rPr>
              <a:t>Nếu không xảy ra sai sót, kết thúc quá trình tái bản, từ 1 DNA thường tạo ra bao nhiêu DNA mới?</a:t>
            </a:r>
          </a:p>
          <a:p>
            <a:pPr lvl="1" algn="just">
              <a:lnSpc>
                <a:spcPct val="130000"/>
              </a:lnSpc>
            </a:pPr>
            <a:r>
              <a:rPr lang="vi-VN" sz="2400" b="1">
                <a:solidFill>
                  <a:schemeClr val="bg1"/>
                </a:solidFill>
              </a:rPr>
              <a:t>A. </a:t>
            </a:r>
            <a:r>
              <a:rPr lang="vi-VN" sz="2400">
                <a:solidFill>
                  <a:schemeClr val="bg1"/>
                </a:solidFill>
              </a:rPr>
              <a:t>2.             </a:t>
            </a:r>
            <a:r>
              <a:rPr lang="en-US" sz="2400">
                <a:solidFill>
                  <a:schemeClr val="bg1"/>
                </a:solidFill>
              </a:rPr>
              <a:t>	</a:t>
            </a:r>
            <a:r>
              <a:rPr lang="vi-VN" sz="2400" b="1">
                <a:solidFill>
                  <a:schemeClr val="bg1"/>
                </a:solidFill>
              </a:rPr>
              <a:t>B. </a:t>
            </a:r>
            <a:r>
              <a:rPr lang="vi-VN" sz="2400">
                <a:solidFill>
                  <a:schemeClr val="bg1"/>
                </a:solidFill>
              </a:rPr>
              <a:t>3.   </a:t>
            </a:r>
            <a:r>
              <a:rPr lang="en-US" sz="2400">
                <a:solidFill>
                  <a:schemeClr val="bg1"/>
                </a:solidFill>
              </a:rPr>
              <a:t>			</a:t>
            </a:r>
            <a:r>
              <a:rPr lang="vi-VN" sz="2400" b="1">
                <a:solidFill>
                  <a:schemeClr val="bg1"/>
                </a:solidFill>
              </a:rPr>
              <a:t>C. </a:t>
            </a:r>
            <a:r>
              <a:rPr lang="vi-VN" sz="2400">
                <a:solidFill>
                  <a:schemeClr val="bg1"/>
                </a:solidFill>
              </a:rPr>
              <a:t>4.   </a:t>
            </a:r>
            <a:r>
              <a:rPr lang="en-US" sz="2400">
                <a:solidFill>
                  <a:schemeClr val="bg1"/>
                </a:solidFill>
              </a:rPr>
              <a:t>			</a:t>
            </a:r>
            <a:r>
              <a:rPr lang="vi-VN" sz="2400" b="1">
                <a:solidFill>
                  <a:schemeClr val="bg1"/>
                </a:solidFill>
              </a:rPr>
              <a:t>D. </a:t>
            </a:r>
            <a:r>
              <a:rPr lang="vi-VN" sz="2400">
                <a:solidFill>
                  <a:schemeClr val="bg1"/>
                </a:solidFill>
              </a:rPr>
              <a:t>5.</a:t>
            </a:r>
            <a:endParaRPr lang="en-US" sz="2400">
              <a:solidFill>
                <a:schemeClr val="bg1"/>
              </a:solidFill>
            </a:endParaRPr>
          </a:p>
          <a:p>
            <a:pPr algn="just">
              <a:lnSpc>
                <a:spcPct val="130000"/>
              </a:lnSpc>
            </a:pPr>
            <a:endParaRPr lang="en-US" sz="2400">
              <a:solidFill>
                <a:schemeClr val="bg1"/>
              </a:solidFill>
            </a:endParaRPr>
          </a:p>
          <a:p>
            <a:pPr algn="just">
              <a:lnSpc>
                <a:spcPct val="130000"/>
              </a:lnSpc>
            </a:pPr>
            <a:r>
              <a:rPr lang="vi-VN" sz="2400" b="1">
                <a:solidFill>
                  <a:srgbClr val="FFFF00"/>
                </a:solidFill>
              </a:rPr>
              <a:t>Câu 2: </a:t>
            </a:r>
            <a:r>
              <a:rPr lang="vi-VN" sz="2400">
                <a:solidFill>
                  <a:schemeClr val="bg1"/>
                </a:solidFill>
              </a:rPr>
              <a:t>Kết quả của quá trình tái bản DNA là</a:t>
            </a:r>
          </a:p>
          <a:p>
            <a:pPr lvl="1" algn="just">
              <a:lnSpc>
                <a:spcPct val="130000"/>
              </a:lnSpc>
            </a:pPr>
            <a:r>
              <a:rPr lang="vi-VN" sz="2400" b="1">
                <a:solidFill>
                  <a:schemeClr val="bg1"/>
                </a:solidFill>
              </a:rPr>
              <a:t>A. </a:t>
            </a:r>
            <a:r>
              <a:rPr lang="vi-VN" sz="2400">
                <a:solidFill>
                  <a:schemeClr val="bg1"/>
                </a:solidFill>
              </a:rPr>
              <a:t>phân tử DNA con được đổi mới so với DNA mẹ.            </a:t>
            </a:r>
          </a:p>
          <a:p>
            <a:pPr lvl="1" algn="just">
              <a:lnSpc>
                <a:spcPct val="130000"/>
              </a:lnSpc>
            </a:pPr>
            <a:r>
              <a:rPr lang="vi-VN" sz="2400" b="1">
                <a:solidFill>
                  <a:schemeClr val="bg1"/>
                </a:solidFill>
              </a:rPr>
              <a:t>B. </a:t>
            </a:r>
            <a:r>
              <a:rPr lang="vi-VN" sz="2400">
                <a:solidFill>
                  <a:schemeClr val="bg1"/>
                </a:solidFill>
              </a:rPr>
              <a:t>phân tử DNA con giống hệt DNA mẹ.</a:t>
            </a:r>
          </a:p>
          <a:p>
            <a:pPr lvl="1" algn="just">
              <a:lnSpc>
                <a:spcPct val="130000"/>
              </a:lnSpc>
            </a:pPr>
            <a:r>
              <a:rPr lang="vi-VN" sz="2400" b="1">
                <a:solidFill>
                  <a:schemeClr val="bg1"/>
                </a:solidFill>
              </a:rPr>
              <a:t>C. </a:t>
            </a:r>
            <a:r>
              <a:rPr lang="vi-VN" sz="2400">
                <a:solidFill>
                  <a:schemeClr val="bg1"/>
                </a:solidFill>
              </a:rPr>
              <a:t>phân tử DNA con dài hơn DNA mẹ.</a:t>
            </a:r>
          </a:p>
          <a:p>
            <a:pPr lvl="1" algn="just">
              <a:lnSpc>
                <a:spcPct val="130000"/>
              </a:lnSpc>
            </a:pPr>
            <a:r>
              <a:rPr lang="vi-VN" sz="2400" b="1">
                <a:solidFill>
                  <a:schemeClr val="bg1"/>
                </a:solidFill>
              </a:rPr>
              <a:t>D. </a:t>
            </a:r>
            <a:r>
              <a:rPr lang="vi-VN" sz="2400">
                <a:solidFill>
                  <a:schemeClr val="bg1"/>
                </a:solidFill>
              </a:rPr>
              <a:t>phân tử DNA con ngắn hơn DNA mẹ.</a:t>
            </a:r>
            <a:endParaRPr lang="en-US" sz="2400">
              <a:solidFill>
                <a:schemeClr val="bg1"/>
              </a:solidFill>
            </a:endParaRPr>
          </a:p>
        </p:txBody>
      </p:sp>
      <p:sp>
        <p:nvSpPr>
          <p:cNvPr id="5" name="Rectangle 4">
            <a:extLst>
              <a:ext uri="{FF2B5EF4-FFF2-40B4-BE49-F238E27FC236}">
                <a16:creationId xmlns:a16="http://schemas.microsoft.com/office/drawing/2014/main" xmlns="" id="{8F9C3B64-0007-5FBB-DC1F-2E2F63E2A47B}"/>
              </a:ext>
            </a:extLst>
          </p:cNvPr>
          <p:cNvSpPr/>
          <p:nvPr/>
        </p:nvSpPr>
        <p:spPr>
          <a:xfrm>
            <a:off x="873105" y="1392248"/>
            <a:ext cx="914400" cy="48964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ABE78C49-A9A3-8F5E-617C-846B4386E622}"/>
              </a:ext>
            </a:extLst>
          </p:cNvPr>
          <p:cNvSpPr/>
          <p:nvPr/>
        </p:nvSpPr>
        <p:spPr>
          <a:xfrm>
            <a:off x="873105" y="3268243"/>
            <a:ext cx="5775468" cy="48964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418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0" name="Picture 2" descr="UA classroom background (bnha) by pirateroger on DeviantArt">
            <a:extLst>
              <a:ext uri="{FF2B5EF4-FFF2-40B4-BE49-F238E27FC236}">
                <a16:creationId xmlns:a16="http://schemas.microsoft.com/office/drawing/2014/main" xmlns="" id="{89DB658C-E8ED-75AA-2DD4-C1E6160B60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B68FC773-6FAA-096F-28F8-12DF34BEA288}"/>
              </a:ext>
            </a:extLst>
          </p:cNvPr>
          <p:cNvSpPr txBox="1"/>
          <p:nvPr/>
        </p:nvSpPr>
        <p:spPr>
          <a:xfrm>
            <a:off x="328888" y="498335"/>
            <a:ext cx="11434425" cy="4363502"/>
          </a:xfrm>
          <a:prstGeom prst="rect">
            <a:avLst/>
          </a:prstGeom>
          <a:noFill/>
        </p:spPr>
        <p:txBody>
          <a:bodyPr wrap="square">
            <a:spAutoFit/>
          </a:bodyPr>
          <a:lstStyle/>
          <a:p>
            <a:pPr algn="just">
              <a:lnSpc>
                <a:spcPct val="130000"/>
              </a:lnSpc>
            </a:pPr>
            <a:r>
              <a:rPr lang="vi-VN" sz="2400" b="1">
                <a:solidFill>
                  <a:srgbClr val="FFFF00"/>
                </a:solidFill>
              </a:rPr>
              <a:t>Câu 3: </a:t>
            </a:r>
            <a:r>
              <a:rPr lang="vi-VN" sz="2400">
                <a:solidFill>
                  <a:schemeClr val="bg1"/>
                </a:solidFill>
              </a:rPr>
              <a:t>Phiên mã là quá trình tổng hợp</a:t>
            </a:r>
          </a:p>
          <a:p>
            <a:pPr lvl="1" algn="just">
              <a:lnSpc>
                <a:spcPct val="130000"/>
              </a:lnSpc>
            </a:pPr>
            <a:r>
              <a:rPr lang="vi-VN" sz="2400" b="1">
                <a:solidFill>
                  <a:schemeClr val="bg1"/>
                </a:solidFill>
              </a:rPr>
              <a:t>A. </a:t>
            </a:r>
            <a:r>
              <a:rPr lang="vi-VN" sz="2400">
                <a:solidFill>
                  <a:schemeClr val="bg1"/>
                </a:solidFill>
              </a:rPr>
              <a:t>DNA.</a:t>
            </a:r>
            <a:r>
              <a:rPr lang="en-US" sz="2400">
                <a:solidFill>
                  <a:schemeClr val="bg1"/>
                </a:solidFill>
              </a:rPr>
              <a:t>		</a:t>
            </a:r>
            <a:r>
              <a:rPr lang="vi-VN" sz="2400" b="1">
                <a:solidFill>
                  <a:schemeClr val="bg1"/>
                </a:solidFill>
              </a:rPr>
              <a:t>B. </a:t>
            </a:r>
            <a:r>
              <a:rPr lang="vi-VN" sz="2400">
                <a:solidFill>
                  <a:schemeClr val="bg1"/>
                </a:solidFill>
              </a:rPr>
              <a:t>RNA.</a:t>
            </a:r>
            <a:r>
              <a:rPr lang="en-US" sz="2400">
                <a:solidFill>
                  <a:schemeClr val="bg1"/>
                </a:solidFill>
              </a:rPr>
              <a:t>		</a:t>
            </a:r>
            <a:r>
              <a:rPr lang="vi-VN" sz="2400" b="1">
                <a:solidFill>
                  <a:schemeClr val="bg1"/>
                </a:solidFill>
              </a:rPr>
              <a:t>C. </a:t>
            </a:r>
            <a:r>
              <a:rPr lang="vi-VN" sz="2400">
                <a:solidFill>
                  <a:schemeClr val="bg1"/>
                </a:solidFill>
              </a:rPr>
              <a:t>Protein.</a:t>
            </a:r>
            <a:r>
              <a:rPr lang="en-US" sz="2400">
                <a:solidFill>
                  <a:schemeClr val="bg1"/>
                </a:solidFill>
              </a:rPr>
              <a:t>		</a:t>
            </a:r>
            <a:r>
              <a:rPr lang="vi-VN" sz="2400" b="1">
                <a:solidFill>
                  <a:schemeClr val="bg1"/>
                </a:solidFill>
              </a:rPr>
              <a:t>D. </a:t>
            </a:r>
            <a:r>
              <a:rPr lang="vi-VN" sz="2400">
                <a:solidFill>
                  <a:schemeClr val="bg1"/>
                </a:solidFill>
              </a:rPr>
              <a:t>tRNA.</a:t>
            </a:r>
          </a:p>
          <a:p>
            <a:pPr algn="just">
              <a:lnSpc>
                <a:spcPct val="130000"/>
              </a:lnSpc>
            </a:pPr>
            <a:endParaRPr lang="en-US" sz="2400">
              <a:solidFill>
                <a:schemeClr val="bg1"/>
              </a:solidFill>
            </a:endParaRPr>
          </a:p>
          <a:p>
            <a:pPr algn="just">
              <a:lnSpc>
                <a:spcPct val="130000"/>
              </a:lnSpc>
            </a:pPr>
            <a:r>
              <a:rPr lang="vi-VN" sz="2400" b="1">
                <a:solidFill>
                  <a:srgbClr val="FFFF00"/>
                </a:solidFill>
              </a:rPr>
              <a:t>Câu 4: </a:t>
            </a:r>
            <a:r>
              <a:rPr lang="vi-VN" sz="2400">
                <a:solidFill>
                  <a:schemeClr val="bg1"/>
                </a:solidFill>
              </a:rPr>
              <a:t>Các mạch đơn mới được tổng hợp trong quá trình tái bản của phân tử DNA hình thành</a:t>
            </a:r>
          </a:p>
          <a:p>
            <a:pPr lvl="1" algn="just">
              <a:lnSpc>
                <a:spcPct val="130000"/>
              </a:lnSpc>
            </a:pPr>
            <a:r>
              <a:rPr lang="vi-VN" sz="2400" b="1">
                <a:solidFill>
                  <a:schemeClr val="bg1"/>
                </a:solidFill>
              </a:rPr>
              <a:t>A. </a:t>
            </a:r>
            <a:r>
              <a:rPr lang="vi-VN" sz="2400">
                <a:solidFill>
                  <a:schemeClr val="bg1"/>
                </a:solidFill>
              </a:rPr>
              <a:t>cùng chiều tháo xoắn của DNA.</a:t>
            </a:r>
            <a:r>
              <a:rPr lang="en-US" sz="2400">
                <a:solidFill>
                  <a:schemeClr val="bg1"/>
                </a:solidFill>
              </a:rPr>
              <a:t>	</a:t>
            </a:r>
          </a:p>
          <a:p>
            <a:pPr lvl="1" algn="just">
              <a:lnSpc>
                <a:spcPct val="130000"/>
              </a:lnSpc>
            </a:pPr>
            <a:r>
              <a:rPr lang="vi-VN" sz="2400" b="1">
                <a:solidFill>
                  <a:schemeClr val="bg1"/>
                </a:solidFill>
              </a:rPr>
              <a:t>B. </a:t>
            </a:r>
            <a:r>
              <a:rPr lang="vi-VN" sz="2400">
                <a:solidFill>
                  <a:schemeClr val="bg1"/>
                </a:solidFill>
              </a:rPr>
              <a:t>cùng chiều với mạch khuôn.</a:t>
            </a:r>
          </a:p>
          <a:p>
            <a:pPr lvl="1" algn="just">
              <a:lnSpc>
                <a:spcPct val="130000"/>
              </a:lnSpc>
            </a:pPr>
            <a:r>
              <a:rPr lang="vi-VN" sz="2400" b="1">
                <a:solidFill>
                  <a:schemeClr val="bg1"/>
                </a:solidFill>
              </a:rPr>
              <a:t>C. </a:t>
            </a:r>
            <a:r>
              <a:rPr lang="vi-VN" sz="2400">
                <a:solidFill>
                  <a:schemeClr val="bg1"/>
                </a:solidFill>
              </a:rPr>
              <a:t>theo chiều 3’ đến 5’.</a:t>
            </a:r>
            <a:r>
              <a:rPr lang="en-US" sz="2400">
                <a:solidFill>
                  <a:schemeClr val="bg1"/>
                </a:solidFill>
              </a:rPr>
              <a:t>			</a:t>
            </a:r>
          </a:p>
          <a:p>
            <a:pPr lvl="1" algn="just">
              <a:lnSpc>
                <a:spcPct val="130000"/>
              </a:lnSpc>
            </a:pPr>
            <a:r>
              <a:rPr lang="vi-VN" sz="2400" b="1">
                <a:solidFill>
                  <a:schemeClr val="bg1"/>
                </a:solidFill>
              </a:rPr>
              <a:t>D. </a:t>
            </a:r>
            <a:r>
              <a:rPr lang="vi-VN" sz="2400">
                <a:solidFill>
                  <a:schemeClr val="bg1"/>
                </a:solidFill>
              </a:rPr>
              <a:t>theo chiều 5’ đến 3’.</a:t>
            </a:r>
            <a:endParaRPr lang="en-US" sz="2400">
              <a:solidFill>
                <a:schemeClr val="bg1"/>
              </a:solidFill>
            </a:endParaRPr>
          </a:p>
        </p:txBody>
      </p:sp>
      <p:sp>
        <p:nvSpPr>
          <p:cNvPr id="7" name="Rectangle 6">
            <a:extLst>
              <a:ext uri="{FF2B5EF4-FFF2-40B4-BE49-F238E27FC236}">
                <a16:creationId xmlns:a16="http://schemas.microsoft.com/office/drawing/2014/main" xmlns="" id="{0EACD424-9546-1296-507A-8744A5435A2F}"/>
              </a:ext>
            </a:extLst>
          </p:cNvPr>
          <p:cNvSpPr/>
          <p:nvPr/>
        </p:nvSpPr>
        <p:spPr>
          <a:xfrm>
            <a:off x="2855288" y="1044186"/>
            <a:ext cx="1628222" cy="48964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0986E3FC-AA53-F953-25FB-0037F49907B1}"/>
              </a:ext>
            </a:extLst>
          </p:cNvPr>
          <p:cNvSpPr/>
          <p:nvPr/>
        </p:nvSpPr>
        <p:spPr>
          <a:xfrm>
            <a:off x="702024" y="4372191"/>
            <a:ext cx="3392128" cy="48964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6298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0" name="Picture 2" descr="UA classroom background (bnha) by pirateroger on DeviantArt">
            <a:extLst>
              <a:ext uri="{FF2B5EF4-FFF2-40B4-BE49-F238E27FC236}">
                <a16:creationId xmlns:a16="http://schemas.microsoft.com/office/drawing/2014/main" xmlns="" id="{89DB658C-E8ED-75AA-2DD4-C1E6160B60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8E0708C7-E292-3C24-6F12-F174927A2F0A}"/>
              </a:ext>
            </a:extLst>
          </p:cNvPr>
          <p:cNvSpPr txBox="1"/>
          <p:nvPr/>
        </p:nvSpPr>
        <p:spPr>
          <a:xfrm>
            <a:off x="322990" y="412929"/>
            <a:ext cx="11487518" cy="4363502"/>
          </a:xfrm>
          <a:prstGeom prst="rect">
            <a:avLst/>
          </a:prstGeom>
          <a:noFill/>
        </p:spPr>
        <p:txBody>
          <a:bodyPr wrap="square">
            <a:spAutoFit/>
          </a:bodyPr>
          <a:lstStyle/>
          <a:p>
            <a:pPr algn="just">
              <a:lnSpc>
                <a:spcPct val="130000"/>
              </a:lnSpc>
            </a:pPr>
            <a:r>
              <a:rPr lang="vi-VN" sz="2400" b="1">
                <a:solidFill>
                  <a:srgbClr val="FFFF00"/>
                </a:solidFill>
              </a:rPr>
              <a:t>Câu </a:t>
            </a:r>
            <a:r>
              <a:rPr lang="en-US" sz="2400" b="1">
                <a:solidFill>
                  <a:srgbClr val="FFFF00"/>
                </a:solidFill>
              </a:rPr>
              <a:t>5</a:t>
            </a:r>
            <a:r>
              <a:rPr lang="vi-VN" sz="2400" b="1">
                <a:solidFill>
                  <a:srgbClr val="FFFF00"/>
                </a:solidFill>
              </a:rPr>
              <a:t>: </a:t>
            </a:r>
            <a:r>
              <a:rPr lang="vi-VN" sz="2400">
                <a:solidFill>
                  <a:schemeClr val="bg1"/>
                </a:solidFill>
              </a:rPr>
              <a:t>Quá trình tái bản DNA không có thành phần nào sau đây tham gia?</a:t>
            </a:r>
          </a:p>
          <a:p>
            <a:pPr lvl="1" algn="just">
              <a:lnSpc>
                <a:spcPct val="130000"/>
              </a:lnSpc>
            </a:pPr>
            <a:r>
              <a:rPr lang="vi-VN" sz="2400" b="1">
                <a:solidFill>
                  <a:schemeClr val="bg1"/>
                </a:solidFill>
              </a:rPr>
              <a:t>A. </a:t>
            </a:r>
            <a:r>
              <a:rPr lang="vi-VN" sz="2400">
                <a:solidFill>
                  <a:schemeClr val="bg1"/>
                </a:solidFill>
              </a:rPr>
              <a:t>Các nucleotide tự do.</a:t>
            </a:r>
            <a:r>
              <a:rPr lang="en-US" sz="2400">
                <a:solidFill>
                  <a:schemeClr val="bg1"/>
                </a:solidFill>
              </a:rPr>
              <a:t>		</a:t>
            </a:r>
            <a:r>
              <a:rPr lang="vi-VN" sz="2400" b="1">
                <a:solidFill>
                  <a:schemeClr val="bg1"/>
                </a:solidFill>
              </a:rPr>
              <a:t>B. </a:t>
            </a:r>
            <a:r>
              <a:rPr lang="vi-VN" sz="2400">
                <a:solidFill>
                  <a:schemeClr val="bg1"/>
                </a:solidFill>
              </a:rPr>
              <a:t>Enzyme ligase.</a:t>
            </a:r>
          </a:p>
          <a:p>
            <a:pPr lvl="1" algn="just">
              <a:lnSpc>
                <a:spcPct val="130000"/>
              </a:lnSpc>
            </a:pPr>
            <a:r>
              <a:rPr lang="vi-VN" sz="2400" b="1">
                <a:solidFill>
                  <a:schemeClr val="bg1"/>
                </a:solidFill>
              </a:rPr>
              <a:t>C. </a:t>
            </a:r>
            <a:r>
              <a:rPr lang="vi-VN" sz="2400">
                <a:solidFill>
                  <a:schemeClr val="bg1"/>
                </a:solidFill>
              </a:rPr>
              <a:t>Amino acid.</a:t>
            </a:r>
            <a:r>
              <a:rPr lang="en-US" sz="2400">
                <a:solidFill>
                  <a:schemeClr val="bg1"/>
                </a:solidFill>
              </a:rPr>
              <a:t>				</a:t>
            </a:r>
            <a:r>
              <a:rPr lang="vi-VN" sz="2400" b="1">
                <a:solidFill>
                  <a:schemeClr val="bg1"/>
                </a:solidFill>
              </a:rPr>
              <a:t>D. </a:t>
            </a:r>
            <a:r>
              <a:rPr lang="vi-VN" sz="2400">
                <a:solidFill>
                  <a:schemeClr val="bg1"/>
                </a:solidFill>
              </a:rPr>
              <a:t>DNA polymerase.</a:t>
            </a:r>
          </a:p>
          <a:p>
            <a:pPr algn="just">
              <a:lnSpc>
                <a:spcPct val="130000"/>
              </a:lnSpc>
            </a:pPr>
            <a:endParaRPr lang="en-US" sz="2400" b="1">
              <a:solidFill>
                <a:srgbClr val="FFFF00"/>
              </a:solidFill>
            </a:endParaRPr>
          </a:p>
          <a:p>
            <a:pPr algn="just">
              <a:lnSpc>
                <a:spcPct val="130000"/>
              </a:lnSpc>
            </a:pPr>
            <a:r>
              <a:rPr lang="vi-VN" sz="2400" b="1">
                <a:solidFill>
                  <a:srgbClr val="FFFF00"/>
                </a:solidFill>
              </a:rPr>
              <a:t>Câu </a:t>
            </a:r>
            <a:r>
              <a:rPr lang="en-US" sz="2400" b="1">
                <a:solidFill>
                  <a:srgbClr val="FFFF00"/>
                </a:solidFill>
              </a:rPr>
              <a:t>6</a:t>
            </a:r>
            <a:r>
              <a:rPr lang="vi-VN" sz="2400" b="1">
                <a:solidFill>
                  <a:srgbClr val="FFFF00"/>
                </a:solidFill>
              </a:rPr>
              <a:t>: </a:t>
            </a:r>
            <a:r>
              <a:rPr lang="vi-VN" sz="2400">
                <a:solidFill>
                  <a:schemeClr val="bg1"/>
                </a:solidFill>
              </a:rPr>
              <a:t>Trong quá trình tái bản DNA, quá trình nào sau đây </a:t>
            </a:r>
            <a:r>
              <a:rPr lang="vi-VN" sz="2400" b="1">
                <a:solidFill>
                  <a:srgbClr val="FFFF00"/>
                </a:solidFill>
              </a:rPr>
              <a:t>không</a:t>
            </a:r>
            <a:r>
              <a:rPr lang="vi-VN" sz="2400">
                <a:solidFill>
                  <a:schemeClr val="bg1"/>
                </a:solidFill>
              </a:rPr>
              <a:t> xảy ra?</a:t>
            </a:r>
          </a:p>
          <a:p>
            <a:pPr lvl="1" algn="just">
              <a:lnSpc>
                <a:spcPct val="130000"/>
              </a:lnSpc>
            </a:pPr>
            <a:r>
              <a:rPr lang="vi-VN" sz="2400" b="1">
                <a:solidFill>
                  <a:schemeClr val="bg1"/>
                </a:solidFill>
              </a:rPr>
              <a:t>A. </a:t>
            </a:r>
            <a:r>
              <a:rPr lang="vi-VN" sz="2400">
                <a:solidFill>
                  <a:schemeClr val="bg1"/>
                </a:solidFill>
              </a:rPr>
              <a:t>A của môi trường liên kết với T mạch gốc.</a:t>
            </a:r>
          </a:p>
          <a:p>
            <a:pPr lvl="1" algn="just">
              <a:lnSpc>
                <a:spcPct val="130000"/>
              </a:lnSpc>
            </a:pPr>
            <a:r>
              <a:rPr lang="vi-VN" sz="2400" b="1">
                <a:solidFill>
                  <a:schemeClr val="bg1"/>
                </a:solidFill>
              </a:rPr>
              <a:t>B. </a:t>
            </a:r>
            <a:r>
              <a:rPr lang="vi-VN" sz="2400">
                <a:solidFill>
                  <a:schemeClr val="bg1"/>
                </a:solidFill>
              </a:rPr>
              <a:t>T của môi trường liên kết với A mạch gốc.</a:t>
            </a:r>
          </a:p>
          <a:p>
            <a:pPr lvl="1" algn="just">
              <a:lnSpc>
                <a:spcPct val="130000"/>
              </a:lnSpc>
            </a:pPr>
            <a:r>
              <a:rPr lang="vi-VN" sz="2400" b="1">
                <a:solidFill>
                  <a:schemeClr val="bg1"/>
                </a:solidFill>
              </a:rPr>
              <a:t>C. </a:t>
            </a:r>
            <a:r>
              <a:rPr lang="vi-VN" sz="2400">
                <a:solidFill>
                  <a:schemeClr val="bg1"/>
                </a:solidFill>
              </a:rPr>
              <a:t>U của môi trường liên kết với A mạch gốc.</a:t>
            </a:r>
          </a:p>
          <a:p>
            <a:pPr lvl="1" algn="just">
              <a:lnSpc>
                <a:spcPct val="130000"/>
              </a:lnSpc>
            </a:pPr>
            <a:r>
              <a:rPr lang="vi-VN" sz="2400" b="1">
                <a:solidFill>
                  <a:schemeClr val="bg1"/>
                </a:solidFill>
              </a:rPr>
              <a:t>D. </a:t>
            </a:r>
            <a:r>
              <a:rPr lang="vi-VN" sz="2400">
                <a:solidFill>
                  <a:schemeClr val="bg1"/>
                </a:solidFill>
              </a:rPr>
              <a:t>G của môi trường liên kết với C mạch gốc.</a:t>
            </a:r>
            <a:endParaRPr lang="en-US" sz="2400">
              <a:solidFill>
                <a:schemeClr val="bg1"/>
              </a:solidFill>
            </a:endParaRPr>
          </a:p>
        </p:txBody>
      </p:sp>
      <p:sp>
        <p:nvSpPr>
          <p:cNvPr id="4" name="Rectangle 3">
            <a:extLst>
              <a:ext uri="{FF2B5EF4-FFF2-40B4-BE49-F238E27FC236}">
                <a16:creationId xmlns:a16="http://schemas.microsoft.com/office/drawing/2014/main" xmlns="" id="{3DDB6260-5641-423D-5207-984269E54252}"/>
              </a:ext>
            </a:extLst>
          </p:cNvPr>
          <p:cNvSpPr/>
          <p:nvPr/>
        </p:nvSpPr>
        <p:spPr>
          <a:xfrm>
            <a:off x="696124" y="1451241"/>
            <a:ext cx="2430534" cy="48964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6606D9FE-2EB2-A803-CEC7-B6FD89E722EC}"/>
              </a:ext>
            </a:extLst>
          </p:cNvPr>
          <p:cNvSpPr/>
          <p:nvPr/>
        </p:nvSpPr>
        <p:spPr>
          <a:xfrm>
            <a:off x="696124" y="3793285"/>
            <a:ext cx="6542384" cy="48964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9531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0" name="Picture 2" descr="UA classroom background (bnha) by pirateroger on DeviantArt">
            <a:extLst>
              <a:ext uri="{FF2B5EF4-FFF2-40B4-BE49-F238E27FC236}">
                <a16:creationId xmlns:a16="http://schemas.microsoft.com/office/drawing/2014/main" xmlns="" id="{89DB658C-E8ED-75AA-2DD4-C1E6160B60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5A3851BF-7A70-BE7F-DA3B-C59E7B052957}"/>
              </a:ext>
            </a:extLst>
          </p:cNvPr>
          <p:cNvSpPr txBox="1"/>
          <p:nvPr/>
        </p:nvSpPr>
        <p:spPr>
          <a:xfrm>
            <a:off x="547166" y="223338"/>
            <a:ext cx="10461030" cy="2442976"/>
          </a:xfrm>
          <a:prstGeom prst="rect">
            <a:avLst/>
          </a:prstGeom>
          <a:noFill/>
        </p:spPr>
        <p:txBody>
          <a:bodyPr wrap="square">
            <a:spAutoFit/>
          </a:bodyPr>
          <a:lstStyle/>
          <a:p>
            <a:pPr algn="just">
              <a:lnSpc>
                <a:spcPct val="130000"/>
              </a:lnSpc>
            </a:pPr>
            <a:r>
              <a:rPr lang="vi-VN" sz="2400" b="1">
                <a:solidFill>
                  <a:srgbClr val="FFFF00"/>
                </a:solidFill>
              </a:rPr>
              <a:t>Câu </a:t>
            </a:r>
            <a:r>
              <a:rPr lang="en-US" sz="2400" b="1">
                <a:solidFill>
                  <a:srgbClr val="FFFF00"/>
                </a:solidFill>
              </a:rPr>
              <a:t>7</a:t>
            </a:r>
            <a:r>
              <a:rPr lang="vi-VN" sz="2400" b="1">
                <a:solidFill>
                  <a:srgbClr val="FFFF00"/>
                </a:solidFill>
              </a:rPr>
              <a:t>: </a:t>
            </a:r>
            <a:r>
              <a:rPr lang="vi-VN" sz="2400">
                <a:solidFill>
                  <a:schemeClr val="bg1"/>
                </a:solidFill>
              </a:rPr>
              <a:t>Hình ảnh dưới đây minh họa cho quá trình nào?</a:t>
            </a:r>
            <a:endParaRPr lang="en-US" sz="2400" b="1">
              <a:solidFill>
                <a:schemeClr val="bg1"/>
              </a:solidFill>
            </a:endParaRPr>
          </a:p>
          <a:p>
            <a:pPr lvl="1" algn="just">
              <a:lnSpc>
                <a:spcPct val="130000"/>
              </a:lnSpc>
            </a:pPr>
            <a:r>
              <a:rPr lang="vi-VN" sz="2400" b="1">
                <a:solidFill>
                  <a:schemeClr val="bg1"/>
                </a:solidFill>
              </a:rPr>
              <a:t>A. </a:t>
            </a:r>
            <a:r>
              <a:rPr lang="vi-VN" sz="2400">
                <a:solidFill>
                  <a:schemeClr val="bg1"/>
                </a:solidFill>
              </a:rPr>
              <a:t>Tái bản DNA.</a:t>
            </a:r>
          </a:p>
          <a:p>
            <a:pPr lvl="1" algn="just">
              <a:lnSpc>
                <a:spcPct val="130000"/>
              </a:lnSpc>
            </a:pPr>
            <a:r>
              <a:rPr lang="vi-VN" sz="2400" b="1">
                <a:solidFill>
                  <a:schemeClr val="bg1"/>
                </a:solidFill>
              </a:rPr>
              <a:t>B. </a:t>
            </a:r>
            <a:r>
              <a:rPr lang="vi-VN" sz="2400">
                <a:solidFill>
                  <a:schemeClr val="bg1"/>
                </a:solidFill>
              </a:rPr>
              <a:t>Phiên mã.</a:t>
            </a:r>
          </a:p>
          <a:p>
            <a:pPr lvl="1" algn="just">
              <a:lnSpc>
                <a:spcPct val="130000"/>
              </a:lnSpc>
            </a:pPr>
            <a:r>
              <a:rPr lang="vi-VN" sz="2400" b="1">
                <a:solidFill>
                  <a:schemeClr val="bg1"/>
                </a:solidFill>
              </a:rPr>
              <a:t>C. </a:t>
            </a:r>
            <a:r>
              <a:rPr lang="vi-VN" sz="2400">
                <a:solidFill>
                  <a:schemeClr val="bg1"/>
                </a:solidFill>
              </a:rPr>
              <a:t>Dịch mã.</a:t>
            </a:r>
          </a:p>
          <a:p>
            <a:pPr lvl="1" algn="just">
              <a:lnSpc>
                <a:spcPct val="130000"/>
              </a:lnSpc>
            </a:pPr>
            <a:r>
              <a:rPr lang="vi-VN" sz="2400" b="1">
                <a:solidFill>
                  <a:schemeClr val="bg1"/>
                </a:solidFill>
              </a:rPr>
              <a:t>D. </a:t>
            </a:r>
            <a:r>
              <a:rPr lang="vi-VN" sz="2400">
                <a:solidFill>
                  <a:schemeClr val="bg1"/>
                </a:solidFill>
              </a:rPr>
              <a:t>Tổng hợp protein.</a:t>
            </a:r>
            <a:endParaRPr lang="en-US" sz="2400">
              <a:solidFill>
                <a:schemeClr val="bg1"/>
              </a:solidFill>
            </a:endParaRPr>
          </a:p>
        </p:txBody>
      </p:sp>
      <p:pic>
        <p:nvPicPr>
          <p:cNvPr id="6" name="Picture 5" descr="A diagram of dna sequence&#10;&#10;Description automatically generated">
            <a:extLst>
              <a:ext uri="{FF2B5EF4-FFF2-40B4-BE49-F238E27FC236}">
                <a16:creationId xmlns:a16="http://schemas.microsoft.com/office/drawing/2014/main" xmlns="" id="{2F350F7D-C7BF-4CB5-00D1-FF549333C7F9}"/>
              </a:ext>
            </a:extLst>
          </p:cNvPr>
          <p:cNvPicPr>
            <a:picLocks noChangeAspect="1"/>
          </p:cNvPicPr>
          <p:nvPr/>
        </p:nvPicPr>
        <p:blipFill rotWithShape="1">
          <a:blip r:embed="rId4"/>
          <a:srcRect t="20990" b="11226"/>
          <a:stretch/>
        </p:blipFill>
        <p:spPr>
          <a:xfrm>
            <a:off x="4653405" y="915728"/>
            <a:ext cx="7229862" cy="3700073"/>
          </a:xfrm>
          <a:prstGeom prst="rect">
            <a:avLst/>
          </a:prstGeom>
        </p:spPr>
      </p:pic>
      <p:sp>
        <p:nvSpPr>
          <p:cNvPr id="7" name="Rectangle 6">
            <a:extLst>
              <a:ext uri="{FF2B5EF4-FFF2-40B4-BE49-F238E27FC236}">
                <a16:creationId xmlns:a16="http://schemas.microsoft.com/office/drawing/2014/main" xmlns="" id="{AB82D6B2-C7F8-F210-22DE-EE16F2697FC0}"/>
              </a:ext>
            </a:extLst>
          </p:cNvPr>
          <p:cNvSpPr/>
          <p:nvPr/>
        </p:nvSpPr>
        <p:spPr>
          <a:xfrm>
            <a:off x="831809" y="1206418"/>
            <a:ext cx="2206359" cy="48964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4999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0" name="Picture 2" descr="UA classroom background (bnha) by pirateroger on DeviantArt">
            <a:extLst>
              <a:ext uri="{FF2B5EF4-FFF2-40B4-BE49-F238E27FC236}">
                <a16:creationId xmlns:a16="http://schemas.microsoft.com/office/drawing/2014/main" xmlns="" id="{89DB658C-E8ED-75AA-2DD4-C1E6160B60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78478016-C342-271A-37C8-4ECE9243F3B1}"/>
              </a:ext>
            </a:extLst>
          </p:cNvPr>
          <p:cNvSpPr txBox="1"/>
          <p:nvPr/>
        </p:nvSpPr>
        <p:spPr>
          <a:xfrm>
            <a:off x="582561" y="471922"/>
            <a:ext cx="10720602" cy="2442976"/>
          </a:xfrm>
          <a:prstGeom prst="rect">
            <a:avLst/>
          </a:prstGeom>
          <a:noFill/>
        </p:spPr>
        <p:txBody>
          <a:bodyPr wrap="square">
            <a:spAutoFit/>
          </a:bodyPr>
          <a:lstStyle/>
          <a:p>
            <a:pPr algn="just">
              <a:lnSpc>
                <a:spcPct val="130000"/>
              </a:lnSpc>
            </a:pPr>
            <a:r>
              <a:rPr lang="vi-VN" sz="2400" b="1">
                <a:solidFill>
                  <a:srgbClr val="FFFF00"/>
                </a:solidFill>
              </a:rPr>
              <a:t>Câu </a:t>
            </a:r>
            <a:r>
              <a:rPr lang="en-US" sz="2400" b="1">
                <a:solidFill>
                  <a:srgbClr val="FFFF00"/>
                </a:solidFill>
              </a:rPr>
              <a:t>8</a:t>
            </a:r>
            <a:r>
              <a:rPr lang="vi-VN" sz="2400" b="1">
                <a:solidFill>
                  <a:srgbClr val="FFFF00"/>
                </a:solidFill>
              </a:rPr>
              <a:t>: </a:t>
            </a:r>
            <a:r>
              <a:rPr lang="vi-VN" sz="2400">
                <a:solidFill>
                  <a:schemeClr val="bg1"/>
                </a:solidFill>
              </a:rPr>
              <a:t>Một DNA tái bản 3 lần. Số DNA con được tạo ra là</a:t>
            </a:r>
          </a:p>
          <a:p>
            <a:pPr lvl="1" algn="just">
              <a:lnSpc>
                <a:spcPct val="130000"/>
              </a:lnSpc>
            </a:pPr>
            <a:r>
              <a:rPr lang="vi-VN" sz="2400" b="1">
                <a:solidFill>
                  <a:schemeClr val="bg1"/>
                </a:solidFill>
              </a:rPr>
              <a:t>A. </a:t>
            </a:r>
            <a:r>
              <a:rPr lang="vi-VN" sz="2400">
                <a:solidFill>
                  <a:schemeClr val="bg1"/>
                </a:solidFill>
              </a:rPr>
              <a:t>2.</a:t>
            </a:r>
            <a:r>
              <a:rPr lang="en-US" sz="2400">
                <a:solidFill>
                  <a:schemeClr val="bg1"/>
                </a:solidFill>
              </a:rPr>
              <a:t>		</a:t>
            </a:r>
            <a:r>
              <a:rPr lang="vi-VN" sz="2400" b="1">
                <a:solidFill>
                  <a:schemeClr val="bg1"/>
                </a:solidFill>
              </a:rPr>
              <a:t>B. </a:t>
            </a:r>
            <a:r>
              <a:rPr lang="vi-VN" sz="2400">
                <a:solidFill>
                  <a:schemeClr val="bg1"/>
                </a:solidFill>
              </a:rPr>
              <a:t>3.</a:t>
            </a:r>
            <a:r>
              <a:rPr lang="en-US" sz="2400">
                <a:solidFill>
                  <a:schemeClr val="bg1"/>
                </a:solidFill>
              </a:rPr>
              <a:t>			</a:t>
            </a:r>
            <a:r>
              <a:rPr lang="vi-VN" sz="2400" b="1">
                <a:solidFill>
                  <a:schemeClr val="bg1"/>
                </a:solidFill>
              </a:rPr>
              <a:t>C. </a:t>
            </a:r>
            <a:r>
              <a:rPr lang="vi-VN" sz="2400">
                <a:solidFill>
                  <a:schemeClr val="bg1"/>
                </a:solidFill>
              </a:rPr>
              <a:t>8.</a:t>
            </a:r>
            <a:r>
              <a:rPr lang="en-US" sz="2400">
                <a:solidFill>
                  <a:schemeClr val="bg1"/>
                </a:solidFill>
              </a:rPr>
              <a:t>			</a:t>
            </a:r>
            <a:r>
              <a:rPr lang="vi-VN" sz="2400" b="1">
                <a:solidFill>
                  <a:schemeClr val="bg1"/>
                </a:solidFill>
              </a:rPr>
              <a:t>D. </a:t>
            </a:r>
            <a:r>
              <a:rPr lang="vi-VN" sz="2400">
                <a:solidFill>
                  <a:schemeClr val="bg1"/>
                </a:solidFill>
              </a:rPr>
              <a:t>16.</a:t>
            </a:r>
            <a:endParaRPr lang="en-US" sz="2400">
              <a:solidFill>
                <a:schemeClr val="bg1"/>
              </a:solidFill>
            </a:endParaRPr>
          </a:p>
          <a:p>
            <a:pPr algn="just">
              <a:lnSpc>
                <a:spcPct val="130000"/>
              </a:lnSpc>
            </a:pPr>
            <a:endParaRPr lang="en-US" sz="2400">
              <a:solidFill>
                <a:schemeClr val="bg1"/>
              </a:solidFill>
            </a:endParaRPr>
          </a:p>
          <a:p>
            <a:pPr algn="just">
              <a:lnSpc>
                <a:spcPct val="130000"/>
              </a:lnSpc>
            </a:pPr>
            <a:r>
              <a:rPr lang="vi-VN" sz="2400" b="1">
                <a:solidFill>
                  <a:srgbClr val="FFFF00"/>
                </a:solidFill>
              </a:rPr>
              <a:t>Câu </a:t>
            </a:r>
            <a:r>
              <a:rPr lang="en-US" sz="2400" b="1">
                <a:solidFill>
                  <a:srgbClr val="FFFF00"/>
                </a:solidFill>
              </a:rPr>
              <a:t>9</a:t>
            </a:r>
            <a:r>
              <a:rPr lang="vi-VN" sz="2400" b="1">
                <a:solidFill>
                  <a:srgbClr val="FFFF00"/>
                </a:solidFill>
              </a:rPr>
              <a:t>: </a:t>
            </a:r>
            <a:r>
              <a:rPr lang="vi-VN" sz="2400">
                <a:solidFill>
                  <a:schemeClr val="bg1"/>
                </a:solidFill>
              </a:rPr>
              <a:t>Một DNA sau khi tán bản k lần tạo ra được 64 DNA con. Tính k?</a:t>
            </a:r>
          </a:p>
          <a:p>
            <a:pPr lvl="1" algn="just">
              <a:lnSpc>
                <a:spcPct val="130000"/>
              </a:lnSpc>
            </a:pPr>
            <a:r>
              <a:rPr lang="vi-VN" sz="2400" b="1">
                <a:solidFill>
                  <a:schemeClr val="bg1"/>
                </a:solidFill>
              </a:rPr>
              <a:t>A. </a:t>
            </a:r>
            <a:r>
              <a:rPr lang="vi-VN" sz="2400">
                <a:solidFill>
                  <a:schemeClr val="bg1"/>
                </a:solidFill>
              </a:rPr>
              <a:t>4.</a:t>
            </a:r>
            <a:r>
              <a:rPr lang="en-US" sz="2400">
                <a:solidFill>
                  <a:schemeClr val="bg1"/>
                </a:solidFill>
              </a:rPr>
              <a:t>		</a:t>
            </a:r>
            <a:r>
              <a:rPr lang="vi-VN" sz="2400" b="1">
                <a:solidFill>
                  <a:schemeClr val="bg1"/>
                </a:solidFill>
              </a:rPr>
              <a:t>B. </a:t>
            </a:r>
            <a:r>
              <a:rPr lang="vi-VN" sz="2400">
                <a:solidFill>
                  <a:schemeClr val="bg1"/>
                </a:solidFill>
              </a:rPr>
              <a:t>5</a:t>
            </a:r>
            <a:r>
              <a:rPr lang="en-US" sz="2400">
                <a:solidFill>
                  <a:schemeClr val="bg1"/>
                </a:solidFill>
              </a:rPr>
              <a:t>.			</a:t>
            </a:r>
            <a:r>
              <a:rPr lang="vi-VN" sz="2400" b="1">
                <a:solidFill>
                  <a:schemeClr val="bg1"/>
                </a:solidFill>
              </a:rPr>
              <a:t>C. </a:t>
            </a:r>
            <a:r>
              <a:rPr lang="vi-VN" sz="2400">
                <a:solidFill>
                  <a:schemeClr val="bg1"/>
                </a:solidFill>
              </a:rPr>
              <a:t>6.</a:t>
            </a:r>
            <a:r>
              <a:rPr lang="en-US" sz="2400">
                <a:solidFill>
                  <a:schemeClr val="bg1"/>
                </a:solidFill>
              </a:rPr>
              <a:t>			</a:t>
            </a:r>
            <a:r>
              <a:rPr lang="vi-VN" sz="2400" b="1">
                <a:solidFill>
                  <a:schemeClr val="bg1"/>
                </a:solidFill>
              </a:rPr>
              <a:t>D. </a:t>
            </a:r>
            <a:r>
              <a:rPr lang="vi-VN" sz="2400">
                <a:solidFill>
                  <a:schemeClr val="bg1"/>
                </a:solidFill>
              </a:rPr>
              <a:t>7.</a:t>
            </a:r>
            <a:endParaRPr lang="en-US" sz="2400">
              <a:solidFill>
                <a:schemeClr val="bg1"/>
              </a:solidFill>
            </a:endParaRPr>
          </a:p>
        </p:txBody>
      </p:sp>
      <p:sp>
        <p:nvSpPr>
          <p:cNvPr id="4" name="Rectangle 3">
            <a:extLst>
              <a:ext uri="{FF2B5EF4-FFF2-40B4-BE49-F238E27FC236}">
                <a16:creationId xmlns:a16="http://schemas.microsoft.com/office/drawing/2014/main" xmlns="" id="{A86368F2-25A6-7A81-4B5E-C6C9362DCC4E}"/>
              </a:ext>
            </a:extLst>
          </p:cNvPr>
          <p:cNvSpPr/>
          <p:nvPr/>
        </p:nvSpPr>
        <p:spPr>
          <a:xfrm>
            <a:off x="5942863" y="1017638"/>
            <a:ext cx="1059672" cy="48964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24046841-958B-ADB6-AF40-514333A52525}"/>
              </a:ext>
            </a:extLst>
          </p:cNvPr>
          <p:cNvSpPr/>
          <p:nvPr/>
        </p:nvSpPr>
        <p:spPr>
          <a:xfrm>
            <a:off x="5942863" y="2425252"/>
            <a:ext cx="1059672" cy="48964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31A32C00-2184-1CB5-7D0E-96CF0FA606EE}"/>
              </a:ext>
            </a:extLst>
          </p:cNvPr>
          <p:cNvSpPr txBox="1"/>
          <p:nvPr/>
        </p:nvSpPr>
        <p:spPr>
          <a:xfrm>
            <a:off x="582560" y="3217125"/>
            <a:ext cx="10856289" cy="1482714"/>
          </a:xfrm>
          <a:prstGeom prst="rect">
            <a:avLst/>
          </a:prstGeom>
          <a:noFill/>
        </p:spPr>
        <p:txBody>
          <a:bodyPr wrap="square">
            <a:spAutoFit/>
          </a:bodyPr>
          <a:lstStyle>
            <a:defPPr>
              <a:defRPr lang="en-US"/>
            </a:defPPr>
            <a:lvl1pPr algn="just">
              <a:lnSpc>
                <a:spcPct val="130000"/>
              </a:lnSpc>
              <a:defRPr sz="2400" b="1">
                <a:solidFill>
                  <a:schemeClr val="bg1"/>
                </a:solidFill>
              </a:defRPr>
            </a:lvl1pPr>
            <a:lvl2pPr lvl="1" algn="just">
              <a:lnSpc>
                <a:spcPct val="130000"/>
              </a:lnSpc>
              <a:defRPr sz="2400" b="1">
                <a:solidFill>
                  <a:schemeClr val="bg1"/>
                </a:solidFill>
              </a:defRPr>
            </a:lvl2pPr>
          </a:lstStyle>
          <a:p>
            <a:r>
              <a:rPr lang="en-US">
                <a:solidFill>
                  <a:srgbClr val="FFFF00"/>
                </a:solidFill>
              </a:rPr>
              <a:t>Câu 10: </a:t>
            </a:r>
            <a:r>
              <a:rPr lang="en-US" b="0"/>
              <a:t>Một phân tử DNA </a:t>
            </a:r>
            <a:r>
              <a:rPr lang="en-US">
                <a:solidFill>
                  <a:srgbClr val="FFFF00"/>
                </a:solidFill>
              </a:rPr>
              <a:t>“mẹ” </a:t>
            </a:r>
            <a:r>
              <a:rPr lang="en-US" b="0"/>
              <a:t>tự tái bản k lần liên tiếp thì số DNA “con, cháu” có thể là</a:t>
            </a:r>
            <a:endParaRPr lang="en-US"/>
          </a:p>
          <a:p>
            <a:pPr lvl="1"/>
            <a:r>
              <a:rPr lang="en-US"/>
              <a:t>A. </a:t>
            </a:r>
            <a:r>
              <a:rPr lang="en-US" b="0"/>
              <a:t>k.		</a:t>
            </a:r>
            <a:r>
              <a:rPr lang="en-US"/>
              <a:t>B. </a:t>
            </a:r>
            <a:r>
              <a:rPr lang="en-US" b="0"/>
              <a:t>2k.			</a:t>
            </a:r>
            <a:r>
              <a:rPr lang="en-US"/>
              <a:t>C. </a:t>
            </a:r>
            <a:r>
              <a:rPr lang="en-US" b="0"/>
              <a:t>2</a:t>
            </a:r>
            <a:r>
              <a:rPr lang="en-US" b="0" baseline="30000"/>
              <a:t>k</a:t>
            </a:r>
            <a:r>
              <a:rPr lang="en-US" b="0"/>
              <a:t>.			</a:t>
            </a:r>
            <a:r>
              <a:rPr lang="en-US"/>
              <a:t>D. </a:t>
            </a:r>
            <a:r>
              <a:rPr lang="en-US" b="0"/>
              <a:t>k</a:t>
            </a:r>
            <a:r>
              <a:rPr lang="en-US" b="0" baseline="30000"/>
              <a:t>2</a:t>
            </a:r>
            <a:r>
              <a:rPr lang="en-US" b="0"/>
              <a:t>.</a:t>
            </a:r>
          </a:p>
        </p:txBody>
      </p:sp>
      <p:sp>
        <p:nvSpPr>
          <p:cNvPr id="8" name="Rectangle 7">
            <a:extLst>
              <a:ext uri="{FF2B5EF4-FFF2-40B4-BE49-F238E27FC236}">
                <a16:creationId xmlns:a16="http://schemas.microsoft.com/office/drawing/2014/main" xmlns="" id="{5DE87BBF-EE2C-3066-5C72-6AC8ACAE24BE}"/>
              </a:ext>
            </a:extLst>
          </p:cNvPr>
          <p:cNvSpPr/>
          <p:nvPr/>
        </p:nvSpPr>
        <p:spPr>
          <a:xfrm>
            <a:off x="5942863" y="4247179"/>
            <a:ext cx="1059672" cy="48964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486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0" name="Picture 2" descr="UA classroom background (bnha) by pirateroger on DeviantArt">
            <a:extLst>
              <a:ext uri="{FF2B5EF4-FFF2-40B4-BE49-F238E27FC236}">
                <a16:creationId xmlns:a16="http://schemas.microsoft.com/office/drawing/2014/main" xmlns="" id="{89DB658C-E8ED-75AA-2DD4-C1E6160B60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03E1B306-B1B3-56B5-2807-AB57874FA8AF}"/>
              </a:ext>
            </a:extLst>
          </p:cNvPr>
          <p:cNvSpPr txBox="1"/>
          <p:nvPr/>
        </p:nvSpPr>
        <p:spPr>
          <a:xfrm>
            <a:off x="165182" y="159283"/>
            <a:ext cx="11845903" cy="4887813"/>
          </a:xfrm>
          <a:prstGeom prst="rect">
            <a:avLst/>
          </a:prstGeom>
          <a:noFill/>
        </p:spPr>
        <p:txBody>
          <a:bodyPr wrap="square">
            <a:spAutoFit/>
          </a:bodyPr>
          <a:lstStyle/>
          <a:p>
            <a:pPr algn="just">
              <a:lnSpc>
                <a:spcPct val="130000"/>
              </a:lnSpc>
            </a:pPr>
            <a:r>
              <a:rPr lang="vi-VN" sz="2200" b="1">
                <a:solidFill>
                  <a:srgbClr val="FFFF00"/>
                </a:solidFill>
              </a:rPr>
              <a:t>Câu 1</a:t>
            </a:r>
            <a:r>
              <a:rPr lang="en-US" sz="2200" b="1">
                <a:solidFill>
                  <a:srgbClr val="FFFF00"/>
                </a:solidFill>
              </a:rPr>
              <a:t>1</a:t>
            </a:r>
            <a:r>
              <a:rPr lang="vi-VN" sz="2200" b="1">
                <a:solidFill>
                  <a:srgbClr val="FFFF00"/>
                </a:solidFill>
              </a:rPr>
              <a:t>: </a:t>
            </a:r>
            <a:r>
              <a:rPr lang="vi-VN" sz="2200">
                <a:solidFill>
                  <a:schemeClr val="bg1"/>
                </a:solidFill>
              </a:rPr>
              <a:t>Đặc điểm chung của quá trình tái bản và quá trình phiên mã ở sinh vật nhân thực là</a:t>
            </a:r>
          </a:p>
          <a:p>
            <a:pPr lvl="1" algn="just">
              <a:lnSpc>
                <a:spcPct val="130000"/>
              </a:lnSpc>
            </a:pPr>
            <a:r>
              <a:rPr lang="vi-VN" sz="2200" b="1">
                <a:solidFill>
                  <a:schemeClr val="bg1"/>
                </a:solidFill>
              </a:rPr>
              <a:t>A. </a:t>
            </a:r>
            <a:r>
              <a:rPr lang="vi-VN" sz="2200">
                <a:solidFill>
                  <a:schemeClr val="bg1"/>
                </a:solidFill>
              </a:rPr>
              <a:t>Đều diễn ra trên toàn bộ phân tử DNA của nhiễm sắc thể.</a:t>
            </a:r>
          </a:p>
          <a:p>
            <a:pPr lvl="1" algn="just">
              <a:lnSpc>
                <a:spcPct val="130000"/>
              </a:lnSpc>
            </a:pPr>
            <a:r>
              <a:rPr lang="vi-VN" sz="2200" b="1">
                <a:solidFill>
                  <a:schemeClr val="bg1"/>
                </a:solidFill>
              </a:rPr>
              <a:t>B. </a:t>
            </a:r>
            <a:r>
              <a:rPr lang="vi-VN" sz="2200">
                <a:solidFill>
                  <a:schemeClr val="bg1"/>
                </a:solidFill>
              </a:rPr>
              <a:t>Đều được thực hiện theo nguyên tắc bổ sung.</a:t>
            </a:r>
          </a:p>
          <a:p>
            <a:pPr lvl="1" algn="just">
              <a:lnSpc>
                <a:spcPct val="130000"/>
              </a:lnSpc>
            </a:pPr>
            <a:r>
              <a:rPr lang="vi-VN" sz="2200" b="1">
                <a:solidFill>
                  <a:schemeClr val="bg1"/>
                </a:solidFill>
              </a:rPr>
              <a:t>C. </a:t>
            </a:r>
            <a:r>
              <a:rPr lang="vi-VN" sz="2200">
                <a:solidFill>
                  <a:schemeClr val="bg1"/>
                </a:solidFill>
              </a:rPr>
              <a:t>Đều có sự tham gia của DNA polymerase.</a:t>
            </a:r>
          </a:p>
          <a:p>
            <a:pPr lvl="1" algn="just">
              <a:lnSpc>
                <a:spcPct val="130000"/>
              </a:lnSpc>
            </a:pPr>
            <a:r>
              <a:rPr lang="vi-VN" sz="2200" b="1">
                <a:solidFill>
                  <a:schemeClr val="bg1"/>
                </a:solidFill>
              </a:rPr>
              <a:t>D. </a:t>
            </a:r>
            <a:r>
              <a:rPr lang="vi-VN" sz="2200">
                <a:solidFill>
                  <a:schemeClr val="bg1"/>
                </a:solidFill>
              </a:rPr>
              <a:t>Đều diễn ra trên cả hai mạch của gene.</a:t>
            </a:r>
            <a:endParaRPr lang="en-US" sz="2200">
              <a:solidFill>
                <a:schemeClr val="bg1"/>
              </a:solidFill>
            </a:endParaRPr>
          </a:p>
          <a:p>
            <a:pPr algn="just">
              <a:lnSpc>
                <a:spcPct val="130000"/>
              </a:lnSpc>
            </a:pPr>
            <a:endParaRPr lang="en-US" sz="2200">
              <a:solidFill>
                <a:schemeClr val="bg1"/>
              </a:solidFill>
            </a:endParaRPr>
          </a:p>
          <a:p>
            <a:pPr algn="just">
              <a:lnSpc>
                <a:spcPct val="130000"/>
              </a:lnSpc>
            </a:pPr>
            <a:r>
              <a:rPr lang="vi-VN" sz="2200" b="1">
                <a:solidFill>
                  <a:srgbClr val="FFFF00"/>
                </a:solidFill>
              </a:rPr>
              <a:t>Câu 1</a:t>
            </a:r>
            <a:r>
              <a:rPr lang="en-US" sz="2200" b="1">
                <a:solidFill>
                  <a:srgbClr val="FFFF00"/>
                </a:solidFill>
              </a:rPr>
              <a:t>2</a:t>
            </a:r>
            <a:r>
              <a:rPr lang="vi-VN" sz="2200" b="1">
                <a:solidFill>
                  <a:srgbClr val="FFFF00"/>
                </a:solidFill>
              </a:rPr>
              <a:t>: </a:t>
            </a:r>
            <a:r>
              <a:rPr lang="vi-VN" sz="2200">
                <a:solidFill>
                  <a:schemeClr val="bg1"/>
                </a:solidFill>
              </a:rPr>
              <a:t>Một mạch đơn của phân tử DNA có trình tự các nucleotide như sau:</a:t>
            </a:r>
            <a:endParaRPr lang="en-US" sz="2200">
              <a:solidFill>
                <a:schemeClr val="bg1"/>
              </a:solidFill>
            </a:endParaRPr>
          </a:p>
          <a:p>
            <a:pPr algn="just">
              <a:lnSpc>
                <a:spcPct val="130000"/>
              </a:lnSpc>
            </a:pPr>
            <a:r>
              <a:rPr lang="vi-VN" sz="2200">
                <a:solidFill>
                  <a:schemeClr val="bg1"/>
                </a:solidFill>
              </a:rPr>
              <a:t> ....ATGCATGGCCGC....Trong quá trình tái bản DNA mới được hình thành từ đoạn mạch này sẽ có trình tự</a:t>
            </a:r>
          </a:p>
          <a:p>
            <a:pPr lvl="1" algn="just">
              <a:lnSpc>
                <a:spcPct val="130000"/>
              </a:lnSpc>
            </a:pPr>
            <a:r>
              <a:rPr lang="vi-VN" sz="2200" b="1">
                <a:solidFill>
                  <a:schemeClr val="bg1"/>
                </a:solidFill>
              </a:rPr>
              <a:t>A. </a:t>
            </a:r>
            <a:r>
              <a:rPr lang="vi-VN" sz="2200">
                <a:solidFill>
                  <a:schemeClr val="bg1"/>
                </a:solidFill>
              </a:rPr>
              <a:t>...TACGTACCGGCG....        </a:t>
            </a:r>
            <a:r>
              <a:rPr lang="en-US" sz="2200">
                <a:solidFill>
                  <a:schemeClr val="bg1"/>
                </a:solidFill>
              </a:rPr>
              <a:t>	</a:t>
            </a:r>
            <a:r>
              <a:rPr lang="vi-VN" sz="2200" b="1">
                <a:solidFill>
                  <a:schemeClr val="bg1"/>
                </a:solidFill>
              </a:rPr>
              <a:t>B.</a:t>
            </a:r>
            <a:r>
              <a:rPr lang="vi-VN" sz="2200">
                <a:solidFill>
                  <a:schemeClr val="bg1"/>
                </a:solidFill>
              </a:rPr>
              <a:t> ...ATGCATGGCCGC....       </a:t>
            </a:r>
          </a:p>
          <a:p>
            <a:pPr lvl="1" algn="just">
              <a:lnSpc>
                <a:spcPct val="130000"/>
              </a:lnSpc>
            </a:pPr>
            <a:r>
              <a:rPr lang="vi-VN" sz="2200" b="1">
                <a:solidFill>
                  <a:schemeClr val="bg1"/>
                </a:solidFill>
              </a:rPr>
              <a:t>C. </a:t>
            </a:r>
            <a:r>
              <a:rPr lang="vi-VN" sz="2200">
                <a:solidFill>
                  <a:schemeClr val="bg1"/>
                </a:solidFill>
              </a:rPr>
              <a:t>...UACGUACCGGCG.…</a:t>
            </a:r>
            <a:r>
              <a:rPr lang="en-US" sz="2200">
                <a:solidFill>
                  <a:schemeClr val="bg1"/>
                </a:solidFill>
              </a:rPr>
              <a:t>	</a:t>
            </a:r>
            <a:r>
              <a:rPr lang="vi-VN" sz="2200" b="1">
                <a:solidFill>
                  <a:schemeClr val="bg1"/>
                </a:solidFill>
              </a:rPr>
              <a:t>D. </a:t>
            </a:r>
            <a:r>
              <a:rPr lang="vi-VN" sz="2200">
                <a:solidFill>
                  <a:schemeClr val="bg1"/>
                </a:solidFill>
              </a:rPr>
              <a:t>...ATGCGTACCGGCT.…</a:t>
            </a:r>
            <a:endParaRPr lang="en-US" sz="2200">
              <a:solidFill>
                <a:schemeClr val="bg1"/>
              </a:solidFill>
            </a:endParaRPr>
          </a:p>
        </p:txBody>
      </p:sp>
      <p:sp>
        <p:nvSpPr>
          <p:cNvPr id="4" name="Rectangle 3">
            <a:extLst>
              <a:ext uri="{FF2B5EF4-FFF2-40B4-BE49-F238E27FC236}">
                <a16:creationId xmlns:a16="http://schemas.microsoft.com/office/drawing/2014/main" xmlns="" id="{4057F00C-8F80-751D-DCAF-2E00517D50ED}"/>
              </a:ext>
            </a:extLst>
          </p:cNvPr>
          <p:cNvSpPr/>
          <p:nvPr/>
        </p:nvSpPr>
        <p:spPr>
          <a:xfrm>
            <a:off x="562650" y="1088430"/>
            <a:ext cx="6475279" cy="48964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06F836DE-16EE-7B68-F605-2B0881A59688}"/>
              </a:ext>
            </a:extLst>
          </p:cNvPr>
          <p:cNvSpPr/>
          <p:nvPr/>
        </p:nvSpPr>
        <p:spPr>
          <a:xfrm>
            <a:off x="562651" y="4132497"/>
            <a:ext cx="3555100" cy="48964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166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665BC0F7-9BAB-2ADE-CF39-13047262085B}"/>
              </a:ext>
            </a:extLst>
          </p:cNvPr>
          <p:cNvSpPr>
            <a:spLocks noGrp="1"/>
          </p:cNvSpPr>
          <p:nvPr>
            <p:ph type="title"/>
          </p:nvPr>
        </p:nvSpPr>
        <p:spPr>
          <a:xfrm>
            <a:off x="823943" y="1382809"/>
            <a:ext cx="6276913" cy="2911922"/>
          </a:xfrm>
        </p:spPr>
        <p:txBody>
          <a:bodyPr/>
          <a:lstStyle/>
          <a:p>
            <a:pPr algn="ctr">
              <a:lnSpc>
                <a:spcPct val="120000"/>
              </a:lnSpc>
            </a:pPr>
            <a:r>
              <a:rPr lang="en-US" sz="4800" b="1"/>
              <a:t>CÁM ƠN THẦY, CÔ VÀ CÁC EM ĐÃ THEO DÕI</a:t>
            </a:r>
            <a:endParaRPr lang="en-US" sz="4800" b="1" dirty="0"/>
          </a:p>
        </p:txBody>
      </p:sp>
      <p:sp>
        <p:nvSpPr>
          <p:cNvPr id="7" name="Slide Number Placeholder 6">
            <a:extLst>
              <a:ext uri="{FF2B5EF4-FFF2-40B4-BE49-F238E27FC236}">
                <a16:creationId xmlns:a16="http://schemas.microsoft.com/office/drawing/2014/main" xmlns="" id="{AA825C49-A1AB-D377-2071-D29B1E667AA9}"/>
              </a:ext>
            </a:extLst>
          </p:cNvPr>
          <p:cNvSpPr>
            <a:spLocks noGrp="1"/>
          </p:cNvSpPr>
          <p:nvPr>
            <p:ph type="sldNum" sz="quarter" idx="12"/>
          </p:nvPr>
        </p:nvSpPr>
        <p:spPr>
          <a:xfrm>
            <a:off x="3962400" y="6400904"/>
            <a:ext cx="365760" cy="246888"/>
          </a:xfrm>
        </p:spPr>
        <p:txBody>
          <a:bodyPr/>
          <a:lstStyle/>
          <a:p>
            <a:fld id="{8D0AFDD5-844D-364D-8AEC-50CF4D36D55D}" type="slidenum">
              <a:rPr lang="en-US" smtClean="0"/>
              <a:pPr/>
              <a:t>29</a:t>
            </a:fld>
            <a:endParaRPr lang="en-US" dirty="0"/>
          </a:p>
        </p:txBody>
      </p:sp>
      <p:pic>
        <p:nvPicPr>
          <p:cNvPr id="9" name="Picture Placeholder 8" descr="A close-up of a dna network&#10;&#10;Description automatically generated">
            <a:extLst>
              <a:ext uri="{FF2B5EF4-FFF2-40B4-BE49-F238E27FC236}">
                <a16:creationId xmlns:a16="http://schemas.microsoft.com/office/drawing/2014/main" xmlns="" id="{AB230169-8DFD-2C80-C458-9F8E28686A5D}"/>
              </a:ext>
            </a:extLst>
          </p:cNvPr>
          <p:cNvPicPr>
            <a:picLocks noGrp="1" noChangeAspect="1"/>
          </p:cNvPicPr>
          <p:nvPr>
            <p:ph type="pic" sz="quarter" idx="13"/>
          </p:nvPr>
        </p:nvPicPr>
        <p:blipFill>
          <a:blip r:embed="rId2"/>
          <a:srcRect l="34023" r="34023"/>
          <a:stretch>
            <a:fillRect/>
          </a:stretch>
        </p:blipFill>
        <p:spPr/>
      </p:pic>
      <p:sp>
        <p:nvSpPr>
          <p:cNvPr id="12" name="TextBox 11">
            <a:extLst>
              <a:ext uri="{FF2B5EF4-FFF2-40B4-BE49-F238E27FC236}">
                <a16:creationId xmlns:a16="http://schemas.microsoft.com/office/drawing/2014/main" xmlns="" id="{D5A63262-EE95-A6E4-A49B-E0C4BF389BAC}"/>
              </a:ext>
            </a:extLst>
          </p:cNvPr>
          <p:cNvSpPr txBox="1"/>
          <p:nvPr/>
        </p:nvSpPr>
        <p:spPr>
          <a:xfrm>
            <a:off x="2014728" y="4359623"/>
            <a:ext cx="3895344" cy="523220"/>
          </a:xfrm>
          <a:prstGeom prst="rect">
            <a:avLst/>
          </a:prstGeom>
          <a:noFill/>
        </p:spPr>
        <p:txBody>
          <a:bodyPr wrap="square" rtlCol="0">
            <a:spAutoFit/>
          </a:bodyPr>
          <a:lstStyle/>
          <a:p>
            <a:pPr algn="ctr"/>
            <a:r>
              <a:rPr lang="en-US" sz="2800" b="1"/>
              <a:t>Khoa học tự nhiên 9</a:t>
            </a:r>
          </a:p>
        </p:txBody>
      </p:sp>
      <p:cxnSp>
        <p:nvCxnSpPr>
          <p:cNvPr id="14" name="Straight Connector 13">
            <a:extLst>
              <a:ext uri="{FF2B5EF4-FFF2-40B4-BE49-F238E27FC236}">
                <a16:creationId xmlns:a16="http://schemas.microsoft.com/office/drawing/2014/main" xmlns="" id="{4254AA0C-13EF-BCD5-A822-AC8785856728}"/>
              </a:ext>
            </a:extLst>
          </p:cNvPr>
          <p:cNvCxnSpPr/>
          <p:nvPr/>
        </p:nvCxnSpPr>
        <p:spPr>
          <a:xfrm>
            <a:off x="2129667" y="4170844"/>
            <a:ext cx="371069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4" descr="TLTH - Bộ SGK Lớp 6 - Kết nối tri thức với cuộc sống - Công ty Cổ phần Đầu  tư và Phát triển Giáo dục Phương Nam">
            <a:extLst>
              <a:ext uri="{FF2B5EF4-FFF2-40B4-BE49-F238E27FC236}">
                <a16:creationId xmlns:a16="http://schemas.microsoft.com/office/drawing/2014/main" xmlns="" id="{374F06FA-00E7-9C24-CA48-E6769D47AF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8353" y="4493489"/>
            <a:ext cx="1290444" cy="1290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002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56B706FC-9DA1-8521-449F-9764262202FF}"/>
              </a:ext>
            </a:extLst>
          </p:cNvPr>
          <p:cNvPicPr>
            <a:picLocks noChangeAspect="1"/>
          </p:cNvPicPr>
          <p:nvPr/>
        </p:nvPicPr>
        <p:blipFill>
          <a:blip r:embed="rId3"/>
          <a:stretch>
            <a:fillRect/>
          </a:stretch>
        </p:blipFill>
        <p:spPr>
          <a:xfrm>
            <a:off x="6647377" y="3544281"/>
            <a:ext cx="5224796" cy="1326164"/>
          </a:xfrm>
          <a:prstGeom prst="rect">
            <a:avLst/>
          </a:prstGeom>
        </p:spPr>
      </p:pic>
      <p:sp>
        <p:nvSpPr>
          <p:cNvPr id="4" name="TextBox 3">
            <a:extLst>
              <a:ext uri="{FF2B5EF4-FFF2-40B4-BE49-F238E27FC236}">
                <a16:creationId xmlns="" xmlns:a16="http://schemas.microsoft.com/office/drawing/2014/main" id="{30D6AE72-11FF-A233-1118-1BC5E89E1887}"/>
              </a:ext>
            </a:extLst>
          </p:cNvPr>
          <p:cNvSpPr txBox="1"/>
          <p:nvPr/>
        </p:nvSpPr>
        <p:spPr>
          <a:xfrm>
            <a:off x="647700" y="432871"/>
            <a:ext cx="11349568" cy="707886"/>
          </a:xfrm>
          <a:prstGeom prst="rect">
            <a:avLst/>
          </a:prstGeom>
          <a:solidFill>
            <a:schemeClr val="tx2">
              <a:lumMod val="50000"/>
              <a:lumOff val="50000"/>
            </a:schemeClr>
          </a:solidFill>
        </p:spPr>
        <p:txBody>
          <a:bodyPr wrap="square" rtlCol="0">
            <a:spAutoFit/>
          </a:bodyPr>
          <a:lstStyle/>
          <a:p>
            <a:pPr algn="ctr">
              <a:spcAft>
                <a:spcPts val="5600"/>
              </a:spcAft>
            </a:pPr>
            <a:r>
              <a:rPr lang="en-US" sz="4000" b="1" dirty="0">
                <a:solidFill>
                  <a:srgbClr val="FFFFFF"/>
                </a:solidFill>
                <a:highlight>
                  <a:srgbClr val="50A978"/>
                </a:highlight>
                <a:latin typeface="Times New Roman" panose="02020603050405020304" pitchFamily="18" charset="0"/>
                <a:ea typeface="Arial" panose="020B0604020202020204" pitchFamily="34" charset="0"/>
                <a:cs typeface="Times New Roman" panose="02020603050405020304" pitchFamily="18" charset="0"/>
              </a:rPr>
              <a:t>BÀI 39.</a:t>
            </a:r>
            <a:r>
              <a:rPr lang="vi-VN" sz="4000" b="1" dirty="0">
                <a:solidFill>
                  <a:srgbClr val="FFFFFF"/>
                </a:solidFill>
                <a:effectLst/>
                <a:highlight>
                  <a:srgbClr val="50A978"/>
                </a:highlight>
                <a:latin typeface="Times New Roman" panose="02020603050405020304" pitchFamily="18" charset="0"/>
                <a:ea typeface="Arial" panose="020B0604020202020204" pitchFamily="34" charset="0"/>
                <a:cs typeface="Times New Roman" panose="02020603050405020304" pitchFamily="18" charset="0"/>
              </a:rPr>
              <a:t>TÁI BẢN DNA VÀ PHIÊN MÃ TẠO RNA</a:t>
            </a:r>
            <a:endParaRPr lang="en-US" sz="4000" b="1" dirty="0">
              <a:solidFill>
                <a:srgbClr val="EBEBEB"/>
              </a:solidFill>
              <a:effectLst/>
              <a:highlight>
                <a:srgbClr val="50A978"/>
              </a:highlight>
              <a:latin typeface="Times New Roman" panose="02020603050405020304" pitchFamily="18" charset="0"/>
              <a:ea typeface="Arial" panose="020B0604020202020204" pitchFamily="34" charset="0"/>
              <a:cs typeface="Times New Roman" panose="02020603050405020304" pitchFamily="18" charset="0"/>
            </a:endParaRPr>
          </a:p>
        </p:txBody>
      </p:sp>
      <p:sp>
        <p:nvSpPr>
          <p:cNvPr id="9" name="TextBox 8">
            <a:extLst>
              <a:ext uri="{FF2B5EF4-FFF2-40B4-BE49-F238E27FC236}">
                <a16:creationId xmlns="" xmlns:a16="http://schemas.microsoft.com/office/drawing/2014/main" id="{8F855A1E-724E-0722-9B50-E4060EB3504E}"/>
              </a:ext>
            </a:extLst>
          </p:cNvPr>
          <p:cNvSpPr txBox="1"/>
          <p:nvPr/>
        </p:nvSpPr>
        <p:spPr>
          <a:xfrm>
            <a:off x="1039115" y="1331985"/>
            <a:ext cx="5080000" cy="1672253"/>
          </a:xfrm>
          <a:prstGeom prst="rect">
            <a:avLst/>
          </a:prstGeom>
          <a:noFill/>
        </p:spPr>
        <p:txBody>
          <a:bodyPr wrap="square">
            <a:spAutoFit/>
          </a:bodyPr>
          <a:lstStyle/>
          <a:p>
            <a:pPr>
              <a:spcAft>
                <a:spcPts val="800"/>
              </a:spcAft>
            </a:pPr>
            <a:r>
              <a:rPr lang="vi-VN" sz="3200" b="1" dirty="0">
                <a:solidFill>
                  <a:schemeClr val="tx1">
                    <a:lumMod val="85000"/>
                    <a:lumOff val="15000"/>
                  </a:schemeClr>
                </a:solidFill>
                <a:effectLst/>
                <a:latin typeface="+mj-lt"/>
                <a:ea typeface="Segoe UI" panose="020B0502040204020203" pitchFamily="34" charset="0"/>
              </a:rPr>
              <a:t>I - Quá trình tái bản DNA</a:t>
            </a:r>
            <a:endParaRPr lang="en-US" sz="3200" b="1" dirty="0">
              <a:solidFill>
                <a:schemeClr val="tx1">
                  <a:lumMod val="85000"/>
                  <a:lumOff val="15000"/>
                </a:schemeClr>
              </a:solidFill>
              <a:effectLst/>
              <a:latin typeface="+mj-lt"/>
              <a:ea typeface="Segoe UI" panose="020B0502040204020203" pitchFamily="34" charset="0"/>
            </a:endParaRPr>
          </a:p>
          <a:p>
            <a:r>
              <a:rPr lang="vi-VN" sz="3200" b="1" dirty="0">
                <a:solidFill>
                  <a:srgbClr val="ED962E"/>
                </a:solidFill>
                <a:effectLst/>
                <a:latin typeface="Segoe UI" panose="020B0502040204020203" pitchFamily="34" charset="0"/>
                <a:ea typeface="Segoe UI" panose="020B0502040204020203" pitchFamily="34" charset="0"/>
              </a:rPr>
              <a:t/>
            </a:r>
            <a:br>
              <a:rPr lang="vi-VN" sz="3200" b="1" dirty="0">
                <a:solidFill>
                  <a:srgbClr val="ED962E"/>
                </a:solidFill>
                <a:effectLst/>
                <a:latin typeface="Segoe UI" panose="020B0502040204020203" pitchFamily="34" charset="0"/>
                <a:ea typeface="Segoe UI" panose="020B0502040204020203" pitchFamily="34" charset="0"/>
              </a:rPr>
            </a:br>
            <a:endParaRPr lang="en-US" sz="3200" dirty="0"/>
          </a:p>
        </p:txBody>
      </p:sp>
      <p:sp>
        <p:nvSpPr>
          <p:cNvPr id="16" name="TextBox 15">
            <a:extLst>
              <a:ext uri="{FF2B5EF4-FFF2-40B4-BE49-F238E27FC236}">
                <a16:creationId xmlns="" xmlns:a16="http://schemas.microsoft.com/office/drawing/2014/main" id="{BD4CCC4B-0937-6160-B578-59DF0609ECFF}"/>
              </a:ext>
            </a:extLst>
          </p:cNvPr>
          <p:cNvSpPr txBox="1"/>
          <p:nvPr/>
        </p:nvSpPr>
        <p:spPr>
          <a:xfrm>
            <a:off x="647700" y="2109085"/>
            <a:ext cx="5084022" cy="3890296"/>
          </a:xfrm>
          <a:prstGeom prst="rect">
            <a:avLst/>
          </a:prstGeom>
          <a:noFill/>
        </p:spPr>
        <p:txBody>
          <a:bodyPr wrap="square">
            <a:spAutoFit/>
          </a:bodyPr>
          <a:lstStyle/>
          <a:p>
            <a:pPr indent="177800">
              <a:lnSpc>
                <a:spcPct val="135000"/>
              </a:lnSpc>
              <a:spcAft>
                <a:spcPts val="600"/>
              </a:spcAft>
            </a:pPr>
            <a:r>
              <a:rPr lang="vi-VN" sz="3200" dirty="0">
                <a:effectLst/>
                <a:latin typeface="+mj-lt"/>
                <a:ea typeface="Times New Roman" panose="02020603050405020304" pitchFamily="18" charset="0"/>
              </a:rPr>
              <a:t>Quan sát Hình 39.1, thực hiện các yêu cầu sau:</a:t>
            </a:r>
            <a:endParaRPr lang="en-US" sz="3200" dirty="0">
              <a:effectLst/>
              <a:latin typeface="+mj-lt"/>
              <a:ea typeface="Times New Roman" panose="02020603050405020304" pitchFamily="18" charset="0"/>
            </a:endParaRPr>
          </a:p>
          <a:p>
            <a:pPr lvl="0">
              <a:lnSpc>
                <a:spcPct val="135000"/>
              </a:lnSpc>
              <a:spcAft>
                <a:spcPts val="600"/>
              </a:spcAft>
              <a:buClr>
                <a:srgbClr val="000000"/>
              </a:buClr>
              <a:buSzPts val="1000"/>
              <a:tabLst>
                <a:tab pos="399415" algn="l"/>
              </a:tabLst>
            </a:pPr>
            <a:r>
              <a:rPr lang="en-US" sz="3200" u="none" strike="noStrike" spc="0" dirty="0">
                <a:effectLst/>
                <a:latin typeface="+mj-lt"/>
                <a:ea typeface="Times New Roman" panose="02020603050405020304" pitchFamily="18" charset="0"/>
                <a:cs typeface="Times New Roman" panose="02020603050405020304" pitchFamily="18" charset="0"/>
              </a:rPr>
              <a:t>1. </a:t>
            </a:r>
            <a:r>
              <a:rPr lang="vi-VN" sz="3200" u="none" strike="noStrike" spc="0" dirty="0">
                <a:effectLst/>
                <a:latin typeface="+mj-lt"/>
                <a:ea typeface="Times New Roman" panose="02020603050405020304" pitchFamily="18" charset="0"/>
                <a:cs typeface="Times New Roman" panose="02020603050405020304" pitchFamily="18" charset="0"/>
              </a:rPr>
              <a:t>Mô tả ba giai đoạn của quá trình tái bản DNA.</a:t>
            </a:r>
            <a:endParaRPr lang="en-US" sz="3200" u="none" strike="noStrike" spc="0" dirty="0">
              <a:effectLst/>
              <a:latin typeface="+mj-lt"/>
              <a:ea typeface="Times New Roman" panose="02020603050405020304" pitchFamily="18" charset="0"/>
              <a:cs typeface="Times New Roman" panose="02020603050405020304" pitchFamily="18" charset="0"/>
            </a:endParaRPr>
          </a:p>
          <a:p>
            <a:r>
              <a:rPr lang="en-US" sz="3200" dirty="0">
                <a:solidFill>
                  <a:srgbClr val="000000"/>
                </a:solidFill>
                <a:effectLst/>
                <a:latin typeface="+mj-lt"/>
                <a:ea typeface="Courier New" panose="02070309020205020404" pitchFamily="49" charset="0"/>
              </a:rPr>
              <a:t>2, </a:t>
            </a:r>
            <a:r>
              <a:rPr lang="vi-VN" sz="3200" dirty="0">
                <a:solidFill>
                  <a:srgbClr val="000000"/>
                </a:solidFill>
                <a:effectLst/>
                <a:latin typeface="+mj-lt"/>
                <a:ea typeface="Courier New" panose="02070309020205020404" pitchFamily="49" charset="0"/>
              </a:rPr>
              <a:t>Nhận xét về kết quả của quá trình tái bản DNA</a:t>
            </a:r>
            <a:endParaRPr lang="en-US" sz="3200" dirty="0">
              <a:latin typeface="+mj-lt"/>
            </a:endParaRPr>
          </a:p>
        </p:txBody>
      </p:sp>
      <p:pic>
        <p:nvPicPr>
          <p:cNvPr id="3" name="Picture 2">
            <a:extLst>
              <a:ext uri="{FF2B5EF4-FFF2-40B4-BE49-F238E27FC236}">
                <a16:creationId xmlns="" xmlns:a16="http://schemas.microsoft.com/office/drawing/2014/main" id="{1AF0AC5D-A9DD-29D1-5111-CF4DF80098F8}"/>
              </a:ext>
            </a:extLst>
          </p:cNvPr>
          <p:cNvPicPr>
            <a:picLocks noChangeAspect="1"/>
          </p:cNvPicPr>
          <p:nvPr/>
        </p:nvPicPr>
        <p:blipFill>
          <a:blip r:embed="rId4"/>
          <a:stretch>
            <a:fillRect/>
          </a:stretch>
        </p:blipFill>
        <p:spPr>
          <a:xfrm>
            <a:off x="6721239" y="5181599"/>
            <a:ext cx="4861161" cy="1906177"/>
          </a:xfrm>
          <a:prstGeom prst="rect">
            <a:avLst/>
          </a:prstGeom>
        </p:spPr>
      </p:pic>
      <p:sp>
        <p:nvSpPr>
          <p:cNvPr id="7" name="TextBox 6">
            <a:extLst>
              <a:ext uri="{FF2B5EF4-FFF2-40B4-BE49-F238E27FC236}">
                <a16:creationId xmlns="" xmlns:a16="http://schemas.microsoft.com/office/drawing/2014/main" id="{4342EA48-55DE-69AC-4EA6-E1E007E10379}"/>
              </a:ext>
            </a:extLst>
          </p:cNvPr>
          <p:cNvSpPr txBox="1"/>
          <p:nvPr/>
        </p:nvSpPr>
        <p:spPr>
          <a:xfrm>
            <a:off x="355705" y="6061388"/>
            <a:ext cx="6096000" cy="457113"/>
          </a:xfrm>
          <a:prstGeom prst="rect">
            <a:avLst/>
          </a:prstGeom>
          <a:noFill/>
        </p:spPr>
        <p:txBody>
          <a:bodyPr wrap="square">
            <a:spAutoFit/>
          </a:bodyPr>
          <a:lstStyle/>
          <a:p>
            <a:pPr marL="571500" marR="0" lvl="0" indent="-342900" algn="just" defTabSz="914400" rtl="0" eaLnBrk="1" fontAlgn="auto" latinLnBrk="0" hangingPunct="1">
              <a:lnSpc>
                <a:spcPct val="132000"/>
              </a:lnSpc>
              <a:spcBef>
                <a:spcPts val="1000"/>
              </a:spcBef>
              <a:spcAft>
                <a:spcPts val="200"/>
              </a:spcAft>
              <a:buClrTx/>
              <a:buSzTx/>
              <a:buFont typeface="Wingdings" panose="05000000000000000000" pitchFamily="2" charset="2"/>
              <a:buChar char="Ø"/>
              <a:tabLst/>
              <a:defRPr/>
            </a:pPr>
            <a:r>
              <a:rPr kumimoji="0" lang="vi-VN" sz="2000" b="0" i="0" u="none" strike="noStrike" kern="1200" cap="none" spc="0" normalizeH="0" baseline="0" noProof="0">
                <a:ln>
                  <a:noFill/>
                </a:ln>
                <a:solidFill>
                  <a:srgbClr val="196B24"/>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5"/>
              </a:rPr>
              <a:t>https://youtu.be/9FVDJKCn8xU</a:t>
            </a:r>
            <a:endParaRPr kumimoji="0" lang="en-US" sz="2000" b="0" i="0" u="none" strike="noStrike" kern="1200" cap="none" spc="0" normalizeH="0" baseline="0" noProof="0">
              <a:ln>
                <a:noFill/>
              </a:ln>
              <a:solidFill>
                <a:srgbClr val="196B24"/>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3349180"/>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xmlns="" id="{5819719F-6201-46BF-65F0-F9C63BBF5638}"/>
              </a:ext>
            </a:extLst>
          </p:cNvPr>
          <p:cNvSpPr>
            <a:spLocks noGrp="1"/>
          </p:cNvSpPr>
          <p:nvPr>
            <p:ph type="sldNum" sz="quarter" idx="12"/>
          </p:nvPr>
        </p:nvSpPr>
        <p:spPr/>
        <p:txBody>
          <a:bodyPr/>
          <a:lstStyle/>
          <a:p>
            <a:fld id="{8D0AFDD5-844D-364D-8AEC-50CF4D36D55D}" type="slidenum">
              <a:rPr lang="en-US" noProof="0" smtClean="0"/>
              <a:t>4</a:t>
            </a:fld>
            <a:endParaRPr lang="en-US" noProof="0"/>
          </a:p>
        </p:txBody>
      </p:sp>
      <p:grpSp>
        <p:nvGrpSpPr>
          <p:cNvPr id="21" name="Group 20">
            <a:extLst>
              <a:ext uri="{FF2B5EF4-FFF2-40B4-BE49-F238E27FC236}">
                <a16:creationId xmlns:a16="http://schemas.microsoft.com/office/drawing/2014/main" xmlns="" id="{2085C713-14DA-902C-45A4-8213D7CE606D}"/>
              </a:ext>
            </a:extLst>
          </p:cNvPr>
          <p:cNvGrpSpPr/>
          <p:nvPr/>
        </p:nvGrpSpPr>
        <p:grpSpPr>
          <a:xfrm>
            <a:off x="294968" y="265471"/>
            <a:ext cx="5350716" cy="843608"/>
            <a:chOff x="294968" y="265471"/>
            <a:chExt cx="5350716" cy="843608"/>
          </a:xfrm>
        </p:grpSpPr>
        <p:sp>
          <p:nvSpPr>
            <p:cNvPr id="18" name="Rectangle 17">
              <a:extLst>
                <a:ext uri="{FF2B5EF4-FFF2-40B4-BE49-F238E27FC236}">
                  <a16:creationId xmlns:a16="http://schemas.microsoft.com/office/drawing/2014/main" xmlns="" id="{88F4CAB6-ACC8-793B-9CC0-F73BF0FB15AD}"/>
                </a:ext>
              </a:extLst>
            </p:cNvPr>
            <p:cNvSpPr/>
            <p:nvPr/>
          </p:nvSpPr>
          <p:spPr>
            <a:xfrm>
              <a:off x="395257" y="365760"/>
              <a:ext cx="5250427" cy="743319"/>
            </a:xfrm>
            <a:prstGeom prst="rect">
              <a:avLst/>
            </a:prstGeom>
            <a:solidFill>
              <a:srgbClr val="D4F4E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1A52BC85-FD7E-9FBF-2870-C4B658EBD0B5}"/>
                </a:ext>
              </a:extLst>
            </p:cNvPr>
            <p:cNvSpPr/>
            <p:nvPr/>
          </p:nvSpPr>
          <p:spPr>
            <a:xfrm>
              <a:off x="294968" y="265471"/>
              <a:ext cx="5250426" cy="743319"/>
            </a:xfrm>
            <a:prstGeom prst="rect">
              <a:avLst/>
            </a:prstGeom>
            <a:solidFill>
              <a:schemeClr val="accent3"/>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xmlns="" id="{16C33902-0C75-8466-3C11-AA56E1FDDD0A}"/>
                </a:ext>
              </a:extLst>
            </p:cNvPr>
            <p:cNvSpPr txBox="1"/>
            <p:nvPr/>
          </p:nvSpPr>
          <p:spPr>
            <a:xfrm>
              <a:off x="294968" y="407055"/>
              <a:ext cx="5250426" cy="523220"/>
            </a:xfrm>
            <a:prstGeom prst="rect">
              <a:avLst/>
            </a:prstGeom>
            <a:noFill/>
          </p:spPr>
          <p:txBody>
            <a:bodyPr wrap="square" rtlCol="0">
              <a:spAutoFit/>
            </a:bodyPr>
            <a:lstStyle/>
            <a:p>
              <a:pPr algn="ctr"/>
              <a:r>
                <a:rPr lang="en-US" sz="2800" b="1">
                  <a:solidFill>
                    <a:srgbClr val="FFFF00"/>
                  </a:solidFill>
                </a:rPr>
                <a:t>I – QUÁ TRÌNH TÁI BẢN DNA</a:t>
              </a:r>
            </a:p>
          </p:txBody>
        </p:sp>
      </p:grpSp>
      <p:grpSp>
        <p:nvGrpSpPr>
          <p:cNvPr id="38" name="Group 37">
            <a:extLst>
              <a:ext uri="{FF2B5EF4-FFF2-40B4-BE49-F238E27FC236}">
                <a16:creationId xmlns:a16="http://schemas.microsoft.com/office/drawing/2014/main" xmlns="" id="{18298C44-1CD6-E2EF-3B24-A00EEDBCAE99}"/>
              </a:ext>
            </a:extLst>
          </p:cNvPr>
          <p:cNvGrpSpPr/>
          <p:nvPr/>
        </p:nvGrpSpPr>
        <p:grpSpPr>
          <a:xfrm>
            <a:off x="1818967" y="1203135"/>
            <a:ext cx="9144001" cy="3279903"/>
            <a:chOff x="1818967" y="1203135"/>
            <a:chExt cx="9144001" cy="3279903"/>
          </a:xfrm>
        </p:grpSpPr>
        <p:pic>
          <p:nvPicPr>
            <p:cNvPr id="4098" name="Picture 2" descr="DNA replication. Education info graphic 11490575 Vector Art at Vecteezy">
              <a:extLst>
                <a:ext uri="{FF2B5EF4-FFF2-40B4-BE49-F238E27FC236}">
                  <a16:creationId xmlns:a16="http://schemas.microsoft.com/office/drawing/2014/main" xmlns="" id="{5ED89046-4B92-42E9-DB1D-EBB45162B7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737" b="29437"/>
            <a:stretch/>
          </p:blipFill>
          <p:spPr bwMode="auto">
            <a:xfrm>
              <a:off x="1818967" y="1203135"/>
              <a:ext cx="9144000" cy="3279903"/>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a:extLst>
                <a:ext uri="{FF2B5EF4-FFF2-40B4-BE49-F238E27FC236}">
                  <a16:creationId xmlns:a16="http://schemas.microsoft.com/office/drawing/2014/main" xmlns="" id="{5BC4C9B6-64BA-8E10-A2CF-7745D0F3A89B}"/>
                </a:ext>
              </a:extLst>
            </p:cNvPr>
            <p:cNvSpPr/>
            <p:nvPr/>
          </p:nvSpPr>
          <p:spPr>
            <a:xfrm>
              <a:off x="2984774" y="1548189"/>
              <a:ext cx="2374054" cy="4011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2000" i="1">
                  <a:solidFill>
                    <a:schemeClr val="tx1"/>
                  </a:solidFill>
                  <a:latin typeface="Times New Roman" panose="02020603050405020304" pitchFamily="18" charset="0"/>
                  <a:cs typeface="Times New Roman" panose="02020603050405020304" pitchFamily="18" charset="0"/>
                </a:rPr>
                <a:t>DNA polymerase</a:t>
              </a:r>
            </a:p>
          </p:txBody>
        </p:sp>
        <p:sp>
          <p:nvSpPr>
            <p:cNvPr id="35" name="Rectangle 34">
              <a:extLst>
                <a:ext uri="{FF2B5EF4-FFF2-40B4-BE49-F238E27FC236}">
                  <a16:creationId xmlns:a16="http://schemas.microsoft.com/office/drawing/2014/main" xmlns="" id="{209AB5A4-E441-F255-21D9-201428445D47}"/>
                </a:ext>
              </a:extLst>
            </p:cNvPr>
            <p:cNvSpPr/>
            <p:nvPr/>
          </p:nvSpPr>
          <p:spPr>
            <a:xfrm>
              <a:off x="3271630" y="3487602"/>
              <a:ext cx="2374054" cy="4011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2000" i="1">
                  <a:solidFill>
                    <a:schemeClr val="tx1"/>
                  </a:solidFill>
                  <a:latin typeface="Times New Roman" panose="02020603050405020304" pitchFamily="18" charset="0"/>
                  <a:cs typeface="Times New Roman" panose="02020603050405020304" pitchFamily="18" charset="0"/>
                </a:rPr>
                <a:t>DNA polymerase</a:t>
              </a:r>
            </a:p>
          </p:txBody>
        </p:sp>
        <p:sp>
          <p:nvSpPr>
            <p:cNvPr id="36" name="Rectangle 35">
              <a:extLst>
                <a:ext uri="{FF2B5EF4-FFF2-40B4-BE49-F238E27FC236}">
                  <a16:creationId xmlns:a16="http://schemas.microsoft.com/office/drawing/2014/main" xmlns="" id="{0ADDDBFF-9F39-2C24-3535-1DCCBD839F09}"/>
                </a:ext>
              </a:extLst>
            </p:cNvPr>
            <p:cNvSpPr/>
            <p:nvPr/>
          </p:nvSpPr>
          <p:spPr>
            <a:xfrm>
              <a:off x="7618467" y="2642508"/>
              <a:ext cx="2215757" cy="4011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i="1">
                  <a:solidFill>
                    <a:schemeClr val="tx1"/>
                  </a:solidFill>
                  <a:latin typeface="Times New Roman" panose="02020603050405020304" pitchFamily="18" charset="0"/>
                  <a:cs typeface="Times New Roman" panose="02020603050405020304" pitchFamily="18" charset="0"/>
                </a:rPr>
                <a:t>Enzyme tháo xoắn</a:t>
              </a:r>
            </a:p>
          </p:txBody>
        </p:sp>
        <p:sp>
          <p:nvSpPr>
            <p:cNvPr id="37" name="Rectangle 36">
              <a:extLst>
                <a:ext uri="{FF2B5EF4-FFF2-40B4-BE49-F238E27FC236}">
                  <a16:creationId xmlns:a16="http://schemas.microsoft.com/office/drawing/2014/main" xmlns="" id="{E5F798C6-E18F-8D93-78AA-64E0BC05561F}"/>
                </a:ext>
              </a:extLst>
            </p:cNvPr>
            <p:cNvSpPr/>
            <p:nvPr/>
          </p:nvSpPr>
          <p:spPr>
            <a:xfrm>
              <a:off x="9724538" y="2642508"/>
              <a:ext cx="1238430" cy="4011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i="1">
                  <a:solidFill>
                    <a:schemeClr val="tx1"/>
                  </a:solidFill>
                  <a:latin typeface="Times New Roman" panose="02020603050405020304" pitchFamily="18" charset="0"/>
                  <a:cs typeface="Times New Roman" panose="02020603050405020304" pitchFamily="18" charset="0"/>
                </a:rPr>
                <a:t>Mạch mới</a:t>
              </a:r>
            </a:p>
          </p:txBody>
        </p:sp>
      </p:grpSp>
      <p:grpSp>
        <p:nvGrpSpPr>
          <p:cNvPr id="39" name="Group 38">
            <a:extLst>
              <a:ext uri="{FF2B5EF4-FFF2-40B4-BE49-F238E27FC236}">
                <a16:creationId xmlns:a16="http://schemas.microsoft.com/office/drawing/2014/main" xmlns="" id="{AA95A6F3-0353-F165-3B13-6903C7828410}"/>
              </a:ext>
            </a:extLst>
          </p:cNvPr>
          <p:cNvGrpSpPr/>
          <p:nvPr/>
        </p:nvGrpSpPr>
        <p:grpSpPr>
          <a:xfrm>
            <a:off x="2718619" y="4193046"/>
            <a:ext cx="7344695" cy="2431929"/>
            <a:chOff x="4613297" y="3279004"/>
            <a:chExt cx="7344695" cy="2431929"/>
          </a:xfrm>
        </p:grpSpPr>
        <p:grpSp>
          <p:nvGrpSpPr>
            <p:cNvPr id="40" name="Group 39">
              <a:extLst>
                <a:ext uri="{FF2B5EF4-FFF2-40B4-BE49-F238E27FC236}">
                  <a16:creationId xmlns:a16="http://schemas.microsoft.com/office/drawing/2014/main" xmlns="" id="{0F533ECB-9852-D472-B30D-1423D0067722}"/>
                </a:ext>
              </a:extLst>
            </p:cNvPr>
            <p:cNvGrpSpPr/>
            <p:nvPr/>
          </p:nvGrpSpPr>
          <p:grpSpPr>
            <a:xfrm>
              <a:off x="4834826" y="3729205"/>
              <a:ext cx="7123166" cy="1981728"/>
              <a:chOff x="888998" y="1048723"/>
              <a:chExt cx="13364234" cy="749984"/>
            </a:xfrm>
          </p:grpSpPr>
          <p:sp>
            <p:nvSpPr>
              <p:cNvPr id="44" name="Rectangle: Rounded Corners 43">
                <a:extLst>
                  <a:ext uri="{FF2B5EF4-FFF2-40B4-BE49-F238E27FC236}">
                    <a16:creationId xmlns:a16="http://schemas.microsoft.com/office/drawing/2014/main" xmlns="" id="{8130CDED-FE01-C181-3950-09D30F65768A}"/>
                  </a:ext>
                </a:extLst>
              </p:cNvPr>
              <p:cNvSpPr/>
              <p:nvPr/>
            </p:nvSpPr>
            <p:spPr>
              <a:xfrm>
                <a:off x="888998" y="1048723"/>
                <a:ext cx="13364234" cy="749984"/>
              </a:xfrm>
              <a:prstGeom prst="roundRect">
                <a:avLst>
                  <a:gd name="adj" fmla="val 11011"/>
                </a:avLst>
              </a:prstGeom>
              <a:solidFill>
                <a:schemeClr val="accent2">
                  <a:lumMod val="20000"/>
                  <a:lumOff val="80000"/>
                </a:schemeClr>
              </a:solidFill>
              <a:ln w="28575" cap="flat" cmpd="sng" algn="ctr">
                <a:solidFill>
                  <a:srgbClr val="092D6C">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Arial"/>
                  <a:ea typeface="+mn-ea"/>
                  <a:cs typeface="+mn-cs"/>
                </a:endParaRPr>
              </a:p>
            </p:txBody>
          </p:sp>
          <p:sp>
            <p:nvSpPr>
              <p:cNvPr id="45" name="TextBox 44">
                <a:extLst>
                  <a:ext uri="{FF2B5EF4-FFF2-40B4-BE49-F238E27FC236}">
                    <a16:creationId xmlns:a16="http://schemas.microsoft.com/office/drawing/2014/main" xmlns="" id="{7BEEED31-1C3F-52C5-0FEC-9D0429EB13E7}"/>
                  </a:ext>
                </a:extLst>
              </p:cNvPr>
              <p:cNvSpPr txBox="1"/>
              <p:nvPr/>
            </p:nvSpPr>
            <p:spPr>
              <a:xfrm>
                <a:off x="972724" y="1173108"/>
                <a:ext cx="13280508" cy="541913"/>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en-US" sz="2400" b="1" i="0" u="none" strike="noStrike" kern="0" cap="none" spc="0" normalizeH="0" baseline="0" noProof="0">
                    <a:ln>
                      <a:noFill/>
                    </a:ln>
                    <a:effectLst/>
                    <a:uLnTx/>
                    <a:uFillTx/>
                  </a:rPr>
                  <a:t>Quan sát Hình 39.1, thực hiện các yêu cầu sau:</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a:ln>
                      <a:noFill/>
                    </a:ln>
                    <a:effectLst/>
                    <a:uLnTx/>
                    <a:uFillTx/>
                  </a:rPr>
                  <a:t>1. Mô tả ba giai đoạn của quá trình tái bản DNA.</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a:ln>
                      <a:noFill/>
                    </a:ln>
                    <a:effectLst/>
                    <a:uLnTx/>
                    <a:uFillTx/>
                  </a:rPr>
                  <a:t>2. Nhận xét về kết quả của quá trình tái bản DNA.</a:t>
                </a:r>
                <a:endParaRPr kumimoji="0" lang="vi-VN" sz="2400" b="1" i="0" u="none" strike="noStrike" kern="0" cap="none" spc="0" normalizeH="0" baseline="0" noProof="0">
                  <a:ln>
                    <a:noFill/>
                  </a:ln>
                  <a:effectLst/>
                  <a:uLnTx/>
                  <a:uFillTx/>
                </a:endParaRPr>
              </a:p>
            </p:txBody>
          </p:sp>
        </p:grpSp>
        <p:grpSp>
          <p:nvGrpSpPr>
            <p:cNvPr id="41" name="Group 40">
              <a:extLst>
                <a:ext uri="{FF2B5EF4-FFF2-40B4-BE49-F238E27FC236}">
                  <a16:creationId xmlns:a16="http://schemas.microsoft.com/office/drawing/2014/main" xmlns="" id="{278EE819-87AB-DA9B-5DA3-2C98BF0971CB}"/>
                </a:ext>
              </a:extLst>
            </p:cNvPr>
            <p:cNvGrpSpPr/>
            <p:nvPr/>
          </p:nvGrpSpPr>
          <p:grpSpPr>
            <a:xfrm>
              <a:off x="4613297" y="3279004"/>
              <a:ext cx="751396" cy="751396"/>
              <a:chOff x="4514141" y="3958769"/>
              <a:chExt cx="1369512" cy="1369512"/>
            </a:xfrm>
          </p:grpSpPr>
          <p:sp>
            <p:nvSpPr>
              <p:cNvPr id="42" name="Flowchart: Connector 41">
                <a:extLst>
                  <a:ext uri="{FF2B5EF4-FFF2-40B4-BE49-F238E27FC236}">
                    <a16:creationId xmlns:a16="http://schemas.microsoft.com/office/drawing/2014/main" xmlns="" id="{D0E2F954-D451-5F01-94E6-8D427F4D0C09}"/>
                  </a:ext>
                </a:extLst>
              </p:cNvPr>
              <p:cNvSpPr/>
              <p:nvPr/>
            </p:nvSpPr>
            <p:spPr>
              <a:xfrm>
                <a:off x="4514141" y="3958769"/>
                <a:ext cx="1369512" cy="1369512"/>
              </a:xfrm>
              <a:prstGeom prst="flowChartConnector">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3" name="Picture 6" descr="waving hand&quot; Emoji - Download for free – Iconduck">
                <a:extLst>
                  <a:ext uri="{FF2B5EF4-FFF2-40B4-BE49-F238E27FC236}">
                    <a16:creationId xmlns:a16="http://schemas.microsoft.com/office/drawing/2014/main" xmlns="" id="{63DBAE5D-3D52-2AC8-918E-9FFABA161D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6621" y="4127305"/>
                <a:ext cx="892807" cy="914613"/>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197442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xmlns="" id="{2085C713-14DA-902C-45A4-8213D7CE606D}"/>
              </a:ext>
            </a:extLst>
          </p:cNvPr>
          <p:cNvGrpSpPr/>
          <p:nvPr/>
        </p:nvGrpSpPr>
        <p:grpSpPr>
          <a:xfrm>
            <a:off x="294968" y="265471"/>
            <a:ext cx="5350716" cy="843608"/>
            <a:chOff x="294968" y="265471"/>
            <a:chExt cx="5350716" cy="843608"/>
          </a:xfrm>
        </p:grpSpPr>
        <p:sp>
          <p:nvSpPr>
            <p:cNvPr id="18" name="Rectangle 17">
              <a:extLst>
                <a:ext uri="{FF2B5EF4-FFF2-40B4-BE49-F238E27FC236}">
                  <a16:creationId xmlns:a16="http://schemas.microsoft.com/office/drawing/2014/main" xmlns="" id="{88F4CAB6-ACC8-793B-9CC0-F73BF0FB15AD}"/>
                </a:ext>
              </a:extLst>
            </p:cNvPr>
            <p:cNvSpPr/>
            <p:nvPr/>
          </p:nvSpPr>
          <p:spPr>
            <a:xfrm>
              <a:off x="395257" y="365760"/>
              <a:ext cx="5250427" cy="743319"/>
            </a:xfrm>
            <a:prstGeom prst="rect">
              <a:avLst/>
            </a:prstGeom>
            <a:solidFill>
              <a:srgbClr val="D4F4E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1A52BC85-FD7E-9FBF-2870-C4B658EBD0B5}"/>
                </a:ext>
              </a:extLst>
            </p:cNvPr>
            <p:cNvSpPr/>
            <p:nvPr/>
          </p:nvSpPr>
          <p:spPr>
            <a:xfrm>
              <a:off x="294968" y="265471"/>
              <a:ext cx="5250426" cy="743319"/>
            </a:xfrm>
            <a:prstGeom prst="rect">
              <a:avLst/>
            </a:prstGeom>
            <a:solidFill>
              <a:schemeClr val="accent3"/>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xmlns="" id="{16C33902-0C75-8466-3C11-AA56E1FDDD0A}"/>
                </a:ext>
              </a:extLst>
            </p:cNvPr>
            <p:cNvSpPr txBox="1"/>
            <p:nvPr/>
          </p:nvSpPr>
          <p:spPr>
            <a:xfrm>
              <a:off x="294968" y="407055"/>
              <a:ext cx="5250426" cy="523220"/>
            </a:xfrm>
            <a:prstGeom prst="rect">
              <a:avLst/>
            </a:prstGeom>
            <a:noFill/>
          </p:spPr>
          <p:txBody>
            <a:bodyPr wrap="square" rtlCol="0">
              <a:spAutoFit/>
            </a:bodyPr>
            <a:lstStyle/>
            <a:p>
              <a:pPr algn="ctr"/>
              <a:r>
                <a:rPr lang="en-US" sz="2800" b="1">
                  <a:solidFill>
                    <a:srgbClr val="FFFF00"/>
                  </a:solidFill>
                </a:rPr>
                <a:t>I – QUÁ TRÌNH TÁI BẢN DNA</a:t>
              </a:r>
            </a:p>
          </p:txBody>
        </p:sp>
      </p:grpSp>
      <p:grpSp>
        <p:nvGrpSpPr>
          <p:cNvPr id="15" name="Group 14">
            <a:extLst>
              <a:ext uri="{FF2B5EF4-FFF2-40B4-BE49-F238E27FC236}">
                <a16:creationId xmlns:a16="http://schemas.microsoft.com/office/drawing/2014/main" xmlns="" id="{AADF0740-ABDB-A2B2-BCBB-131E7179DA4D}"/>
              </a:ext>
            </a:extLst>
          </p:cNvPr>
          <p:cNvGrpSpPr/>
          <p:nvPr/>
        </p:nvGrpSpPr>
        <p:grpSpPr>
          <a:xfrm>
            <a:off x="590938" y="1515418"/>
            <a:ext cx="5054746" cy="1156993"/>
            <a:chOff x="590938" y="2087652"/>
            <a:chExt cx="5054746" cy="1156993"/>
          </a:xfrm>
        </p:grpSpPr>
        <p:sp>
          <p:nvSpPr>
            <p:cNvPr id="6" name="Rectangle: Rounded Corners 5">
              <a:extLst>
                <a:ext uri="{FF2B5EF4-FFF2-40B4-BE49-F238E27FC236}">
                  <a16:creationId xmlns:a16="http://schemas.microsoft.com/office/drawing/2014/main" xmlns="" id="{767C1541-AEE8-F88F-47DF-7DBDD5481C07}"/>
                </a:ext>
              </a:extLst>
            </p:cNvPr>
            <p:cNvSpPr/>
            <p:nvPr/>
          </p:nvSpPr>
          <p:spPr>
            <a:xfrm>
              <a:off x="590938" y="2353843"/>
              <a:ext cx="5054746" cy="890802"/>
            </a:xfrm>
            <a:prstGeom prst="roundRect">
              <a:avLst>
                <a:gd name="adj" fmla="val 0"/>
              </a:avLst>
            </a:prstGeom>
            <a:no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vi-VN" sz="2400" b="1" i="0">
                <a:solidFill>
                  <a:srgbClr val="000000"/>
                </a:solidFill>
                <a:effectLst/>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xmlns="" id="{7937ACD4-FF01-6C01-4434-3D689732A578}"/>
                </a:ext>
              </a:extLst>
            </p:cNvPr>
            <p:cNvGrpSpPr/>
            <p:nvPr/>
          </p:nvGrpSpPr>
          <p:grpSpPr>
            <a:xfrm>
              <a:off x="590938" y="2087652"/>
              <a:ext cx="1728509" cy="555259"/>
              <a:chOff x="522092" y="2087652"/>
              <a:chExt cx="1796354" cy="555259"/>
            </a:xfrm>
          </p:grpSpPr>
          <p:sp>
            <p:nvSpPr>
              <p:cNvPr id="10" name="Arrow: Pentagon 9">
                <a:extLst>
                  <a:ext uri="{FF2B5EF4-FFF2-40B4-BE49-F238E27FC236}">
                    <a16:creationId xmlns:a16="http://schemas.microsoft.com/office/drawing/2014/main" xmlns="" id="{332AB6A0-3B1B-89ED-0EDD-D23D677F0F6B}"/>
                  </a:ext>
                </a:extLst>
              </p:cNvPr>
              <p:cNvSpPr/>
              <p:nvPr/>
            </p:nvSpPr>
            <p:spPr>
              <a:xfrm>
                <a:off x="522092" y="2087652"/>
                <a:ext cx="1796354" cy="555259"/>
              </a:xfrm>
              <a:prstGeom prst="homePlate">
                <a:avLst>
                  <a:gd name="adj" fmla="val 38987"/>
                </a:avLst>
              </a:prstGeom>
              <a:solidFill>
                <a:srgbClr val="00B0F0"/>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xmlns="" id="{024BCB42-A20E-22FF-EA1D-70B138AAAE18}"/>
                  </a:ext>
                </a:extLst>
              </p:cNvPr>
              <p:cNvSpPr txBox="1"/>
              <p:nvPr/>
            </p:nvSpPr>
            <p:spPr>
              <a:xfrm>
                <a:off x="522092" y="2142283"/>
                <a:ext cx="1796354" cy="430887"/>
              </a:xfrm>
              <a:prstGeom prst="rect">
                <a:avLst/>
              </a:prstGeom>
              <a:noFill/>
            </p:spPr>
            <p:txBody>
              <a:bodyPr wrap="square">
                <a:spAutoFit/>
              </a:bodyPr>
              <a:lstStyle/>
              <a:p>
                <a:r>
                  <a:rPr lang="vi-VN" sz="2200" b="1" i="0">
                    <a:solidFill>
                      <a:schemeClr val="bg1"/>
                    </a:solidFill>
                    <a:effectLst/>
                    <a:latin typeface="Times New Roman" panose="02020603050405020304" pitchFamily="18" charset="0"/>
                    <a:cs typeface="Times New Roman" panose="02020603050405020304" pitchFamily="18" charset="0"/>
                  </a:rPr>
                  <a:t>Giai đoạn 1: </a:t>
                </a:r>
                <a:endParaRPr lang="en-US" sz="2200" b="1">
                  <a:solidFill>
                    <a:schemeClr val="bg1"/>
                  </a:solidFill>
                </a:endParaRPr>
              </a:p>
            </p:txBody>
          </p:sp>
        </p:grpSp>
        <p:sp>
          <p:nvSpPr>
            <p:cNvPr id="14" name="TextBox 13">
              <a:extLst>
                <a:ext uri="{FF2B5EF4-FFF2-40B4-BE49-F238E27FC236}">
                  <a16:creationId xmlns:a16="http://schemas.microsoft.com/office/drawing/2014/main" xmlns="" id="{B4295CC6-5D19-0625-6E64-F8E222C72038}"/>
                </a:ext>
              </a:extLst>
            </p:cNvPr>
            <p:cNvSpPr txBox="1"/>
            <p:nvPr/>
          </p:nvSpPr>
          <p:spPr>
            <a:xfrm>
              <a:off x="740371" y="2614500"/>
              <a:ext cx="4905313" cy="488595"/>
            </a:xfrm>
            <a:prstGeom prst="rect">
              <a:avLst/>
            </a:prstGeom>
            <a:noFill/>
          </p:spPr>
          <p:txBody>
            <a:bodyPr wrap="square">
              <a:spAutoFit/>
            </a:bodyPr>
            <a:lstStyle/>
            <a:p>
              <a:pPr algn="just">
                <a:lnSpc>
                  <a:spcPct val="130000"/>
                </a:lnSpc>
              </a:pPr>
              <a:r>
                <a:rPr lang="vi-VN" sz="2200" b="0" i="0">
                  <a:solidFill>
                    <a:srgbClr val="000000"/>
                  </a:solidFill>
                  <a:effectLst/>
                  <a:latin typeface="Times New Roman" panose="02020603050405020304" pitchFamily="18" charset="0"/>
                  <a:cs typeface="Times New Roman" panose="02020603050405020304" pitchFamily="18" charset="0"/>
                </a:rPr>
                <a:t>DNA tháo xoắn tách thành hai mạch đơn.</a:t>
              </a:r>
            </a:p>
          </p:txBody>
        </p:sp>
      </p:grpSp>
      <p:grpSp>
        <p:nvGrpSpPr>
          <p:cNvPr id="16" name="Group 15">
            <a:extLst>
              <a:ext uri="{FF2B5EF4-FFF2-40B4-BE49-F238E27FC236}">
                <a16:creationId xmlns:a16="http://schemas.microsoft.com/office/drawing/2014/main" xmlns="" id="{5F936092-DBD8-B7A4-62DC-9D35E1617D4D}"/>
              </a:ext>
            </a:extLst>
          </p:cNvPr>
          <p:cNvGrpSpPr/>
          <p:nvPr/>
        </p:nvGrpSpPr>
        <p:grpSpPr>
          <a:xfrm>
            <a:off x="590937" y="2797833"/>
            <a:ext cx="10942301" cy="1978961"/>
            <a:chOff x="590937" y="2087652"/>
            <a:chExt cx="10942301" cy="1978961"/>
          </a:xfrm>
        </p:grpSpPr>
        <p:sp>
          <p:nvSpPr>
            <p:cNvPr id="17" name="Rectangle: Rounded Corners 16">
              <a:extLst>
                <a:ext uri="{FF2B5EF4-FFF2-40B4-BE49-F238E27FC236}">
                  <a16:creationId xmlns:a16="http://schemas.microsoft.com/office/drawing/2014/main" xmlns="" id="{F594B376-F973-AAEB-5DD1-428229BCCAEC}"/>
                </a:ext>
              </a:extLst>
            </p:cNvPr>
            <p:cNvSpPr/>
            <p:nvPr/>
          </p:nvSpPr>
          <p:spPr>
            <a:xfrm>
              <a:off x="590937" y="2353842"/>
              <a:ext cx="10942301" cy="1712771"/>
            </a:xfrm>
            <a:prstGeom prst="roundRect">
              <a:avLst>
                <a:gd name="adj" fmla="val 0"/>
              </a:avLst>
            </a:prstGeom>
            <a:no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vi-VN" sz="2400" b="1" i="0">
                <a:solidFill>
                  <a:srgbClr val="000000"/>
                </a:solidFill>
                <a:effectLst/>
                <a:latin typeface="Times New Roman" panose="02020603050405020304" pitchFamily="18" charset="0"/>
                <a:cs typeface="Times New Roman" panose="02020603050405020304" pitchFamily="18" charset="0"/>
              </a:endParaRPr>
            </a:p>
          </p:txBody>
        </p:sp>
        <p:grpSp>
          <p:nvGrpSpPr>
            <p:cNvPr id="22" name="Group 21">
              <a:extLst>
                <a:ext uri="{FF2B5EF4-FFF2-40B4-BE49-F238E27FC236}">
                  <a16:creationId xmlns:a16="http://schemas.microsoft.com/office/drawing/2014/main" xmlns="" id="{14E52740-3919-2D50-4AC1-418F1D7103A8}"/>
                </a:ext>
              </a:extLst>
            </p:cNvPr>
            <p:cNvGrpSpPr/>
            <p:nvPr/>
          </p:nvGrpSpPr>
          <p:grpSpPr>
            <a:xfrm>
              <a:off x="590938" y="2087652"/>
              <a:ext cx="1728509" cy="555259"/>
              <a:chOff x="522092" y="2087652"/>
              <a:chExt cx="1796354" cy="555259"/>
            </a:xfrm>
          </p:grpSpPr>
          <p:sp>
            <p:nvSpPr>
              <p:cNvPr id="24" name="Arrow: Pentagon 23">
                <a:extLst>
                  <a:ext uri="{FF2B5EF4-FFF2-40B4-BE49-F238E27FC236}">
                    <a16:creationId xmlns:a16="http://schemas.microsoft.com/office/drawing/2014/main" xmlns="" id="{CCECBB40-4B47-00D7-0244-2909E165545F}"/>
                  </a:ext>
                </a:extLst>
              </p:cNvPr>
              <p:cNvSpPr/>
              <p:nvPr/>
            </p:nvSpPr>
            <p:spPr>
              <a:xfrm>
                <a:off x="522092" y="2087652"/>
                <a:ext cx="1796354" cy="555259"/>
              </a:xfrm>
              <a:prstGeom prst="homePlate">
                <a:avLst>
                  <a:gd name="adj" fmla="val 38987"/>
                </a:avLst>
              </a:prstGeom>
              <a:solidFill>
                <a:srgbClr val="F15574"/>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xmlns="" id="{1FDBC88B-919D-C252-8A7D-88C2350C1947}"/>
                  </a:ext>
                </a:extLst>
              </p:cNvPr>
              <p:cNvSpPr txBox="1"/>
              <p:nvPr/>
            </p:nvSpPr>
            <p:spPr>
              <a:xfrm>
                <a:off x="522092" y="2142283"/>
                <a:ext cx="1796354" cy="430887"/>
              </a:xfrm>
              <a:prstGeom prst="rect">
                <a:avLst/>
              </a:prstGeom>
              <a:noFill/>
            </p:spPr>
            <p:txBody>
              <a:bodyPr wrap="square">
                <a:spAutoFit/>
              </a:bodyPr>
              <a:lstStyle/>
              <a:p>
                <a:r>
                  <a:rPr lang="vi-VN" sz="2200" b="1" i="0">
                    <a:solidFill>
                      <a:schemeClr val="bg1"/>
                    </a:solidFill>
                    <a:effectLst/>
                    <a:latin typeface="Times New Roman" panose="02020603050405020304" pitchFamily="18" charset="0"/>
                    <a:cs typeface="Times New Roman" panose="02020603050405020304" pitchFamily="18" charset="0"/>
                  </a:rPr>
                  <a:t>Giai đoạn </a:t>
                </a:r>
                <a:r>
                  <a:rPr lang="en-US" sz="2200" b="1" i="0">
                    <a:solidFill>
                      <a:schemeClr val="bg1"/>
                    </a:solidFill>
                    <a:effectLst/>
                    <a:latin typeface="Times New Roman" panose="02020603050405020304" pitchFamily="18" charset="0"/>
                    <a:cs typeface="Times New Roman" panose="02020603050405020304" pitchFamily="18" charset="0"/>
                  </a:rPr>
                  <a:t>2</a:t>
                </a:r>
                <a:r>
                  <a:rPr lang="vi-VN" sz="2200" b="1" i="0">
                    <a:solidFill>
                      <a:schemeClr val="bg1"/>
                    </a:solidFill>
                    <a:effectLst/>
                    <a:latin typeface="Times New Roman" panose="02020603050405020304" pitchFamily="18" charset="0"/>
                    <a:cs typeface="Times New Roman" panose="02020603050405020304" pitchFamily="18" charset="0"/>
                  </a:rPr>
                  <a:t>: </a:t>
                </a:r>
                <a:endParaRPr lang="en-US" sz="2200" b="1">
                  <a:solidFill>
                    <a:schemeClr val="bg1"/>
                  </a:solidFill>
                </a:endParaRPr>
              </a:p>
            </p:txBody>
          </p:sp>
        </p:grpSp>
        <p:sp>
          <p:nvSpPr>
            <p:cNvPr id="23" name="TextBox 22">
              <a:extLst>
                <a:ext uri="{FF2B5EF4-FFF2-40B4-BE49-F238E27FC236}">
                  <a16:creationId xmlns:a16="http://schemas.microsoft.com/office/drawing/2014/main" xmlns="" id="{0BD46E7C-BB66-237F-F6D5-B606E2E6E6D6}"/>
                </a:ext>
              </a:extLst>
            </p:cNvPr>
            <p:cNvSpPr txBox="1"/>
            <p:nvPr/>
          </p:nvSpPr>
          <p:spPr>
            <a:xfrm>
              <a:off x="740371" y="2614500"/>
              <a:ext cx="10674881" cy="1368836"/>
            </a:xfrm>
            <a:prstGeom prst="rect">
              <a:avLst/>
            </a:prstGeom>
            <a:noFill/>
          </p:spPr>
          <p:txBody>
            <a:bodyPr wrap="square">
              <a:spAutoFit/>
            </a:bodyPr>
            <a:lstStyle/>
            <a:p>
              <a:pPr algn="just">
                <a:lnSpc>
                  <a:spcPct val="130000"/>
                </a:lnSpc>
              </a:pPr>
              <a:r>
                <a:rPr lang="vi-VN" sz="2200" b="0" i="0">
                  <a:solidFill>
                    <a:srgbClr val="000000"/>
                  </a:solidFill>
                  <a:effectLst/>
                  <a:latin typeface="Times New Roman" panose="02020603050405020304" pitchFamily="18" charset="0"/>
                  <a:cs typeface="Times New Roman" panose="02020603050405020304" pitchFamily="18" charset="0"/>
                </a:rPr>
                <a:t>Các nucleotide tự do trong môi trường tế bào liên kết với các nucleotide trên mỗi mạch khuôn của DNA theo nguyên tắc bổ sung: A liên kết với T bằng 2 liên kết hydrogen, G liên kết với C bằng 3 liên kết hydrogen.</a:t>
              </a:r>
            </a:p>
          </p:txBody>
        </p:sp>
      </p:grpSp>
      <p:grpSp>
        <p:nvGrpSpPr>
          <p:cNvPr id="26" name="Group 25">
            <a:extLst>
              <a:ext uri="{FF2B5EF4-FFF2-40B4-BE49-F238E27FC236}">
                <a16:creationId xmlns:a16="http://schemas.microsoft.com/office/drawing/2014/main" xmlns="" id="{EEDA3A0A-F9E2-B11B-4E1A-D749A729EA27}"/>
              </a:ext>
            </a:extLst>
          </p:cNvPr>
          <p:cNvGrpSpPr/>
          <p:nvPr/>
        </p:nvGrpSpPr>
        <p:grpSpPr>
          <a:xfrm>
            <a:off x="590938" y="4882574"/>
            <a:ext cx="10942301" cy="1459795"/>
            <a:chOff x="590937" y="2087652"/>
            <a:chExt cx="10942301" cy="1459795"/>
          </a:xfrm>
        </p:grpSpPr>
        <p:sp>
          <p:nvSpPr>
            <p:cNvPr id="27" name="Rectangle: Rounded Corners 26">
              <a:extLst>
                <a:ext uri="{FF2B5EF4-FFF2-40B4-BE49-F238E27FC236}">
                  <a16:creationId xmlns:a16="http://schemas.microsoft.com/office/drawing/2014/main" xmlns="" id="{23768E2C-CD8D-524C-9225-AB9EFD8B4257}"/>
                </a:ext>
              </a:extLst>
            </p:cNvPr>
            <p:cNvSpPr/>
            <p:nvPr/>
          </p:nvSpPr>
          <p:spPr>
            <a:xfrm>
              <a:off x="590937" y="2353842"/>
              <a:ext cx="10942301" cy="1193605"/>
            </a:xfrm>
            <a:prstGeom prst="roundRect">
              <a:avLst>
                <a:gd name="adj" fmla="val 0"/>
              </a:avLst>
            </a:prstGeom>
            <a:no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vi-VN" sz="2400" b="1" i="0">
                <a:solidFill>
                  <a:srgbClr val="000000"/>
                </a:solidFill>
                <a:effectLst/>
                <a:latin typeface="Times New Roman" panose="02020603050405020304" pitchFamily="18" charset="0"/>
                <a:cs typeface="Times New Roman" panose="02020603050405020304" pitchFamily="18" charset="0"/>
              </a:endParaRPr>
            </a:p>
          </p:txBody>
        </p:sp>
        <p:grpSp>
          <p:nvGrpSpPr>
            <p:cNvPr id="28" name="Group 27">
              <a:extLst>
                <a:ext uri="{FF2B5EF4-FFF2-40B4-BE49-F238E27FC236}">
                  <a16:creationId xmlns:a16="http://schemas.microsoft.com/office/drawing/2014/main" xmlns="" id="{042E1736-C84D-2215-BF1E-9B8E7C3A7200}"/>
                </a:ext>
              </a:extLst>
            </p:cNvPr>
            <p:cNvGrpSpPr/>
            <p:nvPr/>
          </p:nvGrpSpPr>
          <p:grpSpPr>
            <a:xfrm>
              <a:off x="590938" y="2087652"/>
              <a:ext cx="1728509" cy="555259"/>
              <a:chOff x="522092" y="2087652"/>
              <a:chExt cx="1796354" cy="555259"/>
            </a:xfrm>
          </p:grpSpPr>
          <p:sp>
            <p:nvSpPr>
              <p:cNvPr id="30" name="Arrow: Pentagon 29">
                <a:extLst>
                  <a:ext uri="{FF2B5EF4-FFF2-40B4-BE49-F238E27FC236}">
                    <a16:creationId xmlns:a16="http://schemas.microsoft.com/office/drawing/2014/main" xmlns="" id="{9F5B4A8E-EA38-065A-5238-70E43C880336}"/>
                  </a:ext>
                </a:extLst>
              </p:cNvPr>
              <p:cNvSpPr/>
              <p:nvPr/>
            </p:nvSpPr>
            <p:spPr>
              <a:xfrm>
                <a:off x="522092" y="2087652"/>
                <a:ext cx="1796354" cy="555259"/>
              </a:xfrm>
              <a:prstGeom prst="homePlate">
                <a:avLst>
                  <a:gd name="adj" fmla="val 38987"/>
                </a:avLst>
              </a:prstGeom>
              <a:solidFill>
                <a:srgbClr val="287A4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xmlns="" id="{6DE87AE3-2496-685F-AF08-E47D0D41D296}"/>
                  </a:ext>
                </a:extLst>
              </p:cNvPr>
              <p:cNvSpPr txBox="1"/>
              <p:nvPr/>
            </p:nvSpPr>
            <p:spPr>
              <a:xfrm>
                <a:off x="522092" y="2142283"/>
                <a:ext cx="1796354" cy="430887"/>
              </a:xfrm>
              <a:prstGeom prst="rect">
                <a:avLst/>
              </a:prstGeom>
              <a:noFill/>
            </p:spPr>
            <p:txBody>
              <a:bodyPr wrap="square">
                <a:spAutoFit/>
              </a:bodyPr>
              <a:lstStyle/>
              <a:p>
                <a:r>
                  <a:rPr lang="vi-VN" sz="2200" b="1" i="0">
                    <a:solidFill>
                      <a:schemeClr val="bg1"/>
                    </a:solidFill>
                    <a:effectLst/>
                    <a:latin typeface="Times New Roman" panose="02020603050405020304" pitchFamily="18" charset="0"/>
                    <a:cs typeface="Times New Roman" panose="02020603050405020304" pitchFamily="18" charset="0"/>
                  </a:rPr>
                  <a:t>Giai đoạn </a:t>
                </a:r>
                <a:r>
                  <a:rPr lang="en-US" sz="2200" b="1" i="0">
                    <a:solidFill>
                      <a:schemeClr val="bg1"/>
                    </a:solidFill>
                    <a:effectLst/>
                    <a:latin typeface="Times New Roman" panose="02020603050405020304" pitchFamily="18" charset="0"/>
                    <a:cs typeface="Times New Roman" panose="02020603050405020304" pitchFamily="18" charset="0"/>
                  </a:rPr>
                  <a:t>3</a:t>
                </a:r>
                <a:r>
                  <a:rPr lang="vi-VN" sz="2200" b="1" i="0">
                    <a:solidFill>
                      <a:schemeClr val="bg1"/>
                    </a:solidFill>
                    <a:effectLst/>
                    <a:latin typeface="Times New Roman" panose="02020603050405020304" pitchFamily="18" charset="0"/>
                    <a:cs typeface="Times New Roman" panose="02020603050405020304" pitchFamily="18" charset="0"/>
                  </a:rPr>
                  <a:t>: </a:t>
                </a:r>
                <a:endParaRPr lang="en-US" sz="2200" b="1">
                  <a:solidFill>
                    <a:schemeClr val="bg1"/>
                  </a:solidFill>
                </a:endParaRPr>
              </a:p>
            </p:txBody>
          </p:sp>
        </p:grpSp>
        <p:sp>
          <p:nvSpPr>
            <p:cNvPr id="29" name="TextBox 28">
              <a:extLst>
                <a:ext uri="{FF2B5EF4-FFF2-40B4-BE49-F238E27FC236}">
                  <a16:creationId xmlns:a16="http://schemas.microsoft.com/office/drawing/2014/main" xmlns="" id="{08C71268-D705-8209-7936-6EE7E87D4761}"/>
                </a:ext>
              </a:extLst>
            </p:cNvPr>
            <p:cNvSpPr txBox="1"/>
            <p:nvPr/>
          </p:nvSpPr>
          <p:spPr>
            <a:xfrm>
              <a:off x="740370" y="2614500"/>
              <a:ext cx="10674882" cy="928716"/>
            </a:xfrm>
            <a:prstGeom prst="rect">
              <a:avLst/>
            </a:prstGeom>
            <a:noFill/>
          </p:spPr>
          <p:txBody>
            <a:bodyPr wrap="square">
              <a:spAutoFit/>
            </a:bodyPr>
            <a:lstStyle/>
            <a:p>
              <a:pPr algn="just">
                <a:lnSpc>
                  <a:spcPct val="130000"/>
                </a:lnSpc>
              </a:pPr>
              <a:r>
                <a:rPr lang="vi-VN" sz="2200" b="0" i="0">
                  <a:solidFill>
                    <a:srgbClr val="000000"/>
                  </a:solidFill>
                  <a:effectLst/>
                  <a:latin typeface="Times New Roman" panose="02020603050405020304" pitchFamily="18" charset="0"/>
                  <a:cs typeface="Times New Roman" panose="02020603050405020304" pitchFamily="18" charset="0"/>
                </a:rPr>
                <a:t>Hai mạch đơn gồm một mạch mới tổng hợp và một mạch khuôn xoắn trở lại với nhau, tạo ra hai phân tử DNA mới giống như phân tử DNA ban đầu.</a:t>
              </a:r>
            </a:p>
          </p:txBody>
        </p:sp>
      </p:grpSp>
      <p:pic>
        <p:nvPicPr>
          <p:cNvPr id="33" name="Picture 32" descr="A diagram of dna strand&#10;&#10;Description automatically generated">
            <a:extLst>
              <a:ext uri="{FF2B5EF4-FFF2-40B4-BE49-F238E27FC236}">
                <a16:creationId xmlns:a16="http://schemas.microsoft.com/office/drawing/2014/main" xmlns="" id="{C09D3667-D8D9-772F-B287-9E51E9702231}"/>
              </a:ext>
            </a:extLst>
          </p:cNvPr>
          <p:cNvPicPr>
            <a:picLocks noChangeAspect="1"/>
          </p:cNvPicPr>
          <p:nvPr/>
        </p:nvPicPr>
        <p:blipFill rotWithShape="1">
          <a:blip r:embed="rId2"/>
          <a:srcRect t="22291" b="25940"/>
          <a:stretch/>
        </p:blipFill>
        <p:spPr>
          <a:xfrm>
            <a:off x="5862347" y="696125"/>
            <a:ext cx="6271915" cy="2181914"/>
          </a:xfrm>
          <a:prstGeom prst="rect">
            <a:avLst/>
          </a:prstGeom>
        </p:spPr>
      </p:pic>
    </p:spTree>
    <p:extLst>
      <p:ext uri="{BB962C8B-B14F-4D97-AF65-F5344CB8AC3E}">
        <p14:creationId xmlns:p14="http://schemas.microsoft.com/office/powerpoint/2010/main" val="502880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17BFC92C-160F-E857-D88C-581C73EB56E9}"/>
              </a:ext>
            </a:extLst>
          </p:cNvPr>
          <p:cNvGrpSpPr/>
          <p:nvPr/>
        </p:nvGrpSpPr>
        <p:grpSpPr>
          <a:xfrm>
            <a:off x="1431265" y="668665"/>
            <a:ext cx="9553645" cy="4429157"/>
            <a:chOff x="1248385" y="2294003"/>
            <a:chExt cx="9553645" cy="4429157"/>
          </a:xfrm>
        </p:grpSpPr>
        <p:pic>
          <p:nvPicPr>
            <p:cNvPr id="4" name="Picture 3">
              <a:extLst>
                <a:ext uri="{FF2B5EF4-FFF2-40B4-BE49-F238E27FC236}">
                  <a16:creationId xmlns:a16="http://schemas.microsoft.com/office/drawing/2014/main" xmlns="" id="{097DC353-C046-B314-9412-04B013640E4A}"/>
                </a:ext>
              </a:extLst>
            </p:cNvPr>
            <p:cNvPicPr>
              <a:picLocks noChangeAspect="1"/>
            </p:cNvPicPr>
            <p:nvPr/>
          </p:nvPicPr>
          <p:blipFill>
            <a:blip r:embed="rId2"/>
            <a:stretch>
              <a:fillRect/>
            </a:stretch>
          </p:blipFill>
          <p:spPr>
            <a:xfrm>
              <a:off x="1248385" y="2294003"/>
              <a:ext cx="9553645" cy="4429157"/>
            </a:xfrm>
            <a:prstGeom prst="rect">
              <a:avLst/>
            </a:prstGeom>
          </p:spPr>
        </p:pic>
        <p:sp>
          <p:nvSpPr>
            <p:cNvPr id="5" name="Rectangle 4">
              <a:extLst>
                <a:ext uri="{FF2B5EF4-FFF2-40B4-BE49-F238E27FC236}">
                  <a16:creationId xmlns:a16="http://schemas.microsoft.com/office/drawing/2014/main" xmlns="" id="{787CC7DF-F65E-92CF-7CD4-02A10C362415}"/>
                </a:ext>
              </a:extLst>
            </p:cNvPr>
            <p:cNvSpPr/>
            <p:nvPr/>
          </p:nvSpPr>
          <p:spPr>
            <a:xfrm>
              <a:off x="2100207" y="5017673"/>
              <a:ext cx="1329526" cy="3926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Times New Roman" panose="02020603050405020304" pitchFamily="18" charset="0"/>
                  <a:cs typeface="Times New Roman" panose="02020603050405020304" pitchFamily="18" charset="0"/>
                </a:rPr>
                <a:t>DNA mẹ</a:t>
              </a:r>
            </a:p>
          </p:txBody>
        </p:sp>
        <p:sp>
          <p:nvSpPr>
            <p:cNvPr id="7" name="Rectangle 6">
              <a:extLst>
                <a:ext uri="{FF2B5EF4-FFF2-40B4-BE49-F238E27FC236}">
                  <a16:creationId xmlns:a16="http://schemas.microsoft.com/office/drawing/2014/main" xmlns="" id="{5DF90C7F-B291-A58B-AB0C-4D80DA128942}"/>
                </a:ext>
              </a:extLst>
            </p:cNvPr>
            <p:cNvSpPr/>
            <p:nvPr/>
          </p:nvSpPr>
          <p:spPr>
            <a:xfrm>
              <a:off x="8248565" y="3177653"/>
              <a:ext cx="1329526" cy="3926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Times New Roman" panose="02020603050405020304" pitchFamily="18" charset="0"/>
                  <a:cs typeface="Times New Roman" panose="02020603050405020304" pitchFamily="18" charset="0"/>
                </a:rPr>
                <a:t>DNA con</a:t>
              </a:r>
            </a:p>
          </p:txBody>
        </p:sp>
        <p:sp>
          <p:nvSpPr>
            <p:cNvPr id="8" name="Rectangle 7">
              <a:extLst>
                <a:ext uri="{FF2B5EF4-FFF2-40B4-BE49-F238E27FC236}">
                  <a16:creationId xmlns:a16="http://schemas.microsoft.com/office/drawing/2014/main" xmlns="" id="{B01D49DF-9CB2-ABE1-70EE-D84CC7A2752D}"/>
                </a:ext>
              </a:extLst>
            </p:cNvPr>
            <p:cNvSpPr/>
            <p:nvPr/>
          </p:nvSpPr>
          <p:spPr>
            <a:xfrm>
              <a:off x="8248565" y="5371091"/>
              <a:ext cx="1329526" cy="3926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Times New Roman" panose="02020603050405020304" pitchFamily="18" charset="0"/>
                  <a:cs typeface="Times New Roman" panose="02020603050405020304" pitchFamily="18" charset="0"/>
                </a:rPr>
                <a:t>DNA con</a:t>
              </a:r>
            </a:p>
          </p:txBody>
        </p:sp>
      </p:grpSp>
      <p:grpSp>
        <p:nvGrpSpPr>
          <p:cNvPr id="32" name="Group 31">
            <a:extLst>
              <a:ext uri="{FF2B5EF4-FFF2-40B4-BE49-F238E27FC236}">
                <a16:creationId xmlns:a16="http://schemas.microsoft.com/office/drawing/2014/main" xmlns="" id="{2085C713-14DA-902C-45A4-8213D7CE606D}"/>
              </a:ext>
            </a:extLst>
          </p:cNvPr>
          <p:cNvGrpSpPr/>
          <p:nvPr/>
        </p:nvGrpSpPr>
        <p:grpSpPr>
          <a:xfrm>
            <a:off x="294968" y="265471"/>
            <a:ext cx="5350716" cy="843608"/>
            <a:chOff x="294968" y="265471"/>
            <a:chExt cx="5350716" cy="843608"/>
          </a:xfrm>
        </p:grpSpPr>
        <p:sp>
          <p:nvSpPr>
            <p:cNvPr id="34" name="Rectangle 33">
              <a:extLst>
                <a:ext uri="{FF2B5EF4-FFF2-40B4-BE49-F238E27FC236}">
                  <a16:creationId xmlns:a16="http://schemas.microsoft.com/office/drawing/2014/main" xmlns="" id="{88F4CAB6-ACC8-793B-9CC0-F73BF0FB15AD}"/>
                </a:ext>
              </a:extLst>
            </p:cNvPr>
            <p:cNvSpPr/>
            <p:nvPr/>
          </p:nvSpPr>
          <p:spPr>
            <a:xfrm>
              <a:off x="395257" y="365760"/>
              <a:ext cx="5250427" cy="743319"/>
            </a:xfrm>
            <a:prstGeom prst="rect">
              <a:avLst/>
            </a:prstGeom>
            <a:solidFill>
              <a:srgbClr val="D4F4E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xmlns="" id="{1A52BC85-FD7E-9FBF-2870-C4B658EBD0B5}"/>
                </a:ext>
              </a:extLst>
            </p:cNvPr>
            <p:cNvSpPr/>
            <p:nvPr/>
          </p:nvSpPr>
          <p:spPr>
            <a:xfrm>
              <a:off x="294968" y="265471"/>
              <a:ext cx="5250426" cy="743319"/>
            </a:xfrm>
            <a:prstGeom prst="rect">
              <a:avLst/>
            </a:prstGeom>
            <a:solidFill>
              <a:schemeClr val="accent3"/>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xmlns="" id="{16C33902-0C75-8466-3C11-AA56E1FDDD0A}"/>
                </a:ext>
              </a:extLst>
            </p:cNvPr>
            <p:cNvSpPr txBox="1"/>
            <p:nvPr/>
          </p:nvSpPr>
          <p:spPr>
            <a:xfrm>
              <a:off x="294968" y="407055"/>
              <a:ext cx="5250426" cy="523220"/>
            </a:xfrm>
            <a:prstGeom prst="rect">
              <a:avLst/>
            </a:prstGeom>
            <a:noFill/>
          </p:spPr>
          <p:txBody>
            <a:bodyPr wrap="square" rtlCol="0">
              <a:spAutoFit/>
            </a:bodyPr>
            <a:lstStyle/>
            <a:p>
              <a:pPr algn="ctr"/>
              <a:r>
                <a:rPr lang="en-US" sz="2800" b="1">
                  <a:solidFill>
                    <a:srgbClr val="FFFF00"/>
                  </a:solidFill>
                </a:rPr>
                <a:t>I – QUÁ TRÌNH TÁI BẢN DNA</a:t>
              </a:r>
            </a:p>
          </p:txBody>
        </p:sp>
      </p:grpSp>
      <p:grpSp>
        <p:nvGrpSpPr>
          <p:cNvPr id="39" name="Group 38">
            <a:extLst>
              <a:ext uri="{FF2B5EF4-FFF2-40B4-BE49-F238E27FC236}">
                <a16:creationId xmlns:a16="http://schemas.microsoft.com/office/drawing/2014/main" xmlns="" id="{A2500EFD-423D-6C56-7E4C-3C8E47D38371}"/>
              </a:ext>
            </a:extLst>
          </p:cNvPr>
          <p:cNvGrpSpPr/>
          <p:nvPr/>
        </p:nvGrpSpPr>
        <p:grpSpPr>
          <a:xfrm>
            <a:off x="483746" y="5203231"/>
            <a:ext cx="11273667" cy="1439443"/>
            <a:chOff x="483746" y="5203231"/>
            <a:chExt cx="11273667" cy="1439443"/>
          </a:xfrm>
        </p:grpSpPr>
        <p:sp>
          <p:nvSpPr>
            <p:cNvPr id="37" name="Rectangle: Rounded Corners 36">
              <a:extLst>
                <a:ext uri="{FF2B5EF4-FFF2-40B4-BE49-F238E27FC236}">
                  <a16:creationId xmlns:a16="http://schemas.microsoft.com/office/drawing/2014/main" xmlns="" id="{C1F07454-EAA6-BDA1-F7F9-0CF7E060BADB}"/>
                </a:ext>
              </a:extLst>
            </p:cNvPr>
            <p:cNvSpPr/>
            <p:nvPr/>
          </p:nvSpPr>
          <p:spPr>
            <a:xfrm>
              <a:off x="483746" y="5203231"/>
              <a:ext cx="11273667" cy="1439443"/>
            </a:xfrm>
            <a:prstGeom prst="roundRect">
              <a:avLst>
                <a:gd name="adj" fmla="val 929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8" name="TextBox 37">
              <a:extLst>
                <a:ext uri="{FF2B5EF4-FFF2-40B4-BE49-F238E27FC236}">
                  <a16:creationId xmlns:a16="http://schemas.microsoft.com/office/drawing/2014/main" xmlns="" id="{8E132A96-CB31-736E-43D7-27DAB1709D72}"/>
                </a:ext>
              </a:extLst>
            </p:cNvPr>
            <p:cNvSpPr txBox="1"/>
            <p:nvPr/>
          </p:nvSpPr>
          <p:spPr>
            <a:xfrm>
              <a:off x="612370" y="5238534"/>
              <a:ext cx="11003460" cy="1368836"/>
            </a:xfrm>
            <a:prstGeom prst="rect">
              <a:avLst/>
            </a:prstGeom>
            <a:noFill/>
          </p:spPr>
          <p:txBody>
            <a:bodyPr wrap="square">
              <a:spAutoFit/>
            </a:bodyPr>
            <a:lstStyle>
              <a:defPPr>
                <a:defRPr lang="en-US"/>
              </a:defPPr>
              <a:lvl1pPr algn="just">
                <a:lnSpc>
                  <a:spcPct val="130000"/>
                </a:lnSpc>
                <a:defRPr sz="2200" b="0" i="0">
                  <a:solidFill>
                    <a:srgbClr val="000000"/>
                  </a:solidFill>
                  <a:effectLst/>
                  <a:latin typeface="Times New Roman" panose="02020603050405020304" pitchFamily="18" charset="0"/>
                  <a:cs typeface="Times New Roman" panose="02020603050405020304" pitchFamily="18" charset="0"/>
                </a:defRPr>
              </a:lvl1pPr>
            </a:lstStyle>
            <a:p>
              <a:r>
                <a:rPr lang="en-US" b="1"/>
                <a:t>2. Kết quả của quá trình tái bản DNA: </a:t>
              </a:r>
              <a:r>
                <a:rPr lang="en-US"/>
                <a:t>Qua quá trình tái bản, từ một DNA ban đầu tạo ra 2 DNA mới có trình tự nucleotide giống nhau và giống DNA ban đầu. Trong mỗi phân tử DNA mới tạo thành có 1 mạch của DNA ban đầu và 1 mạch mới tổng hợp.</a:t>
              </a:r>
            </a:p>
          </p:txBody>
        </p:sp>
      </p:grpSp>
    </p:spTree>
    <p:extLst>
      <p:ext uri="{BB962C8B-B14F-4D97-AF65-F5344CB8AC3E}">
        <p14:creationId xmlns:p14="http://schemas.microsoft.com/office/powerpoint/2010/main" val="1204919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xmlns="" id="{2085C713-14DA-902C-45A4-8213D7CE606D}"/>
              </a:ext>
            </a:extLst>
          </p:cNvPr>
          <p:cNvGrpSpPr/>
          <p:nvPr/>
        </p:nvGrpSpPr>
        <p:grpSpPr>
          <a:xfrm>
            <a:off x="294968" y="265471"/>
            <a:ext cx="5350716" cy="843608"/>
            <a:chOff x="294968" y="265471"/>
            <a:chExt cx="5350716" cy="843608"/>
          </a:xfrm>
        </p:grpSpPr>
        <p:sp>
          <p:nvSpPr>
            <p:cNvPr id="34" name="Rectangle 33">
              <a:extLst>
                <a:ext uri="{FF2B5EF4-FFF2-40B4-BE49-F238E27FC236}">
                  <a16:creationId xmlns:a16="http://schemas.microsoft.com/office/drawing/2014/main" xmlns="" id="{88F4CAB6-ACC8-793B-9CC0-F73BF0FB15AD}"/>
                </a:ext>
              </a:extLst>
            </p:cNvPr>
            <p:cNvSpPr/>
            <p:nvPr/>
          </p:nvSpPr>
          <p:spPr>
            <a:xfrm>
              <a:off x="395257" y="365760"/>
              <a:ext cx="5250427" cy="743319"/>
            </a:xfrm>
            <a:prstGeom prst="rect">
              <a:avLst/>
            </a:prstGeom>
            <a:solidFill>
              <a:srgbClr val="D4F4E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xmlns="" id="{1A52BC85-FD7E-9FBF-2870-C4B658EBD0B5}"/>
                </a:ext>
              </a:extLst>
            </p:cNvPr>
            <p:cNvSpPr/>
            <p:nvPr/>
          </p:nvSpPr>
          <p:spPr>
            <a:xfrm>
              <a:off x="294968" y="265471"/>
              <a:ext cx="5250426" cy="743319"/>
            </a:xfrm>
            <a:prstGeom prst="rect">
              <a:avLst/>
            </a:prstGeom>
            <a:solidFill>
              <a:schemeClr val="accent3"/>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xmlns="" id="{16C33902-0C75-8466-3C11-AA56E1FDDD0A}"/>
                </a:ext>
              </a:extLst>
            </p:cNvPr>
            <p:cNvSpPr txBox="1"/>
            <p:nvPr/>
          </p:nvSpPr>
          <p:spPr>
            <a:xfrm>
              <a:off x="294968" y="407055"/>
              <a:ext cx="5250426" cy="523220"/>
            </a:xfrm>
            <a:prstGeom prst="rect">
              <a:avLst/>
            </a:prstGeom>
            <a:noFill/>
          </p:spPr>
          <p:txBody>
            <a:bodyPr wrap="square" rtlCol="0">
              <a:spAutoFit/>
            </a:bodyPr>
            <a:lstStyle/>
            <a:p>
              <a:pPr algn="ctr"/>
              <a:r>
                <a:rPr lang="en-US" sz="2800" b="1">
                  <a:solidFill>
                    <a:srgbClr val="FFFF00"/>
                  </a:solidFill>
                </a:rPr>
                <a:t>I – QUÁ TRÌNH TÁI BẢN DNA</a:t>
              </a:r>
            </a:p>
          </p:txBody>
        </p:sp>
      </p:grpSp>
      <p:grpSp>
        <p:nvGrpSpPr>
          <p:cNvPr id="2" name="Group 1">
            <a:extLst>
              <a:ext uri="{FF2B5EF4-FFF2-40B4-BE49-F238E27FC236}">
                <a16:creationId xmlns:a16="http://schemas.microsoft.com/office/drawing/2014/main" xmlns="" id="{BAB4B1AB-7859-57E1-0E8E-AA5B6BCCAFFC}"/>
              </a:ext>
            </a:extLst>
          </p:cNvPr>
          <p:cNvGrpSpPr/>
          <p:nvPr/>
        </p:nvGrpSpPr>
        <p:grpSpPr>
          <a:xfrm>
            <a:off x="1156274" y="1319712"/>
            <a:ext cx="10465455" cy="2837876"/>
            <a:chOff x="1431354" y="816524"/>
            <a:chExt cx="9329292" cy="12135405"/>
          </a:xfrm>
        </p:grpSpPr>
        <p:sp>
          <p:nvSpPr>
            <p:cNvPr id="3" name="Rectangle 2">
              <a:extLst>
                <a:ext uri="{FF2B5EF4-FFF2-40B4-BE49-F238E27FC236}">
                  <a16:creationId xmlns:a16="http://schemas.microsoft.com/office/drawing/2014/main" xmlns="" id="{D9612109-ABDC-A2C5-EC9F-32EE91B63BF5}"/>
                </a:ext>
              </a:extLst>
            </p:cNvPr>
            <p:cNvSpPr/>
            <p:nvPr/>
          </p:nvSpPr>
          <p:spPr>
            <a:xfrm>
              <a:off x="1431354" y="1065702"/>
              <a:ext cx="9329292" cy="11886227"/>
            </a:xfrm>
            <a:prstGeom prst="rect">
              <a:avLst/>
            </a:prstGeom>
            <a:gradFill flip="none" rotWithShape="1">
              <a:gsLst>
                <a:gs pos="0">
                  <a:srgbClr val="FFCE54">
                    <a:lumMod val="20000"/>
                    <a:lumOff val="80000"/>
                  </a:srgbClr>
                </a:gs>
                <a:gs pos="100000">
                  <a:srgbClr val="4FC1E9">
                    <a:lumMod val="20000"/>
                    <a:lumOff val="80000"/>
                  </a:srgbClr>
                </a:gs>
              </a:gsLst>
              <a:lin ang="5400000" scaled="1"/>
              <a:tileRect/>
            </a:gradFill>
            <a:ln w="28575" cap="flat" cmpd="sng" algn="ctr">
              <a:solidFill>
                <a:srgbClr val="092D6C">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a:ea typeface="+mn-ea"/>
                <a:cs typeface="+mn-cs"/>
              </a:endParaRPr>
            </a:p>
          </p:txBody>
        </p:sp>
        <p:sp>
          <p:nvSpPr>
            <p:cNvPr id="6" name="TextBox 5">
              <a:extLst>
                <a:ext uri="{FF2B5EF4-FFF2-40B4-BE49-F238E27FC236}">
                  <a16:creationId xmlns:a16="http://schemas.microsoft.com/office/drawing/2014/main" xmlns="" id="{F1C41B90-6791-A3D0-358D-513124FD96CE}"/>
                </a:ext>
              </a:extLst>
            </p:cNvPr>
            <p:cNvSpPr txBox="1"/>
            <p:nvPr/>
          </p:nvSpPr>
          <p:spPr>
            <a:xfrm>
              <a:off x="1592197" y="816524"/>
              <a:ext cx="9054586" cy="12054861"/>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en-US" sz="24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Câu hỏi 1. </a:t>
              </a:r>
              <a:r>
                <a:rPr kumimoji="0" lang="vi-VN" sz="24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Một đoạn DNA có trình tự nucleotide trên hai mạch như sau:</a:t>
              </a:r>
            </a:p>
            <a:p>
              <a:pPr lvl="1" algn="just">
                <a:lnSpc>
                  <a:spcPct val="125000"/>
                </a:lnSpc>
                <a:defRPr/>
              </a:pP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Mạch 1: A-A-G-C-T-C-G-C-G-A-T-A-G-C-C</a:t>
              </a:r>
            </a:p>
            <a:p>
              <a:pPr lvl="1" algn="just">
                <a:lnSpc>
                  <a:spcPct val="125000"/>
                </a:lnSpc>
                <a:defRPr/>
              </a:pP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Mạch 2: T-T-C-G-A-G-C-G-C-T-A-T-C-G-G</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a) Xác định trình tự nucleotide của hai DNA được tổng hợp từ đoạn DNA trên.</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b) Nhận xét trình tự nucleotide giữa các DNA mới được tổng hợp và với DNA ban đầu.</a:t>
              </a:r>
            </a:p>
          </p:txBody>
        </p:sp>
      </p:grpSp>
      <p:sp>
        <p:nvSpPr>
          <p:cNvPr id="10" name="Rectangle: Rounded Corners 9">
            <a:extLst>
              <a:ext uri="{FF2B5EF4-FFF2-40B4-BE49-F238E27FC236}">
                <a16:creationId xmlns:a16="http://schemas.microsoft.com/office/drawing/2014/main" xmlns="" id="{6A6F109F-C53D-4798-E09D-624F3A9AB22F}"/>
              </a:ext>
            </a:extLst>
          </p:cNvPr>
          <p:cNvSpPr/>
          <p:nvPr/>
        </p:nvSpPr>
        <p:spPr>
          <a:xfrm>
            <a:off x="5379191" y="4326395"/>
            <a:ext cx="1239886" cy="407700"/>
          </a:xfrm>
          <a:prstGeom prst="roundRect">
            <a:avLst>
              <a:gd name="adj" fmla="val 50000"/>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cs typeface="Times New Roman" panose="02020603050405020304" pitchFamily="18" charset="0"/>
              </a:rPr>
              <a:t>Trả lời</a:t>
            </a:r>
          </a:p>
        </p:txBody>
      </p:sp>
      <p:sp>
        <p:nvSpPr>
          <p:cNvPr id="12" name="TextBox 11">
            <a:extLst>
              <a:ext uri="{FF2B5EF4-FFF2-40B4-BE49-F238E27FC236}">
                <a16:creationId xmlns:a16="http://schemas.microsoft.com/office/drawing/2014/main" xmlns="" id="{A2DAB9B6-0E4F-6B68-4092-72175D06A478}"/>
              </a:ext>
            </a:extLst>
          </p:cNvPr>
          <p:cNvSpPr txBox="1"/>
          <p:nvPr/>
        </p:nvSpPr>
        <p:spPr>
          <a:xfrm>
            <a:off x="153384" y="5281204"/>
            <a:ext cx="5734171" cy="1434047"/>
          </a:xfrm>
          <a:prstGeom prst="rect">
            <a:avLst/>
          </a:prstGeom>
          <a:noFill/>
        </p:spPr>
        <p:txBody>
          <a:bodyPr wrap="square" rtlCol="0" anchor="ctr">
            <a:spAutoFit/>
          </a:bodyPr>
          <a:lstStyle>
            <a:defPPr>
              <a:defRPr lang="en-US"/>
            </a:defPPr>
            <a:lvl1pPr marR="0" lvl="0" indent="0" algn="just" fontAlgn="auto">
              <a:lnSpc>
                <a:spcPct val="125000"/>
              </a:lnSpc>
              <a:spcBef>
                <a:spcPts val="0"/>
              </a:spcBef>
              <a:spcAft>
                <a:spcPts val="0"/>
              </a:spcAft>
              <a:buClrTx/>
              <a:buSzTx/>
              <a:buFontTx/>
              <a:buNone/>
              <a:tabLst/>
              <a:defRPr kumimoji="0" sz="2200" b="1"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1pPr>
            <a:lvl2pPr lvl="1" algn="just">
              <a:lnSpc>
                <a:spcPct val="125000"/>
              </a:lnSpc>
              <a:defRPr kumimoji="0" sz="2200" b="0"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2pPr>
          </a:lstStyle>
          <a:p>
            <a:pPr lvl="1"/>
            <a:r>
              <a:rPr lang="vi-VN" sz="2400" b="1">
                <a:solidFill>
                  <a:srgbClr val="00B050"/>
                </a:solidFill>
              </a:rPr>
              <a:t>Mạch 1: </a:t>
            </a:r>
            <a:endParaRPr lang="en-US" sz="2400" b="1">
              <a:solidFill>
                <a:srgbClr val="00B050"/>
              </a:solidFill>
            </a:endParaRPr>
          </a:p>
          <a:p>
            <a:pPr lvl="1"/>
            <a:r>
              <a:rPr lang="en-US" sz="2400"/>
              <a:t>	</a:t>
            </a:r>
            <a:r>
              <a:rPr lang="vi-VN" sz="2400" b="0"/>
              <a:t>A-A-G-C-T-C-G-C-G-A-T-A-G-C-C</a:t>
            </a:r>
            <a:endParaRPr lang="en-US" sz="2400" b="0"/>
          </a:p>
          <a:p>
            <a:pPr lvl="1"/>
            <a:r>
              <a:rPr lang="en-US" sz="2400"/>
              <a:t>	T-T-C-G-A-G-C-G-C-T-A-T-C-G-G</a:t>
            </a:r>
            <a:endParaRPr lang="vi-VN" sz="2400" b="0"/>
          </a:p>
        </p:txBody>
      </p:sp>
      <p:sp>
        <p:nvSpPr>
          <p:cNvPr id="13" name="TextBox 12">
            <a:extLst>
              <a:ext uri="{FF2B5EF4-FFF2-40B4-BE49-F238E27FC236}">
                <a16:creationId xmlns:a16="http://schemas.microsoft.com/office/drawing/2014/main" xmlns="" id="{A0B89DC6-5AB0-8961-C1B9-53AF63B8BB7E}"/>
              </a:ext>
            </a:extLst>
          </p:cNvPr>
          <p:cNvSpPr txBox="1"/>
          <p:nvPr/>
        </p:nvSpPr>
        <p:spPr>
          <a:xfrm>
            <a:off x="5714507" y="5281204"/>
            <a:ext cx="6424398" cy="1434047"/>
          </a:xfrm>
          <a:prstGeom prst="rect">
            <a:avLst/>
          </a:prstGeom>
          <a:noFill/>
        </p:spPr>
        <p:txBody>
          <a:bodyPr wrap="square" rtlCol="0" anchor="ctr">
            <a:spAutoFit/>
          </a:bodyPr>
          <a:lstStyle>
            <a:defPPr>
              <a:defRPr lang="en-US"/>
            </a:defPPr>
            <a:lvl1pPr marR="0" lvl="0" indent="0" algn="just" fontAlgn="auto">
              <a:lnSpc>
                <a:spcPct val="125000"/>
              </a:lnSpc>
              <a:spcBef>
                <a:spcPts val="0"/>
              </a:spcBef>
              <a:spcAft>
                <a:spcPts val="0"/>
              </a:spcAft>
              <a:buClrTx/>
              <a:buSzTx/>
              <a:buFontTx/>
              <a:buNone/>
              <a:tabLst/>
              <a:defRPr kumimoji="0" sz="2200" b="1"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1pPr>
            <a:lvl2pPr lvl="1" algn="just">
              <a:lnSpc>
                <a:spcPct val="125000"/>
              </a:lnSpc>
              <a:defRPr kumimoji="0" sz="2200" b="0"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2pPr>
          </a:lstStyle>
          <a:p>
            <a:pPr lvl="1"/>
            <a:r>
              <a:rPr lang="vi-VN" sz="2400" b="1">
                <a:solidFill>
                  <a:srgbClr val="F15574"/>
                </a:solidFill>
              </a:rPr>
              <a:t>Mạch 2: </a:t>
            </a:r>
            <a:endParaRPr lang="en-US" sz="2400" b="1">
              <a:solidFill>
                <a:srgbClr val="F15574"/>
              </a:solidFill>
            </a:endParaRPr>
          </a:p>
          <a:p>
            <a:pPr lvl="1"/>
            <a:r>
              <a:rPr lang="en-US" sz="2400" b="0"/>
              <a:t>	</a:t>
            </a:r>
            <a:r>
              <a:rPr lang="vi-VN" sz="2400" b="0"/>
              <a:t>T-T-C-G-A-G-C-G-C-T-A-T-C-G-G</a:t>
            </a:r>
            <a:endParaRPr lang="en-US" sz="2400" b="0"/>
          </a:p>
          <a:p>
            <a:pPr lvl="1"/>
            <a:r>
              <a:rPr lang="en-US" sz="2400" b="0"/>
              <a:t>	A-A-G-C-T-C-G-C-G-A-T-A-G-C-C</a:t>
            </a:r>
            <a:endParaRPr lang="vi-VN" sz="2400" b="0"/>
          </a:p>
        </p:txBody>
      </p:sp>
      <p:sp>
        <p:nvSpPr>
          <p:cNvPr id="14" name="TextBox 13">
            <a:extLst>
              <a:ext uri="{FF2B5EF4-FFF2-40B4-BE49-F238E27FC236}">
                <a16:creationId xmlns:a16="http://schemas.microsoft.com/office/drawing/2014/main" xmlns="" id="{A8712ACF-D281-1248-6B6A-EEAB819F2D57}"/>
              </a:ext>
            </a:extLst>
          </p:cNvPr>
          <p:cNvSpPr txBox="1"/>
          <p:nvPr/>
        </p:nvSpPr>
        <p:spPr>
          <a:xfrm>
            <a:off x="483748" y="4770487"/>
            <a:ext cx="9433068" cy="510717"/>
          </a:xfrm>
          <a:prstGeom prst="rect">
            <a:avLst/>
          </a:prstGeom>
          <a:noFill/>
        </p:spPr>
        <p:txBody>
          <a:bodyPr wrap="square" rtlCol="0" anchor="ctr">
            <a:spAutoFit/>
          </a:bodyPr>
          <a:lstStyle>
            <a:defPPr>
              <a:defRPr lang="en-US"/>
            </a:defPPr>
            <a:lvl1pPr marR="0" lvl="0" indent="0" algn="just" fontAlgn="auto">
              <a:lnSpc>
                <a:spcPct val="125000"/>
              </a:lnSpc>
              <a:spcBef>
                <a:spcPts val="0"/>
              </a:spcBef>
              <a:spcAft>
                <a:spcPts val="0"/>
              </a:spcAft>
              <a:buClrTx/>
              <a:buSzTx/>
              <a:buFontTx/>
              <a:buNone/>
              <a:tabLst/>
              <a:defRPr kumimoji="0" sz="2200" b="1"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1pPr>
            <a:lvl2pPr lvl="1" algn="just">
              <a:lnSpc>
                <a:spcPct val="125000"/>
              </a:lnSpc>
              <a:defRPr kumimoji="0" sz="2200" b="0"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2pPr>
          </a:lstStyle>
          <a:p>
            <a:r>
              <a:rPr lang="vi-VN" sz="2400"/>
              <a:t>a) Trình tự nucleotide của hai DNA được tổng hợp từ đoạn DNA trên:</a:t>
            </a:r>
          </a:p>
        </p:txBody>
      </p:sp>
    </p:spTree>
    <p:extLst>
      <p:ext uri="{BB962C8B-B14F-4D97-AF65-F5344CB8AC3E}">
        <p14:creationId xmlns:p14="http://schemas.microsoft.com/office/powerpoint/2010/main" val="1701317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xmlns="" id="{2085C713-14DA-902C-45A4-8213D7CE606D}"/>
              </a:ext>
            </a:extLst>
          </p:cNvPr>
          <p:cNvGrpSpPr/>
          <p:nvPr/>
        </p:nvGrpSpPr>
        <p:grpSpPr>
          <a:xfrm>
            <a:off x="294968" y="265471"/>
            <a:ext cx="5350716" cy="843608"/>
            <a:chOff x="294968" y="265471"/>
            <a:chExt cx="5350716" cy="843608"/>
          </a:xfrm>
        </p:grpSpPr>
        <p:sp>
          <p:nvSpPr>
            <p:cNvPr id="34" name="Rectangle 33">
              <a:extLst>
                <a:ext uri="{FF2B5EF4-FFF2-40B4-BE49-F238E27FC236}">
                  <a16:creationId xmlns:a16="http://schemas.microsoft.com/office/drawing/2014/main" xmlns="" id="{88F4CAB6-ACC8-793B-9CC0-F73BF0FB15AD}"/>
                </a:ext>
              </a:extLst>
            </p:cNvPr>
            <p:cNvSpPr/>
            <p:nvPr/>
          </p:nvSpPr>
          <p:spPr>
            <a:xfrm>
              <a:off x="395257" y="365760"/>
              <a:ext cx="5250427" cy="743319"/>
            </a:xfrm>
            <a:prstGeom prst="rect">
              <a:avLst/>
            </a:prstGeom>
            <a:solidFill>
              <a:srgbClr val="D4F4E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xmlns="" id="{1A52BC85-FD7E-9FBF-2870-C4B658EBD0B5}"/>
                </a:ext>
              </a:extLst>
            </p:cNvPr>
            <p:cNvSpPr/>
            <p:nvPr/>
          </p:nvSpPr>
          <p:spPr>
            <a:xfrm>
              <a:off x="294968" y="265471"/>
              <a:ext cx="5250426" cy="743319"/>
            </a:xfrm>
            <a:prstGeom prst="rect">
              <a:avLst/>
            </a:prstGeom>
            <a:solidFill>
              <a:schemeClr val="accent3"/>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xmlns="" id="{16C33902-0C75-8466-3C11-AA56E1FDDD0A}"/>
                </a:ext>
              </a:extLst>
            </p:cNvPr>
            <p:cNvSpPr txBox="1"/>
            <p:nvPr/>
          </p:nvSpPr>
          <p:spPr>
            <a:xfrm>
              <a:off x="294968" y="407055"/>
              <a:ext cx="5250426" cy="523220"/>
            </a:xfrm>
            <a:prstGeom prst="rect">
              <a:avLst/>
            </a:prstGeom>
            <a:noFill/>
          </p:spPr>
          <p:txBody>
            <a:bodyPr wrap="square" rtlCol="0">
              <a:spAutoFit/>
            </a:bodyPr>
            <a:lstStyle/>
            <a:p>
              <a:pPr algn="ctr"/>
              <a:r>
                <a:rPr lang="en-US" sz="2800" b="1">
                  <a:solidFill>
                    <a:srgbClr val="FFFF00"/>
                  </a:solidFill>
                </a:rPr>
                <a:t>I – QUÁ TRÌNH TÁI BẢN DNA</a:t>
              </a:r>
            </a:p>
          </p:txBody>
        </p:sp>
      </p:grpSp>
      <p:grpSp>
        <p:nvGrpSpPr>
          <p:cNvPr id="2" name="Group 1">
            <a:extLst>
              <a:ext uri="{FF2B5EF4-FFF2-40B4-BE49-F238E27FC236}">
                <a16:creationId xmlns:a16="http://schemas.microsoft.com/office/drawing/2014/main" xmlns="" id="{BAB4B1AB-7859-57E1-0E8E-AA5B6BCCAFFC}"/>
              </a:ext>
            </a:extLst>
          </p:cNvPr>
          <p:cNvGrpSpPr/>
          <p:nvPr/>
        </p:nvGrpSpPr>
        <p:grpSpPr>
          <a:xfrm>
            <a:off x="1156274" y="1319712"/>
            <a:ext cx="10465455" cy="2837876"/>
            <a:chOff x="1431354" y="816524"/>
            <a:chExt cx="9329292" cy="12135405"/>
          </a:xfrm>
        </p:grpSpPr>
        <p:sp>
          <p:nvSpPr>
            <p:cNvPr id="3" name="Rectangle 2">
              <a:extLst>
                <a:ext uri="{FF2B5EF4-FFF2-40B4-BE49-F238E27FC236}">
                  <a16:creationId xmlns:a16="http://schemas.microsoft.com/office/drawing/2014/main" xmlns="" id="{D9612109-ABDC-A2C5-EC9F-32EE91B63BF5}"/>
                </a:ext>
              </a:extLst>
            </p:cNvPr>
            <p:cNvSpPr/>
            <p:nvPr/>
          </p:nvSpPr>
          <p:spPr>
            <a:xfrm>
              <a:off x="1431354" y="1065702"/>
              <a:ext cx="9329292" cy="11886227"/>
            </a:xfrm>
            <a:prstGeom prst="rect">
              <a:avLst/>
            </a:prstGeom>
            <a:gradFill flip="none" rotWithShape="1">
              <a:gsLst>
                <a:gs pos="0">
                  <a:srgbClr val="FFCE54">
                    <a:lumMod val="20000"/>
                    <a:lumOff val="80000"/>
                  </a:srgbClr>
                </a:gs>
                <a:gs pos="100000">
                  <a:srgbClr val="4FC1E9">
                    <a:lumMod val="20000"/>
                    <a:lumOff val="80000"/>
                  </a:srgbClr>
                </a:gs>
              </a:gsLst>
              <a:lin ang="5400000" scaled="1"/>
              <a:tileRect/>
            </a:gradFill>
            <a:ln w="28575" cap="flat" cmpd="sng" algn="ctr">
              <a:solidFill>
                <a:srgbClr val="092D6C">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a:ea typeface="+mn-ea"/>
                <a:cs typeface="+mn-cs"/>
              </a:endParaRPr>
            </a:p>
          </p:txBody>
        </p:sp>
        <p:sp>
          <p:nvSpPr>
            <p:cNvPr id="6" name="TextBox 5">
              <a:extLst>
                <a:ext uri="{FF2B5EF4-FFF2-40B4-BE49-F238E27FC236}">
                  <a16:creationId xmlns:a16="http://schemas.microsoft.com/office/drawing/2014/main" xmlns="" id="{F1C41B90-6791-A3D0-358D-513124FD96CE}"/>
                </a:ext>
              </a:extLst>
            </p:cNvPr>
            <p:cNvSpPr txBox="1"/>
            <p:nvPr/>
          </p:nvSpPr>
          <p:spPr>
            <a:xfrm>
              <a:off x="1592197" y="816524"/>
              <a:ext cx="9054586" cy="12054861"/>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en-US" sz="24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Câu hỏi 1. </a:t>
              </a:r>
              <a:r>
                <a:rPr kumimoji="0" lang="vi-VN" sz="24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Một đoạn DNA có trình tự nucleotide trên hai mạch như sau:</a:t>
              </a:r>
            </a:p>
            <a:p>
              <a:pPr lvl="1" algn="just">
                <a:lnSpc>
                  <a:spcPct val="125000"/>
                </a:lnSpc>
                <a:defRPr/>
              </a:pP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Mạch 1: A-A-G-C-T-C-G-C-G-A-T-A-G-C-C</a:t>
              </a:r>
            </a:p>
            <a:p>
              <a:pPr lvl="1" algn="just">
                <a:lnSpc>
                  <a:spcPct val="125000"/>
                </a:lnSpc>
                <a:defRPr/>
              </a:pP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Mạch 2: T-T-C-G-A-G-C-G-C-T-A-T-C-G-G</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a) Xác định trình tự nucleotide của hai DNA được tổng hợp từ đoạn DNA trên.</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b) Nhận xét trình tự nucleotide giữa các DNA mới được tổng hợp và với DNA ban đầu.</a:t>
              </a:r>
            </a:p>
          </p:txBody>
        </p:sp>
      </p:grpSp>
      <p:sp>
        <p:nvSpPr>
          <p:cNvPr id="10" name="Rectangle: Rounded Corners 9">
            <a:extLst>
              <a:ext uri="{FF2B5EF4-FFF2-40B4-BE49-F238E27FC236}">
                <a16:creationId xmlns:a16="http://schemas.microsoft.com/office/drawing/2014/main" xmlns="" id="{6A6F109F-C53D-4798-E09D-624F3A9AB22F}"/>
              </a:ext>
            </a:extLst>
          </p:cNvPr>
          <p:cNvSpPr/>
          <p:nvPr/>
        </p:nvSpPr>
        <p:spPr>
          <a:xfrm>
            <a:off x="5379191" y="4326395"/>
            <a:ext cx="1239886" cy="407700"/>
          </a:xfrm>
          <a:prstGeom prst="roundRect">
            <a:avLst>
              <a:gd name="adj" fmla="val 50000"/>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cs typeface="Times New Roman" panose="02020603050405020304" pitchFamily="18" charset="0"/>
              </a:rPr>
              <a:t>Trả lời</a:t>
            </a:r>
          </a:p>
        </p:txBody>
      </p:sp>
      <p:sp>
        <p:nvSpPr>
          <p:cNvPr id="5" name="TextBox 4">
            <a:extLst>
              <a:ext uri="{FF2B5EF4-FFF2-40B4-BE49-F238E27FC236}">
                <a16:creationId xmlns:a16="http://schemas.microsoft.com/office/drawing/2014/main" xmlns="" id="{B3F9D0A7-34AF-D931-11A1-4A5BBC804581}"/>
              </a:ext>
            </a:extLst>
          </p:cNvPr>
          <p:cNvSpPr txBox="1"/>
          <p:nvPr/>
        </p:nvSpPr>
        <p:spPr>
          <a:xfrm>
            <a:off x="1156274" y="5016898"/>
            <a:ext cx="10372541" cy="1434047"/>
          </a:xfrm>
          <a:prstGeom prst="rect">
            <a:avLst/>
          </a:prstGeom>
          <a:noFill/>
        </p:spPr>
        <p:txBody>
          <a:bodyPr wrap="square" rtlCol="0" anchor="ctr">
            <a:spAutoFit/>
          </a:bodyPr>
          <a:lstStyle>
            <a:defPPr>
              <a:defRPr lang="en-US"/>
            </a:defPPr>
            <a:lvl1pPr marR="0" lvl="0" indent="0" algn="just" fontAlgn="auto">
              <a:lnSpc>
                <a:spcPct val="125000"/>
              </a:lnSpc>
              <a:spcBef>
                <a:spcPts val="0"/>
              </a:spcBef>
              <a:spcAft>
                <a:spcPts val="0"/>
              </a:spcAft>
              <a:buClrTx/>
              <a:buSzTx/>
              <a:buFontTx/>
              <a:buNone/>
              <a:tabLst/>
              <a:defRPr kumimoji="0" sz="2400" b="1"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1pPr>
            <a:lvl2pPr lvl="1" algn="just">
              <a:lnSpc>
                <a:spcPct val="125000"/>
              </a:lnSpc>
              <a:defRPr kumimoji="0" sz="2400" b="0"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2pPr>
          </a:lstStyle>
          <a:p>
            <a:r>
              <a:rPr lang="vi-VN"/>
              <a:t>b) Nhận xét trình tự nucleotide giữa các DNA mới được tổng hợp và với DNA ban đầu: </a:t>
            </a:r>
            <a:r>
              <a:rPr lang="vi-VN" b="0"/>
              <a:t>Hai DNA mới được tổng hợp có trình tự nucleotide giống nhau và giống DNA ban đầu.</a:t>
            </a:r>
          </a:p>
        </p:txBody>
      </p:sp>
    </p:spTree>
    <p:extLst>
      <p:ext uri="{BB962C8B-B14F-4D97-AF65-F5344CB8AC3E}">
        <p14:creationId xmlns:p14="http://schemas.microsoft.com/office/powerpoint/2010/main" val="3393994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xmlns="" id="{2085C713-14DA-902C-45A4-8213D7CE606D}"/>
              </a:ext>
            </a:extLst>
          </p:cNvPr>
          <p:cNvGrpSpPr/>
          <p:nvPr/>
        </p:nvGrpSpPr>
        <p:grpSpPr>
          <a:xfrm>
            <a:off x="294968" y="265471"/>
            <a:ext cx="5350716" cy="843608"/>
            <a:chOff x="294968" y="265471"/>
            <a:chExt cx="5350716" cy="843608"/>
          </a:xfrm>
        </p:grpSpPr>
        <p:sp>
          <p:nvSpPr>
            <p:cNvPr id="34" name="Rectangle 33">
              <a:extLst>
                <a:ext uri="{FF2B5EF4-FFF2-40B4-BE49-F238E27FC236}">
                  <a16:creationId xmlns:a16="http://schemas.microsoft.com/office/drawing/2014/main" xmlns="" id="{88F4CAB6-ACC8-793B-9CC0-F73BF0FB15AD}"/>
                </a:ext>
              </a:extLst>
            </p:cNvPr>
            <p:cNvSpPr/>
            <p:nvPr/>
          </p:nvSpPr>
          <p:spPr>
            <a:xfrm>
              <a:off x="395257" y="365760"/>
              <a:ext cx="5250427" cy="743319"/>
            </a:xfrm>
            <a:prstGeom prst="rect">
              <a:avLst/>
            </a:prstGeom>
            <a:solidFill>
              <a:srgbClr val="D4F4E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xmlns="" id="{1A52BC85-FD7E-9FBF-2870-C4B658EBD0B5}"/>
                </a:ext>
              </a:extLst>
            </p:cNvPr>
            <p:cNvSpPr/>
            <p:nvPr/>
          </p:nvSpPr>
          <p:spPr>
            <a:xfrm>
              <a:off x="294968" y="265471"/>
              <a:ext cx="5250426" cy="743319"/>
            </a:xfrm>
            <a:prstGeom prst="rect">
              <a:avLst/>
            </a:prstGeom>
            <a:solidFill>
              <a:schemeClr val="accent3"/>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xmlns="" id="{16C33902-0C75-8466-3C11-AA56E1FDDD0A}"/>
                </a:ext>
              </a:extLst>
            </p:cNvPr>
            <p:cNvSpPr txBox="1"/>
            <p:nvPr/>
          </p:nvSpPr>
          <p:spPr>
            <a:xfrm>
              <a:off x="294968" y="407055"/>
              <a:ext cx="5250426" cy="523220"/>
            </a:xfrm>
            <a:prstGeom prst="rect">
              <a:avLst/>
            </a:prstGeom>
            <a:noFill/>
          </p:spPr>
          <p:txBody>
            <a:bodyPr wrap="square" rtlCol="0">
              <a:spAutoFit/>
            </a:bodyPr>
            <a:lstStyle/>
            <a:p>
              <a:pPr algn="ctr"/>
              <a:r>
                <a:rPr lang="en-US" sz="2800" b="1">
                  <a:solidFill>
                    <a:srgbClr val="FFFF00"/>
                  </a:solidFill>
                </a:rPr>
                <a:t>I – QUÁ TRÌNH TÁI BẢN DNA</a:t>
              </a:r>
            </a:p>
          </p:txBody>
        </p:sp>
      </p:grpSp>
      <p:grpSp>
        <p:nvGrpSpPr>
          <p:cNvPr id="2" name="Group 1">
            <a:extLst>
              <a:ext uri="{FF2B5EF4-FFF2-40B4-BE49-F238E27FC236}">
                <a16:creationId xmlns:a16="http://schemas.microsoft.com/office/drawing/2014/main" xmlns="" id="{BAB4B1AB-7859-57E1-0E8E-AA5B6BCCAFFC}"/>
              </a:ext>
            </a:extLst>
          </p:cNvPr>
          <p:cNvGrpSpPr/>
          <p:nvPr/>
        </p:nvGrpSpPr>
        <p:grpSpPr>
          <a:xfrm>
            <a:off x="1156274" y="1377982"/>
            <a:ext cx="6849151" cy="586503"/>
            <a:chOff x="1431354" y="1065702"/>
            <a:chExt cx="9329292" cy="11886227"/>
          </a:xfrm>
        </p:grpSpPr>
        <p:sp>
          <p:nvSpPr>
            <p:cNvPr id="3" name="Rectangle 2">
              <a:extLst>
                <a:ext uri="{FF2B5EF4-FFF2-40B4-BE49-F238E27FC236}">
                  <a16:creationId xmlns:a16="http://schemas.microsoft.com/office/drawing/2014/main" xmlns="" id="{D9612109-ABDC-A2C5-EC9F-32EE91B63BF5}"/>
                </a:ext>
              </a:extLst>
            </p:cNvPr>
            <p:cNvSpPr/>
            <p:nvPr/>
          </p:nvSpPr>
          <p:spPr>
            <a:xfrm>
              <a:off x="1431354" y="1065702"/>
              <a:ext cx="9329292" cy="11886227"/>
            </a:xfrm>
            <a:prstGeom prst="rect">
              <a:avLst/>
            </a:prstGeom>
            <a:gradFill flip="none" rotWithShape="1">
              <a:gsLst>
                <a:gs pos="0">
                  <a:srgbClr val="FFCE54">
                    <a:lumMod val="20000"/>
                    <a:lumOff val="80000"/>
                  </a:srgbClr>
                </a:gs>
                <a:gs pos="100000">
                  <a:srgbClr val="4FC1E9">
                    <a:lumMod val="20000"/>
                    <a:lumOff val="80000"/>
                  </a:srgbClr>
                </a:gs>
              </a:gsLst>
              <a:lin ang="5400000" scaled="1"/>
              <a:tileRect/>
            </a:gradFill>
            <a:ln w="28575" cap="flat" cmpd="sng" algn="ctr">
              <a:solidFill>
                <a:srgbClr val="092D6C">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a:ea typeface="+mn-ea"/>
                <a:cs typeface="+mn-cs"/>
              </a:endParaRPr>
            </a:p>
          </p:txBody>
        </p:sp>
        <p:sp>
          <p:nvSpPr>
            <p:cNvPr id="6" name="TextBox 5">
              <a:extLst>
                <a:ext uri="{FF2B5EF4-FFF2-40B4-BE49-F238E27FC236}">
                  <a16:creationId xmlns:a16="http://schemas.microsoft.com/office/drawing/2014/main" xmlns="" id="{F1C41B90-6791-A3D0-358D-513124FD96CE}"/>
                </a:ext>
              </a:extLst>
            </p:cNvPr>
            <p:cNvSpPr txBox="1"/>
            <p:nvPr/>
          </p:nvSpPr>
          <p:spPr>
            <a:xfrm>
              <a:off x="1592197" y="5751984"/>
              <a:ext cx="9054586" cy="2183942"/>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en-US" sz="24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Câu hỏi 2. </a:t>
              </a:r>
              <a:r>
                <a:rPr kumimoji="0" lang="en-US"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Quá trình tái bản DNA có ý nghĩa gì?</a:t>
              </a:r>
              <a:endPar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endParaRPr>
            </a:p>
          </p:txBody>
        </p:sp>
      </p:grpSp>
      <p:sp>
        <p:nvSpPr>
          <p:cNvPr id="10" name="Rectangle: Rounded Corners 9">
            <a:extLst>
              <a:ext uri="{FF2B5EF4-FFF2-40B4-BE49-F238E27FC236}">
                <a16:creationId xmlns:a16="http://schemas.microsoft.com/office/drawing/2014/main" xmlns="" id="{6A6F109F-C53D-4798-E09D-624F3A9AB22F}"/>
              </a:ext>
            </a:extLst>
          </p:cNvPr>
          <p:cNvSpPr/>
          <p:nvPr/>
        </p:nvSpPr>
        <p:spPr>
          <a:xfrm>
            <a:off x="1156274" y="2345113"/>
            <a:ext cx="1239886" cy="407700"/>
          </a:xfrm>
          <a:prstGeom prst="roundRect">
            <a:avLst>
              <a:gd name="adj" fmla="val 50000"/>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cs typeface="Times New Roman" panose="02020603050405020304" pitchFamily="18" charset="0"/>
              </a:rPr>
              <a:t>Trả lời</a:t>
            </a:r>
          </a:p>
        </p:txBody>
      </p:sp>
      <p:sp>
        <p:nvSpPr>
          <p:cNvPr id="5" name="TextBox 4">
            <a:extLst>
              <a:ext uri="{FF2B5EF4-FFF2-40B4-BE49-F238E27FC236}">
                <a16:creationId xmlns:a16="http://schemas.microsoft.com/office/drawing/2014/main" xmlns="" id="{B3F9D0A7-34AF-D931-11A1-4A5BBC804581}"/>
              </a:ext>
            </a:extLst>
          </p:cNvPr>
          <p:cNvSpPr txBox="1"/>
          <p:nvPr/>
        </p:nvSpPr>
        <p:spPr>
          <a:xfrm>
            <a:off x="1156274" y="3017900"/>
            <a:ext cx="10372541" cy="1434047"/>
          </a:xfrm>
          <a:prstGeom prst="rect">
            <a:avLst/>
          </a:prstGeom>
          <a:noFill/>
        </p:spPr>
        <p:txBody>
          <a:bodyPr wrap="square" rtlCol="0" anchor="ctr">
            <a:spAutoFit/>
          </a:bodyPr>
          <a:lstStyle>
            <a:defPPr>
              <a:defRPr lang="en-US"/>
            </a:defPPr>
            <a:lvl1pPr marR="0" lvl="0" indent="0" algn="just" fontAlgn="auto">
              <a:lnSpc>
                <a:spcPct val="125000"/>
              </a:lnSpc>
              <a:spcBef>
                <a:spcPts val="0"/>
              </a:spcBef>
              <a:spcAft>
                <a:spcPts val="0"/>
              </a:spcAft>
              <a:buClrTx/>
              <a:buSzTx/>
              <a:buFontTx/>
              <a:buNone/>
              <a:tabLst/>
              <a:defRPr kumimoji="0" sz="2400" b="1"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1pPr>
            <a:lvl2pPr lvl="1" algn="just">
              <a:lnSpc>
                <a:spcPct val="125000"/>
              </a:lnSpc>
              <a:defRPr kumimoji="0" sz="2400" b="0"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2pPr>
          </a:lstStyle>
          <a:p>
            <a:r>
              <a:rPr lang="vi-VN"/>
              <a:t>Ý nghĩa của quá trình tái bản của DNA: </a:t>
            </a:r>
            <a:r>
              <a:rPr lang="vi-VN" b="0"/>
              <a:t>Quá trình tái bản DNA giúp tạo ra hai bản sao giống nhau và giống DNA ban đầu, đảm bảo quá trình truyền thông tin di truyền qua các thế hệ tế bào và cơ thể được ổn định liên tục.</a:t>
            </a:r>
          </a:p>
        </p:txBody>
      </p:sp>
    </p:spTree>
    <p:extLst>
      <p:ext uri="{BB962C8B-B14F-4D97-AF65-F5344CB8AC3E}">
        <p14:creationId xmlns:p14="http://schemas.microsoft.com/office/powerpoint/2010/main" val="1495341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p:bldLst>
  </p:timing>
</p:sld>
</file>

<file path=ppt/theme/theme1.xml><?xml version="1.0" encoding="utf-8"?>
<a:theme xmlns:a="http://schemas.openxmlformats.org/drawingml/2006/main" name="Office Theme">
  <a:themeElements>
    <a:clrScheme name="Custom 30">
      <a:dk1>
        <a:srgbClr val="000000"/>
      </a:dk1>
      <a:lt1>
        <a:srgbClr val="FFFFFF"/>
      </a:lt1>
      <a:dk2>
        <a:srgbClr val="264653"/>
      </a:dk2>
      <a:lt2>
        <a:srgbClr val="E7E6E6"/>
      </a:lt2>
      <a:accent1>
        <a:srgbClr val="F3EBE8"/>
      </a:accent1>
      <a:accent2>
        <a:srgbClr val="E9C369"/>
      </a:accent2>
      <a:accent3>
        <a:srgbClr val="2A9D8F"/>
      </a:accent3>
      <a:accent4>
        <a:srgbClr val="F3D6CD"/>
      </a:accent4>
      <a:accent5>
        <a:srgbClr val="F3EBE8"/>
      </a:accent5>
      <a:accent6>
        <a:srgbClr val="60717C"/>
      </a:accent6>
      <a:hlink>
        <a:srgbClr val="828683"/>
      </a:hlink>
      <a:folHlink>
        <a:srgbClr val="D08A5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rn-Angles_Win32_CP_v11" id="{557BB2FF-F1F4-4776-80DE-DC11FC14475E}" vid="{E0321167-E0D5-4285-8F17-B2BAD920F1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D9A46C-D3F3-4D45-B248-B831C6B5FC85}">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5FA78568-A730-4D3B-A489-FD854E91254A}">
  <ds:schemaRefs>
    <ds:schemaRef ds:uri="http://schemas.microsoft.com/sharepoint/v3/contenttype/forms"/>
  </ds:schemaRefs>
</ds:datastoreItem>
</file>

<file path=customXml/itemProps3.xml><?xml version="1.0" encoding="utf-8"?>
<ds:datastoreItem xmlns:ds="http://schemas.openxmlformats.org/officeDocument/2006/customXml" ds:itemID="{A7D90517-43A3-4BC6-B197-5C7B7D3DBC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{6A783A5F-E3F7-465A-84BF-EECFDE39F3C2}tf11429527_win32</Template>
  <TotalTime>715</TotalTime>
  <Words>2026</Words>
  <Application>Microsoft Office PowerPoint</Application>
  <PresentationFormat>Widescreen</PresentationFormat>
  <Paragraphs>199</Paragraphs>
  <Slides>29</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Courier New</vt:lpstr>
      <vt:lpstr>Karla</vt:lpstr>
      <vt:lpstr>Segoe UI</vt:lpstr>
      <vt:lpstr>Tahoma</vt:lpstr>
      <vt:lpstr>Times New Roman</vt:lpstr>
      <vt:lpstr>Wingdings</vt:lpstr>
      <vt:lpstr>Office Theme</vt:lpstr>
      <vt:lpstr>TÁI BẢN DNA VÀ PHIÊN MÃ TẠO RNA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CÁM ƠN THẦY, CÔ VÀ CÁC EM ĐÃ THEO DÕI</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TÁI BẢN DNA VÀ PHIÊN MÃ TẠO RNA</dc:title>
  <dc:creator>Quách Thị Cẩm Tú</dc:creator>
  <cp:lastModifiedBy>Administrator</cp:lastModifiedBy>
  <cp:revision>28</cp:revision>
  <dcterms:created xsi:type="dcterms:W3CDTF">2024-06-02T05:51:17Z</dcterms:created>
  <dcterms:modified xsi:type="dcterms:W3CDTF">2024-10-21T12:21:08Z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