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9" r:id="rId3"/>
    <p:sldId id="266" r:id="rId4"/>
    <p:sldId id="257" r:id="rId5"/>
    <p:sldId id="258" r:id="rId6"/>
    <p:sldId id="260" r:id="rId7"/>
    <p:sldId id="261" r:id="rId8"/>
    <p:sldId id="262" r:id="rId9"/>
    <p:sldId id="263" r:id="rId10"/>
    <p:sldId id="264" r:id="rId11"/>
    <p:sldId id="267" r:id="rId12"/>
    <p:sldId id="265" r:id="rId13"/>
    <p:sldId id="268" r:id="rId14"/>
    <p:sldId id="270" r:id="rId15"/>
    <p:sldId id="269" r:id="rId16"/>
    <p:sldId id="271" r:id="rId17"/>
    <p:sldId id="272" r:id="rId18"/>
    <p:sldId id="273" r:id="rId19"/>
    <p:sldId id="274" r:id="rId20"/>
    <p:sldId id="276" r:id="rId21"/>
    <p:sldId id="277" r:id="rId22"/>
    <p:sldId id="278" r:id="rId23"/>
    <p:sldId id="279" r:id="rId24"/>
    <p:sldId id="280" r:id="rId25"/>
    <p:sldId id="282" r:id="rId26"/>
    <p:sldId id="281" r:id="rId27"/>
    <p:sldId id="283" r:id="rId28"/>
    <p:sldId id="284" r:id="rId29"/>
    <p:sldId id="285" r:id="rId30"/>
    <p:sldId id="289" r:id="rId31"/>
    <p:sldId id="291" r:id="rId32"/>
  </p:sldIdLst>
  <p:sldSz cx="18288000" cy="10287000"/>
  <p:notesSz cx="6858000" cy="9144000"/>
  <p:embeddedFontLst>
    <p:embeddedFont>
      <p:font typeface="Cambria Math" panose="02040503050406030204" pitchFamily="18" charset="0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E6AD"/>
    <a:srgbClr val="FABB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3" d="100"/>
          <a:sy n="73" d="100"/>
        </p:scale>
        <p:origin x="594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5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94.svg"/><Relationship Id="rId3" Type="http://schemas.openxmlformats.org/officeDocument/2006/relationships/image" Target="../media/image2.svg"/><Relationship Id="rId7" Type="http://schemas.openxmlformats.org/officeDocument/2006/relationships/image" Target="../media/image92.svg"/><Relationship Id="rId12" Type="http://schemas.openxmlformats.org/officeDocument/2006/relationships/image" Target="../media/image7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43.svg"/><Relationship Id="rId5" Type="http://schemas.openxmlformats.org/officeDocument/2006/relationships/image" Target="../media/image90.svg"/><Relationship Id="rId15" Type="http://schemas.openxmlformats.org/officeDocument/2006/relationships/image" Target="../media/image95.png"/><Relationship Id="rId10" Type="http://schemas.openxmlformats.org/officeDocument/2006/relationships/image" Target="../media/image71.png"/><Relationship Id="rId4" Type="http://schemas.openxmlformats.org/officeDocument/2006/relationships/image" Target="../media/image66.png"/><Relationship Id="rId9" Type="http://schemas.openxmlformats.org/officeDocument/2006/relationships/image" Target="../media/image41.svg"/><Relationship Id="rId14" Type="http://schemas.openxmlformats.org/officeDocument/2006/relationships/image" Target="../media/image6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6.svg"/><Relationship Id="rId18" Type="http://schemas.openxmlformats.org/officeDocument/2006/relationships/image" Target="../media/image102.png"/><Relationship Id="rId3" Type="http://schemas.openxmlformats.org/officeDocument/2006/relationships/image" Target="../media/image59.svg"/><Relationship Id="rId7" Type="http://schemas.openxmlformats.org/officeDocument/2006/relationships/image" Target="../media/image43.svg"/><Relationship Id="rId12" Type="http://schemas.openxmlformats.org/officeDocument/2006/relationships/image" Target="../media/image75.png"/><Relationship Id="rId17" Type="http://schemas.openxmlformats.org/officeDocument/2006/relationships/image" Target="../media/image77.png"/><Relationship Id="rId2" Type="http://schemas.openxmlformats.org/officeDocument/2006/relationships/image" Target="../media/image37.png"/><Relationship Id="rId16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11" Type="http://schemas.openxmlformats.org/officeDocument/2006/relationships/image" Target="../media/image8.svg"/><Relationship Id="rId5" Type="http://schemas.openxmlformats.org/officeDocument/2006/relationships/image" Target="../media/image97.svg"/><Relationship Id="rId15" Type="http://schemas.openxmlformats.org/officeDocument/2006/relationships/image" Target="../media/image99.svg"/><Relationship Id="rId10" Type="http://schemas.openxmlformats.org/officeDocument/2006/relationships/image" Target="../media/image23.png"/><Relationship Id="rId4" Type="http://schemas.openxmlformats.org/officeDocument/2006/relationships/image" Target="../media/image73.png"/><Relationship Id="rId9" Type="http://schemas.openxmlformats.org/officeDocument/2006/relationships/image" Target="../media/image2.svg"/><Relationship Id="rId14" Type="http://schemas.openxmlformats.org/officeDocument/2006/relationships/image" Target="../media/image7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108.svg"/><Relationship Id="rId3" Type="http://schemas.openxmlformats.org/officeDocument/2006/relationships/image" Target="../media/image104.svg"/><Relationship Id="rId7" Type="http://schemas.openxmlformats.org/officeDocument/2006/relationships/image" Target="../media/image24.svg"/><Relationship Id="rId12" Type="http://schemas.openxmlformats.org/officeDocument/2006/relationships/image" Target="../media/image81.png"/><Relationship Id="rId17" Type="http://schemas.openxmlformats.org/officeDocument/2006/relationships/image" Target="../media/image111.png"/><Relationship Id="rId2" Type="http://schemas.openxmlformats.org/officeDocument/2006/relationships/image" Target="../media/image78.png"/><Relationship Id="rId16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5" Type="http://schemas.openxmlformats.org/officeDocument/2006/relationships/image" Target="../media/image109.png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image" Target="../media/image106.svg"/><Relationship Id="rId14" Type="http://schemas.openxmlformats.org/officeDocument/2006/relationships/image" Target="../media/image7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89.png"/><Relationship Id="rId3" Type="http://schemas.openxmlformats.org/officeDocument/2006/relationships/image" Target="../media/image83.png"/><Relationship Id="rId7" Type="http://schemas.openxmlformats.org/officeDocument/2006/relationships/image" Target="../media/image85.png"/><Relationship Id="rId12" Type="http://schemas.openxmlformats.org/officeDocument/2006/relationships/image" Target="../media/image8.sv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11" Type="http://schemas.openxmlformats.org/officeDocument/2006/relationships/image" Target="../media/image23.png"/><Relationship Id="rId5" Type="http://schemas.openxmlformats.org/officeDocument/2006/relationships/image" Target="../media/image84.png"/><Relationship Id="rId15" Type="http://schemas.openxmlformats.org/officeDocument/2006/relationships/image" Target="../media/image119.png"/><Relationship Id="rId10" Type="http://schemas.openxmlformats.org/officeDocument/2006/relationships/image" Target="../media/image116.svg"/><Relationship Id="rId4" Type="http://schemas.openxmlformats.org/officeDocument/2006/relationships/image" Target="../media/image114.svg"/><Relationship Id="rId9" Type="http://schemas.openxmlformats.org/officeDocument/2006/relationships/image" Target="../media/image88.png"/><Relationship Id="rId14" Type="http://schemas.openxmlformats.org/officeDocument/2006/relationships/image" Target="../media/image118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92.png"/><Relationship Id="rId3" Type="http://schemas.openxmlformats.org/officeDocument/2006/relationships/image" Target="../media/image61.svg"/><Relationship Id="rId7" Type="http://schemas.openxmlformats.org/officeDocument/2006/relationships/image" Target="../media/image53.svg"/><Relationship Id="rId12" Type="http://schemas.openxmlformats.org/officeDocument/2006/relationships/image" Target="../media/image12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43.svg"/><Relationship Id="rId5" Type="http://schemas.openxmlformats.org/officeDocument/2006/relationships/image" Target="../media/image76.svg"/><Relationship Id="rId10" Type="http://schemas.openxmlformats.org/officeDocument/2006/relationships/image" Target="../media/image91.png"/><Relationship Id="rId4" Type="http://schemas.openxmlformats.org/officeDocument/2006/relationships/image" Target="../media/image90.png"/><Relationship Id="rId9" Type="http://schemas.openxmlformats.org/officeDocument/2006/relationships/image" Target="../media/image59.svg"/><Relationship Id="rId14" Type="http://schemas.openxmlformats.org/officeDocument/2006/relationships/image" Target="../media/image1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30.svg"/><Relationship Id="rId3" Type="http://schemas.openxmlformats.org/officeDocument/2006/relationships/image" Target="../media/image16.svg"/><Relationship Id="rId7" Type="http://schemas.openxmlformats.org/officeDocument/2006/relationships/image" Target="../media/image104.svg"/><Relationship Id="rId12" Type="http://schemas.openxmlformats.org/officeDocument/2006/relationships/image" Target="../media/image98.png"/><Relationship Id="rId17" Type="http://schemas.openxmlformats.org/officeDocument/2006/relationships/image" Target="../media/image134.svg"/><Relationship Id="rId2" Type="http://schemas.openxmlformats.org/officeDocument/2006/relationships/image" Target="../media/image8.png"/><Relationship Id="rId16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11" Type="http://schemas.openxmlformats.org/officeDocument/2006/relationships/image" Target="../media/image128.svg"/><Relationship Id="rId5" Type="http://schemas.openxmlformats.org/officeDocument/2006/relationships/image" Target="../media/image124.svg"/><Relationship Id="rId15" Type="http://schemas.openxmlformats.org/officeDocument/2006/relationships/image" Target="../media/image99.png"/><Relationship Id="rId10" Type="http://schemas.openxmlformats.org/officeDocument/2006/relationships/image" Target="../media/image97.png"/><Relationship Id="rId4" Type="http://schemas.openxmlformats.org/officeDocument/2006/relationships/image" Target="../media/image93.png"/><Relationship Id="rId9" Type="http://schemas.openxmlformats.org/officeDocument/2006/relationships/image" Target="../media/image126.svg"/><Relationship Id="rId14" Type="http://schemas.openxmlformats.org/officeDocument/2006/relationships/image" Target="../media/image1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57.svg"/><Relationship Id="rId3" Type="http://schemas.openxmlformats.org/officeDocument/2006/relationships/image" Target="../media/image136.svg"/><Relationship Id="rId7" Type="http://schemas.openxmlformats.org/officeDocument/2006/relationships/image" Target="../media/image43.svg"/><Relationship Id="rId12" Type="http://schemas.openxmlformats.org/officeDocument/2006/relationships/image" Target="../media/image107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11" Type="http://schemas.openxmlformats.org/officeDocument/2006/relationships/image" Target="../media/image6.svg"/><Relationship Id="rId5" Type="http://schemas.openxmlformats.org/officeDocument/2006/relationships/image" Target="../media/image2.svg"/><Relationship Id="rId15" Type="http://schemas.openxmlformats.org/officeDocument/2006/relationships/image" Target="../media/image140.png"/><Relationship Id="rId10" Type="http://schemas.openxmlformats.org/officeDocument/2006/relationships/image" Target="../media/image106.png"/><Relationship Id="rId4" Type="http://schemas.openxmlformats.org/officeDocument/2006/relationships/image" Target="../media/image1.png"/><Relationship Id="rId9" Type="http://schemas.openxmlformats.org/officeDocument/2006/relationships/image" Target="../media/image138.svg"/><Relationship Id="rId14" Type="http://schemas.openxmlformats.org/officeDocument/2006/relationships/image" Target="../media/image10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43.svg"/><Relationship Id="rId18" Type="http://schemas.openxmlformats.org/officeDocument/2006/relationships/image" Target="../media/image148.png"/><Relationship Id="rId3" Type="http://schemas.openxmlformats.org/officeDocument/2006/relationships/image" Target="../media/image2.svg"/><Relationship Id="rId7" Type="http://schemas.openxmlformats.org/officeDocument/2006/relationships/image" Target="../media/image144.svg"/><Relationship Id="rId12" Type="http://schemas.openxmlformats.org/officeDocument/2006/relationships/image" Target="../media/image115.png"/><Relationship Id="rId17" Type="http://schemas.openxmlformats.org/officeDocument/2006/relationships/image" Target="../media/image108.png"/><Relationship Id="rId2" Type="http://schemas.openxmlformats.org/officeDocument/2006/relationships/image" Target="../media/image1.png"/><Relationship Id="rId16" Type="http://schemas.openxmlformats.org/officeDocument/2006/relationships/image" Target="../media/image1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11" Type="http://schemas.openxmlformats.org/officeDocument/2006/relationships/image" Target="../media/image146.svg"/><Relationship Id="rId5" Type="http://schemas.openxmlformats.org/officeDocument/2006/relationships/image" Target="../media/image142.svg"/><Relationship Id="rId15" Type="http://schemas.openxmlformats.org/officeDocument/2006/relationships/image" Target="../media/image8.svg"/><Relationship Id="rId10" Type="http://schemas.openxmlformats.org/officeDocument/2006/relationships/image" Target="../media/image114.png"/><Relationship Id="rId4" Type="http://schemas.openxmlformats.org/officeDocument/2006/relationships/image" Target="../media/image112.png"/><Relationship Id="rId9" Type="http://schemas.openxmlformats.org/officeDocument/2006/relationships/image" Target="../media/image6.svg"/><Relationship Id="rId14" Type="http://schemas.openxmlformats.org/officeDocument/2006/relationships/image" Target="../media/image11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openxmlformats.org/officeDocument/2006/relationships/image" Target="../media/image43.svg"/><Relationship Id="rId3" Type="http://schemas.openxmlformats.org/officeDocument/2006/relationships/image" Target="../media/image150.svg"/><Relationship Id="rId7" Type="http://schemas.openxmlformats.org/officeDocument/2006/relationships/image" Target="../media/image49.svg"/><Relationship Id="rId12" Type="http://schemas.openxmlformats.org/officeDocument/2006/relationships/image" Target="../media/image91.png"/><Relationship Id="rId2" Type="http://schemas.openxmlformats.org/officeDocument/2006/relationships/image" Target="../media/image117.png"/><Relationship Id="rId16" Type="http://schemas.openxmlformats.org/officeDocument/2006/relationships/image" Target="../media/image1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2.svg"/><Relationship Id="rId5" Type="http://schemas.openxmlformats.org/officeDocument/2006/relationships/image" Target="../media/image47.svg"/><Relationship Id="rId15" Type="http://schemas.openxmlformats.org/officeDocument/2006/relationships/image" Target="../media/image8.svg"/><Relationship Id="rId10" Type="http://schemas.openxmlformats.org/officeDocument/2006/relationships/image" Target="../media/image1.png"/><Relationship Id="rId4" Type="http://schemas.openxmlformats.org/officeDocument/2006/relationships/image" Target="../media/image118.png"/><Relationship Id="rId9" Type="http://schemas.openxmlformats.org/officeDocument/2006/relationships/image" Target="../media/image51.svg"/><Relationship Id="rId14" Type="http://schemas.openxmlformats.org/officeDocument/2006/relationships/image" Target="../media/image12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1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4.svg"/><Relationship Id="rId18" Type="http://schemas.openxmlformats.org/officeDocument/2006/relationships/image" Target="../media/image15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12" Type="http://schemas.openxmlformats.org/officeDocument/2006/relationships/image" Target="../media/image12.png"/><Relationship Id="rId17" Type="http://schemas.openxmlformats.org/officeDocument/2006/relationships/image" Target="../media/image28.svg"/><Relationship Id="rId2" Type="http://schemas.openxmlformats.org/officeDocument/2006/relationships/image" Target="../media/image7.png"/><Relationship Id="rId16" Type="http://schemas.openxmlformats.org/officeDocument/2006/relationships/image" Target="../media/image14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5" Type="http://schemas.openxmlformats.org/officeDocument/2006/relationships/image" Target="../media/image26.svg"/><Relationship Id="rId10" Type="http://schemas.openxmlformats.org/officeDocument/2006/relationships/image" Target="../media/image11.png"/><Relationship Id="rId19" Type="http://schemas.openxmlformats.org/officeDocument/2006/relationships/image" Target="../media/image30.png"/><Relationship Id="rId4" Type="http://schemas.openxmlformats.org/officeDocument/2006/relationships/image" Target="../media/image8.png"/><Relationship Id="rId9" Type="http://schemas.openxmlformats.org/officeDocument/2006/relationships/image" Target="../media/image20.svg"/><Relationship Id="rId1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59.svg"/><Relationship Id="rId18" Type="http://schemas.openxmlformats.org/officeDocument/2006/relationships/image" Target="../media/image39.png"/><Relationship Id="rId3" Type="http://schemas.openxmlformats.org/officeDocument/2006/relationships/image" Target="../media/image43.svg"/><Relationship Id="rId7" Type="http://schemas.openxmlformats.org/officeDocument/2006/relationships/image" Target="../media/image53.svg"/><Relationship Id="rId12" Type="http://schemas.openxmlformats.org/officeDocument/2006/relationships/image" Target="../media/image37.png"/><Relationship Id="rId17" Type="http://schemas.openxmlformats.org/officeDocument/2006/relationships/image" Target="../media/image6.svg"/><Relationship Id="rId2" Type="http://schemas.openxmlformats.org/officeDocument/2006/relationships/image" Target="../media/image33.png"/><Relationship Id="rId16" Type="http://schemas.openxmlformats.org/officeDocument/2006/relationships/image" Target="../media/image38.png"/><Relationship Id="rId20" Type="http://schemas.openxmlformats.org/officeDocument/2006/relationships/image" Target="../media/image1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57.svg"/><Relationship Id="rId5" Type="http://schemas.openxmlformats.org/officeDocument/2006/relationships/image" Target="../media/image2.svg"/><Relationship Id="rId15" Type="http://schemas.openxmlformats.org/officeDocument/2006/relationships/image" Target="../media/image61.svg"/><Relationship Id="rId10" Type="http://schemas.openxmlformats.org/officeDocument/2006/relationships/image" Target="../media/image36.png"/><Relationship Id="rId19" Type="http://schemas.openxmlformats.org/officeDocument/2006/relationships/image" Target="../media/image8.svg"/><Relationship Id="rId4" Type="http://schemas.openxmlformats.org/officeDocument/2006/relationships/image" Target="../media/image1.png"/><Relationship Id="rId9" Type="http://schemas.openxmlformats.org/officeDocument/2006/relationships/image" Target="../media/image55.svg"/><Relationship Id="rId1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8.sv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12" Type="http://schemas.openxmlformats.org/officeDocument/2006/relationships/image" Target="../media/image14.png"/><Relationship Id="rId2" Type="http://schemas.openxmlformats.org/officeDocument/2006/relationships/image" Target="../media/image7.png"/><Relationship Id="rId16" Type="http://schemas.openxmlformats.org/officeDocument/2006/relationships/image" Target="../media/image2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24.svg"/><Relationship Id="rId5" Type="http://schemas.openxmlformats.org/officeDocument/2006/relationships/image" Target="../media/image16.svg"/><Relationship Id="rId15" Type="http://schemas.openxmlformats.org/officeDocument/2006/relationships/image" Target="../media/image124.png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image" Target="../media/image22.svg"/><Relationship Id="rId14" Type="http://schemas.openxmlformats.org/officeDocument/2006/relationships/image" Target="../media/image15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13" Type="http://schemas.openxmlformats.org/officeDocument/2006/relationships/image" Target="../media/image12.png"/><Relationship Id="rId3" Type="http://schemas.openxmlformats.org/officeDocument/2006/relationships/image" Target="../media/image43.png"/><Relationship Id="rId7" Type="http://schemas.openxmlformats.org/officeDocument/2006/relationships/image" Target="../media/image1.png"/><Relationship Id="rId12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svg"/><Relationship Id="rId11" Type="http://schemas.openxmlformats.org/officeDocument/2006/relationships/image" Target="../media/image125.png"/><Relationship Id="rId5" Type="http://schemas.openxmlformats.org/officeDocument/2006/relationships/image" Target="../media/image44.png"/><Relationship Id="rId15" Type="http://schemas.openxmlformats.org/officeDocument/2006/relationships/image" Target="../media/image155.png"/><Relationship Id="rId10" Type="http://schemas.openxmlformats.org/officeDocument/2006/relationships/image" Target="../media/image6.svg"/><Relationship Id="rId4" Type="http://schemas.openxmlformats.org/officeDocument/2006/relationships/image" Target="../media/image67.svg"/><Relationship Id="rId9" Type="http://schemas.openxmlformats.org/officeDocument/2006/relationships/image" Target="../media/image45.png"/><Relationship Id="rId14" Type="http://schemas.openxmlformats.org/officeDocument/2006/relationships/image" Target="../media/image24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44.png"/><Relationship Id="rId18" Type="http://schemas.openxmlformats.org/officeDocument/2006/relationships/image" Target="../media/image157.png"/><Relationship Id="rId3" Type="http://schemas.openxmlformats.org/officeDocument/2006/relationships/image" Target="../media/image61.svg"/><Relationship Id="rId7" Type="http://schemas.openxmlformats.org/officeDocument/2006/relationships/image" Target="../media/image49.png"/><Relationship Id="rId12" Type="http://schemas.openxmlformats.org/officeDocument/2006/relationships/image" Target="../media/image2.svg"/><Relationship Id="rId17" Type="http://schemas.openxmlformats.org/officeDocument/2006/relationships/image" Target="../media/image126.png"/><Relationship Id="rId2" Type="http://schemas.openxmlformats.org/officeDocument/2006/relationships/image" Target="../media/image40.png"/><Relationship Id="rId16" Type="http://schemas.openxmlformats.org/officeDocument/2006/relationships/image" Target="../media/image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svg"/><Relationship Id="rId11" Type="http://schemas.openxmlformats.org/officeDocument/2006/relationships/image" Target="../media/image1.png"/><Relationship Id="rId5" Type="http://schemas.openxmlformats.org/officeDocument/2006/relationships/image" Target="../media/image48.png"/><Relationship Id="rId15" Type="http://schemas.openxmlformats.org/officeDocument/2006/relationships/image" Target="../media/image52.png"/><Relationship Id="rId10" Type="http://schemas.openxmlformats.org/officeDocument/2006/relationships/image" Target="../media/image76.svg"/><Relationship Id="rId4" Type="http://schemas.openxmlformats.org/officeDocument/2006/relationships/image" Target="../media/image47.png"/><Relationship Id="rId9" Type="http://schemas.openxmlformats.org/officeDocument/2006/relationships/image" Target="../media/image51.png"/><Relationship Id="rId14" Type="http://schemas.openxmlformats.org/officeDocument/2006/relationships/image" Target="../media/image57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80.svg"/><Relationship Id="rId3" Type="http://schemas.openxmlformats.org/officeDocument/2006/relationships/image" Target="../media/image82.svg"/><Relationship Id="rId7" Type="http://schemas.openxmlformats.org/officeDocument/2006/relationships/image" Target="../media/image78.svg"/><Relationship Id="rId12" Type="http://schemas.openxmlformats.org/officeDocument/2006/relationships/image" Target="../media/image56.png"/><Relationship Id="rId17" Type="http://schemas.openxmlformats.org/officeDocument/2006/relationships/image" Target="../media/image126.png"/><Relationship Id="rId2" Type="http://schemas.openxmlformats.org/officeDocument/2006/relationships/image" Target="../media/image57.png"/><Relationship Id="rId16" Type="http://schemas.openxmlformats.org/officeDocument/2006/relationships/image" Target="../media/image1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22.svg"/><Relationship Id="rId5" Type="http://schemas.openxmlformats.org/officeDocument/2006/relationships/image" Target="../media/image84.svg"/><Relationship Id="rId15" Type="http://schemas.openxmlformats.org/officeDocument/2006/relationships/image" Target="../media/image159.svg"/><Relationship Id="rId10" Type="http://schemas.openxmlformats.org/officeDocument/2006/relationships/image" Target="../media/image55.png"/><Relationship Id="rId4" Type="http://schemas.openxmlformats.org/officeDocument/2006/relationships/image" Target="../media/image58.png"/><Relationship Id="rId9" Type="http://schemas.openxmlformats.org/officeDocument/2006/relationships/image" Target="../media/image24.svg"/><Relationship Id="rId14" Type="http://schemas.openxmlformats.org/officeDocument/2006/relationships/image" Target="../media/image12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43.svg"/><Relationship Id="rId3" Type="http://schemas.openxmlformats.org/officeDocument/2006/relationships/image" Target="../media/image162.svg"/><Relationship Id="rId7" Type="http://schemas.openxmlformats.org/officeDocument/2006/relationships/image" Target="../media/image90.svg"/><Relationship Id="rId12" Type="http://schemas.openxmlformats.org/officeDocument/2006/relationships/image" Target="../media/image71.png"/><Relationship Id="rId17" Type="http://schemas.openxmlformats.org/officeDocument/2006/relationships/image" Target="../media/image129.png"/><Relationship Id="rId2" Type="http://schemas.openxmlformats.org/officeDocument/2006/relationships/image" Target="../media/image128.png"/><Relationship Id="rId16" Type="http://schemas.openxmlformats.org/officeDocument/2006/relationships/image" Target="../media/image1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41.svg"/><Relationship Id="rId5" Type="http://schemas.openxmlformats.org/officeDocument/2006/relationships/image" Target="../media/image2.svg"/><Relationship Id="rId15" Type="http://schemas.openxmlformats.org/officeDocument/2006/relationships/image" Target="../media/image94.svg"/><Relationship Id="rId10" Type="http://schemas.openxmlformats.org/officeDocument/2006/relationships/image" Target="../media/image70.png"/><Relationship Id="rId4" Type="http://schemas.openxmlformats.org/officeDocument/2006/relationships/image" Target="../media/image1.png"/><Relationship Id="rId9" Type="http://schemas.openxmlformats.org/officeDocument/2006/relationships/image" Target="../media/image92.svg"/><Relationship Id="rId14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165.png"/><Relationship Id="rId3" Type="http://schemas.openxmlformats.org/officeDocument/2006/relationships/image" Target="../media/image61.svg"/><Relationship Id="rId7" Type="http://schemas.openxmlformats.org/officeDocument/2006/relationships/image" Target="../media/image67.svg"/><Relationship Id="rId12" Type="http://schemas.openxmlformats.org/officeDocument/2006/relationships/image" Target="../media/image6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6.svg"/><Relationship Id="rId5" Type="http://schemas.openxmlformats.org/officeDocument/2006/relationships/image" Target="../media/image2.svg"/><Relationship Id="rId10" Type="http://schemas.openxmlformats.org/officeDocument/2006/relationships/image" Target="../media/image61.png"/><Relationship Id="rId4" Type="http://schemas.openxmlformats.org/officeDocument/2006/relationships/image" Target="../media/image1.png"/><Relationship Id="rId9" Type="http://schemas.openxmlformats.org/officeDocument/2006/relationships/image" Target="../media/image43.svg"/><Relationship Id="rId14" Type="http://schemas.openxmlformats.org/officeDocument/2006/relationships/image" Target="../media/image12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28.svg"/><Relationship Id="rId3" Type="http://schemas.openxmlformats.org/officeDocument/2006/relationships/image" Target="../media/image61.svg"/><Relationship Id="rId7" Type="http://schemas.openxmlformats.org/officeDocument/2006/relationships/image" Target="../media/image22.svg"/><Relationship Id="rId12" Type="http://schemas.openxmlformats.org/officeDocument/2006/relationships/image" Target="../media/image14.png"/><Relationship Id="rId17" Type="http://schemas.openxmlformats.org/officeDocument/2006/relationships/image" Target="../media/image130.png"/><Relationship Id="rId2" Type="http://schemas.openxmlformats.org/officeDocument/2006/relationships/image" Target="../media/image40.png"/><Relationship Id="rId16" Type="http://schemas.openxmlformats.org/officeDocument/2006/relationships/image" Target="../media/image1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06.svg"/><Relationship Id="rId5" Type="http://schemas.openxmlformats.org/officeDocument/2006/relationships/image" Target="../media/image104.svg"/><Relationship Id="rId15" Type="http://schemas.openxmlformats.org/officeDocument/2006/relationships/image" Target="../media/image108.svg"/><Relationship Id="rId10" Type="http://schemas.openxmlformats.org/officeDocument/2006/relationships/image" Target="../media/image80.png"/><Relationship Id="rId4" Type="http://schemas.openxmlformats.org/officeDocument/2006/relationships/image" Target="../media/image78.png"/><Relationship Id="rId9" Type="http://schemas.openxmlformats.org/officeDocument/2006/relationships/image" Target="../media/image24.svg"/><Relationship Id="rId14" Type="http://schemas.openxmlformats.org/officeDocument/2006/relationships/image" Target="../media/image8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13" Type="http://schemas.openxmlformats.org/officeDocument/2006/relationships/image" Target="../media/image43.svg"/><Relationship Id="rId18" Type="http://schemas.openxmlformats.org/officeDocument/2006/relationships/image" Target="../media/image168.pn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12" Type="http://schemas.openxmlformats.org/officeDocument/2006/relationships/image" Target="../media/image21.png"/><Relationship Id="rId17" Type="http://schemas.openxmlformats.org/officeDocument/2006/relationships/image" Target="../media/image8.svg"/><Relationship Id="rId2" Type="http://schemas.openxmlformats.org/officeDocument/2006/relationships/image" Target="../media/image132.png"/><Relationship Id="rId16" Type="http://schemas.openxmlformats.org/officeDocument/2006/relationships/image" Target="../media/image23.png"/><Relationship Id="rId20" Type="http://schemas.openxmlformats.org/officeDocument/2006/relationships/image" Target="../media/image1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41.svg"/><Relationship Id="rId5" Type="http://schemas.openxmlformats.org/officeDocument/2006/relationships/image" Target="../media/image35.svg"/><Relationship Id="rId15" Type="http://schemas.openxmlformats.org/officeDocument/2006/relationships/image" Target="../media/image6.svg"/><Relationship Id="rId10" Type="http://schemas.openxmlformats.org/officeDocument/2006/relationships/image" Target="../media/image20.png"/><Relationship Id="rId19" Type="http://schemas.openxmlformats.org/officeDocument/2006/relationships/image" Target="../media/image82.png"/><Relationship Id="rId4" Type="http://schemas.openxmlformats.org/officeDocument/2006/relationships/image" Target="../media/image17.png"/><Relationship Id="rId9" Type="http://schemas.openxmlformats.org/officeDocument/2006/relationships/image" Target="../media/image39.svg"/><Relationship Id="rId1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75.png"/><Relationship Id="rId3" Type="http://schemas.openxmlformats.org/officeDocument/2006/relationships/image" Target="../media/image37.png"/><Relationship Id="rId7" Type="http://schemas.openxmlformats.org/officeDocument/2006/relationships/image" Target="../media/image74.png"/><Relationship Id="rId12" Type="http://schemas.openxmlformats.org/officeDocument/2006/relationships/image" Target="../media/image8.svg"/><Relationship Id="rId2" Type="http://schemas.openxmlformats.org/officeDocument/2006/relationships/image" Target="../media/image169.png"/><Relationship Id="rId16" Type="http://schemas.openxmlformats.org/officeDocument/2006/relationships/image" Target="../media/image9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svg"/><Relationship Id="rId11" Type="http://schemas.openxmlformats.org/officeDocument/2006/relationships/image" Target="../media/image23.png"/><Relationship Id="rId5" Type="http://schemas.openxmlformats.org/officeDocument/2006/relationships/image" Target="../media/image73.png"/><Relationship Id="rId15" Type="http://schemas.openxmlformats.org/officeDocument/2006/relationships/image" Target="../media/image76.png"/><Relationship Id="rId10" Type="http://schemas.openxmlformats.org/officeDocument/2006/relationships/image" Target="../media/image2.svg"/><Relationship Id="rId4" Type="http://schemas.openxmlformats.org/officeDocument/2006/relationships/image" Target="../media/image59.svg"/><Relationship Id="rId9" Type="http://schemas.openxmlformats.org/officeDocument/2006/relationships/image" Target="../media/image1.png"/><Relationship Id="rId14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43.sv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12" Type="http://schemas.openxmlformats.org/officeDocument/2006/relationships/image" Target="../media/image21.png"/><Relationship Id="rId17" Type="http://schemas.openxmlformats.org/officeDocument/2006/relationships/image" Target="../media/image8.svg"/><Relationship Id="rId2" Type="http://schemas.openxmlformats.org/officeDocument/2006/relationships/image" Target="../media/image16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41.svg"/><Relationship Id="rId5" Type="http://schemas.openxmlformats.org/officeDocument/2006/relationships/image" Target="../media/image35.svg"/><Relationship Id="rId15" Type="http://schemas.openxmlformats.org/officeDocument/2006/relationships/image" Target="../media/image6.svg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openxmlformats.org/officeDocument/2006/relationships/image" Target="../media/image39.svg"/><Relationship Id="rId14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57.svg"/><Relationship Id="rId3" Type="http://schemas.openxmlformats.org/officeDocument/2006/relationships/image" Target="../media/image136.svg"/><Relationship Id="rId7" Type="http://schemas.openxmlformats.org/officeDocument/2006/relationships/image" Target="../media/image43.svg"/><Relationship Id="rId12" Type="http://schemas.openxmlformats.org/officeDocument/2006/relationships/image" Target="../media/image107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11" Type="http://schemas.openxmlformats.org/officeDocument/2006/relationships/image" Target="../media/image6.svg"/><Relationship Id="rId5" Type="http://schemas.openxmlformats.org/officeDocument/2006/relationships/image" Target="../media/image2.svg"/><Relationship Id="rId15" Type="http://schemas.openxmlformats.org/officeDocument/2006/relationships/image" Target="../media/image171.svg"/><Relationship Id="rId10" Type="http://schemas.openxmlformats.org/officeDocument/2006/relationships/image" Target="../media/image106.png"/><Relationship Id="rId4" Type="http://schemas.openxmlformats.org/officeDocument/2006/relationships/image" Target="../media/image1.png"/><Relationship Id="rId9" Type="http://schemas.openxmlformats.org/officeDocument/2006/relationships/image" Target="../media/image138.svg"/><Relationship Id="rId14" Type="http://schemas.openxmlformats.org/officeDocument/2006/relationships/image" Target="../media/image13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openxmlformats.org/officeDocument/2006/relationships/image" Target="../media/image43.svg"/><Relationship Id="rId18" Type="http://schemas.openxmlformats.org/officeDocument/2006/relationships/image" Target="../media/image34.png"/><Relationship Id="rId3" Type="http://schemas.openxmlformats.org/officeDocument/2006/relationships/image" Target="../media/image150.svg"/><Relationship Id="rId21" Type="http://schemas.openxmlformats.org/officeDocument/2006/relationships/image" Target="../media/image59.svg"/><Relationship Id="rId7" Type="http://schemas.openxmlformats.org/officeDocument/2006/relationships/image" Target="../media/image49.svg"/><Relationship Id="rId12" Type="http://schemas.openxmlformats.org/officeDocument/2006/relationships/image" Target="../media/image91.png"/><Relationship Id="rId17" Type="http://schemas.openxmlformats.org/officeDocument/2006/relationships/image" Target="../media/image118.svg"/><Relationship Id="rId2" Type="http://schemas.openxmlformats.org/officeDocument/2006/relationships/image" Target="../media/image117.png"/><Relationship Id="rId16" Type="http://schemas.openxmlformats.org/officeDocument/2006/relationships/image" Target="../media/image89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2.svg"/><Relationship Id="rId5" Type="http://schemas.openxmlformats.org/officeDocument/2006/relationships/image" Target="../media/image47.svg"/><Relationship Id="rId15" Type="http://schemas.openxmlformats.org/officeDocument/2006/relationships/image" Target="../media/image8.svg"/><Relationship Id="rId10" Type="http://schemas.openxmlformats.org/officeDocument/2006/relationships/image" Target="../media/image1.png"/><Relationship Id="rId19" Type="http://schemas.openxmlformats.org/officeDocument/2006/relationships/image" Target="../media/image53.svg"/><Relationship Id="rId4" Type="http://schemas.openxmlformats.org/officeDocument/2006/relationships/image" Target="../media/image118.png"/><Relationship Id="rId9" Type="http://schemas.openxmlformats.org/officeDocument/2006/relationships/image" Target="../media/image51.svg"/><Relationship Id="rId14" Type="http://schemas.openxmlformats.org/officeDocument/2006/relationships/image" Target="../media/image1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43.svg"/><Relationship Id="rId3" Type="http://schemas.openxmlformats.org/officeDocument/2006/relationships/image" Target="../media/image45.svg"/><Relationship Id="rId7" Type="http://schemas.openxmlformats.org/officeDocument/2006/relationships/image" Target="../media/image47.svg"/><Relationship Id="rId12" Type="http://schemas.openxmlformats.org/officeDocument/2006/relationships/image" Target="../media/image28.png"/><Relationship Id="rId17" Type="http://schemas.openxmlformats.org/officeDocument/2006/relationships/image" Target="../media/image51.svg"/><Relationship Id="rId2" Type="http://schemas.openxmlformats.org/officeDocument/2006/relationships/image" Target="../media/image24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6.svg"/><Relationship Id="rId5" Type="http://schemas.openxmlformats.org/officeDocument/2006/relationships/image" Target="../media/image2.svg"/><Relationship Id="rId15" Type="http://schemas.openxmlformats.org/officeDocument/2006/relationships/image" Target="../media/image8.svg"/><Relationship Id="rId10" Type="http://schemas.openxmlformats.org/officeDocument/2006/relationships/image" Target="../media/image27.png"/><Relationship Id="rId4" Type="http://schemas.openxmlformats.org/officeDocument/2006/relationships/image" Target="../media/image1.png"/><Relationship Id="rId9" Type="http://schemas.openxmlformats.org/officeDocument/2006/relationships/image" Target="../media/image49.svg"/><Relationship Id="rId1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59.svg"/><Relationship Id="rId18" Type="http://schemas.openxmlformats.org/officeDocument/2006/relationships/image" Target="../media/image40.png"/><Relationship Id="rId3" Type="http://schemas.openxmlformats.org/officeDocument/2006/relationships/image" Target="../media/image43.svg"/><Relationship Id="rId21" Type="http://schemas.openxmlformats.org/officeDocument/2006/relationships/image" Target="../media/image63.png"/><Relationship Id="rId7" Type="http://schemas.openxmlformats.org/officeDocument/2006/relationships/image" Target="../media/image53.svg"/><Relationship Id="rId12" Type="http://schemas.openxmlformats.org/officeDocument/2006/relationships/image" Target="../media/image37.png"/><Relationship Id="rId17" Type="http://schemas.openxmlformats.org/officeDocument/2006/relationships/image" Target="../media/image8.svg"/><Relationship Id="rId2" Type="http://schemas.openxmlformats.org/officeDocument/2006/relationships/image" Target="../media/image33.png"/><Relationship Id="rId16" Type="http://schemas.openxmlformats.org/officeDocument/2006/relationships/image" Target="../media/image39.png"/><Relationship Id="rId20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57.svg"/><Relationship Id="rId5" Type="http://schemas.openxmlformats.org/officeDocument/2006/relationships/image" Target="../media/image2.svg"/><Relationship Id="rId15" Type="http://schemas.openxmlformats.org/officeDocument/2006/relationships/image" Target="../media/image6.svg"/><Relationship Id="rId10" Type="http://schemas.openxmlformats.org/officeDocument/2006/relationships/image" Target="../media/image36.png"/><Relationship Id="rId19" Type="http://schemas.openxmlformats.org/officeDocument/2006/relationships/image" Target="../media/image61.svg"/><Relationship Id="rId4" Type="http://schemas.openxmlformats.org/officeDocument/2006/relationships/image" Target="../media/image1.png"/><Relationship Id="rId9" Type="http://schemas.openxmlformats.org/officeDocument/2006/relationships/image" Target="../media/image55.svg"/><Relationship Id="rId14" Type="http://schemas.openxmlformats.org/officeDocument/2006/relationships/image" Target="../media/image38.png"/><Relationship Id="rId22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13" Type="http://schemas.openxmlformats.org/officeDocument/2006/relationships/image" Target="../media/image46.png"/><Relationship Id="rId18" Type="http://schemas.openxmlformats.org/officeDocument/2006/relationships/image" Target="../media/image41.png"/><Relationship Id="rId3" Type="http://schemas.openxmlformats.org/officeDocument/2006/relationships/image" Target="../media/image61.svg"/><Relationship Id="rId7" Type="http://schemas.openxmlformats.org/officeDocument/2006/relationships/image" Target="../media/image44.png"/><Relationship Id="rId12" Type="http://schemas.openxmlformats.org/officeDocument/2006/relationships/image" Target="../media/image6.svg"/><Relationship Id="rId17" Type="http://schemas.openxmlformats.org/officeDocument/2006/relationships/image" Target="../media/image68.png"/><Relationship Id="rId2" Type="http://schemas.openxmlformats.org/officeDocument/2006/relationships/image" Target="../media/image40.png"/><Relationship Id="rId16" Type="http://schemas.openxmlformats.org/officeDocument/2006/relationships/image" Target="../media/image2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svg"/><Relationship Id="rId11" Type="http://schemas.openxmlformats.org/officeDocument/2006/relationships/image" Target="../media/image45.png"/><Relationship Id="rId5" Type="http://schemas.openxmlformats.org/officeDocument/2006/relationships/image" Target="../media/image43.png"/><Relationship Id="rId15" Type="http://schemas.openxmlformats.org/officeDocument/2006/relationships/image" Target="../media/image12.png"/><Relationship Id="rId10" Type="http://schemas.openxmlformats.org/officeDocument/2006/relationships/image" Target="../media/image2.svg"/><Relationship Id="rId19" Type="http://schemas.openxmlformats.org/officeDocument/2006/relationships/image" Target="../media/image69.png"/><Relationship Id="rId4" Type="http://schemas.openxmlformats.org/officeDocument/2006/relationships/image" Target="../media/image42.png"/><Relationship Id="rId9" Type="http://schemas.openxmlformats.org/officeDocument/2006/relationships/image" Target="../media/image1.png"/><Relationship Id="rId14" Type="http://schemas.openxmlformats.org/officeDocument/2006/relationships/image" Target="../media/image4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1.png"/><Relationship Id="rId18" Type="http://schemas.openxmlformats.org/officeDocument/2006/relationships/image" Target="../media/image6.svg"/><Relationship Id="rId3" Type="http://schemas.openxmlformats.org/officeDocument/2006/relationships/image" Target="../media/image61.svg"/><Relationship Id="rId7" Type="http://schemas.openxmlformats.org/officeDocument/2006/relationships/image" Target="../media/image49.png"/><Relationship Id="rId12" Type="http://schemas.openxmlformats.org/officeDocument/2006/relationships/image" Target="../media/image76.svg"/><Relationship Id="rId17" Type="http://schemas.openxmlformats.org/officeDocument/2006/relationships/image" Target="../media/image52.png"/><Relationship Id="rId2" Type="http://schemas.openxmlformats.org/officeDocument/2006/relationships/image" Target="../media/image40.png"/><Relationship Id="rId16" Type="http://schemas.openxmlformats.org/officeDocument/2006/relationships/image" Target="../media/image5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svg"/><Relationship Id="rId11" Type="http://schemas.openxmlformats.org/officeDocument/2006/relationships/image" Target="../media/image51.png"/><Relationship Id="rId5" Type="http://schemas.openxmlformats.org/officeDocument/2006/relationships/image" Target="../media/image48.png"/><Relationship Id="rId15" Type="http://schemas.openxmlformats.org/officeDocument/2006/relationships/image" Target="../media/image44.png"/><Relationship Id="rId10" Type="http://schemas.openxmlformats.org/officeDocument/2006/relationships/image" Target="../media/image74.svg"/><Relationship Id="rId4" Type="http://schemas.openxmlformats.org/officeDocument/2006/relationships/image" Target="../media/image47.png"/><Relationship Id="rId9" Type="http://schemas.openxmlformats.org/officeDocument/2006/relationships/image" Target="../media/image50.png"/><Relationship Id="rId14" Type="http://schemas.openxmlformats.org/officeDocument/2006/relationships/image" Target="../media/image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82.svg"/><Relationship Id="rId3" Type="http://schemas.openxmlformats.org/officeDocument/2006/relationships/image" Target="../media/image78.svg"/><Relationship Id="rId7" Type="http://schemas.openxmlformats.org/officeDocument/2006/relationships/image" Target="../media/image22.svg"/><Relationship Id="rId12" Type="http://schemas.openxmlformats.org/officeDocument/2006/relationships/image" Target="../media/image57.png"/><Relationship Id="rId17" Type="http://schemas.openxmlformats.org/officeDocument/2006/relationships/image" Target="../media/image86.png"/><Relationship Id="rId2" Type="http://schemas.openxmlformats.org/officeDocument/2006/relationships/image" Target="../media/image53.png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61.svg"/><Relationship Id="rId5" Type="http://schemas.openxmlformats.org/officeDocument/2006/relationships/image" Target="../media/image24.svg"/><Relationship Id="rId15" Type="http://schemas.openxmlformats.org/officeDocument/2006/relationships/image" Target="../media/image84.svg"/><Relationship Id="rId10" Type="http://schemas.openxmlformats.org/officeDocument/2006/relationships/image" Target="../media/image40.png"/><Relationship Id="rId4" Type="http://schemas.openxmlformats.org/officeDocument/2006/relationships/image" Target="../media/image54.png"/><Relationship Id="rId9" Type="http://schemas.openxmlformats.org/officeDocument/2006/relationships/image" Target="../media/image80.svg"/><Relationship Id="rId14" Type="http://schemas.openxmlformats.org/officeDocument/2006/relationships/image" Target="../media/image5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87.png"/><Relationship Id="rId3" Type="http://schemas.openxmlformats.org/officeDocument/2006/relationships/image" Target="../media/image61.svg"/><Relationship Id="rId7" Type="http://schemas.openxmlformats.org/officeDocument/2006/relationships/image" Target="../media/image67.svg"/><Relationship Id="rId12" Type="http://schemas.openxmlformats.org/officeDocument/2006/relationships/image" Target="../media/image6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6.svg"/><Relationship Id="rId5" Type="http://schemas.openxmlformats.org/officeDocument/2006/relationships/image" Target="../media/image2.svg"/><Relationship Id="rId10" Type="http://schemas.openxmlformats.org/officeDocument/2006/relationships/image" Target="../media/image61.png"/><Relationship Id="rId4" Type="http://schemas.openxmlformats.org/officeDocument/2006/relationships/image" Target="../media/image1.png"/><Relationship Id="rId9" Type="http://schemas.openxmlformats.org/officeDocument/2006/relationships/image" Target="../media/image43.svg"/><Relationship Id="rId14" Type="http://schemas.openxmlformats.org/officeDocument/2006/relationships/image" Target="../media/image6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9412"/>
          <a:stretch>
            <a:fillRect/>
          </a:stretch>
        </p:blipFill>
        <p:spPr>
          <a:xfrm>
            <a:off x="0" y="0"/>
            <a:ext cx="2970481" cy="3147948"/>
          </a:xfrm>
          <a:prstGeom prst="rect">
            <a:avLst/>
          </a:prstGeom>
        </p:spPr>
      </p:pic>
      <p:grpSp>
        <p:nvGrpSpPr>
          <p:cNvPr id="15" name="Nhóm 14">
            <a:extLst>
              <a:ext uri="{FF2B5EF4-FFF2-40B4-BE49-F238E27FC236}">
                <a16:creationId xmlns:a16="http://schemas.microsoft.com/office/drawing/2014/main" id="{BB5B12E8-8385-7B71-1368-36317D774242}"/>
              </a:ext>
            </a:extLst>
          </p:cNvPr>
          <p:cNvGrpSpPr/>
          <p:nvPr/>
        </p:nvGrpSpPr>
        <p:grpSpPr>
          <a:xfrm>
            <a:off x="1784608" y="-93762"/>
            <a:ext cx="14909996" cy="8378598"/>
            <a:chOff x="1784608" y="-93762"/>
            <a:chExt cx="14909996" cy="83785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t="17284" r="21180"/>
            <a:stretch>
              <a:fillRect/>
            </a:stretch>
          </p:blipFill>
          <p:spPr>
            <a:xfrm>
              <a:off x="1784608" y="-36612"/>
              <a:ext cx="7295172" cy="8321448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l="17734" t="16716"/>
            <a:stretch>
              <a:fillRect/>
            </a:stretch>
          </p:blipFill>
          <p:spPr>
            <a:xfrm>
              <a:off x="9080493" y="-93762"/>
              <a:ext cx="7614111" cy="8378598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0" y="9541197"/>
            <a:ext cx="18288000" cy="745803"/>
            <a:chOff x="0" y="0"/>
            <a:chExt cx="6186311" cy="25228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186311" cy="252284"/>
            </a:xfrm>
            <a:custGeom>
              <a:avLst/>
              <a:gdLst/>
              <a:ahLst/>
              <a:cxnLst/>
              <a:rect l="l" t="t" r="r" b="b"/>
              <a:pathLst>
                <a:path w="6186311" h="252284">
                  <a:moveTo>
                    <a:pt x="0" y="0"/>
                  </a:moveTo>
                  <a:lnTo>
                    <a:pt x="6186311" y="0"/>
                  </a:lnTo>
                  <a:lnTo>
                    <a:pt x="6186311" y="252284"/>
                  </a:lnTo>
                  <a:lnTo>
                    <a:pt x="0" y="252284"/>
                  </a:ln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186143" y="4573581"/>
            <a:ext cx="1196930" cy="111913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605585">
            <a:off x="16863430" y="1739945"/>
            <a:ext cx="791740" cy="133627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241250">
            <a:off x="7333479" y="7783497"/>
            <a:ext cx="4114800" cy="31939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6921833" y="7473319"/>
            <a:ext cx="4832291" cy="29174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306461" y="7725271"/>
            <a:ext cx="1196930" cy="1119130"/>
          </a:xfrm>
          <a:prstGeom prst="rect">
            <a:avLst/>
          </a:prstGeom>
        </p:spPr>
      </p:pic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FF510ED6-0DA4-A390-132B-4208330E6744}"/>
              </a:ext>
            </a:extLst>
          </p:cNvPr>
          <p:cNvSpPr txBox="1"/>
          <p:nvPr/>
        </p:nvSpPr>
        <p:spPr>
          <a:xfrm>
            <a:off x="3076189" y="2825753"/>
            <a:ext cx="12135621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BUỔI HỌC!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000314" y="616769"/>
            <a:ext cx="16287371" cy="9334500"/>
            <a:chOff x="0" y="0"/>
            <a:chExt cx="26093395" cy="415930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6093396" cy="4159309"/>
            </a:xfrm>
            <a:custGeom>
              <a:avLst/>
              <a:gdLst/>
              <a:ahLst/>
              <a:cxnLst/>
              <a:rect l="l" t="t" r="r" b="b"/>
              <a:pathLst>
                <a:path w="26093396" h="4159309">
                  <a:moveTo>
                    <a:pt x="25788595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3854509"/>
                  </a:lnTo>
                  <a:cubicBezTo>
                    <a:pt x="0" y="4023419"/>
                    <a:pt x="135890" y="4159309"/>
                    <a:pt x="304800" y="4159309"/>
                  </a:cubicBezTo>
                  <a:lnTo>
                    <a:pt x="25788595" y="4159309"/>
                  </a:lnTo>
                  <a:cubicBezTo>
                    <a:pt x="25957506" y="4159309"/>
                    <a:pt x="26093396" y="4023419"/>
                    <a:pt x="26093396" y="3854509"/>
                  </a:cubicBezTo>
                  <a:lnTo>
                    <a:pt x="26093396" y="304800"/>
                  </a:lnTo>
                  <a:cubicBezTo>
                    <a:pt x="26093396" y="135890"/>
                    <a:pt x="25957506" y="0"/>
                    <a:pt x="2578859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0" name="Group 10"/>
          <p:cNvGrpSpPr/>
          <p:nvPr/>
        </p:nvGrpSpPr>
        <p:grpSpPr>
          <a:xfrm rot="19912891">
            <a:off x="198421" y="828290"/>
            <a:ext cx="4323401" cy="954625"/>
            <a:chOff x="0" y="0"/>
            <a:chExt cx="5761308" cy="84877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761308" cy="848774"/>
            </a:xfrm>
            <a:custGeom>
              <a:avLst/>
              <a:gdLst/>
              <a:ahLst/>
              <a:cxnLst/>
              <a:rect l="l" t="t" r="r" b="b"/>
              <a:pathLst>
                <a:path w="5761308" h="848774">
                  <a:moveTo>
                    <a:pt x="5636848" y="848774"/>
                  </a:moveTo>
                  <a:lnTo>
                    <a:pt x="124460" y="848774"/>
                  </a:lnTo>
                  <a:cubicBezTo>
                    <a:pt x="55880" y="848774"/>
                    <a:pt x="0" y="792894"/>
                    <a:pt x="0" y="7243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636848" y="0"/>
                  </a:lnTo>
                  <a:cubicBezTo>
                    <a:pt x="5705428" y="0"/>
                    <a:pt x="5761308" y="55880"/>
                    <a:pt x="5761308" y="124460"/>
                  </a:cubicBezTo>
                  <a:lnTo>
                    <a:pt x="5761308" y="724314"/>
                  </a:lnTo>
                  <a:cubicBezTo>
                    <a:pt x="5761308" y="792894"/>
                    <a:pt x="5705428" y="848774"/>
                    <a:pt x="5636848" y="848774"/>
                  </a:cubicBez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47409"/>
          <a:stretch>
            <a:fillRect/>
          </a:stretch>
        </p:blipFill>
        <p:spPr>
          <a:xfrm>
            <a:off x="14888829" y="-339"/>
            <a:ext cx="3399171" cy="171615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195403" y="8018589"/>
            <a:ext cx="2127794" cy="247942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3297334">
            <a:off x="90829" y="7243345"/>
            <a:ext cx="1875742" cy="345036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679156" y="4406847"/>
            <a:ext cx="1377783" cy="122747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1169536">
            <a:off x="14200059" y="9347225"/>
            <a:ext cx="1571166" cy="5142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7259300" y="1712352"/>
            <a:ext cx="1085010" cy="1550014"/>
          </a:xfrm>
          <a:prstGeom prst="rect">
            <a:avLst/>
          </a:prstGeom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D9F47D40-7E41-774F-7FEF-A5C76E6DDB8D}"/>
              </a:ext>
            </a:extLst>
          </p:cNvPr>
          <p:cNvSpPr txBox="1"/>
          <p:nvPr/>
        </p:nvSpPr>
        <p:spPr>
          <a:xfrm>
            <a:off x="6819900" y="969823"/>
            <a:ext cx="464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Hình ảnh 20">
            <a:extLst>
              <a:ext uri="{FF2B5EF4-FFF2-40B4-BE49-F238E27FC236}">
                <a16:creationId xmlns:a16="http://schemas.microsoft.com/office/drawing/2014/main" id="{02A5A4FA-2AA9-B607-30FA-35F5227295C6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2" t="27114" r="8455" b="44518"/>
          <a:stretch/>
        </p:blipFill>
        <p:spPr>
          <a:xfrm>
            <a:off x="2372282" y="1930857"/>
            <a:ext cx="14606541" cy="34769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B5CFD106-7EEE-53D5-E7B9-F96C5FCABE73}"/>
                  </a:ext>
                </a:extLst>
              </p:cNvPr>
              <p:cNvSpPr txBox="1"/>
              <p:nvPr/>
            </p:nvSpPr>
            <p:spPr>
              <a:xfrm>
                <a:off x="2828653" y="5417957"/>
                <a:ext cx="13366750" cy="41672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a) Tia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𝐴𝑡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là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𝑥𝐴𝑦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b) Tia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𝐵𝑛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không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𝑚𝐵𝑝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𝑚𝐵𝑛</m:t>
                        </m:r>
                      </m:e>
                    </m:acc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=30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°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𝑝</m:t>
                        </m:r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𝐵𝑛</m:t>
                        </m:r>
                      </m:e>
                    </m:acc>
                    <m:r>
                      <a:rPr lang="en-US" sz="36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6</m:t>
                    </m:r>
                    <m:r>
                      <a:rPr lang="en-US" sz="36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0</m:t>
                    </m:r>
                    <m:r>
                      <a:rPr lang="en-US" sz="3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°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c) Tia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𝐶𝑠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không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𝑟𝐶𝑣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𝐶𝑠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𝑟𝐶𝑣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B5CFD106-7EEE-53D5-E7B9-F96C5FCABE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8653" y="5417957"/>
                <a:ext cx="13366750" cy="4167295"/>
              </a:xfrm>
              <a:prstGeom prst="rect">
                <a:avLst/>
              </a:prstGeom>
              <a:blipFill>
                <a:blip r:embed="rId15"/>
                <a:stretch>
                  <a:fillRect l="-1368" r="-1414" b="-51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37509"/>
          <a:stretch>
            <a:fillRect/>
          </a:stretch>
        </p:blipFill>
        <p:spPr>
          <a:xfrm rot="-8969610">
            <a:off x="-787727" y="125854"/>
            <a:ext cx="3955955" cy="127761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645980" y="5143500"/>
            <a:ext cx="2534343" cy="51435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922401">
            <a:off x="-482230" y="2365689"/>
            <a:ext cx="2231749" cy="73039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t="40806" r="12133"/>
          <a:stretch>
            <a:fillRect/>
          </a:stretch>
        </p:blipFill>
        <p:spPr>
          <a:xfrm>
            <a:off x="15680910" y="0"/>
            <a:ext cx="2570434" cy="166238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r="56286" b="40806"/>
          <a:stretch>
            <a:fillRect/>
          </a:stretch>
        </p:blipFill>
        <p:spPr>
          <a:xfrm>
            <a:off x="17430750" y="1532885"/>
            <a:ext cx="1278806" cy="166238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605585">
            <a:off x="16396921" y="1885730"/>
            <a:ext cx="756373" cy="127657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6937212" y="3924300"/>
            <a:ext cx="1103930" cy="103217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b="43522"/>
          <a:stretch>
            <a:fillRect/>
          </a:stretch>
        </p:blipFill>
        <p:spPr>
          <a:xfrm>
            <a:off x="0" y="8367774"/>
            <a:ext cx="3546575" cy="192289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605585">
            <a:off x="-46394" y="7034797"/>
            <a:ext cx="756373" cy="127657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794313">
            <a:off x="16614658" y="7714838"/>
            <a:ext cx="596989" cy="568632"/>
          </a:xfrm>
          <a:prstGeom prst="rect">
            <a:avLst/>
          </a:prstGeom>
        </p:spPr>
      </p:pic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38ACFCB3-694B-F1D7-F6C7-228DA1528E88}"/>
              </a:ext>
            </a:extLst>
          </p:cNvPr>
          <p:cNvSpPr txBox="1"/>
          <p:nvPr/>
        </p:nvSpPr>
        <p:spPr>
          <a:xfrm>
            <a:off x="3527745" y="571500"/>
            <a:ext cx="111026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II. VẼ TIA PHÂN GIÁC CỦA MỘT GÓC</a:t>
            </a:r>
          </a:p>
        </p:txBody>
      </p:sp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19796303-A100-EF6B-F845-25596E5403B7}"/>
              </a:ext>
            </a:extLst>
          </p:cNvPr>
          <p:cNvSpPr/>
          <p:nvPr/>
        </p:nvSpPr>
        <p:spPr>
          <a:xfrm>
            <a:off x="2247040" y="2197542"/>
            <a:ext cx="1638412" cy="992591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567654C3-126E-43B8-5E1F-3CDDF1BF5BE3}"/>
                  </a:ext>
                </a:extLst>
              </p:cNvPr>
              <p:cNvSpPr txBox="1"/>
              <p:nvPr/>
            </p:nvSpPr>
            <p:spPr>
              <a:xfrm>
                <a:off x="4124325" y="1816822"/>
                <a:ext cx="11658600" cy="1824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compa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567654C3-126E-43B8-5E1F-3CDDF1BF5B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4325" y="1816822"/>
                <a:ext cx="11658600" cy="1824923"/>
              </a:xfrm>
              <a:prstGeom prst="rect">
                <a:avLst/>
              </a:prstGeom>
              <a:blipFill>
                <a:blip r:embed="rId16"/>
                <a:stretch>
                  <a:fillRect l="-1883" r="-3086" b="-13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0EA85092-352B-3A9A-AC16-DB6D2B4FF7AC}"/>
              </a:ext>
            </a:extLst>
          </p:cNvPr>
          <p:cNvSpPr txBox="1"/>
          <p:nvPr/>
        </p:nvSpPr>
        <p:spPr>
          <a:xfrm>
            <a:off x="7696200" y="3880001"/>
            <a:ext cx="2895600" cy="118872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5CE99558-1F88-E8E6-A37F-BC3F6DB16331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9" t="23432" r="74106" b="43966"/>
          <a:stretch/>
        </p:blipFill>
        <p:spPr>
          <a:xfrm>
            <a:off x="2281404" y="4932147"/>
            <a:ext cx="4935181" cy="43745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4691AA9F-52A2-79CA-BDBF-BB9EF3CD2FB1}"/>
                  </a:ext>
                </a:extLst>
              </p:cNvPr>
              <p:cNvSpPr txBox="1"/>
              <p:nvPr/>
            </p:nvSpPr>
            <p:spPr>
              <a:xfrm>
                <a:off x="7949780" y="5589973"/>
                <a:ext cx="7696200" cy="33268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+"/>
                </a:pPr>
                <a:r>
                  <a:rPr lang="vi-VN" sz="3600" b="1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Bước</a:t>
                </a:r>
                <a:r>
                  <a:rPr lang="vi-VN" sz="3600" b="1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1. 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Trên tia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𝑂𝑥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lấy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bất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kì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khác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);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Vẽ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phần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tâm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bán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kính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𝑂𝐴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cắt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tia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𝑂𝑦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en-US" sz="36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4691AA9F-52A2-79CA-BDBF-BB9EF3CD2F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9780" y="5589973"/>
                <a:ext cx="7696200" cy="3326873"/>
              </a:xfrm>
              <a:prstGeom prst="rect">
                <a:avLst/>
              </a:prstGeom>
              <a:blipFill>
                <a:blip r:embed="rId18"/>
                <a:stretch>
                  <a:fillRect l="-2138" r="-2375" b="-60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563388">
            <a:off x="1015304" y="8332419"/>
            <a:ext cx="1958314" cy="64090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463569" y="797639"/>
            <a:ext cx="1097730" cy="102637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605585">
            <a:off x="17632006" y="3210947"/>
            <a:ext cx="756373" cy="127657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557506" y="676402"/>
            <a:ext cx="2891627" cy="229522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6145378" y="8265897"/>
            <a:ext cx="1113922" cy="99240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1183025">
            <a:off x="826741" y="7937674"/>
            <a:ext cx="1970092" cy="2248031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86FCB105-AF32-DEDC-4587-D3C8514256D6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05" t="23164" r="51440" b="44234"/>
          <a:stretch/>
        </p:blipFill>
        <p:spPr>
          <a:xfrm>
            <a:off x="13368504" y="266700"/>
            <a:ext cx="3890796" cy="34488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3DC1EA86-E4E9-57C6-5DC3-45BE551CC86E}"/>
                  </a:ext>
                </a:extLst>
              </p:cNvPr>
              <p:cNvSpPr txBox="1"/>
              <p:nvPr/>
            </p:nvSpPr>
            <p:spPr>
              <a:xfrm>
                <a:off x="3477708" y="998180"/>
                <a:ext cx="9422011" cy="16516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+"/>
                </a:pPr>
                <a:r>
                  <a:rPr lang="en-US" sz="3600" b="1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36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2.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tâm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bán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kính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𝐴𝑂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 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3DC1EA86-E4E9-57C6-5DC3-45BE551CC8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7708" y="998180"/>
                <a:ext cx="9422011" cy="1651671"/>
              </a:xfrm>
              <a:prstGeom prst="rect">
                <a:avLst/>
              </a:prstGeom>
              <a:blipFill>
                <a:blip r:embed="rId15"/>
                <a:stretch>
                  <a:fillRect l="-1746" b="-129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Hình ảnh 14">
            <a:extLst>
              <a:ext uri="{FF2B5EF4-FFF2-40B4-BE49-F238E27FC236}">
                <a16:creationId xmlns:a16="http://schemas.microsoft.com/office/drawing/2014/main" id="{3CF12D3B-B28B-B409-BD62-63F9802B8CA9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15" t="22380" r="26230" b="45018"/>
          <a:stretch/>
        </p:blipFill>
        <p:spPr>
          <a:xfrm>
            <a:off x="1532310" y="3436127"/>
            <a:ext cx="3890796" cy="34488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9B0DCEAE-9C6A-36ED-7C55-EEA259E999DD}"/>
                  </a:ext>
                </a:extLst>
              </p:cNvPr>
              <p:cNvSpPr txBox="1"/>
              <p:nvPr/>
            </p:nvSpPr>
            <p:spPr>
              <a:xfrm>
                <a:off x="6019800" y="3919215"/>
                <a:ext cx="9700022" cy="2482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+"/>
                </a:pPr>
                <a:r>
                  <a:rPr lang="en-US" sz="3600" b="1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36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3.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tâm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bán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kính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𝐴𝑂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tâm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bán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kính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𝐴𝑂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9B0DCEAE-9C6A-36ED-7C55-EEA259E999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9800" y="3919215"/>
                <a:ext cx="9700022" cy="2482667"/>
              </a:xfrm>
              <a:prstGeom prst="rect">
                <a:avLst/>
              </a:prstGeom>
              <a:blipFill>
                <a:blip r:embed="rId16"/>
                <a:stretch>
                  <a:fillRect l="-1760" r="-3206" b="-83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Hình ảnh 18">
            <a:extLst>
              <a:ext uri="{FF2B5EF4-FFF2-40B4-BE49-F238E27FC236}">
                <a16:creationId xmlns:a16="http://schemas.microsoft.com/office/drawing/2014/main" id="{D63B3C78-56FB-F675-69AC-CA71FC72EA0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15" t="21938" r="2530" b="45460"/>
          <a:stretch/>
        </p:blipFill>
        <p:spPr>
          <a:xfrm>
            <a:off x="13368504" y="6656139"/>
            <a:ext cx="3890796" cy="34488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1AA154FB-6921-9FF5-6164-F679DD93BB0D}"/>
                  </a:ext>
                </a:extLst>
              </p:cNvPr>
              <p:cNvSpPr txBox="1"/>
              <p:nvPr/>
            </p:nvSpPr>
            <p:spPr>
              <a:xfrm>
                <a:off x="3369957" y="7719183"/>
                <a:ext cx="9529762" cy="16516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+"/>
                </a:pPr>
                <a:r>
                  <a:rPr lang="en-US" sz="3600" b="1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36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4.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𝑂𝐶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1AA154FB-6921-9FF5-6164-F679DD93BB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9957" y="7719183"/>
                <a:ext cx="9529762" cy="1651671"/>
              </a:xfrm>
              <a:prstGeom prst="rect">
                <a:avLst/>
              </a:prstGeom>
              <a:blipFill>
                <a:blip r:embed="rId17"/>
                <a:stretch>
                  <a:fillRect l="-1791" r="-1919" b="-129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443756" y="3122015"/>
            <a:ext cx="5944608" cy="6235233"/>
          </a:xfrm>
          <a:custGeom>
            <a:avLst/>
            <a:gdLst/>
            <a:ahLst/>
            <a:cxnLst/>
            <a:rect l="l" t="t" r="r" b="b"/>
            <a:pathLst>
              <a:path w="13716000" h="14386561">
                <a:moveTo>
                  <a:pt x="13716000" y="14386561"/>
                </a:moveTo>
                <a:lnTo>
                  <a:pt x="0" y="14386561"/>
                </a:lnTo>
                <a:lnTo>
                  <a:pt x="0" y="0"/>
                </a:lnTo>
                <a:lnTo>
                  <a:pt x="13716000" y="0"/>
                </a:lnTo>
                <a:lnTo>
                  <a:pt x="13716000" y="14386561"/>
                </a:lnTo>
                <a:close/>
              </a:path>
            </a:pathLst>
          </a:custGeom>
          <a:blipFill>
            <a:blip r:embed="rId2"/>
            <a:stretch>
              <a:fillRect l="-412" r="-412"/>
            </a:stretch>
          </a:blip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548931">
            <a:off x="6057396" y="706639"/>
            <a:ext cx="12418585" cy="10092922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5867400" y="1180639"/>
            <a:ext cx="5519890" cy="958270"/>
            <a:chOff x="0" y="0"/>
            <a:chExt cx="4889165" cy="84877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889165" cy="848774"/>
            </a:xfrm>
            <a:custGeom>
              <a:avLst/>
              <a:gdLst/>
              <a:ahLst/>
              <a:cxnLst/>
              <a:rect l="l" t="t" r="r" b="b"/>
              <a:pathLst>
                <a:path w="4889165" h="848774">
                  <a:moveTo>
                    <a:pt x="4764705" y="848774"/>
                  </a:moveTo>
                  <a:lnTo>
                    <a:pt x="124460" y="848774"/>
                  </a:lnTo>
                  <a:cubicBezTo>
                    <a:pt x="55880" y="848774"/>
                    <a:pt x="0" y="792894"/>
                    <a:pt x="0" y="7243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764705" y="0"/>
                  </a:lnTo>
                  <a:cubicBezTo>
                    <a:pt x="4833285" y="0"/>
                    <a:pt x="4889165" y="55880"/>
                    <a:pt x="4889165" y="124460"/>
                  </a:cubicBezTo>
                  <a:lnTo>
                    <a:pt x="4889165" y="724314"/>
                  </a:lnTo>
                  <a:cubicBezTo>
                    <a:pt x="4889165" y="792894"/>
                    <a:pt x="4833285" y="848774"/>
                    <a:pt x="4764705" y="848774"/>
                  </a:cubicBez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2331841" y="1028700"/>
            <a:ext cx="1928280" cy="63107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152400" y="3085534"/>
            <a:ext cx="1028700" cy="96183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828358">
            <a:off x="-299763" y="525080"/>
            <a:ext cx="1931340" cy="170652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605585">
            <a:off x="17158921" y="6793403"/>
            <a:ext cx="756373" cy="127657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9962778">
            <a:off x="14048608" y="7546531"/>
            <a:ext cx="3613232" cy="342353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813124">
            <a:off x="11667048" y="9753316"/>
            <a:ext cx="1928280" cy="631074"/>
          </a:xfrm>
          <a:prstGeom prst="rect">
            <a:avLst/>
          </a:prstGeom>
        </p:spPr>
      </p:pic>
      <p:sp>
        <p:nvSpPr>
          <p:cNvPr id="17" name="Hình Bầu dục 16">
            <a:extLst>
              <a:ext uri="{FF2B5EF4-FFF2-40B4-BE49-F238E27FC236}">
                <a16:creationId xmlns:a16="http://schemas.microsoft.com/office/drawing/2014/main" id="{BD897F2D-AF06-66F0-31C1-2C8AF3DAA17D}"/>
              </a:ext>
            </a:extLst>
          </p:cNvPr>
          <p:cNvSpPr/>
          <p:nvPr/>
        </p:nvSpPr>
        <p:spPr>
          <a:xfrm>
            <a:off x="1981200" y="4991100"/>
            <a:ext cx="3200400" cy="1524000"/>
          </a:xfrm>
          <a:prstGeom prst="ellipse">
            <a:avLst/>
          </a:prstGeom>
          <a:solidFill>
            <a:srgbClr val="FABB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554B6B5F-DF63-BD9B-2599-FC4508E63B0C}"/>
                  </a:ext>
                </a:extLst>
              </p:cNvPr>
              <p:cNvSpPr txBox="1"/>
              <p:nvPr/>
            </p:nvSpPr>
            <p:spPr>
              <a:xfrm>
                <a:off x="7195837" y="3440544"/>
                <a:ext cx="9144300" cy="46251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𝑥𝑂𝑦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=60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Dựa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nêu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Hoạt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động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2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compa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Sau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554B6B5F-DF63-BD9B-2599-FC4508E63B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5837" y="3440544"/>
                <a:ext cx="9144300" cy="4625112"/>
              </a:xfrm>
              <a:prstGeom prst="rect">
                <a:avLst/>
              </a:prstGeom>
              <a:blipFill>
                <a:blip r:embed="rId15"/>
                <a:stretch>
                  <a:fillRect l="-2333" r="-4000" b="-46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117712" y="637674"/>
            <a:ext cx="7363894" cy="1010482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9502247" y="637674"/>
            <a:ext cx="7772007" cy="1010482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8799383">
            <a:off x="15762574" y="-518369"/>
            <a:ext cx="2975188" cy="281899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629658">
            <a:off x="54799" y="8934867"/>
            <a:ext cx="2125827" cy="124071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r="35844"/>
          <a:stretch>
            <a:fillRect/>
          </a:stretch>
        </p:blipFill>
        <p:spPr>
          <a:xfrm rot="-9059590">
            <a:off x="-943788" y="7361049"/>
            <a:ext cx="2644675" cy="831952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1227061">
            <a:off x="7051862" y="4709115"/>
            <a:ext cx="2654578" cy="868771"/>
          </a:xfrm>
          <a:prstGeom prst="rect">
            <a:avLst/>
          </a:prstGeom>
        </p:spPr>
      </p:pic>
      <p:grpSp>
        <p:nvGrpSpPr>
          <p:cNvPr id="24" name="Nhóm 23">
            <a:extLst>
              <a:ext uri="{FF2B5EF4-FFF2-40B4-BE49-F238E27FC236}">
                <a16:creationId xmlns:a16="http://schemas.microsoft.com/office/drawing/2014/main" id="{EAC41235-EDFB-2AFF-538F-5817D910F0CE}"/>
              </a:ext>
            </a:extLst>
          </p:cNvPr>
          <p:cNvGrpSpPr/>
          <p:nvPr/>
        </p:nvGrpSpPr>
        <p:grpSpPr>
          <a:xfrm>
            <a:off x="7331881" y="723900"/>
            <a:ext cx="3624238" cy="958270"/>
            <a:chOff x="2836026" y="1939350"/>
            <a:chExt cx="3624238" cy="958270"/>
          </a:xfrm>
        </p:grpSpPr>
        <p:grpSp>
          <p:nvGrpSpPr>
            <p:cNvPr id="25" name="Group 3">
              <a:extLst>
                <a:ext uri="{FF2B5EF4-FFF2-40B4-BE49-F238E27FC236}">
                  <a16:creationId xmlns:a16="http://schemas.microsoft.com/office/drawing/2014/main" id="{F3A76B47-E5F4-07B5-6108-BE155021AA29}"/>
                </a:ext>
              </a:extLst>
            </p:cNvPr>
            <p:cNvGrpSpPr/>
            <p:nvPr/>
          </p:nvGrpSpPr>
          <p:grpSpPr>
            <a:xfrm>
              <a:off x="2836026" y="1939350"/>
              <a:ext cx="3624238" cy="958270"/>
              <a:chOff x="0" y="0"/>
              <a:chExt cx="3210117" cy="848774"/>
            </a:xfrm>
          </p:grpSpPr>
          <p:sp>
            <p:nvSpPr>
              <p:cNvPr id="27" name="Freeform 4">
                <a:extLst>
                  <a:ext uri="{FF2B5EF4-FFF2-40B4-BE49-F238E27FC236}">
                    <a16:creationId xmlns:a16="http://schemas.microsoft.com/office/drawing/2014/main" id="{0DE81F0E-1F3B-DAA5-980E-DC2B922CB854}"/>
                  </a:ext>
                </a:extLst>
              </p:cNvPr>
              <p:cNvSpPr/>
              <p:nvPr/>
            </p:nvSpPr>
            <p:spPr>
              <a:xfrm>
                <a:off x="0" y="0"/>
                <a:ext cx="3210117" cy="848774"/>
              </a:xfrm>
              <a:custGeom>
                <a:avLst/>
                <a:gdLst/>
                <a:ahLst/>
                <a:cxnLst/>
                <a:rect l="l" t="t" r="r" b="b"/>
                <a:pathLst>
                  <a:path w="3210117" h="848774">
                    <a:moveTo>
                      <a:pt x="3085657" y="848774"/>
                    </a:moveTo>
                    <a:lnTo>
                      <a:pt x="124460" y="848774"/>
                    </a:lnTo>
                    <a:cubicBezTo>
                      <a:pt x="55880" y="848774"/>
                      <a:pt x="0" y="792894"/>
                      <a:pt x="0" y="72431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085658" y="0"/>
                    </a:lnTo>
                    <a:cubicBezTo>
                      <a:pt x="3154238" y="0"/>
                      <a:pt x="3210117" y="55880"/>
                      <a:pt x="3210117" y="124460"/>
                    </a:cubicBezTo>
                    <a:lnTo>
                      <a:pt x="3210117" y="724314"/>
                    </a:lnTo>
                    <a:cubicBezTo>
                      <a:pt x="3210117" y="792894"/>
                      <a:pt x="3154238" y="848774"/>
                      <a:pt x="3085658" y="848774"/>
                    </a:cubicBezTo>
                    <a:close/>
                  </a:path>
                </a:pathLst>
              </a:custGeom>
              <a:solidFill>
                <a:srgbClr val="F46E16"/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id="{109FA666-9314-448C-D7EF-684B48C55758}"/>
                </a:ext>
              </a:extLst>
            </p:cNvPr>
            <p:cNvSpPr txBox="1"/>
            <p:nvPr/>
          </p:nvSpPr>
          <p:spPr>
            <a:xfrm>
              <a:off x="3618732" y="2064542"/>
              <a:ext cx="1981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4951ABF8-0CC7-0E0E-612F-0E15E8038A71}"/>
                  </a:ext>
                </a:extLst>
              </p:cNvPr>
              <p:cNvSpPr txBox="1"/>
              <p:nvPr/>
            </p:nvSpPr>
            <p:spPr>
              <a:xfrm>
                <a:off x="1429993" y="1907658"/>
                <a:ext cx="6739331" cy="274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Thực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hiện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như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Hoạt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động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2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4951ABF8-0CC7-0E0E-612F-0E15E8038A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9993" y="1907658"/>
                <a:ext cx="6739331" cy="2748253"/>
              </a:xfrm>
              <a:prstGeom prst="rect">
                <a:avLst/>
              </a:prstGeom>
              <a:blipFill>
                <a:blip r:embed="rId12"/>
                <a:stretch>
                  <a:fillRect l="-3258" r="-5430" b="-8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Hình ảnh 29">
            <a:extLst>
              <a:ext uri="{FF2B5EF4-FFF2-40B4-BE49-F238E27FC236}">
                <a16:creationId xmlns:a16="http://schemas.microsoft.com/office/drawing/2014/main" id="{D5529046-4540-5B3A-3C51-B8E73CF9698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43" t="28017" r="32354" b="10749"/>
          <a:stretch/>
        </p:blipFill>
        <p:spPr>
          <a:xfrm>
            <a:off x="2328404" y="5090765"/>
            <a:ext cx="4308747" cy="50063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6A7AA6D9-8A40-41D8-D6C2-48253D3DC460}"/>
                  </a:ext>
                </a:extLst>
              </p:cNvPr>
              <p:cNvSpPr txBox="1"/>
              <p:nvPr/>
            </p:nvSpPr>
            <p:spPr>
              <a:xfrm>
                <a:off x="9678010" y="1768396"/>
                <a:ext cx="7363894" cy="3671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Kiểm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như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4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b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thấy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𝑥𝑂𝑧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𝑦𝑂𝑧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30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do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chúng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6A7AA6D9-8A40-41D8-D6C2-48253D3DC4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8010" y="1768396"/>
                <a:ext cx="7363894" cy="3671583"/>
              </a:xfrm>
              <a:prstGeom prst="rect">
                <a:avLst/>
              </a:prstGeom>
              <a:blipFill>
                <a:blip r:embed="rId14"/>
                <a:stretch>
                  <a:fillRect l="-2980" r="-2897" b="-63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Hình ảnh 31">
            <a:extLst>
              <a:ext uri="{FF2B5EF4-FFF2-40B4-BE49-F238E27FC236}">
                <a16:creationId xmlns:a16="http://schemas.microsoft.com/office/drawing/2014/main" id="{78179721-EBA0-2FB2-9DFC-BAEA5FA9BD3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46" t="31892" r="2943" b="12608"/>
          <a:stretch/>
        </p:blipFill>
        <p:spPr>
          <a:xfrm>
            <a:off x="10553493" y="5526205"/>
            <a:ext cx="5875151" cy="45376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B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3085"/>
          <a:stretch>
            <a:fillRect/>
          </a:stretch>
        </p:blipFill>
        <p:spPr>
          <a:xfrm>
            <a:off x="0" y="7997412"/>
            <a:ext cx="4190488" cy="228958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t="18041"/>
          <a:stretch>
            <a:fillRect/>
          </a:stretch>
        </p:blipFill>
        <p:spPr>
          <a:xfrm>
            <a:off x="2289080" y="-104102"/>
            <a:ext cx="10734828" cy="95631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2484165" y="9075531"/>
            <a:ext cx="2654578" cy="86877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267032" y="6365549"/>
            <a:ext cx="1282261" cy="119891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3085"/>
          <a:stretch>
            <a:fillRect/>
          </a:stretch>
        </p:blipFill>
        <p:spPr>
          <a:xfrm rot="-10800000">
            <a:off x="14097512" y="0"/>
            <a:ext cx="4190488" cy="228958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605585">
            <a:off x="16615741" y="3115564"/>
            <a:ext cx="906118" cy="152931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-540765" y="-173210"/>
            <a:ext cx="2636009" cy="2636009"/>
          </a:xfrm>
          <a:prstGeom prst="rect">
            <a:avLst/>
          </a:prstGeom>
        </p:spPr>
      </p:pic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F60262B6-EDB9-1C03-0954-0D90F90CFCAD}"/>
              </a:ext>
            </a:extLst>
          </p:cNvPr>
          <p:cNvSpPr/>
          <p:nvPr/>
        </p:nvSpPr>
        <p:spPr>
          <a:xfrm>
            <a:off x="2600263" y="2904870"/>
            <a:ext cx="1638412" cy="992591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DF36A86C-AD04-8948-DA41-E1D44982745A}"/>
                  </a:ext>
                </a:extLst>
              </p:cNvPr>
              <p:cNvSpPr txBox="1"/>
              <p:nvPr/>
            </p:nvSpPr>
            <p:spPr>
              <a:xfrm>
                <a:off x="4463875" y="2027040"/>
                <a:ext cx="8334833" cy="274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𝑚𝐼𝑛</m:t>
                    </m:r>
                  </m:oMath>
                </a14:m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lề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song song).</a:t>
                </a: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DF36A86C-AD04-8948-DA41-E1D4498274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3875" y="2027040"/>
                <a:ext cx="8334833" cy="2748253"/>
              </a:xfrm>
              <a:prstGeom prst="rect">
                <a:avLst/>
              </a:prstGeom>
              <a:blipFill>
                <a:blip r:embed="rId14"/>
                <a:stretch>
                  <a:fillRect l="-2558" r="-4313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Hình ảnh 13">
            <a:extLst>
              <a:ext uri="{FF2B5EF4-FFF2-40B4-BE49-F238E27FC236}">
                <a16:creationId xmlns:a16="http://schemas.microsoft.com/office/drawing/2014/main" id="{75D5F66E-03A6-1358-59BB-1921F0834C2B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953" t="7158" r="4178" b="6570"/>
          <a:stretch/>
        </p:blipFill>
        <p:spPr>
          <a:xfrm>
            <a:off x="4384324" y="5024523"/>
            <a:ext cx="7133070" cy="437452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 b="49095"/>
          <a:stretch>
            <a:fillRect/>
          </a:stretch>
        </p:blipFill>
        <p:spPr>
          <a:xfrm>
            <a:off x="11077962" y="4136568"/>
            <a:ext cx="7777996" cy="61504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38146"/>
          <a:stretch>
            <a:fillRect/>
          </a:stretch>
        </p:blipFill>
        <p:spPr>
          <a:xfrm rot="-207452">
            <a:off x="4922713" y="388215"/>
            <a:ext cx="13187673" cy="1038515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t="32235"/>
          <a:stretch>
            <a:fillRect/>
          </a:stretch>
        </p:blipFill>
        <p:spPr>
          <a:xfrm flipH="1">
            <a:off x="959544" y="-433449"/>
            <a:ext cx="3728688" cy="242567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438925">
            <a:off x="15052506" y="2119612"/>
            <a:ext cx="2283141" cy="74721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386205" y="5855290"/>
            <a:ext cx="4849087" cy="465512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2909613" y="4060456"/>
            <a:ext cx="1282261" cy="119891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2700000">
            <a:off x="-1208605" y="899286"/>
            <a:ext cx="3268340" cy="3326555"/>
          </a:xfrm>
          <a:prstGeom prst="rect">
            <a:avLst/>
          </a:prstGeom>
        </p:spPr>
      </p:pic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FB5985A2-E886-D30C-A597-D667D9DEBA2A}"/>
              </a:ext>
            </a:extLst>
          </p:cNvPr>
          <p:cNvSpPr txBox="1"/>
          <p:nvPr/>
        </p:nvSpPr>
        <p:spPr>
          <a:xfrm>
            <a:off x="8055096" y="1976211"/>
            <a:ext cx="472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Hình ảnh 21">
            <a:extLst>
              <a:ext uri="{FF2B5EF4-FFF2-40B4-BE49-F238E27FC236}">
                <a16:creationId xmlns:a16="http://schemas.microsoft.com/office/drawing/2014/main" id="{B28B3A55-71A3-B1DA-67A7-34D3480192C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4" t="28149" r="60213" b="45689"/>
          <a:stretch/>
        </p:blipFill>
        <p:spPr>
          <a:xfrm>
            <a:off x="8686800" y="6057900"/>
            <a:ext cx="5875005" cy="38219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1590BF4F-20FC-22EB-C936-2359BEBBADA2}"/>
                  </a:ext>
                </a:extLst>
              </p:cNvPr>
              <p:cNvSpPr txBox="1"/>
              <p:nvPr/>
            </p:nvSpPr>
            <p:spPr>
              <a:xfrm>
                <a:off x="5625932" y="2502742"/>
                <a:ext cx="9582727" cy="42216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Vẽ tia phân giác của góc bằng thước hai lề. 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+"/>
                </a:pPr>
                <a:r>
                  <a:rPr lang="nl-NL" sz="36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Bước 1. </a:t>
                </a: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Đặt thước hai lề sao cho một cạnh của thước trùng với cạnh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𝐼𝑚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của góc mIn; Dùng bút, vạch một vạch thẳng theo cạnh kia của thước. </a:t>
                </a:r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1590BF4F-20FC-22EB-C936-2359BEBBAD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5932" y="2502742"/>
                <a:ext cx="9582727" cy="4221605"/>
              </a:xfrm>
              <a:prstGeom prst="rect">
                <a:avLst/>
              </a:prstGeom>
              <a:blipFill>
                <a:blip r:embed="rId15"/>
                <a:stretch>
                  <a:fillRect l="-1972" r="-1908" b="-46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4">
            <a:extLst>
              <a:ext uri="{FF2B5EF4-FFF2-40B4-BE49-F238E27FC236}">
                <a16:creationId xmlns:a16="http://schemas.microsoft.com/office/drawing/2014/main" id="{6527AE3D-D91C-4FE0-93A6-299BE23D6BD3}"/>
              </a:ext>
            </a:extLst>
          </p:cNvPr>
          <p:cNvGrpSpPr/>
          <p:nvPr/>
        </p:nvGrpSpPr>
        <p:grpSpPr>
          <a:xfrm>
            <a:off x="1000314" y="484164"/>
            <a:ext cx="16287371" cy="9334500"/>
            <a:chOff x="0" y="0"/>
            <a:chExt cx="26093395" cy="4159309"/>
          </a:xfrm>
        </p:grpSpPr>
        <p:sp>
          <p:nvSpPr>
            <p:cNvPr id="30" name="Freeform 5">
              <a:extLst>
                <a:ext uri="{FF2B5EF4-FFF2-40B4-BE49-F238E27FC236}">
                  <a16:creationId xmlns:a16="http://schemas.microsoft.com/office/drawing/2014/main" id="{55B4841D-CC93-2C92-B425-BC8F0A9B585E}"/>
                </a:ext>
              </a:extLst>
            </p:cNvPr>
            <p:cNvSpPr/>
            <p:nvPr/>
          </p:nvSpPr>
          <p:spPr>
            <a:xfrm>
              <a:off x="0" y="0"/>
              <a:ext cx="26093396" cy="4159309"/>
            </a:xfrm>
            <a:custGeom>
              <a:avLst/>
              <a:gdLst/>
              <a:ahLst/>
              <a:cxnLst/>
              <a:rect l="l" t="t" r="r" b="b"/>
              <a:pathLst>
                <a:path w="26093396" h="4159309">
                  <a:moveTo>
                    <a:pt x="25788595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3854509"/>
                  </a:lnTo>
                  <a:cubicBezTo>
                    <a:pt x="0" y="4023419"/>
                    <a:pt x="135890" y="4159309"/>
                    <a:pt x="304800" y="4159309"/>
                  </a:cubicBezTo>
                  <a:lnTo>
                    <a:pt x="25788595" y="4159309"/>
                  </a:lnTo>
                  <a:cubicBezTo>
                    <a:pt x="25957506" y="4159309"/>
                    <a:pt x="26093396" y="4023419"/>
                    <a:pt x="26093396" y="3854509"/>
                  </a:cubicBezTo>
                  <a:lnTo>
                    <a:pt x="26093396" y="304800"/>
                  </a:lnTo>
                  <a:cubicBezTo>
                    <a:pt x="26093396" y="135890"/>
                    <a:pt x="25957506" y="0"/>
                    <a:pt x="2578859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14833" b="43085"/>
          <a:stretch>
            <a:fillRect/>
          </a:stretch>
        </p:blipFill>
        <p:spPr>
          <a:xfrm>
            <a:off x="0" y="8001948"/>
            <a:ext cx="3561838" cy="2285052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549152">
            <a:off x="15810205" y="8751915"/>
            <a:ext cx="2374783" cy="1485319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0800000">
            <a:off x="15470482" y="0"/>
            <a:ext cx="3577637" cy="3434531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9379929" y="-61561"/>
            <a:ext cx="1282261" cy="1198914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166939" y="4082370"/>
            <a:ext cx="2247317" cy="1783808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9156494">
            <a:off x="-122668" y="381489"/>
            <a:ext cx="2302736" cy="753623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605585">
            <a:off x="2822379" y="-124125"/>
            <a:ext cx="618108" cy="10432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3D11A498-C0D7-BF5C-CB03-0CC5C7A31DBE}"/>
                  </a:ext>
                </a:extLst>
              </p:cNvPr>
              <p:cNvSpPr txBox="1"/>
              <p:nvPr/>
            </p:nvSpPr>
            <p:spPr>
              <a:xfrm>
                <a:off x="1327623" y="1006232"/>
                <a:ext cx="8298567" cy="3313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+"/>
                </a:pPr>
                <a:r>
                  <a:rPr lang="en-US" sz="3600" b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36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2.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Đặt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lề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trùng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𝐼𝑛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𝑚𝐼𝑛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Dùng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bút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vạch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vạch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kia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</a:p>
            </p:txBody>
          </p:sp>
        </mc:Choice>
        <mc:Fallback xmlns="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3D11A498-C0D7-BF5C-CB03-0CC5C7A31D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7623" y="1006232"/>
                <a:ext cx="8298567" cy="3313664"/>
              </a:xfrm>
              <a:prstGeom prst="rect">
                <a:avLst/>
              </a:prstGeom>
              <a:blipFill>
                <a:blip r:embed="rId16"/>
                <a:stretch>
                  <a:fillRect l="-2057" r="-2204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Hình ảnh 33">
            <a:extLst>
              <a:ext uri="{FF2B5EF4-FFF2-40B4-BE49-F238E27FC236}">
                <a16:creationId xmlns:a16="http://schemas.microsoft.com/office/drawing/2014/main" id="{737BAD8A-91A6-A421-DBFA-92FE8FA2A9E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67" t="25767" r="34470" b="43974"/>
          <a:stretch/>
        </p:blipFill>
        <p:spPr>
          <a:xfrm>
            <a:off x="10873217" y="468336"/>
            <a:ext cx="4495800" cy="39125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054148C5-F84F-3EB2-D7A8-5DCD4C5DE04E}"/>
                  </a:ext>
                </a:extLst>
              </p:cNvPr>
              <p:cNvSpPr txBox="1"/>
              <p:nvPr/>
            </p:nvSpPr>
            <p:spPr>
              <a:xfrm>
                <a:off x="1327623" y="5314154"/>
                <a:ext cx="8298567" cy="3313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+"/>
                </a:pPr>
                <a:r>
                  <a:rPr lang="en-US" sz="3600" b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36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3. 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nét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vạch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𝐾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𝑚𝐼𝑛</m:t>
                    </m:r>
                  </m:oMath>
                </a14:m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𝐼𝐾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𝑚𝐼𝑛</m:t>
                    </m:r>
                  </m:oMath>
                </a14:m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054148C5-F84F-3EB2-D7A8-5DCD4C5DE0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7623" y="5314154"/>
                <a:ext cx="8298567" cy="3313664"/>
              </a:xfrm>
              <a:prstGeom prst="rect">
                <a:avLst/>
              </a:prstGeom>
              <a:blipFill>
                <a:blip r:embed="rId18"/>
                <a:stretch>
                  <a:fillRect l="-2057" r="-3747" b="-6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Hình ảnh 37">
            <a:extLst>
              <a:ext uri="{FF2B5EF4-FFF2-40B4-BE49-F238E27FC236}">
                <a16:creationId xmlns:a16="http://schemas.microsoft.com/office/drawing/2014/main" id="{A2557643-713D-977C-3067-62AF709E2571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11" t="26302" r="9026" b="43439"/>
          <a:stretch/>
        </p:blipFill>
        <p:spPr>
          <a:xfrm>
            <a:off x="10873217" y="4865088"/>
            <a:ext cx="4759247" cy="41418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5143500"/>
            <a:chOff x="0" y="0"/>
            <a:chExt cx="6186311" cy="17399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1739900"/>
            </a:xfrm>
            <a:custGeom>
              <a:avLst/>
              <a:gdLst/>
              <a:ahLst/>
              <a:cxnLst/>
              <a:rect l="l" t="t" r="r" b="b"/>
              <a:pathLst>
                <a:path w="6186311" h="1739900">
                  <a:moveTo>
                    <a:pt x="0" y="0"/>
                  </a:moveTo>
                  <a:lnTo>
                    <a:pt x="6186311" y="0"/>
                  </a:lnTo>
                  <a:lnTo>
                    <a:pt x="6186311" y="1739900"/>
                  </a:lnTo>
                  <a:lnTo>
                    <a:pt x="0" y="1739900"/>
                  </a:ln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26406"/>
          <a:stretch>
            <a:fillRect/>
          </a:stretch>
        </p:blipFill>
        <p:spPr>
          <a:xfrm>
            <a:off x="570818" y="-4286207"/>
            <a:ext cx="17146364" cy="1371591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5547">
            <a:off x="154355" y="268474"/>
            <a:ext cx="2200006" cy="242485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t="19134"/>
          <a:stretch>
            <a:fillRect/>
          </a:stretch>
        </p:blipFill>
        <p:spPr>
          <a:xfrm>
            <a:off x="15744998" y="5133975"/>
            <a:ext cx="2562167" cy="31479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55457">
            <a:off x="929531" y="761421"/>
            <a:ext cx="649653" cy="61879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b="43085"/>
          <a:stretch>
            <a:fillRect/>
          </a:stretch>
        </p:blipFill>
        <p:spPr>
          <a:xfrm>
            <a:off x="0" y="7997412"/>
            <a:ext cx="4190488" cy="228958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8077200" y="9211059"/>
            <a:ext cx="2654578" cy="86877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605585">
            <a:off x="16226189" y="2439963"/>
            <a:ext cx="906118" cy="1529312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EB8536A7-9CF7-9683-4D75-A5AC579F4BB5}"/>
              </a:ext>
            </a:extLst>
          </p:cNvPr>
          <p:cNvSpPr txBox="1"/>
          <p:nvPr/>
        </p:nvSpPr>
        <p:spPr>
          <a:xfrm>
            <a:off x="6324600" y="407109"/>
            <a:ext cx="5638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F4445E9E-F210-C87E-1515-063967FEA2D9}"/>
                  </a:ext>
                </a:extLst>
              </p:cNvPr>
              <p:cNvSpPr txBox="1"/>
              <p:nvPr/>
            </p:nvSpPr>
            <p:spPr>
              <a:xfrm>
                <a:off x="3118364" y="2671291"/>
                <a:ext cx="12142583" cy="66657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36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 1:</a:t>
                </a: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Chọn phát biểu sai trong các phát biểu sau: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Nếu tia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𝑂𝑡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tia phân giác của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thì tia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𝑂𝑡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nằm giữa hai tia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𝑂𝑥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𝑂𝑦</m:t>
                    </m:r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B. Nếu tia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𝑂𝑡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tia phân giác của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thì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𝑥𝑂𝑡</m:t>
                        </m:r>
                      </m:e>
                    </m:acc>
                    <m:r>
                      <a:rPr lang="nl-NL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𝑦𝑂𝑡</m:t>
                        </m:r>
                      </m:e>
                    </m:acc>
                    <m:r>
                      <a:rPr lang="nl-NL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acc>
                          <m:accPr>
                            <m:chr m:val="̂"/>
                            <m:ctrlP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𝑥𝑂𝑦</m:t>
                            </m:r>
                          </m:e>
                        </m:acc>
                      </m:num>
                      <m:den>
                        <m:r>
                          <a:rPr lang="nl-NL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C. Nếu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𝑥𝑂𝑡</m:t>
                        </m:r>
                      </m:e>
                    </m:acc>
                    <m:r>
                      <a:rPr lang="nl-NL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𝑦𝑂𝑡</m:t>
                        </m:r>
                      </m:e>
                    </m:acc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thì tia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𝑂𝑡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tia phân giác của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D. Nếu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𝑥𝑂𝑡</m:t>
                        </m:r>
                      </m:e>
                    </m:acc>
                    <m:r>
                      <a:rPr lang="nl-NL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𝑦𝑂𝑡</m:t>
                        </m:r>
                      </m:e>
                    </m:acc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 tia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𝑂𝑡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nằm giữa hai tia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𝑂𝑥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𝑂𝑦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thì tia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𝑂𝑡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tia phân giác của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F4445E9E-F210-C87E-1515-063967FEA2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8364" y="2671291"/>
                <a:ext cx="12142583" cy="6665799"/>
              </a:xfrm>
              <a:prstGeom prst="rect">
                <a:avLst/>
              </a:prstGeom>
              <a:blipFill>
                <a:blip r:embed="rId16"/>
                <a:stretch>
                  <a:fillRect l="-1557" r="-151" b="-24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Hình Bầu dục 17">
            <a:extLst>
              <a:ext uri="{FF2B5EF4-FFF2-40B4-BE49-F238E27FC236}">
                <a16:creationId xmlns:a16="http://schemas.microsoft.com/office/drawing/2014/main" id="{8FF1041D-1CA3-4A99-15B8-F783129C5F59}"/>
              </a:ext>
            </a:extLst>
          </p:cNvPr>
          <p:cNvSpPr/>
          <p:nvPr/>
        </p:nvSpPr>
        <p:spPr>
          <a:xfrm>
            <a:off x="3027053" y="6743700"/>
            <a:ext cx="762000" cy="914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9412"/>
          <a:stretch>
            <a:fillRect/>
          </a:stretch>
        </p:blipFill>
        <p:spPr>
          <a:xfrm>
            <a:off x="0" y="0"/>
            <a:ext cx="2970481" cy="3147948"/>
          </a:xfrm>
          <a:prstGeom prst="rect">
            <a:avLst/>
          </a:prstGeom>
        </p:spPr>
      </p:pic>
      <p:grpSp>
        <p:nvGrpSpPr>
          <p:cNvPr id="5" name="Nhóm 4">
            <a:extLst>
              <a:ext uri="{FF2B5EF4-FFF2-40B4-BE49-F238E27FC236}">
                <a16:creationId xmlns:a16="http://schemas.microsoft.com/office/drawing/2014/main" id="{7EDF0431-33D7-26A9-4409-AE0672A6ACDF}"/>
              </a:ext>
            </a:extLst>
          </p:cNvPr>
          <p:cNvGrpSpPr/>
          <p:nvPr/>
        </p:nvGrpSpPr>
        <p:grpSpPr>
          <a:xfrm>
            <a:off x="1784608" y="-93762"/>
            <a:ext cx="14718784" cy="8378598"/>
            <a:chOff x="1784608" y="-93762"/>
            <a:chExt cx="14718784" cy="83785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t="17284" r="21180"/>
            <a:stretch>
              <a:fillRect/>
            </a:stretch>
          </p:blipFill>
          <p:spPr>
            <a:xfrm>
              <a:off x="1784608" y="-36612"/>
              <a:ext cx="7295172" cy="8321448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l="17734" t="16716"/>
            <a:stretch>
              <a:fillRect/>
            </a:stretch>
          </p:blipFill>
          <p:spPr>
            <a:xfrm>
              <a:off x="8889281" y="-93762"/>
              <a:ext cx="7614111" cy="8378598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0" y="9541197"/>
            <a:ext cx="18288000" cy="745803"/>
            <a:chOff x="0" y="0"/>
            <a:chExt cx="6186311" cy="25228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186311" cy="252284"/>
            </a:xfrm>
            <a:custGeom>
              <a:avLst/>
              <a:gdLst/>
              <a:ahLst/>
              <a:cxnLst/>
              <a:rect l="l" t="t" r="r" b="b"/>
              <a:pathLst>
                <a:path w="6186311" h="252284">
                  <a:moveTo>
                    <a:pt x="0" y="0"/>
                  </a:moveTo>
                  <a:lnTo>
                    <a:pt x="6186311" y="0"/>
                  </a:lnTo>
                  <a:lnTo>
                    <a:pt x="6186311" y="252284"/>
                  </a:lnTo>
                  <a:lnTo>
                    <a:pt x="0" y="252284"/>
                  </a:ln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186143" y="4573581"/>
            <a:ext cx="1196930" cy="111913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605585">
            <a:off x="16863430" y="1739945"/>
            <a:ext cx="791740" cy="133627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241250">
            <a:off x="12198134" y="9212099"/>
            <a:ext cx="4114800" cy="31939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-33073" y="7538905"/>
            <a:ext cx="4832291" cy="29174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306461" y="7725271"/>
            <a:ext cx="1196930" cy="11191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054F3481-3193-4CD2-E677-58B99AA33823}"/>
                  </a:ext>
                </a:extLst>
              </p:cNvPr>
              <p:cNvSpPr txBox="1"/>
              <p:nvPr/>
            </p:nvSpPr>
            <p:spPr>
              <a:xfrm>
                <a:off x="2784574" y="3473441"/>
                <a:ext cx="12849012" cy="29772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 2: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Cho Ot là phân giác của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Biết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=100°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số đo của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𝑥𝑂𝑡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là: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40°			B. 60°			C. 50°			D. 200°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054F3481-3193-4CD2-E677-58B99AA338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4574" y="3473441"/>
                <a:ext cx="12849012" cy="2977225"/>
              </a:xfrm>
              <a:prstGeom prst="rect">
                <a:avLst/>
              </a:prstGeom>
              <a:blipFill>
                <a:blip r:embed="rId14"/>
                <a:stretch>
                  <a:fillRect l="-1708" r="-2751" b="-79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Hình Bầu dục 15">
            <a:extLst>
              <a:ext uri="{FF2B5EF4-FFF2-40B4-BE49-F238E27FC236}">
                <a16:creationId xmlns:a16="http://schemas.microsoft.com/office/drawing/2014/main" id="{FC3BEB19-F8FA-A861-BF1D-E14568174322}"/>
              </a:ext>
            </a:extLst>
          </p:cNvPr>
          <p:cNvSpPr/>
          <p:nvPr/>
        </p:nvSpPr>
        <p:spPr>
          <a:xfrm>
            <a:off x="10055933" y="5620966"/>
            <a:ext cx="762000" cy="914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48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B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905059">
            <a:off x="405222" y="7671255"/>
            <a:ext cx="2638689" cy="229052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t="47409"/>
          <a:stretch>
            <a:fillRect/>
          </a:stretch>
        </p:blipFill>
        <p:spPr>
          <a:xfrm>
            <a:off x="14888829" y="0"/>
            <a:ext cx="3399171" cy="17161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072101">
            <a:off x="15643014" y="1095560"/>
            <a:ext cx="1958314" cy="64090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138084">
            <a:off x="8409847" y="8500138"/>
            <a:ext cx="1468306" cy="189126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5357335" y="8265231"/>
            <a:ext cx="1097730" cy="10263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605585">
            <a:off x="17345368" y="4358905"/>
            <a:ext cx="614106" cy="10364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707728" y="1710261"/>
            <a:ext cx="6888991" cy="75477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838200" y="1029039"/>
            <a:ext cx="1113922" cy="992403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B60BF4BC-7F45-1D75-535E-BA142B8285BA}"/>
              </a:ext>
            </a:extLst>
          </p:cNvPr>
          <p:cNvSpPr txBox="1"/>
          <p:nvPr/>
        </p:nvSpPr>
        <p:spPr>
          <a:xfrm>
            <a:off x="6172200" y="448381"/>
            <a:ext cx="6705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44C830F0-7D3A-ADD1-50DF-B8712E2DA188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89" t="13160" r="2313" b="3843"/>
          <a:stretch/>
        </p:blipFill>
        <p:spPr>
          <a:xfrm>
            <a:off x="867603" y="3543300"/>
            <a:ext cx="6578515" cy="42719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CBF014F2-627A-A920-31A0-E0EDC000D42C}"/>
                  </a:ext>
                </a:extLst>
              </p:cNvPr>
              <p:cNvSpPr txBox="1"/>
              <p:nvPr/>
            </p:nvSpPr>
            <p:spPr>
              <a:xfrm>
                <a:off x="8161392" y="2526731"/>
                <a:ext cx="9908964" cy="27629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4000" i="1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Hình</a:t>
                </a:r>
                <a:r>
                  <a:rPr lang="vi-VN" sz="4000" i="1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24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gợi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nên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hình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ảnh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tia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𝑂𝐶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nằm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trong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góc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𝐴𝑂𝐵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và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chia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góc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đó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thành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hai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góc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bằng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nhau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là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𝐴𝑂𝐶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và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𝐵𝑂𝐶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. </a:t>
                </a:r>
                <a:endParaRPr lang="en-US" sz="40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CBF014F2-627A-A920-31A0-E0EDC000D4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1392" y="2526731"/>
                <a:ext cx="9908964" cy="2762936"/>
              </a:xfrm>
              <a:prstGeom prst="rect">
                <a:avLst/>
              </a:prstGeom>
              <a:blipFill>
                <a:blip r:embed="rId19"/>
                <a:stretch>
                  <a:fillRect l="-2215" r="-2154" b="-79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A4148E64-F70D-09CD-3EFF-6BB410905098}"/>
                  </a:ext>
                </a:extLst>
              </p:cNvPr>
              <p:cNvSpPr txBox="1"/>
              <p:nvPr/>
            </p:nvSpPr>
            <p:spPr>
              <a:xfrm>
                <a:off x="8275886" y="6481690"/>
                <a:ext cx="9376535" cy="1188720"/>
              </a:xfrm>
              <a:prstGeom prst="wedgeRoundRectCallout">
                <a:avLst>
                  <a:gd name="adj1" fmla="val 43453"/>
                  <a:gd name="adj2" fmla="val 161010"/>
                  <a:gd name="adj3" fmla="val 16667"/>
                </a:avLst>
              </a:prstGeom>
              <a:solidFill>
                <a:srgbClr val="FEE6AD"/>
              </a:solidFill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Tia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𝑂𝐶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được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gọi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là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tia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gì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của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góc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𝐴𝑂𝐵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?</a:t>
                </a:r>
                <a:endParaRPr lang="en-US" sz="4000" dirty="0"/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A4148E64-F70D-09CD-3EFF-6BB4109050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5886" y="6481690"/>
                <a:ext cx="9376535" cy="1188720"/>
              </a:xfrm>
              <a:prstGeom prst="wedgeRoundRectCallout">
                <a:avLst>
                  <a:gd name="adj1" fmla="val 43453"/>
                  <a:gd name="adj2" fmla="val 161010"/>
                  <a:gd name="adj3" fmla="val 16667"/>
                </a:avLst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239082">
            <a:off x="16460587" y="989380"/>
            <a:ext cx="2108060" cy="68991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r="12898" b="27291"/>
          <a:stretch>
            <a:fillRect/>
          </a:stretch>
        </p:blipFill>
        <p:spPr>
          <a:xfrm>
            <a:off x="15458339" y="8070964"/>
            <a:ext cx="2829661" cy="226760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3489966">
            <a:off x="-136939" y="120511"/>
            <a:ext cx="2125827" cy="124071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2700000">
            <a:off x="-418062" y="7870907"/>
            <a:ext cx="2688074" cy="277478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t="29629" r="32067"/>
          <a:stretch>
            <a:fillRect/>
          </a:stretch>
        </p:blipFill>
        <p:spPr>
          <a:xfrm rot="10799999">
            <a:off x="-330919" y="2028862"/>
            <a:ext cx="1828605" cy="192795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r="55716"/>
          <a:stretch>
            <a:fillRect/>
          </a:stretch>
        </p:blipFill>
        <p:spPr>
          <a:xfrm rot="-7262247">
            <a:off x="1764472" y="-74727"/>
            <a:ext cx="1825488" cy="831952"/>
          </a:xfrm>
          <a:prstGeom prst="rect">
            <a:avLst/>
          </a:prstGeom>
        </p:spPr>
      </p:pic>
      <p:grpSp>
        <p:nvGrpSpPr>
          <p:cNvPr id="17" name="Nhóm 16">
            <a:extLst>
              <a:ext uri="{FF2B5EF4-FFF2-40B4-BE49-F238E27FC236}">
                <a16:creationId xmlns:a16="http://schemas.microsoft.com/office/drawing/2014/main" id="{808AA48C-6168-28D7-50B5-CB6D81087471}"/>
              </a:ext>
            </a:extLst>
          </p:cNvPr>
          <p:cNvGrpSpPr/>
          <p:nvPr/>
        </p:nvGrpSpPr>
        <p:grpSpPr>
          <a:xfrm>
            <a:off x="2002039" y="2724605"/>
            <a:ext cx="14283921" cy="5777347"/>
            <a:chOff x="2309483" y="3280577"/>
            <a:chExt cx="13624064" cy="4474201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b="60007"/>
            <a:stretch>
              <a:fillRect/>
            </a:stretch>
          </p:blipFill>
          <p:spPr>
            <a:xfrm>
              <a:off x="11298703" y="5216485"/>
              <a:ext cx="4625318" cy="2538293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b="60007"/>
            <a:stretch>
              <a:fillRect/>
            </a:stretch>
          </p:blipFill>
          <p:spPr>
            <a:xfrm>
              <a:off x="2309483" y="5199549"/>
              <a:ext cx="4625318" cy="2538293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b="60007"/>
            <a:stretch>
              <a:fillRect/>
            </a:stretch>
          </p:blipFill>
          <p:spPr>
            <a:xfrm>
              <a:off x="6821815" y="5216485"/>
              <a:ext cx="4625318" cy="2538293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b="60007"/>
            <a:stretch>
              <a:fillRect/>
            </a:stretch>
          </p:blipFill>
          <p:spPr>
            <a:xfrm>
              <a:off x="11308229" y="3297513"/>
              <a:ext cx="4625318" cy="2538293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b="60007"/>
            <a:stretch>
              <a:fillRect/>
            </a:stretch>
          </p:blipFill>
          <p:spPr>
            <a:xfrm>
              <a:off x="2319009" y="3280577"/>
              <a:ext cx="4625318" cy="2538293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b="60007"/>
            <a:stretch>
              <a:fillRect/>
            </a:stretch>
          </p:blipFill>
          <p:spPr>
            <a:xfrm>
              <a:off x="6831341" y="3297513"/>
              <a:ext cx="4625318" cy="2538293"/>
            </a:xfrm>
            <a:prstGeom prst="rect">
              <a:avLst/>
            </a:prstGeom>
          </p:spPr>
        </p:pic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12812927" y="1104900"/>
            <a:ext cx="1258344" cy="117655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605585">
            <a:off x="16013401" y="2814333"/>
            <a:ext cx="786511" cy="13274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D4C03A53-AD28-2130-950B-3C3F53EF95C3}"/>
                  </a:ext>
                </a:extLst>
              </p:cNvPr>
              <p:cNvSpPr txBox="1"/>
              <p:nvPr/>
            </p:nvSpPr>
            <p:spPr>
              <a:xfrm>
                <a:off x="2887088" y="4070778"/>
                <a:ext cx="12659455" cy="29772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 3: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Cho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 góc vuông có tia On là phân giác, số đo của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𝑥𝑂𝑛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là: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40°			B. 90°			C. 45°			D. 85°</a:t>
                </a:r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D4C03A53-AD28-2130-950B-3C3F53EF95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7088" y="4070778"/>
                <a:ext cx="12659455" cy="2977225"/>
              </a:xfrm>
              <a:prstGeom prst="rect">
                <a:avLst/>
              </a:prstGeom>
              <a:blipFill>
                <a:blip r:embed="rId20"/>
                <a:stretch>
                  <a:fillRect l="-1734" r="-2890" b="-79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Hình Bầu dục 20">
            <a:extLst>
              <a:ext uri="{FF2B5EF4-FFF2-40B4-BE49-F238E27FC236}">
                <a16:creationId xmlns:a16="http://schemas.microsoft.com/office/drawing/2014/main" id="{693324D1-5C09-404D-381A-2D9EFABBE549}"/>
              </a:ext>
            </a:extLst>
          </p:cNvPr>
          <p:cNvSpPr/>
          <p:nvPr/>
        </p:nvSpPr>
        <p:spPr>
          <a:xfrm>
            <a:off x="10134600" y="6258485"/>
            <a:ext cx="762000" cy="914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96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B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905059">
            <a:off x="405222" y="7671255"/>
            <a:ext cx="2638689" cy="229052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t="47409"/>
          <a:stretch>
            <a:fillRect/>
          </a:stretch>
        </p:blipFill>
        <p:spPr>
          <a:xfrm>
            <a:off x="14888829" y="0"/>
            <a:ext cx="3399171" cy="17161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072101">
            <a:off x="8193437" y="961719"/>
            <a:ext cx="1958314" cy="64090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357335" y="8265231"/>
            <a:ext cx="1097730" cy="10263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605585">
            <a:off x="17345368" y="4358905"/>
            <a:ext cx="614106" cy="103646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838200" y="1029039"/>
            <a:ext cx="1113922" cy="992403"/>
          </a:xfrm>
          <a:prstGeom prst="rect">
            <a:avLst/>
          </a:prstGeom>
        </p:spPr>
      </p:pic>
      <p:grpSp>
        <p:nvGrpSpPr>
          <p:cNvPr id="2" name="Group 4">
            <a:extLst>
              <a:ext uri="{FF2B5EF4-FFF2-40B4-BE49-F238E27FC236}">
                <a16:creationId xmlns:a16="http://schemas.microsoft.com/office/drawing/2014/main" id="{EC3FEB99-C4D8-469F-6E80-FB53FEAA2A46}"/>
              </a:ext>
            </a:extLst>
          </p:cNvPr>
          <p:cNvGrpSpPr/>
          <p:nvPr/>
        </p:nvGrpSpPr>
        <p:grpSpPr>
          <a:xfrm>
            <a:off x="2296133" y="2021442"/>
            <a:ext cx="13695734" cy="6602438"/>
            <a:chOff x="0" y="0"/>
            <a:chExt cx="26093395" cy="4159309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259749D6-9744-19DE-451B-FFC1A1BBD816}"/>
                </a:ext>
              </a:extLst>
            </p:cNvPr>
            <p:cNvSpPr/>
            <p:nvPr/>
          </p:nvSpPr>
          <p:spPr>
            <a:xfrm>
              <a:off x="0" y="0"/>
              <a:ext cx="26093396" cy="4159309"/>
            </a:xfrm>
            <a:custGeom>
              <a:avLst/>
              <a:gdLst/>
              <a:ahLst/>
              <a:cxnLst/>
              <a:rect l="l" t="t" r="r" b="b"/>
              <a:pathLst>
                <a:path w="26093396" h="4159309">
                  <a:moveTo>
                    <a:pt x="25788595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3854509"/>
                  </a:lnTo>
                  <a:cubicBezTo>
                    <a:pt x="0" y="4023419"/>
                    <a:pt x="135890" y="4159309"/>
                    <a:pt x="304800" y="4159309"/>
                  </a:cubicBezTo>
                  <a:lnTo>
                    <a:pt x="25788595" y="4159309"/>
                  </a:lnTo>
                  <a:cubicBezTo>
                    <a:pt x="25957506" y="4159309"/>
                    <a:pt x="26093396" y="4023419"/>
                    <a:pt x="26093396" y="3854509"/>
                  </a:cubicBezTo>
                  <a:lnTo>
                    <a:pt x="26093396" y="304800"/>
                  </a:lnTo>
                  <a:cubicBezTo>
                    <a:pt x="26093396" y="135890"/>
                    <a:pt x="25957506" y="0"/>
                    <a:pt x="2578859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A695FE18-675C-82D3-FC21-5BF5C62C17E2}"/>
                  </a:ext>
                </a:extLst>
              </p:cNvPr>
              <p:cNvSpPr txBox="1"/>
              <p:nvPr/>
            </p:nvSpPr>
            <p:spPr>
              <a:xfrm>
                <a:off x="2876245" y="3951780"/>
                <a:ext cx="12592697" cy="29787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b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40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4: 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On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𝑚𝑂𝑡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𝑚𝑂𝑛</m:t>
                        </m:r>
                      </m:e>
                    </m:acc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=70°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𝑚𝑂𝑡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140°			B. 120°			C. 35°			D. 60°</a:t>
                </a: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A695FE18-675C-82D3-FC21-5BF5C62C17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6245" y="3951780"/>
                <a:ext cx="12592697" cy="2978764"/>
              </a:xfrm>
              <a:prstGeom prst="rect">
                <a:avLst/>
              </a:prstGeom>
              <a:blipFill>
                <a:blip r:embed="rId14"/>
                <a:stretch>
                  <a:fillRect l="-1742" r="-1694" b="-79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Hình Bầu dục 14">
            <a:extLst>
              <a:ext uri="{FF2B5EF4-FFF2-40B4-BE49-F238E27FC236}">
                <a16:creationId xmlns:a16="http://schemas.microsoft.com/office/drawing/2014/main" id="{0107AD88-6C7F-DEB1-15A6-05CF8B1708CE}"/>
              </a:ext>
            </a:extLst>
          </p:cNvPr>
          <p:cNvSpPr/>
          <p:nvPr/>
        </p:nvSpPr>
        <p:spPr>
          <a:xfrm>
            <a:off x="2796365" y="6149985"/>
            <a:ext cx="762000" cy="914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1138084">
            <a:off x="8533316" y="7766086"/>
            <a:ext cx="2041449" cy="262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89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2881218" y="9328730"/>
            <a:ext cx="3624238" cy="958270"/>
            <a:chOff x="0" y="0"/>
            <a:chExt cx="3210117" cy="8487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210117" cy="848774"/>
            </a:xfrm>
            <a:custGeom>
              <a:avLst/>
              <a:gdLst/>
              <a:ahLst/>
              <a:cxnLst/>
              <a:rect l="l" t="t" r="r" b="b"/>
              <a:pathLst>
                <a:path w="3210117" h="848774">
                  <a:moveTo>
                    <a:pt x="3085657" y="848774"/>
                  </a:moveTo>
                  <a:lnTo>
                    <a:pt x="124460" y="848774"/>
                  </a:lnTo>
                  <a:cubicBezTo>
                    <a:pt x="55880" y="848774"/>
                    <a:pt x="0" y="792894"/>
                    <a:pt x="0" y="7243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85658" y="0"/>
                  </a:lnTo>
                  <a:cubicBezTo>
                    <a:pt x="3154238" y="0"/>
                    <a:pt x="3210117" y="55880"/>
                    <a:pt x="3210117" y="124460"/>
                  </a:cubicBezTo>
                  <a:lnTo>
                    <a:pt x="3210117" y="724314"/>
                  </a:lnTo>
                  <a:cubicBezTo>
                    <a:pt x="3210117" y="792894"/>
                    <a:pt x="3154238" y="848774"/>
                    <a:pt x="3085658" y="848774"/>
                  </a:cubicBezTo>
                  <a:close/>
                </a:path>
              </a:pathLst>
            </a:custGeom>
            <a:solidFill>
              <a:srgbClr val="F46E16"/>
            </a:solidFill>
          </p:spPr>
        </p:sp>
      </p:grpSp>
      <p:sp>
        <p:nvSpPr>
          <p:cNvPr id="10" name="Freeform 10"/>
          <p:cNvSpPr/>
          <p:nvPr/>
        </p:nvSpPr>
        <p:spPr>
          <a:xfrm>
            <a:off x="3200400" y="1727498"/>
            <a:ext cx="12573000" cy="7549789"/>
          </a:xfrm>
          <a:custGeom>
            <a:avLst/>
            <a:gdLst/>
            <a:ahLst/>
            <a:cxnLst/>
            <a:rect l="l" t="t" r="r" b="b"/>
            <a:pathLst>
              <a:path w="6019800" h="4100830">
                <a:moveTo>
                  <a:pt x="6019800" y="4100830"/>
                </a:moveTo>
                <a:lnTo>
                  <a:pt x="0" y="4100830"/>
                </a:lnTo>
                <a:lnTo>
                  <a:pt x="0" y="0"/>
                </a:lnTo>
                <a:lnTo>
                  <a:pt x="6019800" y="0"/>
                </a:lnTo>
                <a:lnTo>
                  <a:pt x="6019800" y="4100830"/>
                </a:lnTo>
                <a:close/>
              </a:path>
            </a:pathLst>
          </a:custGeom>
          <a:blipFill>
            <a:blip r:embed="rId2"/>
            <a:stretch>
              <a:fillRect l="-182" r="-18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5392517" y="254393"/>
            <a:ext cx="1981353" cy="234353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10800000">
            <a:off x="-613189" y="407601"/>
            <a:ext cx="3522982" cy="358573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b="43522"/>
          <a:stretch>
            <a:fillRect/>
          </a:stretch>
        </p:blipFill>
        <p:spPr>
          <a:xfrm>
            <a:off x="0" y="8713026"/>
            <a:ext cx="2909793" cy="157764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9144000" y="912972"/>
            <a:ext cx="1097730" cy="102637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1054289">
            <a:off x="12741668" y="8938983"/>
            <a:ext cx="2784816" cy="91139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605585">
            <a:off x="16711796" y="510467"/>
            <a:ext cx="614106" cy="10364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9188141E-D529-4730-3017-5BCA2B4A4005}"/>
                  </a:ext>
                </a:extLst>
              </p:cNvPr>
              <p:cNvSpPr txBox="1"/>
              <p:nvPr/>
            </p:nvSpPr>
            <p:spPr>
              <a:xfrm>
                <a:off x="4610100" y="3113041"/>
                <a:ext cx="9753600" cy="40412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b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40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5: 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𝐴𝑂𝐵</m:t>
                        </m:r>
                      </m:e>
                    </m:acc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=90°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𝐴𝑂𝐶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Khi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𝐴𝑂𝐶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			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nhọn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C.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tù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				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bẹt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9188141E-D529-4730-3017-5BCA2B4A40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0100" y="3113041"/>
                <a:ext cx="9753600" cy="4041299"/>
              </a:xfrm>
              <a:prstGeom prst="rect">
                <a:avLst/>
              </a:prstGeom>
              <a:blipFill>
                <a:blip r:embed="rId15"/>
                <a:stretch>
                  <a:fillRect l="-2188" r="-3750" b="-5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Hình Bầu dục 7">
            <a:extLst>
              <a:ext uri="{FF2B5EF4-FFF2-40B4-BE49-F238E27FC236}">
                <a16:creationId xmlns:a16="http://schemas.microsoft.com/office/drawing/2014/main" id="{AD10929B-B51D-7C4C-E3D8-E47B631DD33C}"/>
              </a:ext>
            </a:extLst>
          </p:cNvPr>
          <p:cNvSpPr/>
          <p:nvPr/>
        </p:nvSpPr>
        <p:spPr>
          <a:xfrm>
            <a:off x="10058400" y="6268835"/>
            <a:ext cx="762000" cy="914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928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328042" y="1028700"/>
            <a:ext cx="6985676" cy="9585833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927226" y="8527383"/>
            <a:ext cx="4735729" cy="958270"/>
            <a:chOff x="0" y="0"/>
            <a:chExt cx="4194605" cy="8487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94606" cy="848774"/>
            </a:xfrm>
            <a:custGeom>
              <a:avLst/>
              <a:gdLst/>
              <a:ahLst/>
              <a:cxnLst/>
              <a:rect l="l" t="t" r="r" b="b"/>
              <a:pathLst>
                <a:path w="4194606" h="848774">
                  <a:moveTo>
                    <a:pt x="4070145" y="848774"/>
                  </a:moveTo>
                  <a:lnTo>
                    <a:pt x="124460" y="848774"/>
                  </a:lnTo>
                  <a:cubicBezTo>
                    <a:pt x="55880" y="848774"/>
                    <a:pt x="0" y="792894"/>
                    <a:pt x="0" y="7243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070145" y="0"/>
                  </a:lnTo>
                  <a:cubicBezTo>
                    <a:pt x="4138725" y="0"/>
                    <a:pt x="4194606" y="55880"/>
                    <a:pt x="4194606" y="124460"/>
                  </a:cubicBezTo>
                  <a:lnTo>
                    <a:pt x="4194606" y="724314"/>
                  </a:lnTo>
                  <a:cubicBezTo>
                    <a:pt x="4194606" y="792894"/>
                    <a:pt x="4138725" y="848774"/>
                    <a:pt x="4070145" y="848774"/>
                  </a:cubicBezTo>
                  <a:close/>
                </a:path>
              </a:pathLst>
            </a:custGeom>
            <a:solidFill>
              <a:srgbClr val="F46E16"/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1978944" y="1766283"/>
            <a:ext cx="6860256" cy="7454857"/>
          </a:xfrm>
          <a:custGeom>
            <a:avLst/>
            <a:gdLst/>
            <a:ahLst/>
            <a:cxnLst/>
            <a:rect l="l" t="t" r="r" b="b"/>
            <a:pathLst>
              <a:path w="2768600" h="3175000">
                <a:moveTo>
                  <a:pt x="2768600" y="3175000"/>
                </a:moveTo>
                <a:lnTo>
                  <a:pt x="0" y="3175000"/>
                </a:lnTo>
                <a:lnTo>
                  <a:pt x="0" y="0"/>
                </a:lnTo>
                <a:lnTo>
                  <a:pt x="2768600" y="0"/>
                </a:lnTo>
                <a:lnTo>
                  <a:pt x="2768600" y="3175000"/>
                </a:lnTo>
                <a:close/>
              </a:path>
            </a:pathLst>
          </a:custGeom>
          <a:blipFill>
            <a:blip r:embed="rId4"/>
            <a:stretch>
              <a:fillRect t="-114" b="-114"/>
            </a:stretch>
          </a:blip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b="5819"/>
          <a:stretch>
            <a:fillRect/>
          </a:stretch>
        </p:blipFill>
        <p:spPr>
          <a:xfrm>
            <a:off x="-292432" y="5821617"/>
            <a:ext cx="3008566" cy="446538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089045">
            <a:off x="6968297" y="8362920"/>
            <a:ext cx="2574582" cy="84259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5717560" y="-257249"/>
            <a:ext cx="2714405" cy="257189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 l="38243"/>
          <a:stretch>
            <a:fillRect/>
          </a:stretch>
        </p:blipFill>
        <p:spPr>
          <a:xfrm>
            <a:off x="0" y="1553264"/>
            <a:ext cx="2084282" cy="324002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5400000">
            <a:off x="-732791" y="-1162879"/>
            <a:ext cx="3522982" cy="358573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-981911">
            <a:off x="2509162" y="348790"/>
            <a:ext cx="980647" cy="916905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8F557C3A-AD2D-EBD8-799A-E772F5E3C13C}"/>
              </a:ext>
            </a:extLst>
          </p:cNvPr>
          <p:cNvSpPr txBox="1"/>
          <p:nvPr/>
        </p:nvSpPr>
        <p:spPr>
          <a:xfrm>
            <a:off x="6324600" y="407109"/>
            <a:ext cx="5638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65025B6-25CB-4BEA-9CE7-E011A6CC8B40}"/>
              </a:ext>
            </a:extLst>
          </p:cNvPr>
          <p:cNvSpPr txBox="1"/>
          <p:nvPr/>
        </p:nvSpPr>
        <p:spPr>
          <a:xfrm>
            <a:off x="2418534" y="3009646"/>
            <a:ext cx="5907787" cy="4144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1 (SGK – tr.98)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29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7" name="Hình ảnh 16">
            <a:extLst>
              <a:ext uri="{FF2B5EF4-FFF2-40B4-BE49-F238E27FC236}">
                <a16:creationId xmlns:a16="http://schemas.microsoft.com/office/drawing/2014/main" id="{8544F060-3129-68ED-E550-817B099A27F2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04" t="21073" r="6165" b="16788"/>
          <a:stretch/>
        </p:blipFill>
        <p:spPr>
          <a:xfrm>
            <a:off x="11695219" y="1361461"/>
            <a:ext cx="4650456" cy="53293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E47DA729-EC01-CCE0-D5D3-0CB8D1DDA422}"/>
                  </a:ext>
                </a:extLst>
              </p:cNvPr>
              <p:cNvSpPr txBox="1"/>
              <p:nvPr/>
            </p:nvSpPr>
            <p:spPr>
              <a:xfrm>
                <a:off x="10587192" y="6870551"/>
                <a:ext cx="6467376" cy="3313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a) Tia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𝑂𝐵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b) Tia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𝑂𝑇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E47DA729-EC01-CCE0-D5D3-0CB8D1DDA4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87192" y="6870551"/>
                <a:ext cx="6467376" cy="3313664"/>
              </a:xfrm>
              <a:prstGeom prst="rect">
                <a:avLst/>
              </a:prstGeom>
              <a:blipFill>
                <a:blip r:embed="rId18"/>
                <a:stretch>
                  <a:fillRect l="-2922" r="-2828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8540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B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27725"/>
          <a:stretch>
            <a:fillRect/>
          </a:stretch>
        </p:blipFill>
        <p:spPr>
          <a:xfrm>
            <a:off x="15702260" y="7857084"/>
            <a:ext cx="2585740" cy="242991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21741" t="12332"/>
          <a:stretch>
            <a:fillRect/>
          </a:stretch>
        </p:blipFill>
        <p:spPr>
          <a:xfrm>
            <a:off x="-6930" y="-22499"/>
            <a:ext cx="2868052" cy="308436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33007" y="8215662"/>
            <a:ext cx="1170308" cy="104263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7051630" y="1320813"/>
            <a:ext cx="677333" cy="11431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820043">
            <a:off x="1855370" y="8759867"/>
            <a:ext cx="953698" cy="89170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5702260" y="517270"/>
            <a:ext cx="1349370" cy="192767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241250">
            <a:off x="7086600" y="9244488"/>
            <a:ext cx="4114800" cy="319395"/>
          </a:xfrm>
          <a:prstGeom prst="rect">
            <a:avLst/>
          </a:prstGeom>
        </p:spPr>
      </p:pic>
      <p:grpSp>
        <p:nvGrpSpPr>
          <p:cNvPr id="2" name="Group 4">
            <a:extLst>
              <a:ext uri="{FF2B5EF4-FFF2-40B4-BE49-F238E27FC236}">
                <a16:creationId xmlns:a16="http://schemas.microsoft.com/office/drawing/2014/main" id="{7A49B27C-2BAC-0905-A626-340B8D364F0C}"/>
              </a:ext>
            </a:extLst>
          </p:cNvPr>
          <p:cNvGrpSpPr/>
          <p:nvPr/>
        </p:nvGrpSpPr>
        <p:grpSpPr>
          <a:xfrm>
            <a:off x="2296133" y="2021442"/>
            <a:ext cx="13695734" cy="6602438"/>
            <a:chOff x="0" y="0"/>
            <a:chExt cx="26093395" cy="4159309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AF54A332-8983-0144-B561-F5E3CA75ED16}"/>
                </a:ext>
              </a:extLst>
            </p:cNvPr>
            <p:cNvSpPr/>
            <p:nvPr/>
          </p:nvSpPr>
          <p:spPr>
            <a:xfrm>
              <a:off x="0" y="0"/>
              <a:ext cx="26093396" cy="4159309"/>
            </a:xfrm>
            <a:custGeom>
              <a:avLst/>
              <a:gdLst/>
              <a:ahLst/>
              <a:cxnLst/>
              <a:rect l="l" t="t" r="r" b="b"/>
              <a:pathLst>
                <a:path w="26093396" h="4159309">
                  <a:moveTo>
                    <a:pt x="25788595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3854509"/>
                  </a:lnTo>
                  <a:cubicBezTo>
                    <a:pt x="0" y="4023419"/>
                    <a:pt x="135890" y="4159309"/>
                    <a:pt x="304800" y="4159309"/>
                  </a:cubicBezTo>
                  <a:lnTo>
                    <a:pt x="25788595" y="4159309"/>
                  </a:lnTo>
                  <a:cubicBezTo>
                    <a:pt x="25957506" y="4159309"/>
                    <a:pt x="26093396" y="4023419"/>
                    <a:pt x="26093396" y="3854509"/>
                  </a:cubicBezTo>
                  <a:lnTo>
                    <a:pt x="26093396" y="304800"/>
                  </a:lnTo>
                  <a:cubicBezTo>
                    <a:pt x="26093396" y="135890"/>
                    <a:pt x="25957506" y="0"/>
                    <a:pt x="2578859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8C28E8BA-76AC-94BD-721D-FEF0B352A01A}"/>
                  </a:ext>
                </a:extLst>
              </p:cNvPr>
              <p:cNvSpPr txBox="1"/>
              <p:nvPr/>
            </p:nvSpPr>
            <p:spPr>
              <a:xfrm>
                <a:off x="2667000" y="3383059"/>
                <a:ext cx="7239000" cy="38792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Tia OB là tia phân giác của những góc: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𝑥𝑂𝑢</m:t>
                        </m:r>
                      </m:e>
                    </m:acc>
                  </m:oMath>
                </a14:m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𝑇𝑂</m:t>
                        </m:r>
                        <m:r>
                          <a:rPr lang="nl-NL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Đ</m:t>
                        </m:r>
                      </m:e>
                    </m:acc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Tia OT là tia phân giác của những góc: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𝑦𝑂𝑢</m:t>
                        </m:r>
                      </m:e>
                    </m:acc>
                  </m:oMath>
                </a14:m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𝐵𝑂𝑁</m:t>
                        </m:r>
                      </m:e>
                    </m:acc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8C28E8BA-76AC-94BD-721D-FEF0B352A0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000" y="3383059"/>
                <a:ext cx="7239000" cy="3879203"/>
              </a:xfrm>
              <a:prstGeom prst="rect">
                <a:avLst/>
              </a:prstGeom>
              <a:blipFill>
                <a:blip r:embed="rId16"/>
                <a:stretch>
                  <a:fillRect l="-3033" r="-2949" b="-5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Hình ảnh 13">
            <a:extLst>
              <a:ext uri="{FF2B5EF4-FFF2-40B4-BE49-F238E27FC236}">
                <a16:creationId xmlns:a16="http://schemas.microsoft.com/office/drawing/2014/main" id="{D208D4AC-9285-741F-7300-3964969A8B36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04" t="21073" r="6165" b="16788"/>
          <a:stretch/>
        </p:blipFill>
        <p:spPr>
          <a:xfrm>
            <a:off x="10338741" y="2463991"/>
            <a:ext cx="5178984" cy="5934999"/>
          </a:xfrm>
          <a:prstGeom prst="rect">
            <a:avLst/>
          </a:prstGeom>
        </p:spPr>
      </p:pic>
      <p:grpSp>
        <p:nvGrpSpPr>
          <p:cNvPr id="15" name="Nhóm 14">
            <a:extLst>
              <a:ext uri="{FF2B5EF4-FFF2-40B4-BE49-F238E27FC236}">
                <a16:creationId xmlns:a16="http://schemas.microsoft.com/office/drawing/2014/main" id="{A59886E2-EC80-28B1-D0C8-D170144D4918}"/>
              </a:ext>
            </a:extLst>
          </p:cNvPr>
          <p:cNvGrpSpPr/>
          <p:nvPr/>
        </p:nvGrpSpPr>
        <p:grpSpPr>
          <a:xfrm>
            <a:off x="7331881" y="1544705"/>
            <a:ext cx="3624238" cy="958270"/>
            <a:chOff x="2836026" y="1939350"/>
            <a:chExt cx="3624238" cy="958270"/>
          </a:xfrm>
        </p:grpSpPr>
        <p:grpSp>
          <p:nvGrpSpPr>
            <p:cNvPr id="16" name="Group 3">
              <a:extLst>
                <a:ext uri="{FF2B5EF4-FFF2-40B4-BE49-F238E27FC236}">
                  <a16:creationId xmlns:a16="http://schemas.microsoft.com/office/drawing/2014/main" id="{EBB40E4B-BC46-805C-9329-140FFD4A23D9}"/>
                </a:ext>
              </a:extLst>
            </p:cNvPr>
            <p:cNvGrpSpPr/>
            <p:nvPr/>
          </p:nvGrpSpPr>
          <p:grpSpPr>
            <a:xfrm>
              <a:off x="2836026" y="1939350"/>
              <a:ext cx="3624238" cy="958270"/>
              <a:chOff x="0" y="0"/>
              <a:chExt cx="3210117" cy="848774"/>
            </a:xfrm>
          </p:grpSpPr>
          <p:sp>
            <p:nvSpPr>
              <p:cNvPr id="18" name="Freeform 4">
                <a:extLst>
                  <a:ext uri="{FF2B5EF4-FFF2-40B4-BE49-F238E27FC236}">
                    <a16:creationId xmlns:a16="http://schemas.microsoft.com/office/drawing/2014/main" id="{FD26DC72-E790-F096-35B1-3FC9381CE871}"/>
                  </a:ext>
                </a:extLst>
              </p:cNvPr>
              <p:cNvSpPr/>
              <p:nvPr/>
            </p:nvSpPr>
            <p:spPr>
              <a:xfrm>
                <a:off x="0" y="0"/>
                <a:ext cx="3210117" cy="848774"/>
              </a:xfrm>
              <a:custGeom>
                <a:avLst/>
                <a:gdLst/>
                <a:ahLst/>
                <a:cxnLst/>
                <a:rect l="l" t="t" r="r" b="b"/>
                <a:pathLst>
                  <a:path w="3210117" h="848774">
                    <a:moveTo>
                      <a:pt x="3085657" y="848774"/>
                    </a:moveTo>
                    <a:lnTo>
                      <a:pt x="124460" y="848774"/>
                    </a:lnTo>
                    <a:cubicBezTo>
                      <a:pt x="55880" y="848774"/>
                      <a:pt x="0" y="792894"/>
                      <a:pt x="0" y="72431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085658" y="0"/>
                    </a:lnTo>
                    <a:cubicBezTo>
                      <a:pt x="3154238" y="0"/>
                      <a:pt x="3210117" y="55880"/>
                      <a:pt x="3210117" y="124460"/>
                    </a:cubicBezTo>
                    <a:lnTo>
                      <a:pt x="3210117" y="724314"/>
                    </a:lnTo>
                    <a:cubicBezTo>
                      <a:pt x="3210117" y="792894"/>
                      <a:pt x="3154238" y="848774"/>
                      <a:pt x="3085658" y="848774"/>
                    </a:cubicBezTo>
                    <a:close/>
                  </a:path>
                </a:pathLst>
              </a:custGeom>
              <a:solidFill>
                <a:srgbClr val="F46E16"/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3F24D249-4CC5-8C1D-C163-D3DF750D3E60}"/>
                </a:ext>
              </a:extLst>
            </p:cNvPr>
            <p:cNvSpPr txBox="1"/>
            <p:nvPr/>
          </p:nvSpPr>
          <p:spPr>
            <a:xfrm>
              <a:off x="3618732" y="2064542"/>
              <a:ext cx="1981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610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2730084" y="8975497"/>
            <a:ext cx="5631413" cy="897652"/>
            <a:chOff x="0" y="0"/>
            <a:chExt cx="26093395" cy="415930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6093396" cy="4159309"/>
            </a:xfrm>
            <a:custGeom>
              <a:avLst/>
              <a:gdLst/>
              <a:ahLst/>
              <a:cxnLst/>
              <a:rect l="l" t="t" r="r" b="b"/>
              <a:pathLst>
                <a:path w="26093396" h="4159309">
                  <a:moveTo>
                    <a:pt x="25788595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3854509"/>
                  </a:lnTo>
                  <a:cubicBezTo>
                    <a:pt x="0" y="4023419"/>
                    <a:pt x="135890" y="4159309"/>
                    <a:pt x="304800" y="4159309"/>
                  </a:cubicBezTo>
                  <a:lnTo>
                    <a:pt x="25788595" y="4159309"/>
                  </a:lnTo>
                  <a:cubicBezTo>
                    <a:pt x="25957506" y="4159309"/>
                    <a:pt x="26093396" y="4023419"/>
                    <a:pt x="26093396" y="3854509"/>
                  </a:cubicBezTo>
                  <a:lnTo>
                    <a:pt x="26093396" y="304800"/>
                  </a:lnTo>
                  <a:cubicBezTo>
                    <a:pt x="26093396" y="135890"/>
                    <a:pt x="25957506" y="0"/>
                    <a:pt x="2578859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207452">
            <a:off x="8916689" y="472236"/>
            <a:ext cx="8703529" cy="11080882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 rot="-143938">
            <a:off x="474405" y="985456"/>
            <a:ext cx="6504543" cy="958270"/>
            <a:chOff x="0" y="0"/>
            <a:chExt cx="5761308" cy="84877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761308" cy="848774"/>
            </a:xfrm>
            <a:custGeom>
              <a:avLst/>
              <a:gdLst/>
              <a:ahLst/>
              <a:cxnLst/>
              <a:rect l="l" t="t" r="r" b="b"/>
              <a:pathLst>
                <a:path w="5761308" h="848774">
                  <a:moveTo>
                    <a:pt x="5636848" y="848774"/>
                  </a:moveTo>
                  <a:lnTo>
                    <a:pt x="124460" y="848774"/>
                  </a:lnTo>
                  <a:cubicBezTo>
                    <a:pt x="55880" y="848774"/>
                    <a:pt x="0" y="792894"/>
                    <a:pt x="0" y="7243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636848" y="0"/>
                  </a:lnTo>
                  <a:cubicBezTo>
                    <a:pt x="5705428" y="0"/>
                    <a:pt x="5761308" y="55880"/>
                    <a:pt x="5761308" y="124460"/>
                  </a:cubicBezTo>
                  <a:lnTo>
                    <a:pt x="5761308" y="724314"/>
                  </a:lnTo>
                  <a:cubicBezTo>
                    <a:pt x="5761308" y="792894"/>
                    <a:pt x="5705428" y="848774"/>
                    <a:pt x="5636848" y="848774"/>
                  </a:cubicBez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t="47409"/>
          <a:stretch>
            <a:fillRect/>
          </a:stretch>
        </p:blipFill>
        <p:spPr>
          <a:xfrm>
            <a:off x="14888829" y="-339"/>
            <a:ext cx="3399171" cy="171615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195403" y="8018589"/>
            <a:ext cx="2127794" cy="247942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3297334">
            <a:off x="90829" y="7243345"/>
            <a:ext cx="1875742" cy="345036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304161" y="2933700"/>
            <a:ext cx="1377783" cy="122747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1169536">
            <a:off x="14200059" y="9347225"/>
            <a:ext cx="1571166" cy="5142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7259300" y="1712352"/>
            <a:ext cx="1085010" cy="15500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F8EFD7CC-E795-9B45-00A8-07DF9853768C}"/>
                  </a:ext>
                </a:extLst>
              </p:cNvPr>
              <p:cNvSpPr txBox="1"/>
              <p:nvPr/>
            </p:nvSpPr>
            <p:spPr>
              <a:xfrm>
                <a:off x="2035826" y="3769373"/>
                <a:ext cx="6265048" cy="274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2 (SGK – tr.99)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30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𝑚𝑂𝑝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𝑞𝑂𝑟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𝑝𝑂𝑞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F8EFD7CC-E795-9B45-00A8-07DF985376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5826" y="3769373"/>
                <a:ext cx="6265048" cy="2748253"/>
              </a:xfrm>
              <a:prstGeom prst="rect">
                <a:avLst/>
              </a:prstGeom>
              <a:blipFill>
                <a:blip r:embed="rId16"/>
                <a:stretch>
                  <a:fillRect l="-3502" r="-5739" b="-8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Hình ảnh 6">
            <a:extLst>
              <a:ext uri="{FF2B5EF4-FFF2-40B4-BE49-F238E27FC236}">
                <a16:creationId xmlns:a16="http://schemas.microsoft.com/office/drawing/2014/main" id="{BB984B2F-E4A5-9C8E-E863-C2F86F01C019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7" t="17232" r="24009" b="2215"/>
          <a:stretch/>
        </p:blipFill>
        <p:spPr>
          <a:xfrm>
            <a:off x="9354112" y="2390905"/>
            <a:ext cx="7141549" cy="568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68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Nhóm 16">
            <a:extLst>
              <a:ext uri="{FF2B5EF4-FFF2-40B4-BE49-F238E27FC236}">
                <a16:creationId xmlns:a16="http://schemas.microsoft.com/office/drawing/2014/main" id="{127341CB-7054-6D40-FE58-6A0AFEDC602B}"/>
              </a:ext>
            </a:extLst>
          </p:cNvPr>
          <p:cNvGrpSpPr/>
          <p:nvPr/>
        </p:nvGrpSpPr>
        <p:grpSpPr>
          <a:xfrm>
            <a:off x="1138095" y="190500"/>
            <a:ext cx="15968641" cy="10126381"/>
            <a:chOff x="1138095" y="1587285"/>
            <a:chExt cx="15968641" cy="8729596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23808"/>
            <a:stretch>
              <a:fillRect/>
            </a:stretch>
          </p:blipFill>
          <p:spPr>
            <a:xfrm rot="-118193">
              <a:off x="1138095" y="1855325"/>
              <a:ext cx="8093245" cy="8461556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23808"/>
            <a:stretch>
              <a:fillRect/>
            </a:stretch>
          </p:blipFill>
          <p:spPr>
            <a:xfrm rot="-118193">
              <a:off x="9013491" y="1587285"/>
              <a:ext cx="8093245" cy="8461556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r="12133" b="40806"/>
          <a:stretch>
            <a:fillRect/>
          </a:stretch>
        </p:blipFill>
        <p:spPr>
          <a:xfrm>
            <a:off x="15717566" y="8980112"/>
            <a:ext cx="2570434" cy="166238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569313" y="605863"/>
            <a:ext cx="1981353" cy="234353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239082">
            <a:off x="369669" y="8826708"/>
            <a:ext cx="1996757" cy="65348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6659624" y="504795"/>
            <a:ext cx="1120652" cy="104781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632744" y="2093403"/>
            <a:ext cx="1163374" cy="1087755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r="56286" b="40806"/>
          <a:stretch>
            <a:fillRect/>
          </a:stretch>
        </p:blipFill>
        <p:spPr>
          <a:xfrm>
            <a:off x="17249775" y="7418824"/>
            <a:ext cx="1278806" cy="1662387"/>
          </a:xfrm>
          <a:prstGeom prst="rect">
            <a:avLst/>
          </a:prstGeom>
        </p:spPr>
      </p:pic>
      <p:grpSp>
        <p:nvGrpSpPr>
          <p:cNvPr id="23" name="Group 23"/>
          <p:cNvGrpSpPr/>
          <p:nvPr/>
        </p:nvGrpSpPr>
        <p:grpSpPr>
          <a:xfrm>
            <a:off x="12267408" y="9019406"/>
            <a:ext cx="4137058" cy="605579"/>
            <a:chOff x="0" y="0"/>
            <a:chExt cx="20571499" cy="3011236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0571499" cy="3011236"/>
            </a:xfrm>
            <a:custGeom>
              <a:avLst/>
              <a:gdLst/>
              <a:ahLst/>
              <a:cxnLst/>
              <a:rect l="l" t="t" r="r" b="b"/>
              <a:pathLst>
                <a:path w="20571499" h="3011236">
                  <a:moveTo>
                    <a:pt x="20266699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706436"/>
                  </a:lnTo>
                  <a:cubicBezTo>
                    <a:pt x="0" y="2875346"/>
                    <a:pt x="135890" y="3011236"/>
                    <a:pt x="304800" y="3011236"/>
                  </a:cubicBezTo>
                  <a:lnTo>
                    <a:pt x="20266699" y="3011236"/>
                  </a:lnTo>
                  <a:cubicBezTo>
                    <a:pt x="20435608" y="3011236"/>
                    <a:pt x="20571499" y="2875346"/>
                    <a:pt x="20571499" y="2706436"/>
                  </a:cubicBezTo>
                  <a:lnTo>
                    <a:pt x="20571499" y="304800"/>
                  </a:lnTo>
                  <a:cubicBezTo>
                    <a:pt x="20571499" y="135890"/>
                    <a:pt x="20435608" y="0"/>
                    <a:pt x="20266699" y="0"/>
                  </a:cubicBezTo>
                  <a:close/>
                </a:path>
              </a:pathLst>
            </a:custGeom>
            <a:solidFill>
              <a:srgbClr val="FABB17"/>
            </a:solidFill>
          </p:spPr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BBFEBBA6-46FE-9323-ACEF-1C6CBC5FAACA}"/>
              </a:ext>
            </a:extLst>
          </p:cNvPr>
          <p:cNvGrpSpPr/>
          <p:nvPr/>
        </p:nvGrpSpPr>
        <p:grpSpPr>
          <a:xfrm>
            <a:off x="7331881" y="437650"/>
            <a:ext cx="3624238" cy="958270"/>
            <a:chOff x="2836026" y="1939350"/>
            <a:chExt cx="3624238" cy="958270"/>
          </a:xfrm>
        </p:grpSpPr>
        <p:grpSp>
          <p:nvGrpSpPr>
            <p:cNvPr id="11" name="Group 3">
              <a:extLst>
                <a:ext uri="{FF2B5EF4-FFF2-40B4-BE49-F238E27FC236}">
                  <a16:creationId xmlns:a16="http://schemas.microsoft.com/office/drawing/2014/main" id="{120F2336-73D9-66CE-52B9-DA43ABEC93CC}"/>
                </a:ext>
              </a:extLst>
            </p:cNvPr>
            <p:cNvGrpSpPr/>
            <p:nvPr/>
          </p:nvGrpSpPr>
          <p:grpSpPr>
            <a:xfrm>
              <a:off x="2836026" y="1939350"/>
              <a:ext cx="3624238" cy="958270"/>
              <a:chOff x="0" y="0"/>
              <a:chExt cx="3210117" cy="848774"/>
            </a:xfrm>
          </p:grpSpPr>
          <p:sp>
            <p:nvSpPr>
              <p:cNvPr id="13" name="Freeform 4">
                <a:extLst>
                  <a:ext uri="{FF2B5EF4-FFF2-40B4-BE49-F238E27FC236}">
                    <a16:creationId xmlns:a16="http://schemas.microsoft.com/office/drawing/2014/main" id="{1549E674-9971-F77D-8B43-378E218B755E}"/>
                  </a:ext>
                </a:extLst>
              </p:cNvPr>
              <p:cNvSpPr/>
              <p:nvPr/>
            </p:nvSpPr>
            <p:spPr>
              <a:xfrm>
                <a:off x="0" y="0"/>
                <a:ext cx="3210117" cy="848774"/>
              </a:xfrm>
              <a:custGeom>
                <a:avLst/>
                <a:gdLst/>
                <a:ahLst/>
                <a:cxnLst/>
                <a:rect l="l" t="t" r="r" b="b"/>
                <a:pathLst>
                  <a:path w="3210117" h="848774">
                    <a:moveTo>
                      <a:pt x="3085657" y="848774"/>
                    </a:moveTo>
                    <a:lnTo>
                      <a:pt x="124460" y="848774"/>
                    </a:lnTo>
                    <a:cubicBezTo>
                      <a:pt x="55880" y="848774"/>
                      <a:pt x="0" y="792894"/>
                      <a:pt x="0" y="72431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085658" y="0"/>
                    </a:lnTo>
                    <a:cubicBezTo>
                      <a:pt x="3154238" y="0"/>
                      <a:pt x="3210117" y="55880"/>
                      <a:pt x="3210117" y="124460"/>
                    </a:cubicBezTo>
                    <a:lnTo>
                      <a:pt x="3210117" y="724314"/>
                    </a:lnTo>
                    <a:cubicBezTo>
                      <a:pt x="3210117" y="792894"/>
                      <a:pt x="3154238" y="848774"/>
                      <a:pt x="3085658" y="848774"/>
                    </a:cubicBezTo>
                    <a:close/>
                  </a:path>
                </a:pathLst>
              </a:custGeom>
              <a:solidFill>
                <a:srgbClr val="F46E16"/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id="{7253D2E0-A868-B526-D88A-FDC5A6D02825}"/>
                </a:ext>
              </a:extLst>
            </p:cNvPr>
            <p:cNvSpPr txBox="1"/>
            <p:nvPr/>
          </p:nvSpPr>
          <p:spPr>
            <a:xfrm>
              <a:off x="3618732" y="2064542"/>
              <a:ext cx="1981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48A66D5C-38E3-DAFA-B1CA-F836B34DC031}"/>
                  </a:ext>
                </a:extLst>
              </p:cNvPr>
              <p:cNvSpPr txBox="1"/>
              <p:nvPr/>
            </p:nvSpPr>
            <p:spPr>
              <a:xfrm>
                <a:off x="2583227" y="1695507"/>
                <a:ext cx="8168879" cy="79294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𝑂𝑛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𝑚𝑂𝑝</m:t>
                        </m:r>
                      </m:e>
                    </m:acc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𝑚𝑂𝑝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=2.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𝑚𝑂𝑛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2.33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66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𝑞𝑂𝑟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𝑚𝑂𝑛</m:t>
                        </m:r>
                      </m:e>
                    </m:acc>
                  </m:oMath>
                </a14:m>
                <a:r>
                  <a:rPr lang="en-US" sz="3600" i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(2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đỉnh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  <a:endParaRPr lang="en-US" sz="3600" i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𝑚𝑂𝑛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33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𝑞𝑂𝑟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33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m:rPr>
                        <m:nor/>
                      </m:rPr>
                      <a:rPr lang="en-US" sz="36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𝑝𝑂𝑞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𝑞𝑂𝑟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180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(2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kề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bù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𝑝𝑂𝑞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33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180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</m:oMath>
                </a14:m>
                <a:endParaRPr lang="en-US" sz="3600" i="1" dirty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𝑝𝑂𝑞</m:t>
                          </m:r>
                        </m:e>
                      </m:acc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180</m:t>
                          </m:r>
                        </m:e>
                        <m:sup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∘</m:t>
                          </m:r>
                        </m:sup>
                      </m:sSup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33</m:t>
                          </m:r>
                        </m:e>
                        <m:sup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∘</m:t>
                          </m:r>
                        </m:sup>
                      </m:sSup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147</m:t>
                          </m:r>
                        </m:e>
                        <m:sup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∘</m:t>
                          </m:r>
                        </m:sup>
                      </m:sSup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𝑚𝑂𝑝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66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𝑞𝑂𝑟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33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𝑝𝑂𝑞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147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48A66D5C-38E3-DAFA-B1CA-F836B34DC0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3227" y="1695507"/>
                <a:ext cx="8168879" cy="7929478"/>
              </a:xfrm>
              <a:prstGeom prst="rect">
                <a:avLst/>
              </a:prstGeom>
              <a:blipFill>
                <a:blip r:embed="rId13"/>
                <a:stretch>
                  <a:fillRect l="-2313" b="-1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Hình ảnh 17">
            <a:extLst>
              <a:ext uri="{FF2B5EF4-FFF2-40B4-BE49-F238E27FC236}">
                <a16:creationId xmlns:a16="http://schemas.microsoft.com/office/drawing/2014/main" id="{B12B10D4-7F6C-8BDC-8EFC-C247F4BD572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7" t="17232" r="24009" b="2215"/>
          <a:stretch/>
        </p:blipFill>
        <p:spPr>
          <a:xfrm>
            <a:off x="10184688" y="2666315"/>
            <a:ext cx="6219778" cy="495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68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B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Nhóm 11">
            <a:extLst>
              <a:ext uri="{FF2B5EF4-FFF2-40B4-BE49-F238E27FC236}">
                <a16:creationId xmlns:a16="http://schemas.microsoft.com/office/drawing/2014/main" id="{60107E28-BFE5-9DB9-9B3C-FE4EF057836D}"/>
              </a:ext>
            </a:extLst>
          </p:cNvPr>
          <p:cNvGrpSpPr/>
          <p:nvPr/>
        </p:nvGrpSpPr>
        <p:grpSpPr>
          <a:xfrm>
            <a:off x="2127879" y="797639"/>
            <a:ext cx="14463592" cy="10128642"/>
            <a:chOff x="2688431" y="613861"/>
            <a:chExt cx="14463592" cy="10128642"/>
          </a:xfrm>
        </p:grpSpPr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5BD02B68-BEBE-882E-32DD-66F08E4F16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688431" y="613861"/>
              <a:ext cx="7363894" cy="10104829"/>
            </a:xfrm>
            <a:prstGeom prst="rect">
              <a:avLst/>
            </a:prstGeom>
          </p:spPr>
        </p:pic>
        <p:pic>
          <p:nvPicPr>
            <p:cNvPr id="11" name="Picture 7">
              <a:extLst>
                <a:ext uri="{FF2B5EF4-FFF2-40B4-BE49-F238E27FC236}">
                  <a16:creationId xmlns:a16="http://schemas.microsoft.com/office/drawing/2014/main" id="{48CF9642-C44E-6C48-54B7-828466189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9788129" y="637674"/>
              <a:ext cx="7363894" cy="10104829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563388">
            <a:off x="1015304" y="8332419"/>
            <a:ext cx="1958314" cy="64090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702339" y="676402"/>
            <a:ext cx="1097730" cy="102637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605585">
            <a:off x="16063007" y="2609099"/>
            <a:ext cx="756373" cy="127657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557506" y="676402"/>
            <a:ext cx="2891627" cy="229522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6145378" y="8265897"/>
            <a:ext cx="1113922" cy="99240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1183025">
            <a:off x="3680870" y="8022484"/>
            <a:ext cx="1970092" cy="22480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97EE53AB-DE05-F483-18DD-3C6E43B4ED9D}"/>
                  </a:ext>
                </a:extLst>
              </p:cNvPr>
              <p:cNvSpPr txBox="1"/>
              <p:nvPr/>
            </p:nvSpPr>
            <p:spPr>
              <a:xfrm>
                <a:off x="3359407" y="1768256"/>
                <a:ext cx="12375600" cy="55794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Bài 3 (SGK – tr.99) 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Ở </a:t>
                </a:r>
                <a:r>
                  <a:rPr lang="en-US" sz="4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31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ia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𝑂𝑛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𝑂𝑚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𝑥𝑂𝑛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𝑛𝑂𝑧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acc>
                    <m:r>
                      <a:rPr lang="en-US" sz="40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𝑂𝑧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𝑂𝑚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𝑂𝑛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ứng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𝑦𝑂𝑧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𝑥𝑂𝑧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hay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Cho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𝑚𝑂𝑛</m:t>
                    </m:r>
                  </m:oMath>
                </a14:m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97EE53AB-DE05-F483-18DD-3C6E43B4ED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9407" y="1768256"/>
                <a:ext cx="12375600" cy="5579413"/>
              </a:xfrm>
              <a:prstGeom prst="rect">
                <a:avLst/>
              </a:prstGeom>
              <a:blipFill>
                <a:blip r:embed="rId16"/>
                <a:stretch>
                  <a:fillRect l="-1724" r="-2956" b="-37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Hình ảnh 14">
            <a:extLst>
              <a:ext uri="{FF2B5EF4-FFF2-40B4-BE49-F238E27FC236}">
                <a16:creationId xmlns:a16="http://schemas.microsoft.com/office/drawing/2014/main" id="{1C98360E-38F0-E9D5-7488-509CF6449462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87" t="46591" r="37546"/>
          <a:stretch/>
        </p:blipFill>
        <p:spPr>
          <a:xfrm>
            <a:off x="10918100" y="5676900"/>
            <a:ext cx="4653011" cy="486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16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2372055">
            <a:off x="-518225" y="-668273"/>
            <a:ext cx="2561540" cy="264417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685800" y="8139092"/>
            <a:ext cx="3394866" cy="301217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322480">
            <a:off x="16935498" y="7725284"/>
            <a:ext cx="2324706" cy="340050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r="32376"/>
          <a:stretch>
            <a:fillRect/>
          </a:stretch>
        </p:blipFill>
        <p:spPr>
          <a:xfrm>
            <a:off x="15544800" y="-438747"/>
            <a:ext cx="2900104" cy="283828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328147" y="6244645"/>
            <a:ext cx="1204873" cy="107343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2999684">
            <a:off x="2029363" y="445074"/>
            <a:ext cx="1958314" cy="64090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3697421" y="8954802"/>
            <a:ext cx="1006913" cy="94146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605585">
            <a:off x="14074208" y="8563289"/>
            <a:ext cx="756373" cy="127657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7594396" y="6016045"/>
            <a:ext cx="1006913" cy="9414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2C6FB5D5-B85D-01CA-7D0F-86BD2F27EC43}"/>
                  </a:ext>
                </a:extLst>
              </p:cNvPr>
              <p:cNvSpPr txBox="1"/>
              <p:nvPr/>
            </p:nvSpPr>
            <p:spPr>
              <a:xfrm>
                <a:off x="1239927" y="2543321"/>
                <a:ext cx="8305800" cy="56015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𝑂𝑚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𝑂𝑛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𝑦𝑂𝑧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𝑥𝑂𝑧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𝑂𝑚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𝑦𝑂𝑧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𝑦𝑂𝑚</m:t>
                        </m:r>
                      </m:e>
                    </m:acc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𝑚𝑂𝑧</m:t>
                        </m:r>
                      </m:e>
                    </m:acc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𝑂𝑛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Oz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𝑥𝑂𝑛</m:t>
                        </m:r>
                      </m:e>
                    </m:acc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𝑛𝑂𝑧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2C6FB5D5-B85D-01CA-7D0F-86BD2F27EC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9927" y="2543321"/>
                <a:ext cx="8305800" cy="5601598"/>
              </a:xfrm>
              <a:prstGeom prst="rect">
                <a:avLst/>
              </a:prstGeom>
              <a:blipFill>
                <a:blip r:embed="rId18"/>
                <a:stretch>
                  <a:fillRect l="-2568" r="-4329" b="-31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Nhóm 24">
            <a:extLst>
              <a:ext uri="{FF2B5EF4-FFF2-40B4-BE49-F238E27FC236}">
                <a16:creationId xmlns:a16="http://schemas.microsoft.com/office/drawing/2014/main" id="{62C15080-247B-9981-45F7-54AD7612E163}"/>
              </a:ext>
            </a:extLst>
          </p:cNvPr>
          <p:cNvGrpSpPr/>
          <p:nvPr/>
        </p:nvGrpSpPr>
        <p:grpSpPr>
          <a:xfrm>
            <a:off x="10738685" y="2226503"/>
            <a:ext cx="5944608" cy="6235233"/>
            <a:chOff x="10638146" y="2345506"/>
            <a:chExt cx="5944608" cy="6235233"/>
          </a:xfrm>
        </p:grpSpPr>
        <p:sp>
          <p:nvSpPr>
            <p:cNvPr id="24" name="Freeform 4">
              <a:extLst>
                <a:ext uri="{FF2B5EF4-FFF2-40B4-BE49-F238E27FC236}">
                  <a16:creationId xmlns:a16="http://schemas.microsoft.com/office/drawing/2014/main" id="{9788DA34-5B94-CD86-C411-D9F7FC78E1E5}"/>
                </a:ext>
              </a:extLst>
            </p:cNvPr>
            <p:cNvSpPr/>
            <p:nvPr/>
          </p:nvSpPr>
          <p:spPr>
            <a:xfrm>
              <a:off x="10638146" y="2345506"/>
              <a:ext cx="5944608" cy="6235233"/>
            </a:xfrm>
            <a:custGeom>
              <a:avLst/>
              <a:gdLst/>
              <a:ahLst/>
              <a:cxnLst/>
              <a:rect l="l" t="t" r="r" b="b"/>
              <a:pathLst>
                <a:path w="13716000" h="14386561">
                  <a:moveTo>
                    <a:pt x="13716000" y="14386561"/>
                  </a:moveTo>
                  <a:lnTo>
                    <a:pt x="0" y="14386561"/>
                  </a:lnTo>
                  <a:lnTo>
                    <a:pt x="0" y="0"/>
                  </a:lnTo>
                  <a:lnTo>
                    <a:pt x="13716000" y="0"/>
                  </a:lnTo>
                  <a:lnTo>
                    <a:pt x="13716000" y="14386561"/>
                  </a:lnTo>
                  <a:close/>
                </a:path>
              </a:pathLst>
            </a:custGeom>
            <a:blipFill>
              <a:blip r:embed="rId19"/>
              <a:stretch>
                <a:fillRect l="-412" r="-412"/>
              </a:stretch>
            </a:blipFill>
          </p:spPr>
        </p:sp>
        <p:pic>
          <p:nvPicPr>
            <p:cNvPr id="23" name="Hình ảnh 22">
              <a:extLst>
                <a:ext uri="{FF2B5EF4-FFF2-40B4-BE49-F238E27FC236}">
                  <a16:creationId xmlns:a16="http://schemas.microsoft.com/office/drawing/2014/main" id="{8523F192-FC0D-42FB-1980-D24819C632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87" t="46591" r="37546"/>
            <a:stretch/>
          </p:blipFill>
          <p:spPr>
            <a:xfrm>
              <a:off x="11214202" y="2526536"/>
              <a:ext cx="5158661" cy="5388193"/>
            </a:xfrm>
            <a:prstGeom prst="rect">
              <a:avLst/>
            </a:prstGeom>
          </p:spPr>
        </p:pic>
      </p:grpSp>
      <p:grpSp>
        <p:nvGrpSpPr>
          <p:cNvPr id="26" name="Nhóm 25">
            <a:extLst>
              <a:ext uri="{FF2B5EF4-FFF2-40B4-BE49-F238E27FC236}">
                <a16:creationId xmlns:a16="http://schemas.microsoft.com/office/drawing/2014/main" id="{2E28E7F8-AD2B-218D-C709-B592031A4E66}"/>
              </a:ext>
            </a:extLst>
          </p:cNvPr>
          <p:cNvGrpSpPr/>
          <p:nvPr/>
        </p:nvGrpSpPr>
        <p:grpSpPr>
          <a:xfrm>
            <a:off x="7331881" y="747511"/>
            <a:ext cx="3624238" cy="958270"/>
            <a:chOff x="2836026" y="1939350"/>
            <a:chExt cx="3624238" cy="958270"/>
          </a:xfrm>
        </p:grpSpPr>
        <p:grpSp>
          <p:nvGrpSpPr>
            <p:cNvPr id="27" name="Group 3">
              <a:extLst>
                <a:ext uri="{FF2B5EF4-FFF2-40B4-BE49-F238E27FC236}">
                  <a16:creationId xmlns:a16="http://schemas.microsoft.com/office/drawing/2014/main" id="{F5CA51BC-32A9-5593-BE9F-21886598D25B}"/>
                </a:ext>
              </a:extLst>
            </p:cNvPr>
            <p:cNvGrpSpPr/>
            <p:nvPr/>
          </p:nvGrpSpPr>
          <p:grpSpPr>
            <a:xfrm>
              <a:off x="2836026" y="1939350"/>
              <a:ext cx="3624238" cy="958270"/>
              <a:chOff x="0" y="0"/>
              <a:chExt cx="3210117" cy="848774"/>
            </a:xfrm>
          </p:grpSpPr>
          <p:sp>
            <p:nvSpPr>
              <p:cNvPr id="29" name="Freeform 4">
                <a:extLst>
                  <a:ext uri="{FF2B5EF4-FFF2-40B4-BE49-F238E27FC236}">
                    <a16:creationId xmlns:a16="http://schemas.microsoft.com/office/drawing/2014/main" id="{1A4B5E06-CC7D-8C4C-E86E-7E2068250466}"/>
                  </a:ext>
                </a:extLst>
              </p:cNvPr>
              <p:cNvSpPr/>
              <p:nvPr/>
            </p:nvSpPr>
            <p:spPr>
              <a:xfrm>
                <a:off x="0" y="0"/>
                <a:ext cx="3210117" cy="848774"/>
              </a:xfrm>
              <a:custGeom>
                <a:avLst/>
                <a:gdLst/>
                <a:ahLst/>
                <a:cxnLst/>
                <a:rect l="l" t="t" r="r" b="b"/>
                <a:pathLst>
                  <a:path w="3210117" h="848774">
                    <a:moveTo>
                      <a:pt x="3085657" y="848774"/>
                    </a:moveTo>
                    <a:lnTo>
                      <a:pt x="124460" y="848774"/>
                    </a:lnTo>
                    <a:cubicBezTo>
                      <a:pt x="55880" y="848774"/>
                      <a:pt x="0" y="792894"/>
                      <a:pt x="0" y="72431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085658" y="0"/>
                    </a:lnTo>
                    <a:cubicBezTo>
                      <a:pt x="3154238" y="0"/>
                      <a:pt x="3210117" y="55880"/>
                      <a:pt x="3210117" y="124460"/>
                    </a:cubicBezTo>
                    <a:lnTo>
                      <a:pt x="3210117" y="724314"/>
                    </a:lnTo>
                    <a:cubicBezTo>
                      <a:pt x="3210117" y="792894"/>
                      <a:pt x="3154238" y="848774"/>
                      <a:pt x="3085658" y="848774"/>
                    </a:cubicBezTo>
                    <a:close/>
                  </a:path>
                </a:pathLst>
              </a:custGeom>
              <a:solidFill>
                <a:srgbClr val="F46E16"/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28" name="Hộp Văn bản 27">
              <a:extLst>
                <a:ext uri="{FF2B5EF4-FFF2-40B4-BE49-F238E27FC236}">
                  <a16:creationId xmlns:a16="http://schemas.microsoft.com/office/drawing/2014/main" id="{2B43A7F4-C500-F567-BE1D-120E5CB7E616}"/>
                </a:ext>
              </a:extLst>
            </p:cNvPr>
            <p:cNvSpPr txBox="1"/>
            <p:nvPr/>
          </p:nvSpPr>
          <p:spPr>
            <a:xfrm>
              <a:off x="3618732" y="2064542"/>
              <a:ext cx="1981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875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06A15F06-C87A-F54F-123C-6D77E6D84359}"/>
                  </a:ext>
                </a:extLst>
              </p:cNvPr>
              <p:cNvSpPr txBox="1"/>
              <p:nvPr/>
            </p:nvSpPr>
            <p:spPr>
              <a:xfrm>
                <a:off x="2412690" y="872312"/>
                <a:ext cx="15199851" cy="8582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𝑂𝑚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𝑂𝑛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ứng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𝑦𝑂𝑧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𝑥𝑂𝑧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𝑦𝑂𝑚</m:t>
                          </m:r>
                        </m:e>
                      </m:acc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𝑚𝑂𝑧</m:t>
                          </m:r>
                        </m:e>
                      </m:acc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𝑦𝑂𝑧</m:t>
                          </m:r>
                        </m:e>
                      </m:acc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𝑥𝑂𝑛</m:t>
                          </m:r>
                        </m:e>
                      </m:acc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𝑛𝑂𝑧</m:t>
                          </m:r>
                        </m:e>
                      </m:acc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𝑥𝑂𝑧</m:t>
                          </m:r>
                        </m:e>
                      </m:acc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𝑥𝑂𝑦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𝑦𝑂𝑧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𝑥𝑂𝑧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𝑚𝑂𝑧</m:t>
                          </m:r>
                        </m:e>
                      </m:acc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𝑧𝑂𝑛</m:t>
                          </m:r>
                        </m:e>
                      </m:acc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𝑦𝑂𝑧</m:t>
                          </m:r>
                        </m:e>
                      </m:acc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𝑥𝑂𝑧</m:t>
                          </m:r>
                        </m:e>
                      </m:acc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𝑥𝑂𝑦</m:t>
                          </m:r>
                        </m:e>
                      </m:acc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𝑂𝑧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𝑚𝑂𝑛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𝑚𝑂𝑧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𝑧𝑂𝑛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𝑚𝑂𝑛</m:t>
                        </m:r>
                      </m:e>
                    </m:acc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90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𝑚𝑂𝑛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90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45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06A15F06-C87A-F54F-123C-6D77E6D843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2690" y="872312"/>
                <a:ext cx="15199851" cy="8582221"/>
              </a:xfrm>
              <a:prstGeom prst="rect">
                <a:avLst/>
              </a:prstGeom>
              <a:blipFill>
                <a:blip r:embed="rId2"/>
                <a:stretch>
                  <a:fillRect l="-12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r="37509"/>
          <a:stretch>
            <a:fillRect/>
          </a:stretch>
        </p:blipFill>
        <p:spPr>
          <a:xfrm rot="-8969610">
            <a:off x="-160617" y="447176"/>
            <a:ext cx="2336153" cy="75448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2246461" y="5082286"/>
            <a:ext cx="2534343" cy="51435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1922401">
            <a:off x="-482230" y="2365689"/>
            <a:ext cx="2231749" cy="73039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t="40806" r="12133"/>
          <a:stretch>
            <a:fillRect/>
          </a:stretch>
        </p:blipFill>
        <p:spPr>
          <a:xfrm>
            <a:off x="14605962" y="3050695"/>
            <a:ext cx="2570434" cy="166238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r="56286" b="40806"/>
          <a:stretch>
            <a:fillRect/>
          </a:stretch>
        </p:blipFill>
        <p:spPr>
          <a:xfrm>
            <a:off x="16629422" y="3695667"/>
            <a:ext cx="1278806" cy="166238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605585">
            <a:off x="16396921" y="1885730"/>
            <a:ext cx="756373" cy="127657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7268825" y="4663731"/>
            <a:ext cx="1103930" cy="103217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b="43522"/>
          <a:stretch>
            <a:fillRect/>
          </a:stretch>
        </p:blipFill>
        <p:spPr>
          <a:xfrm>
            <a:off x="0" y="8367774"/>
            <a:ext cx="3546575" cy="192289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605585">
            <a:off x="-46394" y="7034797"/>
            <a:ext cx="756373" cy="127657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794313">
            <a:off x="16614658" y="7714838"/>
            <a:ext cx="596989" cy="56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01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040501" y="8801100"/>
            <a:ext cx="7927700" cy="3837715"/>
            <a:chOff x="0" y="0"/>
            <a:chExt cx="3290570" cy="32956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35616" cy="1120507"/>
            </a:xfrm>
            <a:custGeom>
              <a:avLst/>
              <a:gdLst/>
              <a:ahLst/>
              <a:cxnLst/>
              <a:rect l="l" t="t" r="r" b="b"/>
              <a:pathLst>
                <a:path w="2635616" h="1120507">
                  <a:moveTo>
                    <a:pt x="2635616" y="3933"/>
                  </a:moveTo>
                  <a:lnTo>
                    <a:pt x="0" y="3933"/>
                  </a:lnTo>
                  <a:lnTo>
                    <a:pt x="0" y="0"/>
                  </a:lnTo>
                  <a:lnTo>
                    <a:pt x="2635616" y="0"/>
                  </a:lnTo>
                  <a:lnTo>
                    <a:pt x="2635616" y="3933"/>
                  </a:lnTo>
                  <a:close/>
                  <a:moveTo>
                    <a:pt x="2635616" y="159300"/>
                  </a:moveTo>
                  <a:lnTo>
                    <a:pt x="0" y="159300"/>
                  </a:lnTo>
                  <a:lnTo>
                    <a:pt x="0" y="163233"/>
                  </a:lnTo>
                  <a:lnTo>
                    <a:pt x="2635616" y="163233"/>
                  </a:lnTo>
                  <a:lnTo>
                    <a:pt x="2635616" y="159300"/>
                  </a:lnTo>
                  <a:close/>
                  <a:moveTo>
                    <a:pt x="2635616" y="319091"/>
                  </a:moveTo>
                  <a:lnTo>
                    <a:pt x="0" y="319091"/>
                  </a:lnTo>
                  <a:lnTo>
                    <a:pt x="0" y="323025"/>
                  </a:lnTo>
                  <a:lnTo>
                    <a:pt x="2635616" y="323025"/>
                  </a:lnTo>
                  <a:lnTo>
                    <a:pt x="2635616" y="319091"/>
                  </a:lnTo>
                  <a:close/>
                  <a:moveTo>
                    <a:pt x="2635616" y="478391"/>
                  </a:moveTo>
                  <a:lnTo>
                    <a:pt x="0" y="478391"/>
                  </a:lnTo>
                  <a:lnTo>
                    <a:pt x="0" y="482325"/>
                  </a:lnTo>
                  <a:lnTo>
                    <a:pt x="2635616" y="482325"/>
                  </a:lnTo>
                  <a:lnTo>
                    <a:pt x="2635616" y="478391"/>
                  </a:lnTo>
                  <a:close/>
                  <a:moveTo>
                    <a:pt x="2635616" y="637691"/>
                  </a:moveTo>
                  <a:lnTo>
                    <a:pt x="0" y="637691"/>
                  </a:lnTo>
                  <a:lnTo>
                    <a:pt x="0" y="641624"/>
                  </a:lnTo>
                  <a:lnTo>
                    <a:pt x="2635616" y="641624"/>
                  </a:lnTo>
                  <a:lnTo>
                    <a:pt x="2635616" y="637691"/>
                  </a:lnTo>
                  <a:close/>
                  <a:moveTo>
                    <a:pt x="2635616" y="797482"/>
                  </a:moveTo>
                  <a:lnTo>
                    <a:pt x="0" y="797482"/>
                  </a:lnTo>
                  <a:lnTo>
                    <a:pt x="0" y="801416"/>
                  </a:lnTo>
                  <a:lnTo>
                    <a:pt x="2635616" y="801416"/>
                  </a:lnTo>
                  <a:lnTo>
                    <a:pt x="2635616" y="797482"/>
                  </a:lnTo>
                  <a:close/>
                  <a:moveTo>
                    <a:pt x="2635616" y="956782"/>
                  </a:moveTo>
                  <a:lnTo>
                    <a:pt x="0" y="956782"/>
                  </a:lnTo>
                  <a:lnTo>
                    <a:pt x="0" y="960716"/>
                  </a:lnTo>
                  <a:lnTo>
                    <a:pt x="2635616" y="960716"/>
                  </a:lnTo>
                  <a:lnTo>
                    <a:pt x="2635616" y="956782"/>
                  </a:lnTo>
                  <a:close/>
                  <a:moveTo>
                    <a:pt x="2635616" y="1116574"/>
                  </a:moveTo>
                  <a:lnTo>
                    <a:pt x="0" y="1116574"/>
                  </a:lnTo>
                  <a:lnTo>
                    <a:pt x="0" y="1120507"/>
                  </a:lnTo>
                  <a:lnTo>
                    <a:pt x="2635616" y="1120507"/>
                  </a:lnTo>
                  <a:lnTo>
                    <a:pt x="2635616" y="1116574"/>
                  </a:lnTo>
                  <a:close/>
                </a:path>
              </a:pathLst>
            </a:custGeom>
            <a:solidFill>
              <a:srgbClr val="F46E16">
                <a:alpha val="49804"/>
              </a:srgbClr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2372055">
            <a:off x="-40331" y="-186765"/>
            <a:ext cx="2302354" cy="237662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88730" y="7448716"/>
            <a:ext cx="3394866" cy="301217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322480">
            <a:off x="15673958" y="6806640"/>
            <a:ext cx="2324706" cy="340050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r="32376"/>
          <a:stretch>
            <a:fillRect/>
          </a:stretch>
        </p:blipFill>
        <p:spPr>
          <a:xfrm>
            <a:off x="15768896" y="25085"/>
            <a:ext cx="2519104" cy="246540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328147" y="6244645"/>
            <a:ext cx="1204873" cy="107343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2999684">
            <a:off x="3101898" y="635574"/>
            <a:ext cx="1958314" cy="64090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3697421" y="8954802"/>
            <a:ext cx="1006913" cy="94146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605585">
            <a:off x="14074208" y="8563289"/>
            <a:ext cx="756373" cy="127657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7594396" y="6016045"/>
            <a:ext cx="1006913" cy="941464"/>
          </a:xfrm>
          <a:prstGeom prst="rect">
            <a:avLst/>
          </a:prstGeom>
        </p:spPr>
      </p:pic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4503D02A-8942-BBD2-6D6E-148F81F53DDA}"/>
              </a:ext>
            </a:extLst>
          </p:cNvPr>
          <p:cNvSpPr txBox="1"/>
          <p:nvPr/>
        </p:nvSpPr>
        <p:spPr>
          <a:xfrm>
            <a:off x="2057400" y="1866900"/>
            <a:ext cx="13258800" cy="5935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8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TIẾT 11:</a:t>
            </a:r>
          </a:p>
          <a:p>
            <a:pPr algn="ctr">
              <a:lnSpc>
                <a:spcPct val="150000"/>
              </a:lnSpc>
            </a:pPr>
            <a:r>
              <a:rPr lang="en-US" sz="88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-US" sz="8800" b="1" u="sng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8800" b="1" dirty="0">
                <a:latin typeface="Arial" panose="020B0604020202020204" pitchFamily="34" charset="0"/>
                <a:cs typeface="Arial" panose="020B0604020202020204" pitchFamily="34" charset="0"/>
              </a:rPr>
              <a:t>: TIA PHÂN GIÁC CỦA MỘT GÓC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38146"/>
          <a:stretch>
            <a:fillRect/>
          </a:stretch>
        </p:blipFill>
        <p:spPr>
          <a:xfrm rot="-207452">
            <a:off x="3423632" y="445287"/>
            <a:ext cx="15080341" cy="1038515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t="32235"/>
          <a:stretch>
            <a:fillRect/>
          </a:stretch>
        </p:blipFill>
        <p:spPr>
          <a:xfrm flipH="1">
            <a:off x="959544" y="-433449"/>
            <a:ext cx="3728688" cy="242567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438925">
            <a:off x="15052506" y="2119612"/>
            <a:ext cx="2283141" cy="74721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386205" y="5855290"/>
            <a:ext cx="4849087" cy="465512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873434" y="4359662"/>
            <a:ext cx="1282261" cy="119891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2700000">
            <a:off x="-1208605" y="899286"/>
            <a:ext cx="3268340" cy="3326555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6FD0551A-50D0-F12A-6FDE-84EA6575492D}"/>
              </a:ext>
            </a:extLst>
          </p:cNvPr>
          <p:cNvSpPr txBox="1"/>
          <p:nvPr/>
        </p:nvSpPr>
        <p:spPr>
          <a:xfrm>
            <a:off x="5443109" y="1790700"/>
            <a:ext cx="9372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532BF99-5864-3BED-509A-CAA47E8592D9}"/>
              </a:ext>
            </a:extLst>
          </p:cNvPr>
          <p:cNvSpPr txBox="1"/>
          <p:nvPr/>
        </p:nvSpPr>
        <p:spPr>
          <a:xfrm>
            <a:off x="5781012" y="3966411"/>
            <a:ext cx="103655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tia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A694DE7F-34D9-19F8-EB27-ECF8483BAF7F}"/>
              </a:ext>
            </a:extLst>
          </p:cNvPr>
          <p:cNvSpPr txBox="1"/>
          <p:nvPr/>
        </p:nvSpPr>
        <p:spPr>
          <a:xfrm>
            <a:off x="5781012" y="5607941"/>
            <a:ext cx="10365580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 thành các bài tập trong SBT.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A156A50B-F407-CB6A-D966-9274BF444677}"/>
              </a:ext>
            </a:extLst>
          </p:cNvPr>
          <p:cNvSpPr txBox="1"/>
          <p:nvPr/>
        </p:nvSpPr>
        <p:spPr>
          <a:xfrm>
            <a:off x="5781012" y="7264974"/>
            <a:ext cx="10365580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Chuẩn bị bài mới “</a:t>
            </a:r>
            <a:r>
              <a:rPr lang="pt-BR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3. 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song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song</a:t>
            </a:r>
            <a:r>
              <a:rPr lang="vi-VN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Đồ họa 18" descr="Genie Bottle outline">
            <a:extLst>
              <a:ext uri="{FF2B5EF4-FFF2-40B4-BE49-F238E27FC236}">
                <a16:creationId xmlns:a16="http://schemas.microsoft.com/office/drawing/2014/main" id="{56F0FFA0-0F68-2C9A-F712-0E2A2174011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4225149" y="3478645"/>
            <a:ext cx="1393438" cy="1393438"/>
          </a:xfrm>
          <a:prstGeom prst="rect">
            <a:avLst/>
          </a:prstGeom>
        </p:spPr>
      </p:pic>
      <p:pic>
        <p:nvPicPr>
          <p:cNvPr id="20" name="Đồ họa 19" descr="Genie Bottle outline">
            <a:extLst>
              <a:ext uri="{FF2B5EF4-FFF2-40B4-BE49-F238E27FC236}">
                <a16:creationId xmlns:a16="http://schemas.microsoft.com/office/drawing/2014/main" id="{14C563E7-F1E2-B638-A245-032649B01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4240890" y="5368323"/>
            <a:ext cx="1393438" cy="1393438"/>
          </a:xfrm>
          <a:prstGeom prst="rect">
            <a:avLst/>
          </a:prstGeom>
        </p:spPr>
      </p:pic>
      <p:pic>
        <p:nvPicPr>
          <p:cNvPr id="21" name="Đồ họa 20" descr="Genie Bottle outline">
            <a:extLst>
              <a:ext uri="{FF2B5EF4-FFF2-40B4-BE49-F238E27FC236}">
                <a16:creationId xmlns:a16="http://schemas.microsoft.com/office/drawing/2014/main" id="{41424F33-45F8-FC8A-13F1-633AD56DBBE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4240890" y="7539709"/>
            <a:ext cx="1393438" cy="139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24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5143500"/>
            <a:chOff x="0" y="0"/>
            <a:chExt cx="6186311" cy="17399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1739900"/>
            </a:xfrm>
            <a:custGeom>
              <a:avLst/>
              <a:gdLst/>
              <a:ahLst/>
              <a:cxnLst/>
              <a:rect l="l" t="t" r="r" b="b"/>
              <a:pathLst>
                <a:path w="6186311" h="1739900">
                  <a:moveTo>
                    <a:pt x="0" y="0"/>
                  </a:moveTo>
                  <a:lnTo>
                    <a:pt x="6186311" y="0"/>
                  </a:lnTo>
                  <a:lnTo>
                    <a:pt x="6186311" y="1739900"/>
                  </a:lnTo>
                  <a:lnTo>
                    <a:pt x="0" y="1739900"/>
                  </a:ln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26406"/>
          <a:stretch>
            <a:fillRect/>
          </a:stretch>
        </p:blipFill>
        <p:spPr>
          <a:xfrm>
            <a:off x="2640603" y="-2186861"/>
            <a:ext cx="13006793" cy="1040454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5547">
            <a:off x="1955" y="2716871"/>
            <a:ext cx="2200006" cy="242485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t="19134"/>
          <a:stretch>
            <a:fillRect/>
          </a:stretch>
        </p:blipFill>
        <p:spPr>
          <a:xfrm>
            <a:off x="15744998" y="5133975"/>
            <a:ext cx="2562167" cy="31479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55457">
            <a:off x="788880" y="3209819"/>
            <a:ext cx="649653" cy="61879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b="43085"/>
          <a:stretch>
            <a:fillRect/>
          </a:stretch>
        </p:blipFill>
        <p:spPr>
          <a:xfrm>
            <a:off x="0" y="7997412"/>
            <a:ext cx="4190488" cy="228958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7816710" y="8480147"/>
            <a:ext cx="2654578" cy="86877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605585">
            <a:off x="16226189" y="2439963"/>
            <a:ext cx="906118" cy="1529312"/>
          </a:xfrm>
          <a:prstGeom prst="rect">
            <a:avLst/>
          </a:prstGeom>
        </p:spPr>
      </p:pic>
      <p:pic>
        <p:nvPicPr>
          <p:cNvPr id="5" name="Picture 15">
            <a:extLst>
              <a:ext uri="{FF2B5EF4-FFF2-40B4-BE49-F238E27FC236}">
                <a16:creationId xmlns:a16="http://schemas.microsoft.com/office/drawing/2014/main" id="{DF055D44-D0A3-8A69-9B4A-57E2FF237B4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9962778">
            <a:off x="13938382" y="7430438"/>
            <a:ext cx="3613232" cy="3423537"/>
          </a:xfrm>
          <a:prstGeom prst="rect">
            <a:avLst/>
          </a:prstGeom>
        </p:spPr>
      </p:pic>
      <p:pic>
        <p:nvPicPr>
          <p:cNvPr id="6" name="Picture 21">
            <a:extLst>
              <a:ext uri="{FF2B5EF4-FFF2-40B4-BE49-F238E27FC236}">
                <a16:creationId xmlns:a16="http://schemas.microsoft.com/office/drawing/2014/main" id="{25263710-2D12-F268-0CFD-5E756FF6A94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2629658">
            <a:off x="502081" y="9208166"/>
            <a:ext cx="2125827" cy="1240710"/>
          </a:xfrm>
          <a:prstGeom prst="rect">
            <a:avLst/>
          </a:prstGeom>
        </p:spPr>
      </p:pic>
      <p:pic>
        <p:nvPicPr>
          <p:cNvPr id="7" name="Picture 22">
            <a:extLst>
              <a:ext uri="{FF2B5EF4-FFF2-40B4-BE49-F238E27FC236}">
                <a16:creationId xmlns:a16="http://schemas.microsoft.com/office/drawing/2014/main" id="{99648A90-04E5-802B-5631-4726558FEF9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 r="35844"/>
          <a:stretch>
            <a:fillRect/>
          </a:stretch>
        </p:blipFill>
        <p:spPr>
          <a:xfrm rot="-9059590">
            <a:off x="-496506" y="7634348"/>
            <a:ext cx="2644675" cy="831952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E92C1F30-377E-D249-6BD9-71C376017100}"/>
              </a:ext>
            </a:extLst>
          </p:cNvPr>
          <p:cNvSpPr txBox="1"/>
          <p:nvPr/>
        </p:nvSpPr>
        <p:spPr>
          <a:xfrm>
            <a:off x="3276599" y="3627211"/>
            <a:ext cx="11734800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HẸN GẶP LẠI CÁC EM TRONG BUỔI HỌC SAU</a:t>
            </a:r>
          </a:p>
        </p:txBody>
      </p:sp>
    </p:spTree>
    <p:extLst>
      <p:ext uri="{BB962C8B-B14F-4D97-AF65-F5344CB8AC3E}">
        <p14:creationId xmlns:p14="http://schemas.microsoft.com/office/powerpoint/2010/main" val="305169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15601" b="43136"/>
          <a:stretch>
            <a:fillRect/>
          </a:stretch>
        </p:blipFill>
        <p:spPr>
          <a:xfrm flipH="1">
            <a:off x="-676421" y="3496546"/>
            <a:ext cx="7593921" cy="678787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7655464" y="4302425"/>
            <a:ext cx="721995" cy="633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en-US" sz="5400" b="1" dirty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3315851" y="8785763"/>
            <a:ext cx="10185638" cy="4777098"/>
            <a:chOff x="0" y="0"/>
            <a:chExt cx="3290570" cy="329565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623121" cy="1492333"/>
            </a:xfrm>
            <a:custGeom>
              <a:avLst/>
              <a:gdLst/>
              <a:ahLst/>
              <a:cxnLst/>
              <a:rect l="l" t="t" r="r" b="b"/>
              <a:pathLst>
                <a:path w="3623121" h="1492333">
                  <a:moveTo>
                    <a:pt x="3623121" y="5239"/>
                  </a:moveTo>
                  <a:lnTo>
                    <a:pt x="0" y="5239"/>
                  </a:lnTo>
                  <a:lnTo>
                    <a:pt x="0" y="0"/>
                  </a:lnTo>
                  <a:lnTo>
                    <a:pt x="3623121" y="0"/>
                  </a:lnTo>
                  <a:lnTo>
                    <a:pt x="3623121" y="5239"/>
                  </a:lnTo>
                  <a:close/>
                  <a:moveTo>
                    <a:pt x="3623121" y="212161"/>
                  </a:moveTo>
                  <a:lnTo>
                    <a:pt x="0" y="212161"/>
                  </a:lnTo>
                  <a:lnTo>
                    <a:pt x="0" y="217400"/>
                  </a:lnTo>
                  <a:lnTo>
                    <a:pt x="3623121" y="217400"/>
                  </a:lnTo>
                  <a:lnTo>
                    <a:pt x="3623121" y="212161"/>
                  </a:lnTo>
                  <a:close/>
                  <a:moveTo>
                    <a:pt x="3623121" y="424978"/>
                  </a:moveTo>
                  <a:lnTo>
                    <a:pt x="0" y="424978"/>
                  </a:lnTo>
                  <a:lnTo>
                    <a:pt x="0" y="430216"/>
                  </a:lnTo>
                  <a:lnTo>
                    <a:pt x="3623121" y="430216"/>
                  </a:lnTo>
                  <a:lnTo>
                    <a:pt x="3623121" y="424978"/>
                  </a:lnTo>
                  <a:close/>
                  <a:moveTo>
                    <a:pt x="3623121" y="637139"/>
                  </a:moveTo>
                  <a:lnTo>
                    <a:pt x="0" y="637139"/>
                  </a:lnTo>
                  <a:lnTo>
                    <a:pt x="0" y="642378"/>
                  </a:lnTo>
                  <a:lnTo>
                    <a:pt x="3623121" y="642378"/>
                  </a:lnTo>
                  <a:lnTo>
                    <a:pt x="3623121" y="637139"/>
                  </a:lnTo>
                  <a:close/>
                  <a:moveTo>
                    <a:pt x="3623121" y="849300"/>
                  </a:moveTo>
                  <a:lnTo>
                    <a:pt x="0" y="849300"/>
                  </a:lnTo>
                  <a:lnTo>
                    <a:pt x="0" y="854539"/>
                  </a:lnTo>
                  <a:lnTo>
                    <a:pt x="3623121" y="854539"/>
                  </a:lnTo>
                  <a:lnTo>
                    <a:pt x="3623121" y="849300"/>
                  </a:lnTo>
                  <a:close/>
                  <a:moveTo>
                    <a:pt x="3623121" y="1062116"/>
                  </a:moveTo>
                  <a:lnTo>
                    <a:pt x="0" y="1062116"/>
                  </a:lnTo>
                  <a:lnTo>
                    <a:pt x="0" y="1067355"/>
                  </a:lnTo>
                  <a:lnTo>
                    <a:pt x="3623121" y="1067355"/>
                  </a:lnTo>
                  <a:lnTo>
                    <a:pt x="3623121" y="1062116"/>
                  </a:lnTo>
                  <a:close/>
                  <a:moveTo>
                    <a:pt x="3623121" y="1274278"/>
                  </a:moveTo>
                  <a:lnTo>
                    <a:pt x="0" y="1274278"/>
                  </a:lnTo>
                  <a:lnTo>
                    <a:pt x="0" y="1279516"/>
                  </a:lnTo>
                  <a:lnTo>
                    <a:pt x="3623121" y="1279516"/>
                  </a:lnTo>
                  <a:lnTo>
                    <a:pt x="3623121" y="1274278"/>
                  </a:lnTo>
                  <a:close/>
                  <a:moveTo>
                    <a:pt x="3623121" y="1487094"/>
                  </a:moveTo>
                  <a:lnTo>
                    <a:pt x="0" y="1487094"/>
                  </a:lnTo>
                  <a:lnTo>
                    <a:pt x="0" y="1492333"/>
                  </a:lnTo>
                  <a:lnTo>
                    <a:pt x="3623121" y="1492333"/>
                  </a:lnTo>
                  <a:lnTo>
                    <a:pt x="3623121" y="1487094"/>
                  </a:lnTo>
                  <a:close/>
                </a:path>
              </a:pathLst>
            </a:custGeom>
            <a:solidFill>
              <a:srgbClr val="F46E16">
                <a:alpha val="49804"/>
              </a:srgbClr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7655465" y="6373363"/>
            <a:ext cx="721995" cy="633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en-US" sz="5400" b="1" dirty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524923" y="4308140"/>
            <a:ext cx="9338242" cy="590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5400" dirty="0" err="1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5400" dirty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endParaRPr lang="en-US" sz="5400" dirty="0">
              <a:solidFill>
                <a:srgbClr val="7B21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524923" y="6379078"/>
            <a:ext cx="9229677" cy="5904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5400" dirty="0" err="1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5400" dirty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tia</a:t>
            </a:r>
            <a:r>
              <a:rPr lang="en-US" sz="5400" dirty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5400" dirty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5400" dirty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5400" dirty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5400" dirty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endParaRPr lang="en-US" sz="5400" dirty="0">
              <a:solidFill>
                <a:srgbClr val="7B21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0" y="0"/>
            <a:ext cx="18288000" cy="2647950"/>
            <a:chOff x="0" y="0"/>
            <a:chExt cx="6186311" cy="89572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186311" cy="895726"/>
            </a:xfrm>
            <a:custGeom>
              <a:avLst/>
              <a:gdLst/>
              <a:ahLst/>
              <a:cxnLst/>
              <a:rect l="l" t="t" r="r" b="b"/>
              <a:pathLst>
                <a:path w="6186311" h="895726">
                  <a:moveTo>
                    <a:pt x="0" y="0"/>
                  </a:moveTo>
                  <a:lnTo>
                    <a:pt x="6186311" y="0"/>
                  </a:lnTo>
                  <a:lnTo>
                    <a:pt x="6186311" y="895726"/>
                  </a:lnTo>
                  <a:lnTo>
                    <a:pt x="0" y="895726"/>
                  </a:ln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9412" r="45694"/>
          <a:stretch>
            <a:fillRect/>
          </a:stretch>
        </p:blipFill>
        <p:spPr>
          <a:xfrm>
            <a:off x="16802760" y="0"/>
            <a:ext cx="1472101" cy="3147948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3534035" y="859234"/>
            <a:ext cx="11219929" cy="962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733308">
            <a:off x="16013973" y="8037487"/>
            <a:ext cx="2021662" cy="2228284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t="19134"/>
          <a:stretch>
            <a:fillRect/>
          </a:stretch>
        </p:blipFill>
        <p:spPr>
          <a:xfrm>
            <a:off x="0" y="0"/>
            <a:ext cx="2562167" cy="3147948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4297030" y="4079276"/>
            <a:ext cx="859735" cy="80385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1239082">
            <a:off x="4635923" y="9142997"/>
            <a:ext cx="1656347" cy="542077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745468">
            <a:off x="16137925" y="521769"/>
            <a:ext cx="758111" cy="1279512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794313">
            <a:off x="16817227" y="8501447"/>
            <a:ext cx="596989" cy="568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857388" y="1251376"/>
            <a:ext cx="4831466" cy="820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ts val="7200"/>
              </a:lnSpc>
              <a:spcBef>
                <a:spcPct val="0"/>
              </a:spcBef>
            </a:pP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I. ĐỊNH NGHĨA</a:t>
            </a:r>
            <a:endParaRPr lang="en-US" sz="4400" b="1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239082">
            <a:off x="16460587" y="989380"/>
            <a:ext cx="2108060" cy="68991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r="12898" b="27291"/>
          <a:stretch>
            <a:fillRect/>
          </a:stretch>
        </p:blipFill>
        <p:spPr>
          <a:xfrm>
            <a:off x="15458339" y="8070964"/>
            <a:ext cx="2829661" cy="226760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3489966">
            <a:off x="-136939" y="120511"/>
            <a:ext cx="2125827" cy="124071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2700000">
            <a:off x="-418062" y="7870907"/>
            <a:ext cx="2688074" cy="277478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t="29629" r="32067"/>
          <a:stretch>
            <a:fillRect/>
          </a:stretch>
        </p:blipFill>
        <p:spPr>
          <a:xfrm rot="10799999">
            <a:off x="-330919" y="2028862"/>
            <a:ext cx="1828605" cy="192795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r="55716"/>
          <a:stretch>
            <a:fillRect/>
          </a:stretch>
        </p:blipFill>
        <p:spPr>
          <a:xfrm rot="-7262247">
            <a:off x="1764472" y="-74727"/>
            <a:ext cx="1825488" cy="83195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3716000" y="8953500"/>
            <a:ext cx="1258344" cy="117655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605585">
            <a:off x="16013401" y="2814333"/>
            <a:ext cx="786511" cy="1327444"/>
          </a:xfrm>
          <a:prstGeom prst="rect">
            <a:avLst/>
          </a:prstGeom>
        </p:spPr>
      </p:pic>
      <p:grpSp>
        <p:nvGrpSpPr>
          <p:cNvPr id="31" name="Nhóm 30">
            <a:extLst>
              <a:ext uri="{FF2B5EF4-FFF2-40B4-BE49-F238E27FC236}">
                <a16:creationId xmlns:a16="http://schemas.microsoft.com/office/drawing/2014/main" id="{CB7AB74C-2838-4AD3-2D76-13EC40A784AE}"/>
              </a:ext>
            </a:extLst>
          </p:cNvPr>
          <p:cNvGrpSpPr/>
          <p:nvPr/>
        </p:nvGrpSpPr>
        <p:grpSpPr>
          <a:xfrm>
            <a:off x="1834505" y="2364747"/>
            <a:ext cx="14618989" cy="7188413"/>
            <a:chOff x="1852769" y="3297513"/>
            <a:chExt cx="13704845" cy="5948638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 b="60007"/>
            <a:stretch>
              <a:fillRect/>
            </a:stretch>
          </p:blipFill>
          <p:spPr>
            <a:xfrm>
              <a:off x="1881344" y="3297513"/>
              <a:ext cx="4625318" cy="2538293"/>
            </a:xfrm>
            <a:prstGeom prst="rect">
              <a:avLst/>
            </a:prstGeom>
          </p:spPr>
        </p:pic>
        <p:pic>
          <p:nvPicPr>
            <p:cNvPr id="23" name="Picture 13">
              <a:extLst>
                <a:ext uri="{FF2B5EF4-FFF2-40B4-BE49-F238E27FC236}">
                  <a16:creationId xmlns:a16="http://schemas.microsoft.com/office/drawing/2014/main" id="{D89E19EE-2AB0-5CAB-9FBF-32B319781E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 b="60007"/>
            <a:stretch>
              <a:fillRect/>
            </a:stretch>
          </p:blipFill>
          <p:spPr>
            <a:xfrm>
              <a:off x="6406820" y="3297513"/>
              <a:ext cx="4625318" cy="2538293"/>
            </a:xfrm>
            <a:prstGeom prst="rect">
              <a:avLst/>
            </a:prstGeom>
          </p:spPr>
        </p:pic>
        <p:pic>
          <p:nvPicPr>
            <p:cNvPr id="24" name="Picture 13">
              <a:extLst>
                <a:ext uri="{FF2B5EF4-FFF2-40B4-BE49-F238E27FC236}">
                  <a16:creationId xmlns:a16="http://schemas.microsoft.com/office/drawing/2014/main" id="{F467BC8A-3ECF-309C-E792-EEFE2F24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 b="60007"/>
            <a:stretch>
              <a:fillRect/>
            </a:stretch>
          </p:blipFill>
          <p:spPr>
            <a:xfrm>
              <a:off x="10932296" y="3311800"/>
              <a:ext cx="4625318" cy="2538293"/>
            </a:xfrm>
            <a:prstGeom prst="rect">
              <a:avLst/>
            </a:prstGeom>
          </p:spPr>
        </p:pic>
        <p:pic>
          <p:nvPicPr>
            <p:cNvPr id="25" name="Picture 13">
              <a:extLst>
                <a:ext uri="{FF2B5EF4-FFF2-40B4-BE49-F238E27FC236}">
                  <a16:creationId xmlns:a16="http://schemas.microsoft.com/office/drawing/2014/main" id="{6B26BF8D-41F6-6AEC-AA45-1E8FDA44A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 b="60007"/>
            <a:stretch>
              <a:fillRect/>
            </a:stretch>
          </p:blipFill>
          <p:spPr>
            <a:xfrm>
              <a:off x="1857531" y="5271546"/>
              <a:ext cx="4625318" cy="2538293"/>
            </a:xfrm>
            <a:prstGeom prst="rect">
              <a:avLst/>
            </a:prstGeom>
          </p:spPr>
        </p:pic>
        <p:pic>
          <p:nvPicPr>
            <p:cNvPr id="26" name="Picture 13">
              <a:extLst>
                <a:ext uri="{FF2B5EF4-FFF2-40B4-BE49-F238E27FC236}">
                  <a16:creationId xmlns:a16="http://schemas.microsoft.com/office/drawing/2014/main" id="{B868EE00-8A08-A237-F5E3-DF27C7005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 b="60007"/>
            <a:stretch>
              <a:fillRect/>
            </a:stretch>
          </p:blipFill>
          <p:spPr>
            <a:xfrm>
              <a:off x="6383007" y="5271546"/>
              <a:ext cx="4625318" cy="2538293"/>
            </a:xfrm>
            <a:prstGeom prst="rect">
              <a:avLst/>
            </a:prstGeom>
          </p:spPr>
        </p:pic>
        <p:pic>
          <p:nvPicPr>
            <p:cNvPr id="27" name="Picture 13">
              <a:extLst>
                <a:ext uri="{FF2B5EF4-FFF2-40B4-BE49-F238E27FC236}">
                  <a16:creationId xmlns:a16="http://schemas.microsoft.com/office/drawing/2014/main" id="{4FFCCBED-427E-7582-37F0-49E883D0A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 b="60007"/>
            <a:stretch>
              <a:fillRect/>
            </a:stretch>
          </p:blipFill>
          <p:spPr>
            <a:xfrm>
              <a:off x="10908483" y="5285833"/>
              <a:ext cx="4625318" cy="2538293"/>
            </a:xfrm>
            <a:prstGeom prst="rect">
              <a:avLst/>
            </a:prstGeom>
          </p:spPr>
        </p:pic>
        <p:pic>
          <p:nvPicPr>
            <p:cNvPr id="28" name="Picture 13">
              <a:extLst>
                <a:ext uri="{FF2B5EF4-FFF2-40B4-BE49-F238E27FC236}">
                  <a16:creationId xmlns:a16="http://schemas.microsoft.com/office/drawing/2014/main" id="{6FC48557-9A19-81CC-EA72-6188985312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 b="60007"/>
            <a:stretch>
              <a:fillRect/>
            </a:stretch>
          </p:blipFill>
          <p:spPr>
            <a:xfrm>
              <a:off x="1852769" y="6693571"/>
              <a:ext cx="4625318" cy="2538293"/>
            </a:xfrm>
            <a:prstGeom prst="rect">
              <a:avLst/>
            </a:prstGeom>
          </p:spPr>
        </p:pic>
        <p:pic>
          <p:nvPicPr>
            <p:cNvPr id="29" name="Picture 13">
              <a:extLst>
                <a:ext uri="{FF2B5EF4-FFF2-40B4-BE49-F238E27FC236}">
                  <a16:creationId xmlns:a16="http://schemas.microsoft.com/office/drawing/2014/main" id="{414F91A6-A181-83E3-7501-4F6D5FD160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 b="60007"/>
            <a:stretch>
              <a:fillRect/>
            </a:stretch>
          </p:blipFill>
          <p:spPr>
            <a:xfrm>
              <a:off x="6378245" y="6693571"/>
              <a:ext cx="4625318" cy="2538293"/>
            </a:xfrm>
            <a:prstGeom prst="rect">
              <a:avLst/>
            </a:prstGeom>
          </p:spPr>
        </p:pic>
        <p:pic>
          <p:nvPicPr>
            <p:cNvPr id="30" name="Picture 13">
              <a:extLst>
                <a:ext uri="{FF2B5EF4-FFF2-40B4-BE49-F238E27FC236}">
                  <a16:creationId xmlns:a16="http://schemas.microsoft.com/office/drawing/2014/main" id="{2A5D20FE-9DBD-791C-715E-C23CD7A74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 b="60007"/>
            <a:stretch>
              <a:fillRect/>
            </a:stretch>
          </p:blipFill>
          <p:spPr>
            <a:xfrm>
              <a:off x="10903721" y="6707858"/>
              <a:ext cx="4625318" cy="2538293"/>
            </a:xfrm>
            <a:prstGeom prst="rect">
              <a:avLst/>
            </a:prstGeom>
          </p:spPr>
        </p:pic>
      </p:grpSp>
      <p:sp>
        <p:nvSpPr>
          <p:cNvPr id="32" name="Hình chữ nhật: Góc Tròn 31">
            <a:extLst>
              <a:ext uri="{FF2B5EF4-FFF2-40B4-BE49-F238E27FC236}">
                <a16:creationId xmlns:a16="http://schemas.microsoft.com/office/drawing/2014/main" id="{60628426-BB7D-89D2-18DE-852CCA825467}"/>
              </a:ext>
            </a:extLst>
          </p:cNvPr>
          <p:cNvSpPr/>
          <p:nvPr/>
        </p:nvSpPr>
        <p:spPr>
          <a:xfrm>
            <a:off x="2915403" y="2945517"/>
            <a:ext cx="1638412" cy="992591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042FB47D-460F-C142-5312-8762CB0758F0}"/>
                  </a:ext>
                </a:extLst>
              </p:cNvPr>
              <p:cNvSpPr txBox="1"/>
              <p:nvPr/>
            </p:nvSpPr>
            <p:spPr>
              <a:xfrm>
                <a:off x="4911011" y="2945517"/>
                <a:ext cx="10687597" cy="9015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Quan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4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25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042FB47D-460F-C142-5312-8762CB0758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1011" y="2945517"/>
                <a:ext cx="10687597" cy="901593"/>
              </a:xfrm>
              <a:prstGeom prst="rect">
                <a:avLst/>
              </a:prstGeom>
              <a:blipFill>
                <a:blip r:embed="rId20"/>
                <a:stretch>
                  <a:fillRect l="-2054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73E8CEB0-BD79-BDB1-5463-4223D4B1625F}"/>
                  </a:ext>
                </a:extLst>
              </p:cNvPr>
              <p:cNvSpPr txBox="1"/>
              <p:nvPr/>
            </p:nvSpPr>
            <p:spPr>
              <a:xfrm>
                <a:off x="2934292" y="3964786"/>
                <a:ext cx="8154118" cy="55182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a)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Mỗi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điểm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(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khác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)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thuộc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tia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phải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điểm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trong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của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góc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hay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không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? Tia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nằm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trong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góc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hay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không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?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b)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Tính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góc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𝑦𝑂𝑧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c) So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sánh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hai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góc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𝑥𝑂𝑧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𝑦𝑂𝑧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73E8CEB0-BD79-BDB1-5463-4223D4B162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4292" y="3964786"/>
                <a:ext cx="8154118" cy="5518242"/>
              </a:xfrm>
              <a:prstGeom prst="rect">
                <a:avLst/>
              </a:prstGeom>
              <a:blipFill>
                <a:blip r:embed="rId21"/>
                <a:stretch>
                  <a:fillRect l="-2616" r="-2691" b="-37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7" name="Hình ảnh 36" descr="Ảnh có chứa văn bản&#10;&#10;Mô tả được tạo tự động">
            <a:extLst>
              <a:ext uri="{FF2B5EF4-FFF2-40B4-BE49-F238E27FC236}">
                <a16:creationId xmlns:a16="http://schemas.microsoft.com/office/drawing/2014/main" id="{2A551F62-B24C-0DE5-9F57-7D183599E009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01" t="16374" b="3716"/>
          <a:stretch/>
        </p:blipFill>
        <p:spPr>
          <a:xfrm>
            <a:off x="11063009" y="4051125"/>
            <a:ext cx="4611283" cy="53250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28700" y="1028700"/>
            <a:ext cx="6985676" cy="9585833"/>
          </a:xfrm>
          <a:prstGeom prst="rect">
            <a:avLst/>
          </a:prstGeom>
        </p:spPr>
      </p:pic>
      <p:sp>
        <p:nvSpPr>
          <p:cNvPr id="10" name="Freeform 10"/>
          <p:cNvSpPr/>
          <p:nvPr/>
        </p:nvSpPr>
        <p:spPr>
          <a:xfrm rot="21388266">
            <a:off x="9218769" y="2437073"/>
            <a:ext cx="8843265" cy="7360909"/>
          </a:xfrm>
          <a:custGeom>
            <a:avLst/>
            <a:gdLst/>
            <a:ahLst/>
            <a:cxnLst/>
            <a:rect l="l" t="t" r="r" b="b"/>
            <a:pathLst>
              <a:path w="6019800" h="4100830">
                <a:moveTo>
                  <a:pt x="6019800" y="4100830"/>
                </a:moveTo>
                <a:lnTo>
                  <a:pt x="0" y="4100830"/>
                </a:lnTo>
                <a:lnTo>
                  <a:pt x="0" y="0"/>
                </a:lnTo>
                <a:lnTo>
                  <a:pt x="6019800" y="0"/>
                </a:lnTo>
                <a:lnTo>
                  <a:pt x="6019800" y="4100830"/>
                </a:lnTo>
                <a:close/>
              </a:path>
            </a:pathLst>
          </a:custGeom>
          <a:blipFill>
            <a:blip r:embed="rId4"/>
            <a:stretch>
              <a:fillRect l="-182" r="-182"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3792200" y="546774"/>
            <a:ext cx="1981353" cy="234353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10800000">
            <a:off x="-613189" y="407601"/>
            <a:ext cx="3522982" cy="358573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b="43522"/>
          <a:stretch>
            <a:fillRect/>
          </a:stretch>
        </p:blipFill>
        <p:spPr>
          <a:xfrm>
            <a:off x="15957073" y="8877300"/>
            <a:ext cx="2909793" cy="157764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324873" y="8888965"/>
            <a:ext cx="1097730" cy="102637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1054289">
            <a:off x="8087452" y="625532"/>
            <a:ext cx="2802930" cy="91732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605585">
            <a:off x="16711796" y="510467"/>
            <a:ext cx="614106" cy="1036466"/>
          </a:xfrm>
          <a:prstGeom prst="rect">
            <a:avLst/>
          </a:prstGeom>
        </p:spPr>
      </p:pic>
      <p:grpSp>
        <p:nvGrpSpPr>
          <p:cNvPr id="18" name="Nhóm 17">
            <a:extLst>
              <a:ext uri="{FF2B5EF4-FFF2-40B4-BE49-F238E27FC236}">
                <a16:creationId xmlns:a16="http://schemas.microsoft.com/office/drawing/2014/main" id="{DC9D9538-D8F3-A6FC-2155-F5EF22AD4070}"/>
              </a:ext>
            </a:extLst>
          </p:cNvPr>
          <p:cNvGrpSpPr/>
          <p:nvPr/>
        </p:nvGrpSpPr>
        <p:grpSpPr>
          <a:xfrm>
            <a:off x="2836026" y="1629548"/>
            <a:ext cx="3624238" cy="958270"/>
            <a:chOff x="2836026" y="1939350"/>
            <a:chExt cx="3624238" cy="958270"/>
          </a:xfrm>
        </p:grpSpPr>
        <p:grpSp>
          <p:nvGrpSpPr>
            <p:cNvPr id="3" name="Group 3"/>
            <p:cNvGrpSpPr/>
            <p:nvPr/>
          </p:nvGrpSpPr>
          <p:grpSpPr>
            <a:xfrm>
              <a:off x="2836026" y="1939350"/>
              <a:ext cx="3624238" cy="958270"/>
              <a:chOff x="0" y="0"/>
              <a:chExt cx="3210117" cy="84877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3210117" cy="848774"/>
              </a:xfrm>
              <a:custGeom>
                <a:avLst/>
                <a:gdLst/>
                <a:ahLst/>
                <a:cxnLst/>
                <a:rect l="l" t="t" r="r" b="b"/>
                <a:pathLst>
                  <a:path w="3210117" h="848774">
                    <a:moveTo>
                      <a:pt x="3085657" y="848774"/>
                    </a:moveTo>
                    <a:lnTo>
                      <a:pt x="124460" y="848774"/>
                    </a:lnTo>
                    <a:cubicBezTo>
                      <a:pt x="55880" y="848774"/>
                      <a:pt x="0" y="792894"/>
                      <a:pt x="0" y="72431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085658" y="0"/>
                    </a:lnTo>
                    <a:cubicBezTo>
                      <a:pt x="3154238" y="0"/>
                      <a:pt x="3210117" y="55880"/>
                      <a:pt x="3210117" y="124460"/>
                    </a:cubicBezTo>
                    <a:lnTo>
                      <a:pt x="3210117" y="724314"/>
                    </a:lnTo>
                    <a:cubicBezTo>
                      <a:pt x="3210117" y="792894"/>
                      <a:pt x="3154238" y="848774"/>
                      <a:pt x="3085658" y="848774"/>
                    </a:cubicBezTo>
                    <a:close/>
                  </a:path>
                </a:pathLst>
              </a:custGeom>
              <a:solidFill>
                <a:srgbClr val="F46E16"/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CE4A98D1-56F5-AC81-BEFE-C93C29BC2BDD}"/>
                </a:ext>
              </a:extLst>
            </p:cNvPr>
            <p:cNvSpPr txBox="1"/>
            <p:nvPr/>
          </p:nvSpPr>
          <p:spPr>
            <a:xfrm>
              <a:off x="3618732" y="2064542"/>
              <a:ext cx="1981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B66CEFDA-DC5F-945B-518A-0295A77FC8EA}"/>
                  </a:ext>
                </a:extLst>
              </p:cNvPr>
              <p:cNvSpPr txBox="1"/>
              <p:nvPr/>
            </p:nvSpPr>
            <p:spPr>
              <a:xfrm>
                <a:off x="1694682" y="6732328"/>
                <a:ext cx="5829300" cy="3313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Mỗi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khác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thuộc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tia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trong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Tia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nằm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trong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B66CEFDA-DC5F-945B-518A-0295A77FC8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4682" y="6732328"/>
                <a:ext cx="5829300" cy="3313664"/>
              </a:xfrm>
              <a:prstGeom prst="rect">
                <a:avLst/>
              </a:prstGeom>
              <a:blipFill>
                <a:blip r:embed="rId17"/>
                <a:stretch>
                  <a:fillRect l="-3243" r="-5335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Hình ảnh 21" descr="Ảnh có chứa văn bản&#10;&#10;Mô tả được tạo tự động">
            <a:extLst>
              <a:ext uri="{FF2B5EF4-FFF2-40B4-BE49-F238E27FC236}">
                <a16:creationId xmlns:a16="http://schemas.microsoft.com/office/drawing/2014/main" id="{6359A96A-096A-2697-26E7-23A06DAC086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92" t="21580" r="1673" b="18996"/>
          <a:stretch/>
        </p:blipFill>
        <p:spPr>
          <a:xfrm>
            <a:off x="2666944" y="2547922"/>
            <a:ext cx="3962401" cy="39599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8344DA1D-0CDC-C9AC-EE94-423EF5838C9C}"/>
                  </a:ext>
                </a:extLst>
              </p:cNvPr>
              <p:cNvSpPr txBox="1"/>
              <p:nvPr/>
            </p:nvSpPr>
            <p:spPr>
              <a:xfrm>
                <a:off x="9728876" y="3730408"/>
                <a:ext cx="7400982" cy="45677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𝑂𝑧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nằm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trong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𝑥𝑂𝑦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nên </a:t>
                </a:r>
                <a:endParaRPr lang="en-US" sz="36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	   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𝑦𝑂𝑧</m:t>
                        </m:r>
                      </m:e>
                    </m:acc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𝑧𝑂𝑥</m:t>
                        </m:r>
                      </m:e>
                    </m:acc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endParaRPr lang="en-US" sz="36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𝑦𝑂𝑧</m:t>
                        </m:r>
                      </m:e>
                    </m:acc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+45°=90°</m:t>
                    </m:r>
                  </m:oMath>
                </a14:m>
                <a:endParaRPr lang="en-US" sz="36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𝑦𝑂𝑧</m:t>
                        </m:r>
                      </m:e>
                    </m:acc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=90°−45°=45°</m:t>
                    </m:r>
                  </m:oMath>
                </a14:m>
                <a:endParaRPr lang="en-US" sz="36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𝑥𝑂𝑧</m:t>
                        </m:r>
                      </m:e>
                    </m:acc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3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𝑦𝑂𝑧</m:t>
                        </m:r>
                      </m:e>
                    </m:acc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cùng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45°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:endParaRPr lang="en-US" sz="36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8344DA1D-0CDC-C9AC-EE94-423EF5838C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8876" y="3730408"/>
                <a:ext cx="7400982" cy="4567725"/>
              </a:xfrm>
              <a:prstGeom prst="rect">
                <a:avLst/>
              </a:prstGeom>
              <a:blipFill>
                <a:blip r:embed="rId19"/>
                <a:stretch>
                  <a:fillRect l="-2554" r="-1236" b="-38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923223" y="738229"/>
            <a:ext cx="9944100" cy="9585833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>
            <a:off x="348799" y="229211"/>
            <a:ext cx="6500636" cy="7454857"/>
          </a:xfrm>
          <a:custGeom>
            <a:avLst/>
            <a:gdLst/>
            <a:ahLst/>
            <a:cxnLst/>
            <a:rect l="l" t="t" r="r" b="b"/>
            <a:pathLst>
              <a:path w="2768600" h="3175000">
                <a:moveTo>
                  <a:pt x="2768600" y="3175000"/>
                </a:moveTo>
                <a:lnTo>
                  <a:pt x="0" y="3175000"/>
                </a:lnTo>
                <a:lnTo>
                  <a:pt x="0" y="0"/>
                </a:lnTo>
                <a:lnTo>
                  <a:pt x="2768600" y="0"/>
                </a:lnTo>
                <a:lnTo>
                  <a:pt x="2768600" y="3175000"/>
                </a:lnTo>
                <a:close/>
              </a:path>
            </a:pathLst>
          </a:custGeom>
          <a:blipFill>
            <a:blip r:embed="rId4"/>
            <a:stretch>
              <a:fillRect t="-114" b="-114"/>
            </a:stretch>
          </a:blip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b="5819"/>
          <a:stretch>
            <a:fillRect/>
          </a:stretch>
        </p:blipFill>
        <p:spPr>
          <a:xfrm>
            <a:off x="1676400" y="5872966"/>
            <a:ext cx="3008566" cy="446538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089045">
            <a:off x="8600364" y="9064358"/>
            <a:ext cx="2574582" cy="84259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5067082" y="738229"/>
            <a:ext cx="3066438" cy="116524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5717560" y="-257249"/>
            <a:ext cx="2714405" cy="257189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 l="38243"/>
          <a:stretch>
            <a:fillRect/>
          </a:stretch>
        </p:blipFill>
        <p:spPr>
          <a:xfrm>
            <a:off x="0" y="1553264"/>
            <a:ext cx="2084282" cy="324002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5400000">
            <a:off x="-732791" y="-1162879"/>
            <a:ext cx="3522982" cy="358573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-981911">
            <a:off x="2509162" y="348790"/>
            <a:ext cx="980647" cy="916905"/>
          </a:xfrm>
          <a:prstGeom prst="rect">
            <a:avLst/>
          </a:prstGeom>
        </p:spPr>
      </p:pic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42956964-E4E7-364E-8517-7579D326D631}"/>
              </a:ext>
            </a:extLst>
          </p:cNvPr>
          <p:cNvSpPr txBox="1"/>
          <p:nvPr/>
        </p:nvSpPr>
        <p:spPr>
          <a:xfrm>
            <a:off x="8933468" y="3798787"/>
            <a:ext cx="7923610" cy="4045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vi-VN" sz="4400" b="1" u="sng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vi-VN" sz="4400" b="1" u="sng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b="1" u="sng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nl-NL" sz="44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Tia phân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tia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trong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hai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hai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nhau.</a:t>
            </a:r>
            <a:endParaRPr lang="en-US" sz="4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B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33007" y="8215662"/>
            <a:ext cx="1170308" cy="104263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7051630" y="1320813"/>
            <a:ext cx="677333" cy="11431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820043">
            <a:off x="1855370" y="8759867"/>
            <a:ext cx="953698" cy="89170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702260" y="517270"/>
            <a:ext cx="1349370" cy="1927671"/>
          </a:xfrm>
          <a:prstGeom prst="rect">
            <a:avLst/>
          </a:prstGeom>
        </p:spPr>
      </p:pic>
      <p:grpSp>
        <p:nvGrpSpPr>
          <p:cNvPr id="14" name="Nhóm 13">
            <a:extLst>
              <a:ext uri="{FF2B5EF4-FFF2-40B4-BE49-F238E27FC236}">
                <a16:creationId xmlns:a16="http://schemas.microsoft.com/office/drawing/2014/main" id="{6C339BC5-7841-BBA9-9945-9818CD7F9327}"/>
              </a:ext>
            </a:extLst>
          </p:cNvPr>
          <p:cNvGrpSpPr/>
          <p:nvPr/>
        </p:nvGrpSpPr>
        <p:grpSpPr>
          <a:xfrm>
            <a:off x="1082989" y="1040134"/>
            <a:ext cx="15968641" cy="8729596"/>
            <a:chOff x="1030642" y="449604"/>
            <a:chExt cx="15968641" cy="8729596"/>
          </a:xfrm>
        </p:grpSpPr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BA042A70-A314-07A1-EA57-E639D7ABE1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 b="23808"/>
            <a:stretch>
              <a:fillRect/>
            </a:stretch>
          </p:blipFill>
          <p:spPr>
            <a:xfrm rot="-118193">
              <a:off x="1030642" y="717644"/>
              <a:ext cx="8093245" cy="8461556"/>
            </a:xfrm>
            <a:prstGeom prst="rect">
              <a:avLst/>
            </a:prstGeom>
          </p:spPr>
        </p:pic>
        <p:pic>
          <p:nvPicPr>
            <p:cNvPr id="13" name="Picture 3">
              <a:extLst>
                <a:ext uri="{FF2B5EF4-FFF2-40B4-BE49-F238E27FC236}">
                  <a16:creationId xmlns:a16="http://schemas.microsoft.com/office/drawing/2014/main" id="{CB557054-91AA-902A-CC49-0AF8F0ED82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 b="23808"/>
            <a:stretch>
              <a:fillRect/>
            </a:stretch>
          </p:blipFill>
          <p:spPr>
            <a:xfrm rot="-118193">
              <a:off x="8906038" y="449604"/>
              <a:ext cx="8093245" cy="8461556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b="27725"/>
          <a:stretch>
            <a:fillRect/>
          </a:stretch>
        </p:blipFill>
        <p:spPr>
          <a:xfrm>
            <a:off x="15702260" y="7857084"/>
            <a:ext cx="2585740" cy="242991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 l="21741" t="12332"/>
          <a:stretch>
            <a:fillRect/>
          </a:stretch>
        </p:blipFill>
        <p:spPr>
          <a:xfrm>
            <a:off x="-6930" y="-22499"/>
            <a:ext cx="2868052" cy="3084363"/>
          </a:xfrm>
          <a:prstGeom prst="rect">
            <a:avLst/>
          </a:prstGeom>
        </p:spPr>
      </p:pic>
      <p:pic>
        <p:nvPicPr>
          <p:cNvPr id="16" name="Hình ảnh 15" descr="Ảnh có chứa văn bản&#10;&#10;Mô tả được tạo tự động">
            <a:extLst>
              <a:ext uri="{FF2B5EF4-FFF2-40B4-BE49-F238E27FC236}">
                <a16:creationId xmlns:a16="http://schemas.microsoft.com/office/drawing/2014/main" id="{1307E00E-482B-D6DD-9218-1ECC1E04360F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07"/>
          <a:stretch/>
        </p:blipFill>
        <p:spPr>
          <a:xfrm>
            <a:off x="1521062" y="3061864"/>
            <a:ext cx="5550551" cy="56915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30E2FD97-A1A0-5350-EA9C-FD6F412BA82B}"/>
                  </a:ext>
                </a:extLst>
              </p:cNvPr>
              <p:cNvSpPr txBox="1"/>
              <p:nvPr/>
            </p:nvSpPr>
            <p:spPr>
              <a:xfrm>
                <a:off x="8281052" y="3061864"/>
                <a:ext cx="7620000" cy="46620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Tia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𝑂𝑧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l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à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tia ph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â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gi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á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ủ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a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g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ó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𝑥𝑂𝑦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(kh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ô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ng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ph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ả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i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l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à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g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ó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ẹ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ế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u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tia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𝑂𝑧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ằ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m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trong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g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ó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𝑥𝑂𝑦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à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ó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ạ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o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ớ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i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hai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ạ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nh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ủ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a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g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ó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đó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hai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g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ó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ằ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ng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nhau (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𝑥𝑂𝑧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𝑦𝑂𝑧</m:t>
                        </m:r>
                      </m:e>
                    </m:acc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  <a:endParaRPr lang="en-US" sz="4000" dirty="0"/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30E2FD97-A1A0-5350-EA9C-FD6F412BA8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1052" y="3061864"/>
                <a:ext cx="7620000" cy="4662045"/>
              </a:xfrm>
              <a:prstGeom prst="rect">
                <a:avLst/>
              </a:prstGeom>
              <a:blipFill>
                <a:blip r:embed="rId17"/>
                <a:stretch>
                  <a:fillRect l="-2800" r="-4800" b="-3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Nhóm 26">
            <a:extLst>
              <a:ext uri="{FF2B5EF4-FFF2-40B4-BE49-F238E27FC236}">
                <a16:creationId xmlns:a16="http://schemas.microsoft.com/office/drawing/2014/main" id="{E2E4094E-FCF9-971C-8C45-50D73D9A1D11}"/>
              </a:ext>
            </a:extLst>
          </p:cNvPr>
          <p:cNvGrpSpPr/>
          <p:nvPr/>
        </p:nvGrpSpPr>
        <p:grpSpPr>
          <a:xfrm>
            <a:off x="1159679" y="1181100"/>
            <a:ext cx="15968641" cy="8729596"/>
            <a:chOff x="1138095" y="1587285"/>
            <a:chExt cx="15968641" cy="8729596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23808"/>
            <a:stretch>
              <a:fillRect/>
            </a:stretch>
          </p:blipFill>
          <p:spPr>
            <a:xfrm rot="-118193">
              <a:off x="1138095" y="1855325"/>
              <a:ext cx="8093245" cy="8461556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23808"/>
            <a:stretch>
              <a:fillRect/>
            </a:stretch>
          </p:blipFill>
          <p:spPr>
            <a:xfrm rot="-118193">
              <a:off x="9013491" y="1587285"/>
              <a:ext cx="8093245" cy="8461556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r="12133" b="40806"/>
          <a:stretch>
            <a:fillRect/>
          </a:stretch>
        </p:blipFill>
        <p:spPr>
          <a:xfrm>
            <a:off x="15717566" y="8980112"/>
            <a:ext cx="2570434" cy="166238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569313" y="605863"/>
            <a:ext cx="1981353" cy="234353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239082">
            <a:off x="369669" y="8826708"/>
            <a:ext cx="1996757" cy="653484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 rot="-143938">
            <a:off x="846432" y="1239590"/>
            <a:ext cx="6200011" cy="958270"/>
            <a:chOff x="0" y="0"/>
            <a:chExt cx="5491572" cy="84877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491572" cy="848774"/>
            </a:xfrm>
            <a:custGeom>
              <a:avLst/>
              <a:gdLst/>
              <a:ahLst/>
              <a:cxnLst/>
              <a:rect l="l" t="t" r="r" b="b"/>
              <a:pathLst>
                <a:path w="5491572" h="848774">
                  <a:moveTo>
                    <a:pt x="5367112" y="848774"/>
                  </a:moveTo>
                  <a:lnTo>
                    <a:pt x="124460" y="848774"/>
                  </a:lnTo>
                  <a:cubicBezTo>
                    <a:pt x="55880" y="848774"/>
                    <a:pt x="0" y="792894"/>
                    <a:pt x="0" y="7243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7112" y="0"/>
                  </a:lnTo>
                  <a:cubicBezTo>
                    <a:pt x="5435692" y="0"/>
                    <a:pt x="5491572" y="55880"/>
                    <a:pt x="5491572" y="124460"/>
                  </a:cubicBezTo>
                  <a:lnTo>
                    <a:pt x="5491572" y="724314"/>
                  </a:lnTo>
                  <a:cubicBezTo>
                    <a:pt x="5491572" y="792894"/>
                    <a:pt x="5435692" y="848774"/>
                    <a:pt x="5367112" y="848774"/>
                  </a:cubicBez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6659624" y="504795"/>
            <a:ext cx="1120652" cy="104781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632744" y="2093403"/>
            <a:ext cx="1163374" cy="1087755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r="56286" b="40806"/>
          <a:stretch>
            <a:fillRect/>
          </a:stretch>
        </p:blipFill>
        <p:spPr>
          <a:xfrm>
            <a:off x="17249775" y="7418824"/>
            <a:ext cx="1278806" cy="1662387"/>
          </a:xfrm>
          <a:prstGeom prst="rect">
            <a:avLst/>
          </a:prstGeom>
        </p:spPr>
      </p:pic>
      <p:grpSp>
        <p:nvGrpSpPr>
          <p:cNvPr id="23" name="Group 23"/>
          <p:cNvGrpSpPr/>
          <p:nvPr/>
        </p:nvGrpSpPr>
        <p:grpSpPr>
          <a:xfrm>
            <a:off x="13095544" y="9999046"/>
            <a:ext cx="4137058" cy="605579"/>
            <a:chOff x="0" y="0"/>
            <a:chExt cx="20571499" cy="3011236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0571499" cy="3011236"/>
            </a:xfrm>
            <a:custGeom>
              <a:avLst/>
              <a:gdLst/>
              <a:ahLst/>
              <a:cxnLst/>
              <a:rect l="l" t="t" r="r" b="b"/>
              <a:pathLst>
                <a:path w="20571499" h="3011236">
                  <a:moveTo>
                    <a:pt x="20266699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706436"/>
                  </a:lnTo>
                  <a:cubicBezTo>
                    <a:pt x="0" y="2875346"/>
                    <a:pt x="135890" y="3011236"/>
                    <a:pt x="304800" y="3011236"/>
                  </a:cubicBezTo>
                  <a:lnTo>
                    <a:pt x="20266699" y="3011236"/>
                  </a:lnTo>
                  <a:cubicBezTo>
                    <a:pt x="20435608" y="3011236"/>
                    <a:pt x="20571499" y="2875346"/>
                    <a:pt x="20571499" y="2706436"/>
                  </a:cubicBezTo>
                  <a:lnTo>
                    <a:pt x="20571499" y="304800"/>
                  </a:lnTo>
                  <a:cubicBezTo>
                    <a:pt x="20571499" y="135890"/>
                    <a:pt x="20435608" y="0"/>
                    <a:pt x="20266699" y="0"/>
                  </a:cubicBezTo>
                  <a:close/>
                </a:path>
              </a:pathLst>
            </a:custGeom>
            <a:solidFill>
              <a:srgbClr val="FABB17"/>
            </a:solidFill>
          </p:spPr>
        </p:sp>
      </p:grpSp>
      <p:sp>
        <p:nvSpPr>
          <p:cNvPr id="26" name="Hình Bầu dục 25">
            <a:extLst>
              <a:ext uri="{FF2B5EF4-FFF2-40B4-BE49-F238E27FC236}">
                <a16:creationId xmlns:a16="http://schemas.microsoft.com/office/drawing/2014/main" id="{184EE9CB-7692-EAC7-F673-7007FAA735D1}"/>
              </a:ext>
            </a:extLst>
          </p:cNvPr>
          <p:cNvSpPr/>
          <p:nvPr/>
        </p:nvSpPr>
        <p:spPr>
          <a:xfrm>
            <a:off x="7790288" y="1515363"/>
            <a:ext cx="3200400" cy="1524000"/>
          </a:xfrm>
          <a:prstGeom prst="ellipse">
            <a:avLst/>
          </a:prstGeom>
          <a:solidFill>
            <a:srgbClr val="FABB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1AA37E8F-032B-6748-4F91-4E9CBE7CEB92}"/>
                  </a:ext>
                </a:extLst>
              </p:cNvPr>
              <p:cNvSpPr txBox="1"/>
              <p:nvPr/>
            </p:nvSpPr>
            <p:spPr>
              <a:xfrm>
                <a:off x="1420766" y="3021638"/>
                <a:ext cx="15446468" cy="24826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27a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𝐴𝑡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𝑥𝐴𝑦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hay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27b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𝐵𝑛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𝑚𝐵𝑝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hay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c)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27c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𝐶𝑠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𝑟𝐶𝑣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hay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1AA37E8F-032B-6748-4F91-4E9CBE7CEB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0766" y="3021638"/>
                <a:ext cx="15446468" cy="2482667"/>
              </a:xfrm>
              <a:prstGeom prst="rect">
                <a:avLst/>
              </a:prstGeom>
              <a:blipFill>
                <a:blip r:embed="rId13"/>
                <a:stretch>
                  <a:fillRect l="-1184" r="-1066" b="-83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Hình ảnh 29">
            <a:extLst>
              <a:ext uri="{FF2B5EF4-FFF2-40B4-BE49-F238E27FC236}">
                <a16:creationId xmlns:a16="http://schemas.microsoft.com/office/drawing/2014/main" id="{7FA80D25-3576-8788-140B-BF6F64E52CA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2" t="27114" r="8455" b="41402"/>
          <a:stretch/>
        </p:blipFill>
        <p:spPr>
          <a:xfrm>
            <a:off x="1840729" y="5931163"/>
            <a:ext cx="14606541" cy="38589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935</Words>
  <Application>Microsoft Office PowerPoint</Application>
  <PresentationFormat>Custom</PresentationFormat>
  <Paragraphs>105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Cambria Math</vt:lpstr>
      <vt:lpstr>Arial</vt:lpstr>
      <vt:lpstr>Times New Roman</vt:lpstr>
      <vt:lpstr>Yu Mincho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Quiz Time Class Illustration Presentation</dc:title>
  <dc:creator>Lê Thảo</dc:creator>
  <cp:lastModifiedBy>nguoidung</cp:lastModifiedBy>
  <cp:revision>6</cp:revision>
  <dcterms:created xsi:type="dcterms:W3CDTF">2006-08-16T00:00:00Z</dcterms:created>
  <dcterms:modified xsi:type="dcterms:W3CDTF">2024-09-05T11:00:10Z</dcterms:modified>
  <dc:identifier>DAFNe7qb9Mo</dc:identifier>
</cp:coreProperties>
</file>