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7"/>
  </p:notesMasterIdLst>
  <p:sldIdLst>
    <p:sldId id="256" r:id="rId3"/>
    <p:sldId id="296" r:id="rId4"/>
    <p:sldId id="477" r:id="rId5"/>
    <p:sldId id="478" r:id="rId6"/>
    <p:sldId id="257" r:id="rId7"/>
    <p:sldId id="259" r:id="rId8"/>
    <p:sldId id="280" r:id="rId9"/>
    <p:sldId id="281" r:id="rId10"/>
    <p:sldId id="282" r:id="rId11"/>
    <p:sldId id="283" r:id="rId12"/>
    <p:sldId id="273" r:id="rId13"/>
    <p:sldId id="552" r:id="rId14"/>
    <p:sldId id="388" r:id="rId15"/>
    <p:sldId id="260" r:id="rId16"/>
    <p:sldId id="284" r:id="rId17"/>
    <p:sldId id="285" r:id="rId18"/>
    <p:sldId id="286" r:id="rId19"/>
    <p:sldId id="261" r:id="rId20"/>
    <p:sldId id="262" r:id="rId21"/>
    <p:sldId id="277" r:id="rId22"/>
    <p:sldId id="264" r:id="rId23"/>
    <p:sldId id="268" r:id="rId24"/>
    <p:sldId id="451" r:id="rId25"/>
    <p:sldId id="474" r:id="rId26"/>
    <p:sldId id="479" r:id="rId27"/>
    <p:sldId id="480" r:id="rId28"/>
    <p:sldId id="271" r:id="rId29"/>
    <p:sldId id="557" r:id="rId30"/>
    <p:sldId id="272" r:id="rId31"/>
    <p:sldId id="276" r:id="rId32"/>
    <p:sldId id="555" r:id="rId33"/>
    <p:sldId id="484" r:id="rId34"/>
    <p:sldId id="553" r:id="rId35"/>
    <p:sldId id="279" r:id="rId36"/>
  </p:sldIdLst>
  <p:sldSz cx="18288000" cy="10287000"/>
  <p:notesSz cx="6858000" cy="9144000"/>
  <p:embeddedFontLst>
    <p:embeddedFont>
      <p:font typeface="Cabin" panose="020B0604020202020204" charset="0"/>
      <p:regular r:id="rId38"/>
    </p:embeddedFont>
    <p:embeddedFont>
      <p:font typeface="Cabin Bold" panose="020B0604020202020204" charset="0"/>
      <p:regular r:id="rId39"/>
    </p:embeddedFont>
    <p:embeddedFont>
      <p:font typeface="Cambria Math" panose="02040503050406030204" pitchFamily="18" charset="0"/>
      <p:regular r:id="rId40"/>
    </p:embeddedFont>
    <p:embeddedFont>
      <p:font typeface="Open Sans" panose="020B0606030504020204" pitchFamily="34" charset="0"/>
      <p:regular r:id="rId41"/>
    </p:embeddedFont>
    <p:embeddedFont>
      <p:font typeface="Signika" panose="020B0604020202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97" autoAdjust="0"/>
    <p:restoredTop sz="94622" autoAdjust="0"/>
  </p:normalViewPr>
  <p:slideViewPr>
    <p:cSldViewPr>
      <p:cViewPr varScale="1">
        <p:scale>
          <a:sx n="46" d="100"/>
          <a:sy n="46" d="100"/>
        </p:scale>
        <p:origin x="102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04E6E-E368-4E19-96FA-B6E814A2C4DB}"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E5254-CB4A-4ECD-A470-1616DCAECA63}" type="slidenum">
              <a:rPr lang="en-US" smtClean="0"/>
              <a:t>‹#›</a:t>
            </a:fld>
            <a:endParaRPr lang="en-US"/>
          </a:p>
        </p:txBody>
      </p:sp>
    </p:spTree>
    <p:extLst>
      <p:ext uri="{BB962C8B-B14F-4D97-AF65-F5344CB8AC3E}">
        <p14:creationId xmlns:p14="http://schemas.microsoft.com/office/powerpoint/2010/main" val="332176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B2FE5254-CB4A-4ECD-A470-1616DCAECA63}" type="slidenum">
              <a:rPr lang="en-US" smtClean="0"/>
              <a:t>1</a:t>
            </a:fld>
            <a:endParaRPr lang="en-US"/>
          </a:p>
        </p:txBody>
      </p:sp>
    </p:spTree>
    <p:extLst>
      <p:ext uri="{BB962C8B-B14F-4D97-AF65-F5344CB8AC3E}">
        <p14:creationId xmlns:p14="http://schemas.microsoft.com/office/powerpoint/2010/main" val="6790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FE5254-CB4A-4ECD-A470-1616DCAECA63}" type="slidenum">
              <a:rPr lang="en-US" smtClean="0"/>
              <a:t>2</a:t>
            </a:fld>
            <a:endParaRPr lang="en-US"/>
          </a:p>
        </p:txBody>
      </p:sp>
    </p:spTree>
    <p:extLst>
      <p:ext uri="{BB962C8B-B14F-4D97-AF65-F5344CB8AC3E}">
        <p14:creationId xmlns:p14="http://schemas.microsoft.com/office/powerpoint/2010/main" val="283996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E5254-CB4A-4ECD-A470-1616DCAEC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Làm thế nào để biết đó là một hình thoi, chúng ta cùng tìm hiểu phần III. Dấu hiệu nhận biết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E5254-CB4A-4ECD-A470-1616DCAEC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45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FE5254-CB4A-4ECD-A470-1616DCAECA63}" type="slidenum">
              <a:rPr lang="en-US" smtClean="0"/>
              <a:t>27</a:t>
            </a:fld>
            <a:endParaRPr lang="en-US"/>
          </a:p>
        </p:txBody>
      </p:sp>
    </p:spTree>
    <p:extLst>
      <p:ext uri="{BB962C8B-B14F-4D97-AF65-F5344CB8AC3E}">
        <p14:creationId xmlns:p14="http://schemas.microsoft.com/office/powerpoint/2010/main" val="250453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6D3FB-2DF2-8442-79EE-D2260A954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FE3E6-2ED7-20C6-B261-880996B9E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0F044-3F20-B95A-7E35-3231F471A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0C84D-1D42-F2BB-0297-D74961C6CA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E5254-CB4A-4ECD-A470-1616DCAEC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98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402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10158" y="1489150"/>
            <a:ext cx="8054400" cy="4105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10400"/>
            </a:lvl1pPr>
            <a:lvl2pPr lvl="1" algn="r">
              <a:spcBef>
                <a:spcPts val="0"/>
              </a:spcBef>
              <a:spcAft>
                <a:spcPts val="0"/>
              </a:spcAft>
              <a:buSzPts val="5200"/>
              <a:buNone/>
              <a:defRPr sz="10400"/>
            </a:lvl2pPr>
            <a:lvl3pPr lvl="2" algn="r">
              <a:spcBef>
                <a:spcPts val="0"/>
              </a:spcBef>
              <a:spcAft>
                <a:spcPts val="0"/>
              </a:spcAft>
              <a:buSzPts val="5200"/>
              <a:buNone/>
              <a:defRPr sz="10400"/>
            </a:lvl3pPr>
            <a:lvl4pPr lvl="3" algn="r">
              <a:spcBef>
                <a:spcPts val="0"/>
              </a:spcBef>
              <a:spcAft>
                <a:spcPts val="0"/>
              </a:spcAft>
              <a:buSzPts val="5200"/>
              <a:buNone/>
              <a:defRPr sz="10400"/>
            </a:lvl4pPr>
            <a:lvl5pPr lvl="4" algn="r">
              <a:spcBef>
                <a:spcPts val="0"/>
              </a:spcBef>
              <a:spcAft>
                <a:spcPts val="0"/>
              </a:spcAft>
              <a:buSzPts val="5200"/>
              <a:buNone/>
              <a:defRPr sz="10400"/>
            </a:lvl5pPr>
            <a:lvl6pPr lvl="5" algn="r">
              <a:spcBef>
                <a:spcPts val="0"/>
              </a:spcBef>
              <a:spcAft>
                <a:spcPts val="0"/>
              </a:spcAft>
              <a:buSzPts val="5200"/>
              <a:buNone/>
              <a:defRPr sz="10400"/>
            </a:lvl6pPr>
            <a:lvl7pPr lvl="6" algn="r">
              <a:spcBef>
                <a:spcPts val="0"/>
              </a:spcBef>
              <a:spcAft>
                <a:spcPts val="0"/>
              </a:spcAft>
              <a:buSzPts val="5200"/>
              <a:buNone/>
              <a:defRPr sz="10400"/>
            </a:lvl7pPr>
            <a:lvl8pPr lvl="7" algn="r">
              <a:spcBef>
                <a:spcPts val="0"/>
              </a:spcBef>
              <a:spcAft>
                <a:spcPts val="0"/>
              </a:spcAft>
              <a:buSzPts val="5200"/>
              <a:buNone/>
              <a:defRPr sz="10400"/>
            </a:lvl8pPr>
            <a:lvl9pPr lvl="8" algn="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10100600" y="5668250"/>
            <a:ext cx="7564200" cy="1585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2800"/>
              <a:buNone/>
              <a:defRPr sz="5600"/>
            </a:lvl2pPr>
            <a:lvl3pPr lvl="2" algn="r">
              <a:lnSpc>
                <a:spcPct val="100000"/>
              </a:lnSpc>
              <a:spcBef>
                <a:spcPts val="0"/>
              </a:spcBef>
              <a:spcAft>
                <a:spcPts val="0"/>
              </a:spcAft>
              <a:buSzPts val="2800"/>
              <a:buNone/>
              <a:defRPr sz="5600"/>
            </a:lvl3pPr>
            <a:lvl4pPr lvl="3" algn="r">
              <a:lnSpc>
                <a:spcPct val="100000"/>
              </a:lnSpc>
              <a:spcBef>
                <a:spcPts val="0"/>
              </a:spcBef>
              <a:spcAft>
                <a:spcPts val="0"/>
              </a:spcAft>
              <a:buSzPts val="2800"/>
              <a:buNone/>
              <a:defRPr sz="5600"/>
            </a:lvl4pPr>
            <a:lvl5pPr lvl="4" algn="r">
              <a:lnSpc>
                <a:spcPct val="100000"/>
              </a:lnSpc>
              <a:spcBef>
                <a:spcPts val="0"/>
              </a:spcBef>
              <a:spcAft>
                <a:spcPts val="0"/>
              </a:spcAft>
              <a:buSzPts val="2800"/>
              <a:buNone/>
              <a:defRPr sz="5600"/>
            </a:lvl5pPr>
            <a:lvl6pPr lvl="5" algn="r">
              <a:lnSpc>
                <a:spcPct val="100000"/>
              </a:lnSpc>
              <a:spcBef>
                <a:spcPts val="0"/>
              </a:spcBef>
              <a:spcAft>
                <a:spcPts val="0"/>
              </a:spcAft>
              <a:buSzPts val="2800"/>
              <a:buNone/>
              <a:defRPr sz="5600"/>
            </a:lvl6pPr>
            <a:lvl7pPr lvl="6" algn="r">
              <a:lnSpc>
                <a:spcPct val="100000"/>
              </a:lnSpc>
              <a:spcBef>
                <a:spcPts val="0"/>
              </a:spcBef>
              <a:spcAft>
                <a:spcPts val="0"/>
              </a:spcAft>
              <a:buSzPts val="2800"/>
              <a:buNone/>
              <a:defRPr sz="5600"/>
            </a:lvl7pPr>
            <a:lvl8pPr lvl="7" algn="r">
              <a:lnSpc>
                <a:spcPct val="100000"/>
              </a:lnSpc>
              <a:spcBef>
                <a:spcPts val="0"/>
              </a:spcBef>
              <a:spcAft>
                <a:spcPts val="0"/>
              </a:spcAft>
              <a:buSzPts val="2800"/>
              <a:buNone/>
              <a:defRPr sz="5600"/>
            </a:lvl8pPr>
            <a:lvl9pPr lvl="8" algn="r">
              <a:lnSpc>
                <a:spcPct val="100000"/>
              </a:lnSpc>
              <a:spcBef>
                <a:spcPts val="0"/>
              </a:spcBef>
              <a:spcAft>
                <a:spcPts val="0"/>
              </a:spcAft>
              <a:buSzPts val="2800"/>
              <a:buNone/>
              <a:defRPr sz="5600"/>
            </a:lvl9pPr>
          </a:lstStyle>
          <a:p>
            <a:endParaRPr/>
          </a:p>
        </p:txBody>
      </p:sp>
      <p:sp>
        <p:nvSpPr>
          <p:cNvPr id="11" name="Google Shape;11;p2"/>
          <p:cNvSpPr/>
          <p:nvPr/>
        </p:nvSpPr>
        <p:spPr>
          <a:xfrm>
            <a:off x="-37550" y="8878900"/>
            <a:ext cx="7410600" cy="14082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7373050" y="9524950"/>
            <a:ext cx="495000" cy="762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 name="Google Shape;13;p2"/>
          <p:cNvGrpSpPr/>
          <p:nvPr/>
        </p:nvGrpSpPr>
        <p:grpSpPr>
          <a:xfrm>
            <a:off x="7982791" y="9524968"/>
            <a:ext cx="2042750" cy="672412"/>
            <a:chOff x="2235050" y="548425"/>
            <a:chExt cx="307875" cy="101325"/>
          </a:xfrm>
        </p:grpSpPr>
        <p:sp>
          <p:nvSpPr>
            <p:cNvPr id="14" name="Google Shape;14;p2"/>
            <p:cNvSpPr/>
            <p:nvPr/>
          </p:nvSpPr>
          <p:spPr>
            <a:xfrm>
              <a:off x="2235050"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2283750" y="63415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2332475" y="63415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2381200" y="63415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2429875"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2478600" y="63415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2527300" y="63415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2235050"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2283750" y="59130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2332475" y="59130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2381200" y="59130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2429875"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2"/>
            <p:cNvSpPr/>
            <p:nvPr/>
          </p:nvSpPr>
          <p:spPr>
            <a:xfrm>
              <a:off x="2478600" y="59130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2"/>
            <p:cNvSpPr/>
            <p:nvPr/>
          </p:nvSpPr>
          <p:spPr>
            <a:xfrm>
              <a:off x="2527300" y="59130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2235050"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2283750" y="548425"/>
              <a:ext cx="15625" cy="15625"/>
            </a:xfrm>
            <a:custGeom>
              <a:avLst/>
              <a:gdLst/>
              <a:ahLst/>
              <a:cxnLst/>
              <a:rect l="l" t="t" r="r" b="b"/>
              <a:pathLst>
                <a:path w="625" h="625" extrusionOk="0">
                  <a:moveTo>
                    <a:pt x="313" y="1"/>
                  </a:moveTo>
                  <a:cubicBezTo>
                    <a:pt x="141" y="1"/>
                    <a:pt x="1" y="139"/>
                    <a:pt x="1" y="312"/>
                  </a:cubicBezTo>
                  <a:cubicBezTo>
                    <a:pt x="1" y="484"/>
                    <a:pt x="141" y="624"/>
                    <a:pt x="313" y="624"/>
                  </a:cubicBezTo>
                  <a:cubicBezTo>
                    <a:pt x="485" y="624"/>
                    <a:pt x="624" y="484"/>
                    <a:pt x="624" y="312"/>
                  </a:cubicBezTo>
                  <a:cubicBezTo>
                    <a:pt x="624" y="139"/>
                    <a:pt x="485"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2332475" y="548425"/>
              <a:ext cx="15600" cy="15625"/>
            </a:xfrm>
            <a:custGeom>
              <a:avLst/>
              <a:gdLst/>
              <a:ahLst/>
              <a:cxnLst/>
              <a:rect l="l" t="t" r="r" b="b"/>
              <a:pathLst>
                <a:path w="624" h="625" extrusionOk="0">
                  <a:moveTo>
                    <a:pt x="312" y="1"/>
                  </a:moveTo>
                  <a:cubicBezTo>
                    <a:pt x="140" y="1"/>
                    <a:pt x="1" y="139"/>
                    <a:pt x="1" y="312"/>
                  </a:cubicBezTo>
                  <a:cubicBezTo>
                    <a:pt x="1" y="484"/>
                    <a:pt x="140" y="624"/>
                    <a:pt x="312" y="624"/>
                  </a:cubicBezTo>
                  <a:cubicBezTo>
                    <a:pt x="484" y="624"/>
                    <a:pt x="624" y="484"/>
                    <a:pt x="624" y="312"/>
                  </a:cubicBezTo>
                  <a:cubicBezTo>
                    <a:pt x="624" y="139"/>
                    <a:pt x="484" y="1"/>
                    <a:pt x="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2381200" y="548425"/>
              <a:ext cx="15600" cy="15625"/>
            </a:xfrm>
            <a:custGeom>
              <a:avLst/>
              <a:gdLst/>
              <a:ahLst/>
              <a:cxnLst/>
              <a:rect l="l" t="t" r="r" b="b"/>
              <a:pathLst>
                <a:path w="624" h="625" extrusionOk="0">
                  <a:moveTo>
                    <a:pt x="311" y="1"/>
                  </a:moveTo>
                  <a:cubicBezTo>
                    <a:pt x="140" y="1"/>
                    <a:pt x="0" y="139"/>
                    <a:pt x="0" y="312"/>
                  </a:cubicBezTo>
                  <a:cubicBezTo>
                    <a:pt x="0" y="484"/>
                    <a:pt x="140" y="624"/>
                    <a:pt x="311" y="624"/>
                  </a:cubicBezTo>
                  <a:cubicBezTo>
                    <a:pt x="484" y="624"/>
                    <a:pt x="624" y="484"/>
                    <a:pt x="624" y="312"/>
                  </a:cubicBezTo>
                  <a:cubicBezTo>
                    <a:pt x="624" y="139"/>
                    <a:pt x="484" y="1"/>
                    <a:pt x="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2429875"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2478600" y="548425"/>
              <a:ext cx="15600" cy="15625"/>
            </a:xfrm>
            <a:custGeom>
              <a:avLst/>
              <a:gdLst/>
              <a:ahLst/>
              <a:cxnLst/>
              <a:rect l="l" t="t" r="r" b="b"/>
              <a:pathLst>
                <a:path w="624" h="625" extrusionOk="0">
                  <a:moveTo>
                    <a:pt x="312" y="1"/>
                  </a:moveTo>
                  <a:cubicBezTo>
                    <a:pt x="140" y="1"/>
                    <a:pt x="0" y="139"/>
                    <a:pt x="0" y="312"/>
                  </a:cubicBezTo>
                  <a:cubicBezTo>
                    <a:pt x="0" y="484"/>
                    <a:pt x="140" y="624"/>
                    <a:pt x="312" y="624"/>
                  </a:cubicBezTo>
                  <a:cubicBezTo>
                    <a:pt x="484" y="624"/>
                    <a:pt x="624" y="484"/>
                    <a:pt x="624" y="312"/>
                  </a:cubicBezTo>
                  <a:cubicBezTo>
                    <a:pt x="624" y="139"/>
                    <a:pt x="484" y="1"/>
                    <a:pt x="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2527300" y="548425"/>
              <a:ext cx="15625" cy="15625"/>
            </a:xfrm>
            <a:custGeom>
              <a:avLst/>
              <a:gdLst/>
              <a:ahLst/>
              <a:cxnLst/>
              <a:rect l="l" t="t" r="r" b="b"/>
              <a:pathLst>
                <a:path w="625" h="625" extrusionOk="0">
                  <a:moveTo>
                    <a:pt x="313" y="1"/>
                  </a:moveTo>
                  <a:cubicBezTo>
                    <a:pt x="140" y="1"/>
                    <a:pt x="1" y="139"/>
                    <a:pt x="1" y="312"/>
                  </a:cubicBezTo>
                  <a:cubicBezTo>
                    <a:pt x="1" y="484"/>
                    <a:pt x="140" y="624"/>
                    <a:pt x="313" y="624"/>
                  </a:cubicBezTo>
                  <a:cubicBezTo>
                    <a:pt x="484" y="624"/>
                    <a:pt x="624" y="484"/>
                    <a:pt x="624" y="312"/>
                  </a:cubicBezTo>
                  <a:cubicBezTo>
                    <a:pt x="624" y="139"/>
                    <a:pt x="484"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 name="Google Shape;35;p2"/>
          <p:cNvSpPr/>
          <p:nvPr/>
        </p:nvSpPr>
        <p:spPr>
          <a:xfrm>
            <a:off x="16245200" y="8230919"/>
            <a:ext cx="2042776" cy="2056010"/>
          </a:xfrm>
          <a:custGeom>
            <a:avLst/>
            <a:gdLst/>
            <a:ahLst/>
            <a:cxnLst/>
            <a:rect l="l" t="t" r="r" b="b"/>
            <a:pathLst>
              <a:path w="25162" h="25325" extrusionOk="0">
                <a:moveTo>
                  <a:pt x="24829" y="0"/>
                </a:moveTo>
                <a:cubicBezTo>
                  <a:pt x="11116" y="0"/>
                  <a:pt x="1" y="11116"/>
                  <a:pt x="1" y="24828"/>
                </a:cubicBezTo>
                <a:cubicBezTo>
                  <a:pt x="1" y="24995"/>
                  <a:pt x="10" y="25159"/>
                  <a:pt x="14" y="25325"/>
                </a:cubicBezTo>
                <a:lnTo>
                  <a:pt x="25162" y="25325"/>
                </a:lnTo>
                <a:lnTo>
                  <a:pt x="25162" y="8"/>
                </a:lnTo>
                <a:cubicBezTo>
                  <a:pt x="25050" y="6"/>
                  <a:pt x="24940" y="0"/>
                  <a:pt x="24829"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10659651" y="6783326"/>
            <a:ext cx="4951418" cy="4951192"/>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13283100" y="7253450"/>
            <a:ext cx="2634472" cy="2056048"/>
          </a:xfrm>
          <a:custGeom>
            <a:avLst/>
            <a:gdLst/>
            <a:ahLst/>
            <a:cxnLst/>
            <a:rect l="l" t="t" r="r" b="b"/>
            <a:pathLst>
              <a:path w="20450" h="15960" extrusionOk="0">
                <a:moveTo>
                  <a:pt x="16685" y="1"/>
                </a:moveTo>
                <a:lnTo>
                  <a:pt x="0" y="7041"/>
                </a:lnTo>
                <a:lnTo>
                  <a:pt x="269" y="7681"/>
                </a:lnTo>
                <a:lnTo>
                  <a:pt x="16955" y="640"/>
                </a:lnTo>
                <a:lnTo>
                  <a:pt x="16685" y="1"/>
                </a:lnTo>
                <a:close/>
                <a:moveTo>
                  <a:pt x="17270" y="1385"/>
                </a:moveTo>
                <a:lnTo>
                  <a:pt x="584" y="8425"/>
                </a:lnTo>
                <a:lnTo>
                  <a:pt x="854" y="9065"/>
                </a:lnTo>
                <a:lnTo>
                  <a:pt x="17540" y="2025"/>
                </a:lnTo>
                <a:lnTo>
                  <a:pt x="17270" y="1385"/>
                </a:lnTo>
                <a:close/>
                <a:moveTo>
                  <a:pt x="17854" y="2770"/>
                </a:moveTo>
                <a:lnTo>
                  <a:pt x="1169" y="9810"/>
                </a:lnTo>
                <a:lnTo>
                  <a:pt x="1438" y="10448"/>
                </a:lnTo>
                <a:lnTo>
                  <a:pt x="18123" y="3408"/>
                </a:lnTo>
                <a:lnTo>
                  <a:pt x="17854" y="2770"/>
                </a:lnTo>
                <a:close/>
                <a:moveTo>
                  <a:pt x="18438" y="4153"/>
                </a:moveTo>
                <a:lnTo>
                  <a:pt x="1753" y="11195"/>
                </a:lnTo>
                <a:lnTo>
                  <a:pt x="2022" y="11834"/>
                </a:lnTo>
                <a:lnTo>
                  <a:pt x="18707" y="4794"/>
                </a:lnTo>
                <a:lnTo>
                  <a:pt x="18438" y="4153"/>
                </a:lnTo>
                <a:close/>
                <a:moveTo>
                  <a:pt x="19018" y="5529"/>
                </a:moveTo>
                <a:lnTo>
                  <a:pt x="2333" y="12569"/>
                </a:lnTo>
                <a:lnTo>
                  <a:pt x="2603" y="13208"/>
                </a:lnTo>
                <a:lnTo>
                  <a:pt x="19288" y="6170"/>
                </a:lnTo>
                <a:lnTo>
                  <a:pt x="19018" y="5529"/>
                </a:lnTo>
                <a:close/>
                <a:moveTo>
                  <a:pt x="19599" y="6904"/>
                </a:moveTo>
                <a:lnTo>
                  <a:pt x="2914" y="13946"/>
                </a:lnTo>
                <a:lnTo>
                  <a:pt x="3183" y="14586"/>
                </a:lnTo>
                <a:lnTo>
                  <a:pt x="19869" y="7544"/>
                </a:lnTo>
                <a:lnTo>
                  <a:pt x="19599" y="6904"/>
                </a:lnTo>
                <a:close/>
                <a:moveTo>
                  <a:pt x="20179" y="8281"/>
                </a:moveTo>
                <a:lnTo>
                  <a:pt x="3494" y="15321"/>
                </a:lnTo>
                <a:lnTo>
                  <a:pt x="3764" y="15960"/>
                </a:lnTo>
                <a:lnTo>
                  <a:pt x="20450" y="8919"/>
                </a:lnTo>
                <a:lnTo>
                  <a:pt x="20179" y="828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7298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ULLET POINTS ">
  <p:cSld name="TITLE + BULLET POINTS ">
    <p:bg>
      <p:bgPr>
        <a:solidFill>
          <a:schemeClr val="accent1"/>
        </a:solidFill>
        <a:effectLst/>
      </p:bgPr>
    </p:bg>
    <p:spTree>
      <p:nvGrpSpPr>
        <p:cNvPr id="1" name="Shape 38"/>
        <p:cNvGrpSpPr/>
        <p:nvPr/>
      </p:nvGrpSpPr>
      <p:grpSpPr>
        <a:xfrm>
          <a:off x="0" y="0"/>
          <a:ext cx="0" cy="0"/>
          <a:chOff x="0" y="0"/>
          <a:chExt cx="0" cy="0"/>
        </a:xfrm>
      </p:grpSpPr>
      <p:sp>
        <p:nvSpPr>
          <p:cNvPr id="39" name="Google Shape;39;p3"/>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 name="Google Shape;40;p3"/>
          <p:cNvSpPr txBox="1">
            <a:spLocks noGrp="1"/>
          </p:cNvSpPr>
          <p:nvPr>
            <p:ph type="body" idx="1"/>
          </p:nvPr>
        </p:nvSpPr>
        <p:spPr>
          <a:xfrm>
            <a:off x="2892600" y="2666650"/>
            <a:ext cx="12502800" cy="6442200"/>
          </a:xfrm>
          <a:prstGeom prst="rect">
            <a:avLst/>
          </a:prstGeom>
        </p:spPr>
        <p:txBody>
          <a:bodyPr spcFirstLastPara="1" wrap="square" lIns="91425" tIns="91425" rIns="91425" bIns="91425" anchor="t" anchorCtr="0">
            <a:noAutofit/>
          </a:bodyPr>
          <a:lstStyle>
            <a:lvl1pPr marL="914400" lvl="0" indent="-571500" rtl="0">
              <a:lnSpc>
                <a:spcPct val="115000"/>
              </a:lnSpc>
              <a:spcBef>
                <a:spcPts val="0"/>
              </a:spcBef>
              <a:spcAft>
                <a:spcPts val="0"/>
              </a:spcAft>
              <a:buSzPts val="900"/>
              <a:buFont typeface="Open Sans"/>
              <a:buChar char="●"/>
              <a:defRPr sz="1800">
                <a:latin typeface="Open Sans"/>
                <a:ea typeface="Open Sans"/>
                <a:cs typeface="Open Sans"/>
                <a:sym typeface="Open Sans"/>
              </a:defRPr>
            </a:lvl1pPr>
            <a:lvl2pPr marL="1828800" lvl="1"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2pPr>
            <a:lvl3pPr marL="2743200" lvl="2"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3pPr>
            <a:lvl4pPr marL="3657600" lvl="3"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4pPr>
            <a:lvl5pPr marL="4572000" lvl="4"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5pPr>
            <a:lvl6pPr marL="5486400" lvl="5"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6pPr>
            <a:lvl7pPr marL="6400800" lvl="6"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7pPr>
            <a:lvl8pPr marL="7315200" lvl="7"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8pPr>
            <a:lvl9pPr marL="8229600" lvl="8" indent="-571500" rtl="0">
              <a:lnSpc>
                <a:spcPct val="115000"/>
              </a:lnSpc>
              <a:spcBef>
                <a:spcPts val="3200"/>
              </a:spcBef>
              <a:spcAft>
                <a:spcPts val="3200"/>
              </a:spcAft>
              <a:buSzPts val="900"/>
              <a:buFont typeface="Open Sans"/>
              <a:buChar char="■"/>
              <a:defRPr sz="1800">
                <a:latin typeface="Open Sans"/>
                <a:ea typeface="Open Sans"/>
                <a:cs typeface="Open Sans"/>
                <a:sym typeface="Open Sans"/>
              </a:defRPr>
            </a:lvl9pPr>
          </a:lstStyle>
          <a:p>
            <a:endParaRPr/>
          </a:p>
        </p:txBody>
      </p:sp>
      <p:sp>
        <p:nvSpPr>
          <p:cNvPr id="41" name="Google Shape;41;p3"/>
          <p:cNvSpPr/>
          <p:nvPr/>
        </p:nvSpPr>
        <p:spPr>
          <a:xfrm>
            <a:off x="16744800" y="0"/>
            <a:ext cx="1543200" cy="10314000"/>
          </a:xfrm>
          <a:prstGeom prst="rect">
            <a:avLst/>
          </a:prstGeom>
          <a:solidFill>
            <a:srgbClr val="FF9AC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3"/>
          <p:cNvSpPr/>
          <p:nvPr/>
        </p:nvSpPr>
        <p:spPr>
          <a:xfrm rot="-10187396">
            <a:off x="17427" y="-181390"/>
            <a:ext cx="2446750" cy="2840260"/>
          </a:xfrm>
          <a:custGeom>
            <a:avLst/>
            <a:gdLst/>
            <a:ahLst/>
            <a:cxnLst/>
            <a:rect l="l" t="t" r="r" b="b"/>
            <a:pathLst>
              <a:path w="14276" h="16572" extrusionOk="0">
                <a:moveTo>
                  <a:pt x="14276" y="1"/>
                </a:moveTo>
                <a:lnTo>
                  <a:pt x="1" y="4723"/>
                </a:lnTo>
                <a:lnTo>
                  <a:pt x="3921" y="16572"/>
                </a:lnTo>
                <a:lnTo>
                  <a:pt x="5950" y="16572"/>
                </a:lnTo>
                <a:lnTo>
                  <a:pt x="2513" y="6184"/>
                </a:lnTo>
                <a:lnTo>
                  <a:pt x="14276" y="2293"/>
                </a:lnTo>
                <a:lnTo>
                  <a:pt x="14276"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3"/>
          <p:cNvSpPr/>
          <p:nvPr/>
        </p:nvSpPr>
        <p:spPr>
          <a:xfrm>
            <a:off x="17247625" y="8409486"/>
            <a:ext cx="384474" cy="2418560"/>
          </a:xfrm>
          <a:custGeom>
            <a:avLst/>
            <a:gdLst/>
            <a:ahLst/>
            <a:cxnLst/>
            <a:rect l="l" t="t" r="r" b="b"/>
            <a:pathLst>
              <a:path w="1769" h="11128" extrusionOk="0">
                <a:moveTo>
                  <a:pt x="1265" y="1"/>
                </a:moveTo>
                <a:lnTo>
                  <a:pt x="1" y="1364"/>
                </a:lnTo>
                <a:lnTo>
                  <a:pt x="1115" y="2566"/>
                </a:lnTo>
                <a:lnTo>
                  <a:pt x="1" y="3765"/>
                </a:lnTo>
                <a:lnTo>
                  <a:pt x="1115" y="4965"/>
                </a:lnTo>
                <a:lnTo>
                  <a:pt x="1" y="6166"/>
                </a:lnTo>
                <a:lnTo>
                  <a:pt x="1115" y="7365"/>
                </a:lnTo>
                <a:lnTo>
                  <a:pt x="1" y="8565"/>
                </a:lnTo>
                <a:lnTo>
                  <a:pt x="1115" y="9766"/>
                </a:lnTo>
                <a:lnTo>
                  <a:pt x="151" y="10802"/>
                </a:lnTo>
                <a:lnTo>
                  <a:pt x="503" y="11128"/>
                </a:lnTo>
                <a:lnTo>
                  <a:pt x="1768" y="9766"/>
                </a:lnTo>
                <a:lnTo>
                  <a:pt x="653" y="8565"/>
                </a:lnTo>
                <a:lnTo>
                  <a:pt x="1768" y="7365"/>
                </a:lnTo>
                <a:lnTo>
                  <a:pt x="653" y="6166"/>
                </a:lnTo>
                <a:lnTo>
                  <a:pt x="1768" y="4965"/>
                </a:lnTo>
                <a:lnTo>
                  <a:pt x="653" y="3765"/>
                </a:lnTo>
                <a:lnTo>
                  <a:pt x="1768" y="2566"/>
                </a:lnTo>
                <a:lnTo>
                  <a:pt x="653" y="1364"/>
                </a:lnTo>
                <a:lnTo>
                  <a:pt x="1617" y="327"/>
                </a:lnTo>
                <a:lnTo>
                  <a:pt x="1265"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3"/>
          <p:cNvSpPr/>
          <p:nvPr/>
        </p:nvSpPr>
        <p:spPr>
          <a:xfrm>
            <a:off x="17632125" y="8409486"/>
            <a:ext cx="384474" cy="2418560"/>
          </a:xfrm>
          <a:custGeom>
            <a:avLst/>
            <a:gdLst/>
            <a:ahLst/>
            <a:cxnLst/>
            <a:rect l="l" t="t" r="r" b="b"/>
            <a:pathLst>
              <a:path w="1769" h="11128" extrusionOk="0">
                <a:moveTo>
                  <a:pt x="1265" y="1"/>
                </a:moveTo>
                <a:lnTo>
                  <a:pt x="1" y="1364"/>
                </a:lnTo>
                <a:lnTo>
                  <a:pt x="1115" y="2566"/>
                </a:lnTo>
                <a:lnTo>
                  <a:pt x="1" y="3765"/>
                </a:lnTo>
                <a:lnTo>
                  <a:pt x="1115" y="4965"/>
                </a:lnTo>
                <a:lnTo>
                  <a:pt x="1" y="6166"/>
                </a:lnTo>
                <a:lnTo>
                  <a:pt x="1115" y="7365"/>
                </a:lnTo>
                <a:lnTo>
                  <a:pt x="1" y="8565"/>
                </a:lnTo>
                <a:lnTo>
                  <a:pt x="1115" y="9766"/>
                </a:lnTo>
                <a:lnTo>
                  <a:pt x="151" y="10802"/>
                </a:lnTo>
                <a:lnTo>
                  <a:pt x="503" y="11128"/>
                </a:lnTo>
                <a:lnTo>
                  <a:pt x="1768" y="9766"/>
                </a:lnTo>
                <a:lnTo>
                  <a:pt x="653" y="8565"/>
                </a:lnTo>
                <a:lnTo>
                  <a:pt x="1768" y="7365"/>
                </a:lnTo>
                <a:lnTo>
                  <a:pt x="653" y="6166"/>
                </a:lnTo>
                <a:lnTo>
                  <a:pt x="1768" y="4965"/>
                </a:lnTo>
                <a:lnTo>
                  <a:pt x="653" y="3765"/>
                </a:lnTo>
                <a:lnTo>
                  <a:pt x="1768" y="2566"/>
                </a:lnTo>
                <a:lnTo>
                  <a:pt x="653" y="1364"/>
                </a:lnTo>
                <a:lnTo>
                  <a:pt x="1617" y="327"/>
                </a:lnTo>
                <a:lnTo>
                  <a:pt x="1265"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 name="Google Shape;45;p3"/>
          <p:cNvGrpSpPr/>
          <p:nvPr/>
        </p:nvGrpSpPr>
        <p:grpSpPr>
          <a:xfrm rot="-5400000">
            <a:off x="-370422" y="2768513"/>
            <a:ext cx="1643392" cy="394566"/>
            <a:chOff x="1395939" y="3841706"/>
            <a:chExt cx="821696" cy="197283"/>
          </a:xfrm>
        </p:grpSpPr>
        <p:sp>
          <p:nvSpPr>
            <p:cNvPr id="46" name="Google Shape;46;p3"/>
            <p:cNvSpPr/>
            <p:nvPr/>
          </p:nvSpPr>
          <p:spPr>
            <a:xfrm>
              <a:off x="1395939" y="3841706"/>
              <a:ext cx="205152" cy="197283"/>
            </a:xfrm>
            <a:custGeom>
              <a:avLst/>
              <a:gdLst/>
              <a:ahLst/>
              <a:cxnLst/>
              <a:rect l="l" t="t" r="r" b="b"/>
              <a:pathLst>
                <a:path w="2061" h="1982" extrusionOk="0">
                  <a:moveTo>
                    <a:pt x="991" y="0"/>
                  </a:moveTo>
                  <a:cubicBezTo>
                    <a:pt x="445" y="0"/>
                    <a:pt x="1" y="443"/>
                    <a:pt x="1" y="991"/>
                  </a:cubicBezTo>
                  <a:cubicBezTo>
                    <a:pt x="1" y="1392"/>
                    <a:pt x="242" y="1753"/>
                    <a:pt x="613" y="1906"/>
                  </a:cubicBezTo>
                  <a:cubicBezTo>
                    <a:pt x="735" y="1956"/>
                    <a:pt x="864" y="1981"/>
                    <a:pt x="991" y="1981"/>
                  </a:cubicBezTo>
                  <a:cubicBezTo>
                    <a:pt x="1249" y="1981"/>
                    <a:pt x="1502" y="1880"/>
                    <a:pt x="1692" y="1691"/>
                  </a:cubicBezTo>
                  <a:cubicBezTo>
                    <a:pt x="1975" y="1408"/>
                    <a:pt x="2060" y="981"/>
                    <a:pt x="1906" y="612"/>
                  </a:cubicBezTo>
                  <a:cubicBezTo>
                    <a:pt x="1754"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3"/>
            <p:cNvSpPr/>
            <p:nvPr/>
          </p:nvSpPr>
          <p:spPr>
            <a:xfrm>
              <a:off x="2012482" y="3841706"/>
              <a:ext cx="205152" cy="197283"/>
            </a:xfrm>
            <a:custGeom>
              <a:avLst/>
              <a:gdLst/>
              <a:ahLst/>
              <a:cxnLst/>
              <a:rect l="l" t="t" r="r" b="b"/>
              <a:pathLst>
                <a:path w="2061" h="1982" extrusionOk="0">
                  <a:moveTo>
                    <a:pt x="991" y="0"/>
                  </a:moveTo>
                  <a:cubicBezTo>
                    <a:pt x="445" y="0"/>
                    <a:pt x="1" y="443"/>
                    <a:pt x="1" y="991"/>
                  </a:cubicBezTo>
                  <a:cubicBezTo>
                    <a:pt x="1" y="1392"/>
                    <a:pt x="242" y="1753"/>
                    <a:pt x="613" y="1906"/>
                  </a:cubicBezTo>
                  <a:cubicBezTo>
                    <a:pt x="735" y="1956"/>
                    <a:pt x="864" y="1981"/>
                    <a:pt x="992" y="1981"/>
                  </a:cubicBezTo>
                  <a:cubicBezTo>
                    <a:pt x="1250" y="1981"/>
                    <a:pt x="1502" y="1880"/>
                    <a:pt x="1692" y="1691"/>
                  </a:cubicBezTo>
                  <a:cubicBezTo>
                    <a:pt x="1975" y="1408"/>
                    <a:pt x="2060" y="981"/>
                    <a:pt x="1907" y="612"/>
                  </a:cubicBezTo>
                  <a:cubicBezTo>
                    <a:pt x="1754"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9911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type="secHead">
  <p:cSld name="TABLE OF CONTENTS">
    <p:spTree>
      <p:nvGrpSpPr>
        <p:cNvPr id="1" name="Shape 48"/>
        <p:cNvGrpSpPr/>
        <p:nvPr/>
      </p:nvGrpSpPr>
      <p:grpSpPr>
        <a:xfrm>
          <a:off x="0" y="0"/>
          <a:ext cx="0" cy="0"/>
          <a:chOff x="0" y="0"/>
          <a:chExt cx="0" cy="0"/>
        </a:xfrm>
      </p:grpSpPr>
      <p:sp>
        <p:nvSpPr>
          <p:cNvPr id="49" name="Google Shape;49;p4"/>
          <p:cNvSpPr/>
          <p:nvPr/>
        </p:nvSpPr>
        <p:spPr>
          <a:xfrm>
            <a:off x="-56550" y="-74600"/>
            <a:ext cx="9200400" cy="103614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 name="Google Shape;50;p4"/>
          <p:cNvSpPr/>
          <p:nvPr/>
        </p:nvSpPr>
        <p:spPr>
          <a:xfrm flipH="1">
            <a:off x="-56449" y="-240301"/>
            <a:ext cx="3124102" cy="3655610"/>
          </a:xfrm>
          <a:custGeom>
            <a:avLst/>
            <a:gdLst/>
            <a:ahLst/>
            <a:cxnLst/>
            <a:rect l="l" t="t" r="r" b="b"/>
            <a:pathLst>
              <a:path w="23829" h="27882" extrusionOk="0">
                <a:moveTo>
                  <a:pt x="0" y="0"/>
                </a:moveTo>
                <a:lnTo>
                  <a:pt x="9226" y="27881"/>
                </a:lnTo>
                <a:lnTo>
                  <a:pt x="23828" y="23049"/>
                </a:lnTo>
                <a:lnTo>
                  <a:pt x="23828" y="20448"/>
                </a:lnTo>
                <a:lnTo>
                  <a:pt x="10525" y="24850"/>
                </a:lnTo>
                <a:lnTo>
                  <a:pt x="2303" y="0"/>
                </a:ln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1" name="Google Shape;51;p4"/>
          <p:cNvGrpSpPr/>
          <p:nvPr/>
        </p:nvGrpSpPr>
        <p:grpSpPr>
          <a:xfrm>
            <a:off x="2074974" y="396994"/>
            <a:ext cx="1544728" cy="2123916"/>
            <a:chOff x="2290075" y="2412650"/>
            <a:chExt cx="391725" cy="538600"/>
          </a:xfrm>
        </p:grpSpPr>
        <p:sp>
          <p:nvSpPr>
            <p:cNvPr id="52" name="Google Shape;52;p4"/>
            <p:cNvSpPr/>
            <p:nvPr/>
          </p:nvSpPr>
          <p:spPr>
            <a:xfrm>
              <a:off x="2421625" y="2412650"/>
              <a:ext cx="260175" cy="260150"/>
            </a:xfrm>
            <a:custGeom>
              <a:avLst/>
              <a:gdLst/>
              <a:ahLst/>
              <a:cxnLst/>
              <a:rect l="l" t="t" r="r" b="b"/>
              <a:pathLst>
                <a:path w="10407" h="10406" extrusionOk="0">
                  <a:moveTo>
                    <a:pt x="5204" y="2929"/>
                  </a:moveTo>
                  <a:cubicBezTo>
                    <a:pt x="5497" y="2929"/>
                    <a:pt x="5792" y="2986"/>
                    <a:pt x="6074" y="3102"/>
                  </a:cubicBezTo>
                  <a:cubicBezTo>
                    <a:pt x="6923" y="3454"/>
                    <a:pt x="7477" y="4283"/>
                    <a:pt x="7477" y="5202"/>
                  </a:cubicBezTo>
                  <a:cubicBezTo>
                    <a:pt x="7478" y="6458"/>
                    <a:pt x="6460" y="7476"/>
                    <a:pt x="5205" y="7476"/>
                  </a:cubicBezTo>
                  <a:cubicBezTo>
                    <a:pt x="5204" y="7476"/>
                    <a:pt x="5204" y="7476"/>
                    <a:pt x="5203" y="7476"/>
                  </a:cubicBezTo>
                  <a:cubicBezTo>
                    <a:pt x="4284" y="7476"/>
                    <a:pt x="3455" y="6923"/>
                    <a:pt x="3103" y="6073"/>
                  </a:cubicBezTo>
                  <a:cubicBezTo>
                    <a:pt x="2751" y="5223"/>
                    <a:pt x="2946" y="4246"/>
                    <a:pt x="3596" y="3595"/>
                  </a:cubicBezTo>
                  <a:cubicBezTo>
                    <a:pt x="4031" y="3160"/>
                    <a:pt x="4612" y="2929"/>
                    <a:pt x="5204" y="2929"/>
                  </a:cubicBezTo>
                  <a:close/>
                  <a:moveTo>
                    <a:pt x="5203" y="0"/>
                  </a:moveTo>
                  <a:cubicBezTo>
                    <a:pt x="2329" y="0"/>
                    <a:pt x="1" y="2330"/>
                    <a:pt x="1" y="5202"/>
                  </a:cubicBezTo>
                  <a:cubicBezTo>
                    <a:pt x="1" y="8076"/>
                    <a:pt x="2330" y="10406"/>
                    <a:pt x="5203" y="10406"/>
                  </a:cubicBezTo>
                  <a:cubicBezTo>
                    <a:pt x="8076" y="10406"/>
                    <a:pt x="10407" y="8076"/>
                    <a:pt x="10407" y="5202"/>
                  </a:cubicBezTo>
                  <a:cubicBezTo>
                    <a:pt x="10407" y="2329"/>
                    <a:pt x="8077" y="0"/>
                    <a:pt x="5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4"/>
            <p:cNvSpPr/>
            <p:nvPr/>
          </p:nvSpPr>
          <p:spPr>
            <a:xfrm>
              <a:off x="2386675" y="2412650"/>
              <a:ext cx="260175" cy="260150"/>
            </a:xfrm>
            <a:custGeom>
              <a:avLst/>
              <a:gdLst/>
              <a:ahLst/>
              <a:cxnLst/>
              <a:rect l="l" t="t" r="r" b="b"/>
              <a:pathLst>
                <a:path w="10407" h="10406" extrusionOk="0">
                  <a:moveTo>
                    <a:pt x="5202" y="2929"/>
                  </a:moveTo>
                  <a:cubicBezTo>
                    <a:pt x="5495" y="2929"/>
                    <a:pt x="5791" y="2986"/>
                    <a:pt x="6072" y="3102"/>
                  </a:cubicBezTo>
                  <a:cubicBezTo>
                    <a:pt x="6921" y="3454"/>
                    <a:pt x="7476" y="4283"/>
                    <a:pt x="7476" y="5202"/>
                  </a:cubicBezTo>
                  <a:cubicBezTo>
                    <a:pt x="7476" y="6459"/>
                    <a:pt x="6459" y="7476"/>
                    <a:pt x="5203" y="7476"/>
                  </a:cubicBezTo>
                  <a:cubicBezTo>
                    <a:pt x="4283" y="7476"/>
                    <a:pt x="3453" y="6923"/>
                    <a:pt x="3101" y="6073"/>
                  </a:cubicBezTo>
                  <a:cubicBezTo>
                    <a:pt x="2749" y="5223"/>
                    <a:pt x="2944" y="4246"/>
                    <a:pt x="3594" y="3595"/>
                  </a:cubicBezTo>
                  <a:cubicBezTo>
                    <a:pt x="4029" y="3160"/>
                    <a:pt x="4611" y="2929"/>
                    <a:pt x="5202" y="2929"/>
                  </a:cubicBezTo>
                  <a:close/>
                  <a:moveTo>
                    <a:pt x="5203" y="0"/>
                  </a:moveTo>
                  <a:cubicBezTo>
                    <a:pt x="2329" y="0"/>
                    <a:pt x="0" y="2330"/>
                    <a:pt x="0" y="5202"/>
                  </a:cubicBezTo>
                  <a:cubicBezTo>
                    <a:pt x="0" y="8076"/>
                    <a:pt x="2329" y="10406"/>
                    <a:pt x="5203" y="10406"/>
                  </a:cubicBezTo>
                  <a:cubicBezTo>
                    <a:pt x="8076" y="10406"/>
                    <a:pt x="10406" y="8076"/>
                    <a:pt x="10406" y="5202"/>
                  </a:cubicBezTo>
                  <a:cubicBezTo>
                    <a:pt x="10406" y="2330"/>
                    <a:pt x="8076" y="0"/>
                    <a:pt x="5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4"/>
            <p:cNvSpPr/>
            <p:nvPr/>
          </p:nvSpPr>
          <p:spPr>
            <a:xfrm>
              <a:off x="2314700" y="2768175"/>
              <a:ext cx="183125" cy="183075"/>
            </a:xfrm>
            <a:custGeom>
              <a:avLst/>
              <a:gdLst/>
              <a:ahLst/>
              <a:cxnLst/>
              <a:rect l="l" t="t" r="r" b="b"/>
              <a:pathLst>
                <a:path w="7325" h="7323" extrusionOk="0">
                  <a:moveTo>
                    <a:pt x="3663" y="2062"/>
                  </a:moveTo>
                  <a:cubicBezTo>
                    <a:pt x="3869" y="2062"/>
                    <a:pt x="4076" y="2101"/>
                    <a:pt x="4274" y="2183"/>
                  </a:cubicBezTo>
                  <a:cubicBezTo>
                    <a:pt x="4872" y="2430"/>
                    <a:pt x="5262" y="3014"/>
                    <a:pt x="5262" y="3661"/>
                  </a:cubicBezTo>
                  <a:cubicBezTo>
                    <a:pt x="5262" y="4546"/>
                    <a:pt x="4546" y="5261"/>
                    <a:pt x="3662" y="5261"/>
                  </a:cubicBezTo>
                  <a:cubicBezTo>
                    <a:pt x="3016" y="5261"/>
                    <a:pt x="2432" y="4872"/>
                    <a:pt x="2185" y="4274"/>
                  </a:cubicBezTo>
                  <a:cubicBezTo>
                    <a:pt x="1936" y="3676"/>
                    <a:pt x="2074" y="2987"/>
                    <a:pt x="2531" y="2531"/>
                  </a:cubicBezTo>
                  <a:cubicBezTo>
                    <a:pt x="2837" y="2224"/>
                    <a:pt x="3246" y="2062"/>
                    <a:pt x="3663" y="2062"/>
                  </a:cubicBezTo>
                  <a:close/>
                  <a:moveTo>
                    <a:pt x="3662" y="0"/>
                  </a:moveTo>
                  <a:cubicBezTo>
                    <a:pt x="1640" y="0"/>
                    <a:pt x="1" y="1639"/>
                    <a:pt x="1" y="3661"/>
                  </a:cubicBezTo>
                  <a:cubicBezTo>
                    <a:pt x="1" y="5684"/>
                    <a:pt x="1640" y="7323"/>
                    <a:pt x="3662" y="7323"/>
                  </a:cubicBezTo>
                  <a:cubicBezTo>
                    <a:pt x="5684" y="7323"/>
                    <a:pt x="7324" y="5684"/>
                    <a:pt x="7324" y="3661"/>
                  </a:cubicBezTo>
                  <a:cubicBezTo>
                    <a:pt x="7324" y="1639"/>
                    <a:pt x="5684" y="0"/>
                    <a:pt x="3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4"/>
            <p:cNvSpPr/>
            <p:nvPr/>
          </p:nvSpPr>
          <p:spPr>
            <a:xfrm>
              <a:off x="2290075" y="2768175"/>
              <a:ext cx="183125" cy="183075"/>
            </a:xfrm>
            <a:custGeom>
              <a:avLst/>
              <a:gdLst/>
              <a:ahLst/>
              <a:cxnLst/>
              <a:rect l="l" t="t" r="r" b="b"/>
              <a:pathLst>
                <a:path w="7325" h="7323" extrusionOk="0">
                  <a:moveTo>
                    <a:pt x="3664" y="2062"/>
                  </a:moveTo>
                  <a:cubicBezTo>
                    <a:pt x="3870" y="2062"/>
                    <a:pt x="4078" y="2101"/>
                    <a:pt x="4276" y="2183"/>
                  </a:cubicBezTo>
                  <a:cubicBezTo>
                    <a:pt x="4873" y="2430"/>
                    <a:pt x="5263" y="3014"/>
                    <a:pt x="5263" y="3661"/>
                  </a:cubicBezTo>
                  <a:cubicBezTo>
                    <a:pt x="5263" y="4546"/>
                    <a:pt x="4546" y="5261"/>
                    <a:pt x="3663" y="5261"/>
                  </a:cubicBezTo>
                  <a:cubicBezTo>
                    <a:pt x="3016" y="5261"/>
                    <a:pt x="2432" y="4872"/>
                    <a:pt x="2185" y="4274"/>
                  </a:cubicBezTo>
                  <a:cubicBezTo>
                    <a:pt x="1937" y="3676"/>
                    <a:pt x="2074" y="2987"/>
                    <a:pt x="2531" y="2531"/>
                  </a:cubicBezTo>
                  <a:cubicBezTo>
                    <a:pt x="2837" y="2224"/>
                    <a:pt x="3247" y="2062"/>
                    <a:pt x="3664" y="2062"/>
                  </a:cubicBezTo>
                  <a:close/>
                  <a:moveTo>
                    <a:pt x="3663" y="0"/>
                  </a:moveTo>
                  <a:cubicBezTo>
                    <a:pt x="1641" y="0"/>
                    <a:pt x="1" y="1639"/>
                    <a:pt x="1" y="3661"/>
                  </a:cubicBezTo>
                  <a:cubicBezTo>
                    <a:pt x="1" y="5684"/>
                    <a:pt x="1641" y="7323"/>
                    <a:pt x="3663" y="7323"/>
                  </a:cubicBezTo>
                  <a:cubicBezTo>
                    <a:pt x="5685" y="7323"/>
                    <a:pt x="7324" y="5684"/>
                    <a:pt x="7324" y="3661"/>
                  </a:cubicBezTo>
                  <a:cubicBezTo>
                    <a:pt x="7324" y="1639"/>
                    <a:pt x="5685" y="0"/>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 name="Google Shape;56;p4"/>
          <p:cNvSpPr/>
          <p:nvPr/>
        </p:nvSpPr>
        <p:spPr>
          <a:xfrm>
            <a:off x="1392001" y="310700"/>
            <a:ext cx="682946" cy="682796"/>
          </a:xfrm>
          <a:custGeom>
            <a:avLst/>
            <a:gdLst/>
            <a:ahLst/>
            <a:cxnLst/>
            <a:rect l="l" t="t" r="r" b="b"/>
            <a:pathLst>
              <a:path w="4592" h="4591" extrusionOk="0">
                <a:moveTo>
                  <a:pt x="2296" y="437"/>
                </a:moveTo>
                <a:cubicBezTo>
                  <a:pt x="3321" y="438"/>
                  <a:pt x="4153" y="1269"/>
                  <a:pt x="4154" y="2295"/>
                </a:cubicBezTo>
                <a:cubicBezTo>
                  <a:pt x="4154" y="3047"/>
                  <a:pt x="3701" y="3725"/>
                  <a:pt x="3008" y="4011"/>
                </a:cubicBezTo>
                <a:cubicBezTo>
                  <a:pt x="2777" y="4107"/>
                  <a:pt x="2536" y="4153"/>
                  <a:pt x="2296" y="4153"/>
                </a:cubicBezTo>
                <a:cubicBezTo>
                  <a:pt x="1813" y="4153"/>
                  <a:pt x="1337" y="3965"/>
                  <a:pt x="982" y="3609"/>
                </a:cubicBezTo>
                <a:cubicBezTo>
                  <a:pt x="451" y="3078"/>
                  <a:pt x="291" y="2279"/>
                  <a:pt x="579" y="1584"/>
                </a:cubicBezTo>
                <a:cubicBezTo>
                  <a:pt x="867" y="889"/>
                  <a:pt x="1544" y="437"/>
                  <a:pt x="2296" y="437"/>
                </a:cubicBezTo>
                <a:close/>
                <a:moveTo>
                  <a:pt x="2296" y="0"/>
                </a:moveTo>
                <a:cubicBezTo>
                  <a:pt x="1030" y="0"/>
                  <a:pt x="1" y="1029"/>
                  <a:pt x="1" y="2295"/>
                </a:cubicBezTo>
                <a:cubicBezTo>
                  <a:pt x="1" y="3560"/>
                  <a:pt x="1030" y="4591"/>
                  <a:pt x="2296" y="4591"/>
                </a:cubicBezTo>
                <a:cubicBezTo>
                  <a:pt x="3561" y="4591"/>
                  <a:pt x="4591" y="3562"/>
                  <a:pt x="4591" y="2295"/>
                </a:cubicBezTo>
                <a:cubicBezTo>
                  <a:pt x="4591" y="1029"/>
                  <a:pt x="3561" y="0"/>
                  <a:pt x="2296"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4"/>
          <p:cNvSpPr/>
          <p:nvPr/>
        </p:nvSpPr>
        <p:spPr>
          <a:xfrm>
            <a:off x="-56552" y="8763220"/>
            <a:ext cx="4165340" cy="1269336"/>
          </a:xfrm>
          <a:custGeom>
            <a:avLst/>
            <a:gdLst/>
            <a:ahLst/>
            <a:cxnLst/>
            <a:rect l="l" t="t" r="r" b="b"/>
            <a:pathLst>
              <a:path w="27673" h="8433" extrusionOk="0">
                <a:moveTo>
                  <a:pt x="1" y="0"/>
                </a:moveTo>
                <a:lnTo>
                  <a:pt x="1" y="8433"/>
                </a:lnTo>
                <a:lnTo>
                  <a:pt x="27672" y="8433"/>
                </a:lnTo>
                <a:lnTo>
                  <a:pt x="27672"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 name="Google Shape;58;p4"/>
          <p:cNvSpPr/>
          <p:nvPr/>
        </p:nvSpPr>
        <p:spPr>
          <a:xfrm>
            <a:off x="1717776" y="9367709"/>
            <a:ext cx="175656" cy="664846"/>
          </a:xfrm>
          <a:custGeom>
            <a:avLst/>
            <a:gdLst/>
            <a:ahLst/>
            <a:cxnLst/>
            <a:rect l="l" t="t" r="r" b="b"/>
            <a:pathLst>
              <a:path w="1167" h="4417" extrusionOk="0">
                <a:moveTo>
                  <a:pt x="1" y="0"/>
                </a:moveTo>
                <a:lnTo>
                  <a:pt x="1" y="4417"/>
                </a:lnTo>
                <a:lnTo>
                  <a:pt x="1166" y="4417"/>
                </a:lnTo>
                <a:lnTo>
                  <a:pt x="1166"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9" name="Google Shape;59;p4"/>
          <p:cNvSpPr/>
          <p:nvPr/>
        </p:nvSpPr>
        <p:spPr>
          <a:xfrm>
            <a:off x="2365012" y="9658363"/>
            <a:ext cx="65928" cy="66078"/>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4"/>
          <p:cNvSpPr/>
          <p:nvPr/>
        </p:nvSpPr>
        <p:spPr>
          <a:xfrm>
            <a:off x="2570472" y="9658363"/>
            <a:ext cx="66228" cy="66078"/>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4"/>
          <p:cNvSpPr/>
          <p:nvPr/>
        </p:nvSpPr>
        <p:spPr>
          <a:xfrm>
            <a:off x="2776232" y="9658363"/>
            <a:ext cx="65928" cy="66078"/>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4"/>
          <p:cNvSpPr/>
          <p:nvPr/>
        </p:nvSpPr>
        <p:spPr>
          <a:xfrm>
            <a:off x="2981844" y="9658363"/>
            <a:ext cx="65928" cy="66078"/>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4"/>
          <p:cNvSpPr/>
          <p:nvPr/>
        </p:nvSpPr>
        <p:spPr>
          <a:xfrm>
            <a:off x="3187604" y="9658363"/>
            <a:ext cx="65928" cy="66078"/>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4"/>
          <p:cNvSpPr/>
          <p:nvPr/>
        </p:nvSpPr>
        <p:spPr>
          <a:xfrm>
            <a:off x="2365012" y="9477287"/>
            <a:ext cx="65928" cy="66078"/>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4"/>
          <p:cNvSpPr/>
          <p:nvPr/>
        </p:nvSpPr>
        <p:spPr>
          <a:xfrm>
            <a:off x="2570472" y="9477287"/>
            <a:ext cx="66228" cy="66078"/>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 name="Google Shape;66;p4"/>
          <p:cNvSpPr/>
          <p:nvPr/>
        </p:nvSpPr>
        <p:spPr>
          <a:xfrm>
            <a:off x="2776232" y="9477287"/>
            <a:ext cx="65928" cy="66078"/>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 name="Google Shape;67;p4"/>
          <p:cNvSpPr/>
          <p:nvPr/>
        </p:nvSpPr>
        <p:spPr>
          <a:xfrm>
            <a:off x="2981844" y="9477287"/>
            <a:ext cx="65928" cy="66078"/>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 name="Google Shape;68;p4"/>
          <p:cNvSpPr/>
          <p:nvPr/>
        </p:nvSpPr>
        <p:spPr>
          <a:xfrm>
            <a:off x="3187604" y="9477287"/>
            <a:ext cx="65928" cy="66078"/>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 name="Google Shape;69;p4"/>
          <p:cNvSpPr/>
          <p:nvPr/>
        </p:nvSpPr>
        <p:spPr>
          <a:xfrm>
            <a:off x="2365012" y="9296360"/>
            <a:ext cx="65928" cy="65928"/>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 name="Google Shape;70;p4"/>
          <p:cNvSpPr/>
          <p:nvPr/>
        </p:nvSpPr>
        <p:spPr>
          <a:xfrm>
            <a:off x="2570472" y="9296360"/>
            <a:ext cx="66228" cy="65928"/>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4"/>
          <p:cNvSpPr/>
          <p:nvPr/>
        </p:nvSpPr>
        <p:spPr>
          <a:xfrm>
            <a:off x="2776232" y="9296360"/>
            <a:ext cx="65928" cy="65928"/>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4"/>
          <p:cNvSpPr/>
          <p:nvPr/>
        </p:nvSpPr>
        <p:spPr>
          <a:xfrm>
            <a:off x="2981844" y="9296360"/>
            <a:ext cx="65928" cy="65928"/>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4"/>
          <p:cNvSpPr/>
          <p:nvPr/>
        </p:nvSpPr>
        <p:spPr>
          <a:xfrm>
            <a:off x="3187604" y="9296360"/>
            <a:ext cx="65928" cy="65928"/>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4" name="Google Shape;74;p4"/>
          <p:cNvGrpSpPr/>
          <p:nvPr/>
        </p:nvGrpSpPr>
        <p:grpSpPr>
          <a:xfrm>
            <a:off x="14040480" y="-23"/>
            <a:ext cx="4247528" cy="2651618"/>
            <a:chOff x="5214075" y="2148650"/>
            <a:chExt cx="1023550" cy="638975"/>
          </a:xfrm>
        </p:grpSpPr>
        <p:sp>
          <p:nvSpPr>
            <p:cNvPr id="75" name="Google Shape;75;p4"/>
            <p:cNvSpPr/>
            <p:nvPr/>
          </p:nvSpPr>
          <p:spPr>
            <a:xfrm>
              <a:off x="5214075" y="2376425"/>
              <a:ext cx="699300" cy="411200"/>
            </a:xfrm>
            <a:custGeom>
              <a:avLst/>
              <a:gdLst/>
              <a:ahLst/>
              <a:cxnLst/>
              <a:rect l="l" t="t" r="r" b="b"/>
              <a:pathLst>
                <a:path w="27972" h="16448" extrusionOk="0">
                  <a:moveTo>
                    <a:pt x="1" y="0"/>
                  </a:moveTo>
                  <a:lnTo>
                    <a:pt x="1" y="16448"/>
                  </a:lnTo>
                  <a:lnTo>
                    <a:pt x="279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4"/>
            <p:cNvSpPr/>
            <p:nvPr/>
          </p:nvSpPr>
          <p:spPr>
            <a:xfrm>
              <a:off x="560797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4"/>
            <p:cNvSpPr/>
            <p:nvPr/>
          </p:nvSpPr>
          <p:spPr>
            <a:xfrm>
              <a:off x="5656050" y="2233275"/>
              <a:ext cx="15450" cy="15450"/>
            </a:xfrm>
            <a:custGeom>
              <a:avLst/>
              <a:gdLst/>
              <a:ahLst/>
              <a:cxnLst/>
              <a:rect l="l" t="t" r="r" b="b"/>
              <a:pathLst>
                <a:path w="618" h="618" extrusionOk="0">
                  <a:moveTo>
                    <a:pt x="309" y="1"/>
                  </a:moveTo>
                  <a:cubicBezTo>
                    <a:pt x="140" y="1"/>
                    <a:pt x="1" y="140"/>
                    <a:pt x="1" y="310"/>
                  </a:cubicBezTo>
                  <a:cubicBezTo>
                    <a:pt x="1" y="479"/>
                    <a:pt x="140" y="617"/>
                    <a:pt x="309" y="617"/>
                  </a:cubicBezTo>
                  <a:cubicBezTo>
                    <a:pt x="479" y="617"/>
                    <a:pt x="617" y="479"/>
                    <a:pt x="617" y="310"/>
                  </a:cubicBezTo>
                  <a:cubicBezTo>
                    <a:pt x="617"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4"/>
            <p:cNvSpPr/>
            <p:nvPr/>
          </p:nvSpPr>
          <p:spPr>
            <a:xfrm>
              <a:off x="570415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4"/>
            <p:cNvSpPr/>
            <p:nvPr/>
          </p:nvSpPr>
          <p:spPr>
            <a:xfrm>
              <a:off x="57522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4"/>
            <p:cNvSpPr/>
            <p:nvPr/>
          </p:nvSpPr>
          <p:spPr>
            <a:xfrm>
              <a:off x="58003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4"/>
            <p:cNvSpPr/>
            <p:nvPr/>
          </p:nvSpPr>
          <p:spPr>
            <a:xfrm>
              <a:off x="5848400" y="2233275"/>
              <a:ext cx="15425" cy="15450"/>
            </a:xfrm>
            <a:custGeom>
              <a:avLst/>
              <a:gdLst/>
              <a:ahLst/>
              <a:cxnLst/>
              <a:rect l="l" t="t" r="r" b="b"/>
              <a:pathLst>
                <a:path w="617" h="618" extrusionOk="0">
                  <a:moveTo>
                    <a:pt x="308" y="1"/>
                  </a:moveTo>
                  <a:cubicBezTo>
                    <a:pt x="138" y="1"/>
                    <a:pt x="1" y="140"/>
                    <a:pt x="1" y="310"/>
                  </a:cubicBezTo>
                  <a:cubicBezTo>
                    <a:pt x="1" y="479"/>
                    <a:pt x="138" y="617"/>
                    <a:pt x="308" y="617"/>
                  </a:cubicBezTo>
                  <a:cubicBezTo>
                    <a:pt x="479" y="617"/>
                    <a:pt x="616" y="479"/>
                    <a:pt x="616" y="310"/>
                  </a:cubicBezTo>
                  <a:cubicBezTo>
                    <a:pt x="616" y="140"/>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4"/>
            <p:cNvSpPr/>
            <p:nvPr/>
          </p:nvSpPr>
          <p:spPr>
            <a:xfrm>
              <a:off x="589650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4"/>
            <p:cNvSpPr/>
            <p:nvPr/>
          </p:nvSpPr>
          <p:spPr>
            <a:xfrm>
              <a:off x="560797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4"/>
            <p:cNvSpPr/>
            <p:nvPr/>
          </p:nvSpPr>
          <p:spPr>
            <a:xfrm>
              <a:off x="5656050" y="2190975"/>
              <a:ext cx="15450" cy="15400"/>
            </a:xfrm>
            <a:custGeom>
              <a:avLst/>
              <a:gdLst/>
              <a:ahLst/>
              <a:cxnLst/>
              <a:rect l="l" t="t" r="r" b="b"/>
              <a:pathLst>
                <a:path w="618" h="616" extrusionOk="0">
                  <a:moveTo>
                    <a:pt x="309" y="1"/>
                  </a:moveTo>
                  <a:cubicBezTo>
                    <a:pt x="140" y="1"/>
                    <a:pt x="1" y="138"/>
                    <a:pt x="1" y="308"/>
                  </a:cubicBezTo>
                  <a:cubicBezTo>
                    <a:pt x="1" y="478"/>
                    <a:pt x="140" y="616"/>
                    <a:pt x="309" y="616"/>
                  </a:cubicBezTo>
                  <a:cubicBezTo>
                    <a:pt x="479" y="616"/>
                    <a:pt x="617" y="478"/>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4"/>
            <p:cNvSpPr/>
            <p:nvPr/>
          </p:nvSpPr>
          <p:spPr>
            <a:xfrm>
              <a:off x="570415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4"/>
            <p:cNvSpPr/>
            <p:nvPr/>
          </p:nvSpPr>
          <p:spPr>
            <a:xfrm>
              <a:off x="57522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4"/>
            <p:cNvSpPr/>
            <p:nvPr/>
          </p:nvSpPr>
          <p:spPr>
            <a:xfrm>
              <a:off x="58003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4"/>
            <p:cNvSpPr/>
            <p:nvPr/>
          </p:nvSpPr>
          <p:spPr>
            <a:xfrm>
              <a:off x="5848400" y="2190975"/>
              <a:ext cx="15425" cy="15400"/>
            </a:xfrm>
            <a:custGeom>
              <a:avLst/>
              <a:gdLst/>
              <a:ahLst/>
              <a:cxnLst/>
              <a:rect l="l" t="t" r="r" b="b"/>
              <a:pathLst>
                <a:path w="617" h="616" extrusionOk="0">
                  <a:moveTo>
                    <a:pt x="308" y="1"/>
                  </a:moveTo>
                  <a:cubicBezTo>
                    <a:pt x="138" y="1"/>
                    <a:pt x="1" y="138"/>
                    <a:pt x="1" y="308"/>
                  </a:cubicBezTo>
                  <a:cubicBezTo>
                    <a:pt x="1" y="478"/>
                    <a:pt x="138" y="616"/>
                    <a:pt x="308" y="616"/>
                  </a:cubicBezTo>
                  <a:cubicBezTo>
                    <a:pt x="479" y="616"/>
                    <a:pt x="616" y="478"/>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4"/>
            <p:cNvSpPr/>
            <p:nvPr/>
          </p:nvSpPr>
          <p:spPr>
            <a:xfrm>
              <a:off x="589650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4"/>
            <p:cNvSpPr/>
            <p:nvPr/>
          </p:nvSpPr>
          <p:spPr>
            <a:xfrm>
              <a:off x="560797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4"/>
            <p:cNvSpPr/>
            <p:nvPr/>
          </p:nvSpPr>
          <p:spPr>
            <a:xfrm>
              <a:off x="5656050" y="2148650"/>
              <a:ext cx="15450" cy="15425"/>
            </a:xfrm>
            <a:custGeom>
              <a:avLst/>
              <a:gdLst/>
              <a:ahLst/>
              <a:cxnLst/>
              <a:rect l="l" t="t" r="r" b="b"/>
              <a:pathLst>
                <a:path w="618" h="617" extrusionOk="0">
                  <a:moveTo>
                    <a:pt x="309" y="0"/>
                  </a:moveTo>
                  <a:cubicBezTo>
                    <a:pt x="140" y="0"/>
                    <a:pt x="1" y="139"/>
                    <a:pt x="1" y="309"/>
                  </a:cubicBezTo>
                  <a:cubicBezTo>
                    <a:pt x="1" y="478"/>
                    <a:pt x="140" y="617"/>
                    <a:pt x="309" y="617"/>
                  </a:cubicBezTo>
                  <a:cubicBezTo>
                    <a:pt x="479" y="617"/>
                    <a:pt x="617" y="478"/>
                    <a:pt x="617" y="309"/>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4"/>
            <p:cNvSpPr/>
            <p:nvPr/>
          </p:nvSpPr>
          <p:spPr>
            <a:xfrm>
              <a:off x="570415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4"/>
            <p:cNvSpPr/>
            <p:nvPr/>
          </p:nvSpPr>
          <p:spPr>
            <a:xfrm>
              <a:off x="57522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4"/>
            <p:cNvSpPr/>
            <p:nvPr/>
          </p:nvSpPr>
          <p:spPr>
            <a:xfrm>
              <a:off x="58003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4"/>
            <p:cNvSpPr/>
            <p:nvPr/>
          </p:nvSpPr>
          <p:spPr>
            <a:xfrm>
              <a:off x="5848400" y="2148650"/>
              <a:ext cx="15425" cy="15425"/>
            </a:xfrm>
            <a:custGeom>
              <a:avLst/>
              <a:gdLst/>
              <a:ahLst/>
              <a:cxnLst/>
              <a:rect l="l" t="t" r="r" b="b"/>
              <a:pathLst>
                <a:path w="617" h="617" extrusionOk="0">
                  <a:moveTo>
                    <a:pt x="308" y="0"/>
                  </a:moveTo>
                  <a:cubicBezTo>
                    <a:pt x="138" y="0"/>
                    <a:pt x="1" y="139"/>
                    <a:pt x="1" y="309"/>
                  </a:cubicBezTo>
                  <a:cubicBezTo>
                    <a:pt x="1" y="478"/>
                    <a:pt x="138" y="617"/>
                    <a:pt x="308" y="617"/>
                  </a:cubicBezTo>
                  <a:cubicBezTo>
                    <a:pt x="479" y="617"/>
                    <a:pt x="616" y="478"/>
                    <a:pt x="616" y="309"/>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4"/>
            <p:cNvSpPr/>
            <p:nvPr/>
          </p:nvSpPr>
          <p:spPr>
            <a:xfrm>
              <a:off x="589650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4"/>
            <p:cNvSpPr/>
            <p:nvPr/>
          </p:nvSpPr>
          <p:spPr>
            <a:xfrm>
              <a:off x="560797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4"/>
            <p:cNvSpPr/>
            <p:nvPr/>
          </p:nvSpPr>
          <p:spPr>
            <a:xfrm>
              <a:off x="5656050" y="2359050"/>
              <a:ext cx="15450" cy="15450"/>
            </a:xfrm>
            <a:custGeom>
              <a:avLst/>
              <a:gdLst/>
              <a:ahLst/>
              <a:cxnLst/>
              <a:rect l="l" t="t" r="r" b="b"/>
              <a:pathLst>
                <a:path w="618" h="618" extrusionOk="0">
                  <a:moveTo>
                    <a:pt x="309" y="1"/>
                  </a:moveTo>
                  <a:cubicBezTo>
                    <a:pt x="140" y="1"/>
                    <a:pt x="1" y="140"/>
                    <a:pt x="1" y="309"/>
                  </a:cubicBezTo>
                  <a:cubicBezTo>
                    <a:pt x="1" y="479"/>
                    <a:pt x="140" y="617"/>
                    <a:pt x="309" y="617"/>
                  </a:cubicBezTo>
                  <a:cubicBezTo>
                    <a:pt x="479" y="617"/>
                    <a:pt x="617" y="479"/>
                    <a:pt x="617" y="309"/>
                  </a:cubicBezTo>
                  <a:cubicBezTo>
                    <a:pt x="617"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 name="Google Shape;99;p4"/>
            <p:cNvSpPr/>
            <p:nvPr/>
          </p:nvSpPr>
          <p:spPr>
            <a:xfrm>
              <a:off x="570415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4"/>
            <p:cNvSpPr/>
            <p:nvPr/>
          </p:nvSpPr>
          <p:spPr>
            <a:xfrm>
              <a:off x="57522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4"/>
            <p:cNvSpPr/>
            <p:nvPr/>
          </p:nvSpPr>
          <p:spPr>
            <a:xfrm>
              <a:off x="58003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 name="Google Shape;102;p4"/>
            <p:cNvSpPr/>
            <p:nvPr/>
          </p:nvSpPr>
          <p:spPr>
            <a:xfrm>
              <a:off x="5848400" y="2359050"/>
              <a:ext cx="15425" cy="15450"/>
            </a:xfrm>
            <a:custGeom>
              <a:avLst/>
              <a:gdLst/>
              <a:ahLst/>
              <a:cxnLst/>
              <a:rect l="l" t="t" r="r" b="b"/>
              <a:pathLst>
                <a:path w="617" h="618" extrusionOk="0">
                  <a:moveTo>
                    <a:pt x="308" y="1"/>
                  </a:moveTo>
                  <a:cubicBezTo>
                    <a:pt x="138" y="1"/>
                    <a:pt x="1" y="140"/>
                    <a:pt x="1" y="309"/>
                  </a:cubicBezTo>
                  <a:cubicBezTo>
                    <a:pt x="1" y="479"/>
                    <a:pt x="138" y="617"/>
                    <a:pt x="308" y="617"/>
                  </a:cubicBezTo>
                  <a:cubicBezTo>
                    <a:pt x="479" y="617"/>
                    <a:pt x="616" y="479"/>
                    <a:pt x="616" y="309"/>
                  </a:cubicBezTo>
                  <a:cubicBezTo>
                    <a:pt x="616" y="140"/>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4"/>
            <p:cNvSpPr/>
            <p:nvPr/>
          </p:nvSpPr>
          <p:spPr>
            <a:xfrm>
              <a:off x="589650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4"/>
            <p:cNvSpPr/>
            <p:nvPr/>
          </p:nvSpPr>
          <p:spPr>
            <a:xfrm>
              <a:off x="560797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4"/>
            <p:cNvSpPr/>
            <p:nvPr/>
          </p:nvSpPr>
          <p:spPr>
            <a:xfrm>
              <a:off x="5656050" y="2316750"/>
              <a:ext cx="15450" cy="15425"/>
            </a:xfrm>
            <a:custGeom>
              <a:avLst/>
              <a:gdLst/>
              <a:ahLst/>
              <a:cxnLst/>
              <a:rect l="l" t="t" r="r" b="b"/>
              <a:pathLst>
                <a:path w="618" h="617" extrusionOk="0">
                  <a:moveTo>
                    <a:pt x="309" y="1"/>
                  </a:moveTo>
                  <a:cubicBezTo>
                    <a:pt x="140" y="1"/>
                    <a:pt x="1" y="138"/>
                    <a:pt x="1" y="308"/>
                  </a:cubicBezTo>
                  <a:cubicBezTo>
                    <a:pt x="1" y="479"/>
                    <a:pt x="140" y="616"/>
                    <a:pt x="309" y="616"/>
                  </a:cubicBezTo>
                  <a:cubicBezTo>
                    <a:pt x="479" y="616"/>
                    <a:pt x="617" y="479"/>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4"/>
            <p:cNvSpPr/>
            <p:nvPr/>
          </p:nvSpPr>
          <p:spPr>
            <a:xfrm>
              <a:off x="570415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4"/>
            <p:cNvSpPr/>
            <p:nvPr/>
          </p:nvSpPr>
          <p:spPr>
            <a:xfrm>
              <a:off x="57522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 name="Google Shape;108;p4"/>
            <p:cNvSpPr/>
            <p:nvPr/>
          </p:nvSpPr>
          <p:spPr>
            <a:xfrm>
              <a:off x="58003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 name="Google Shape;109;p4"/>
            <p:cNvSpPr/>
            <p:nvPr/>
          </p:nvSpPr>
          <p:spPr>
            <a:xfrm>
              <a:off x="5848400" y="2316750"/>
              <a:ext cx="15425" cy="15425"/>
            </a:xfrm>
            <a:custGeom>
              <a:avLst/>
              <a:gdLst/>
              <a:ahLst/>
              <a:cxnLst/>
              <a:rect l="l" t="t" r="r" b="b"/>
              <a:pathLst>
                <a:path w="617" h="617" extrusionOk="0">
                  <a:moveTo>
                    <a:pt x="308" y="1"/>
                  </a:moveTo>
                  <a:cubicBezTo>
                    <a:pt x="138" y="1"/>
                    <a:pt x="1" y="138"/>
                    <a:pt x="1" y="308"/>
                  </a:cubicBezTo>
                  <a:cubicBezTo>
                    <a:pt x="1" y="479"/>
                    <a:pt x="138" y="616"/>
                    <a:pt x="308" y="616"/>
                  </a:cubicBezTo>
                  <a:cubicBezTo>
                    <a:pt x="479" y="616"/>
                    <a:pt x="616" y="479"/>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4"/>
            <p:cNvSpPr/>
            <p:nvPr/>
          </p:nvSpPr>
          <p:spPr>
            <a:xfrm>
              <a:off x="589650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4"/>
            <p:cNvSpPr/>
            <p:nvPr/>
          </p:nvSpPr>
          <p:spPr>
            <a:xfrm>
              <a:off x="560797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4"/>
            <p:cNvSpPr/>
            <p:nvPr/>
          </p:nvSpPr>
          <p:spPr>
            <a:xfrm>
              <a:off x="5656050" y="2274425"/>
              <a:ext cx="15450" cy="15425"/>
            </a:xfrm>
            <a:custGeom>
              <a:avLst/>
              <a:gdLst/>
              <a:ahLst/>
              <a:cxnLst/>
              <a:rect l="l" t="t" r="r" b="b"/>
              <a:pathLst>
                <a:path w="618" h="617" extrusionOk="0">
                  <a:moveTo>
                    <a:pt x="309" y="0"/>
                  </a:moveTo>
                  <a:cubicBezTo>
                    <a:pt x="140" y="0"/>
                    <a:pt x="1" y="139"/>
                    <a:pt x="1" y="309"/>
                  </a:cubicBezTo>
                  <a:cubicBezTo>
                    <a:pt x="1" y="478"/>
                    <a:pt x="140" y="617"/>
                    <a:pt x="309" y="617"/>
                  </a:cubicBezTo>
                  <a:cubicBezTo>
                    <a:pt x="479" y="617"/>
                    <a:pt x="617" y="478"/>
                    <a:pt x="617" y="309"/>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4"/>
            <p:cNvSpPr/>
            <p:nvPr/>
          </p:nvSpPr>
          <p:spPr>
            <a:xfrm>
              <a:off x="570415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4"/>
            <p:cNvSpPr/>
            <p:nvPr/>
          </p:nvSpPr>
          <p:spPr>
            <a:xfrm>
              <a:off x="57522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4"/>
            <p:cNvSpPr/>
            <p:nvPr/>
          </p:nvSpPr>
          <p:spPr>
            <a:xfrm>
              <a:off x="58003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4"/>
            <p:cNvSpPr/>
            <p:nvPr/>
          </p:nvSpPr>
          <p:spPr>
            <a:xfrm>
              <a:off x="5848400" y="2274425"/>
              <a:ext cx="15425" cy="15425"/>
            </a:xfrm>
            <a:custGeom>
              <a:avLst/>
              <a:gdLst/>
              <a:ahLst/>
              <a:cxnLst/>
              <a:rect l="l" t="t" r="r" b="b"/>
              <a:pathLst>
                <a:path w="617" h="617" extrusionOk="0">
                  <a:moveTo>
                    <a:pt x="308" y="0"/>
                  </a:moveTo>
                  <a:cubicBezTo>
                    <a:pt x="138" y="0"/>
                    <a:pt x="1" y="139"/>
                    <a:pt x="1" y="309"/>
                  </a:cubicBezTo>
                  <a:cubicBezTo>
                    <a:pt x="1" y="478"/>
                    <a:pt x="138" y="617"/>
                    <a:pt x="308" y="617"/>
                  </a:cubicBezTo>
                  <a:cubicBezTo>
                    <a:pt x="479" y="617"/>
                    <a:pt x="616" y="478"/>
                    <a:pt x="616" y="309"/>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4"/>
            <p:cNvSpPr/>
            <p:nvPr/>
          </p:nvSpPr>
          <p:spPr>
            <a:xfrm>
              <a:off x="589650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4"/>
            <p:cNvSpPr/>
            <p:nvPr/>
          </p:nvSpPr>
          <p:spPr>
            <a:xfrm>
              <a:off x="560797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4"/>
            <p:cNvSpPr/>
            <p:nvPr/>
          </p:nvSpPr>
          <p:spPr>
            <a:xfrm>
              <a:off x="5656050" y="2484825"/>
              <a:ext cx="15450" cy="15425"/>
            </a:xfrm>
            <a:custGeom>
              <a:avLst/>
              <a:gdLst/>
              <a:ahLst/>
              <a:cxnLst/>
              <a:rect l="l" t="t" r="r" b="b"/>
              <a:pathLst>
                <a:path w="618" h="617" extrusionOk="0">
                  <a:moveTo>
                    <a:pt x="309" y="1"/>
                  </a:moveTo>
                  <a:cubicBezTo>
                    <a:pt x="140" y="1"/>
                    <a:pt x="1" y="138"/>
                    <a:pt x="1" y="309"/>
                  </a:cubicBezTo>
                  <a:cubicBezTo>
                    <a:pt x="1" y="479"/>
                    <a:pt x="140" y="616"/>
                    <a:pt x="309" y="616"/>
                  </a:cubicBezTo>
                  <a:cubicBezTo>
                    <a:pt x="479" y="616"/>
                    <a:pt x="617" y="479"/>
                    <a:pt x="617" y="309"/>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4"/>
            <p:cNvSpPr/>
            <p:nvPr/>
          </p:nvSpPr>
          <p:spPr>
            <a:xfrm>
              <a:off x="570415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4"/>
            <p:cNvSpPr/>
            <p:nvPr/>
          </p:nvSpPr>
          <p:spPr>
            <a:xfrm>
              <a:off x="57522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4"/>
            <p:cNvSpPr/>
            <p:nvPr/>
          </p:nvSpPr>
          <p:spPr>
            <a:xfrm>
              <a:off x="58003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4"/>
            <p:cNvSpPr/>
            <p:nvPr/>
          </p:nvSpPr>
          <p:spPr>
            <a:xfrm>
              <a:off x="5848400" y="2484825"/>
              <a:ext cx="15425" cy="15425"/>
            </a:xfrm>
            <a:custGeom>
              <a:avLst/>
              <a:gdLst/>
              <a:ahLst/>
              <a:cxnLst/>
              <a:rect l="l" t="t" r="r" b="b"/>
              <a:pathLst>
                <a:path w="617" h="617" extrusionOk="0">
                  <a:moveTo>
                    <a:pt x="308" y="1"/>
                  </a:moveTo>
                  <a:cubicBezTo>
                    <a:pt x="138" y="1"/>
                    <a:pt x="1" y="138"/>
                    <a:pt x="1" y="309"/>
                  </a:cubicBezTo>
                  <a:cubicBezTo>
                    <a:pt x="1" y="479"/>
                    <a:pt x="138" y="616"/>
                    <a:pt x="308" y="616"/>
                  </a:cubicBezTo>
                  <a:cubicBezTo>
                    <a:pt x="479" y="616"/>
                    <a:pt x="616" y="479"/>
                    <a:pt x="616" y="309"/>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4"/>
            <p:cNvSpPr/>
            <p:nvPr/>
          </p:nvSpPr>
          <p:spPr>
            <a:xfrm>
              <a:off x="589650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4"/>
            <p:cNvSpPr/>
            <p:nvPr/>
          </p:nvSpPr>
          <p:spPr>
            <a:xfrm>
              <a:off x="560797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4"/>
            <p:cNvSpPr/>
            <p:nvPr/>
          </p:nvSpPr>
          <p:spPr>
            <a:xfrm>
              <a:off x="5656050" y="2442525"/>
              <a:ext cx="15450" cy="15425"/>
            </a:xfrm>
            <a:custGeom>
              <a:avLst/>
              <a:gdLst/>
              <a:ahLst/>
              <a:cxnLst/>
              <a:rect l="l" t="t" r="r" b="b"/>
              <a:pathLst>
                <a:path w="618" h="617" extrusionOk="0">
                  <a:moveTo>
                    <a:pt x="309" y="1"/>
                  </a:moveTo>
                  <a:cubicBezTo>
                    <a:pt x="140" y="1"/>
                    <a:pt x="1" y="138"/>
                    <a:pt x="1" y="308"/>
                  </a:cubicBezTo>
                  <a:cubicBezTo>
                    <a:pt x="1" y="479"/>
                    <a:pt x="140" y="616"/>
                    <a:pt x="309" y="616"/>
                  </a:cubicBezTo>
                  <a:cubicBezTo>
                    <a:pt x="479" y="616"/>
                    <a:pt x="617" y="479"/>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4"/>
            <p:cNvSpPr/>
            <p:nvPr/>
          </p:nvSpPr>
          <p:spPr>
            <a:xfrm>
              <a:off x="570415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4"/>
            <p:cNvSpPr/>
            <p:nvPr/>
          </p:nvSpPr>
          <p:spPr>
            <a:xfrm>
              <a:off x="57522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4"/>
            <p:cNvSpPr/>
            <p:nvPr/>
          </p:nvSpPr>
          <p:spPr>
            <a:xfrm>
              <a:off x="58003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4"/>
            <p:cNvSpPr/>
            <p:nvPr/>
          </p:nvSpPr>
          <p:spPr>
            <a:xfrm>
              <a:off x="5848400" y="2442525"/>
              <a:ext cx="15425" cy="15425"/>
            </a:xfrm>
            <a:custGeom>
              <a:avLst/>
              <a:gdLst/>
              <a:ahLst/>
              <a:cxnLst/>
              <a:rect l="l" t="t" r="r" b="b"/>
              <a:pathLst>
                <a:path w="617" h="617" extrusionOk="0">
                  <a:moveTo>
                    <a:pt x="308" y="1"/>
                  </a:moveTo>
                  <a:cubicBezTo>
                    <a:pt x="138" y="1"/>
                    <a:pt x="1" y="138"/>
                    <a:pt x="1" y="308"/>
                  </a:cubicBezTo>
                  <a:cubicBezTo>
                    <a:pt x="1" y="479"/>
                    <a:pt x="138" y="616"/>
                    <a:pt x="308" y="616"/>
                  </a:cubicBezTo>
                  <a:cubicBezTo>
                    <a:pt x="479" y="616"/>
                    <a:pt x="616" y="479"/>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4"/>
            <p:cNvSpPr/>
            <p:nvPr/>
          </p:nvSpPr>
          <p:spPr>
            <a:xfrm>
              <a:off x="589650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4"/>
            <p:cNvSpPr/>
            <p:nvPr/>
          </p:nvSpPr>
          <p:spPr>
            <a:xfrm>
              <a:off x="560797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4"/>
            <p:cNvSpPr/>
            <p:nvPr/>
          </p:nvSpPr>
          <p:spPr>
            <a:xfrm>
              <a:off x="5656050" y="2400200"/>
              <a:ext cx="15450" cy="15425"/>
            </a:xfrm>
            <a:custGeom>
              <a:avLst/>
              <a:gdLst/>
              <a:ahLst/>
              <a:cxnLst/>
              <a:rect l="l" t="t" r="r" b="b"/>
              <a:pathLst>
                <a:path w="618" h="617" extrusionOk="0">
                  <a:moveTo>
                    <a:pt x="309" y="0"/>
                  </a:moveTo>
                  <a:cubicBezTo>
                    <a:pt x="140" y="0"/>
                    <a:pt x="1" y="139"/>
                    <a:pt x="1" y="308"/>
                  </a:cubicBezTo>
                  <a:cubicBezTo>
                    <a:pt x="1" y="478"/>
                    <a:pt x="140" y="617"/>
                    <a:pt x="309" y="617"/>
                  </a:cubicBezTo>
                  <a:cubicBezTo>
                    <a:pt x="479" y="617"/>
                    <a:pt x="617" y="478"/>
                    <a:pt x="617" y="308"/>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4"/>
            <p:cNvSpPr/>
            <p:nvPr/>
          </p:nvSpPr>
          <p:spPr>
            <a:xfrm>
              <a:off x="570415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4"/>
            <p:cNvSpPr/>
            <p:nvPr/>
          </p:nvSpPr>
          <p:spPr>
            <a:xfrm>
              <a:off x="57522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4"/>
            <p:cNvSpPr/>
            <p:nvPr/>
          </p:nvSpPr>
          <p:spPr>
            <a:xfrm>
              <a:off x="58003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4"/>
            <p:cNvSpPr/>
            <p:nvPr/>
          </p:nvSpPr>
          <p:spPr>
            <a:xfrm>
              <a:off x="5848400" y="2400200"/>
              <a:ext cx="15425" cy="15425"/>
            </a:xfrm>
            <a:custGeom>
              <a:avLst/>
              <a:gdLst/>
              <a:ahLst/>
              <a:cxnLst/>
              <a:rect l="l" t="t" r="r" b="b"/>
              <a:pathLst>
                <a:path w="617" h="617" extrusionOk="0">
                  <a:moveTo>
                    <a:pt x="308" y="0"/>
                  </a:moveTo>
                  <a:cubicBezTo>
                    <a:pt x="138" y="0"/>
                    <a:pt x="1" y="139"/>
                    <a:pt x="1" y="308"/>
                  </a:cubicBezTo>
                  <a:cubicBezTo>
                    <a:pt x="1" y="478"/>
                    <a:pt x="138" y="617"/>
                    <a:pt x="308" y="617"/>
                  </a:cubicBezTo>
                  <a:cubicBezTo>
                    <a:pt x="479" y="617"/>
                    <a:pt x="616" y="478"/>
                    <a:pt x="616" y="308"/>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4"/>
            <p:cNvSpPr/>
            <p:nvPr/>
          </p:nvSpPr>
          <p:spPr>
            <a:xfrm>
              <a:off x="589650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4"/>
            <p:cNvSpPr/>
            <p:nvPr/>
          </p:nvSpPr>
          <p:spPr>
            <a:xfrm>
              <a:off x="593367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4"/>
            <p:cNvSpPr/>
            <p:nvPr/>
          </p:nvSpPr>
          <p:spPr>
            <a:xfrm>
              <a:off x="5981800"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4"/>
            <p:cNvSpPr/>
            <p:nvPr/>
          </p:nvSpPr>
          <p:spPr>
            <a:xfrm>
              <a:off x="602985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4"/>
            <p:cNvSpPr/>
            <p:nvPr/>
          </p:nvSpPr>
          <p:spPr>
            <a:xfrm>
              <a:off x="6077975"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4"/>
            <p:cNvSpPr/>
            <p:nvPr/>
          </p:nvSpPr>
          <p:spPr>
            <a:xfrm>
              <a:off x="61260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4"/>
            <p:cNvSpPr/>
            <p:nvPr/>
          </p:nvSpPr>
          <p:spPr>
            <a:xfrm>
              <a:off x="6174150"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4"/>
            <p:cNvSpPr/>
            <p:nvPr/>
          </p:nvSpPr>
          <p:spPr>
            <a:xfrm>
              <a:off x="622220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4"/>
            <p:cNvSpPr/>
            <p:nvPr/>
          </p:nvSpPr>
          <p:spPr>
            <a:xfrm>
              <a:off x="593367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4"/>
            <p:cNvSpPr/>
            <p:nvPr/>
          </p:nvSpPr>
          <p:spPr>
            <a:xfrm>
              <a:off x="5981800"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4"/>
            <p:cNvSpPr/>
            <p:nvPr/>
          </p:nvSpPr>
          <p:spPr>
            <a:xfrm>
              <a:off x="602985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4"/>
            <p:cNvSpPr/>
            <p:nvPr/>
          </p:nvSpPr>
          <p:spPr>
            <a:xfrm>
              <a:off x="6077975"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4"/>
            <p:cNvSpPr/>
            <p:nvPr/>
          </p:nvSpPr>
          <p:spPr>
            <a:xfrm>
              <a:off x="61260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4"/>
            <p:cNvSpPr/>
            <p:nvPr/>
          </p:nvSpPr>
          <p:spPr>
            <a:xfrm>
              <a:off x="6174150"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4"/>
            <p:cNvSpPr/>
            <p:nvPr/>
          </p:nvSpPr>
          <p:spPr>
            <a:xfrm>
              <a:off x="622220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4"/>
            <p:cNvSpPr/>
            <p:nvPr/>
          </p:nvSpPr>
          <p:spPr>
            <a:xfrm>
              <a:off x="593367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4"/>
            <p:cNvSpPr/>
            <p:nvPr/>
          </p:nvSpPr>
          <p:spPr>
            <a:xfrm>
              <a:off x="5981800"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4"/>
            <p:cNvSpPr/>
            <p:nvPr/>
          </p:nvSpPr>
          <p:spPr>
            <a:xfrm>
              <a:off x="602985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4"/>
            <p:cNvSpPr/>
            <p:nvPr/>
          </p:nvSpPr>
          <p:spPr>
            <a:xfrm>
              <a:off x="6077975"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4"/>
            <p:cNvSpPr/>
            <p:nvPr/>
          </p:nvSpPr>
          <p:spPr>
            <a:xfrm>
              <a:off x="61260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4"/>
            <p:cNvSpPr/>
            <p:nvPr/>
          </p:nvSpPr>
          <p:spPr>
            <a:xfrm>
              <a:off x="6174150"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4"/>
            <p:cNvSpPr/>
            <p:nvPr/>
          </p:nvSpPr>
          <p:spPr>
            <a:xfrm>
              <a:off x="622220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4"/>
            <p:cNvSpPr/>
            <p:nvPr/>
          </p:nvSpPr>
          <p:spPr>
            <a:xfrm>
              <a:off x="593367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4"/>
            <p:cNvSpPr/>
            <p:nvPr/>
          </p:nvSpPr>
          <p:spPr>
            <a:xfrm>
              <a:off x="5981800"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4"/>
            <p:cNvSpPr/>
            <p:nvPr/>
          </p:nvSpPr>
          <p:spPr>
            <a:xfrm>
              <a:off x="602985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4"/>
            <p:cNvSpPr/>
            <p:nvPr/>
          </p:nvSpPr>
          <p:spPr>
            <a:xfrm>
              <a:off x="6077975"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4"/>
            <p:cNvSpPr/>
            <p:nvPr/>
          </p:nvSpPr>
          <p:spPr>
            <a:xfrm>
              <a:off x="61260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4"/>
            <p:cNvSpPr/>
            <p:nvPr/>
          </p:nvSpPr>
          <p:spPr>
            <a:xfrm>
              <a:off x="6174150"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4"/>
            <p:cNvSpPr/>
            <p:nvPr/>
          </p:nvSpPr>
          <p:spPr>
            <a:xfrm>
              <a:off x="622220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4"/>
            <p:cNvSpPr/>
            <p:nvPr/>
          </p:nvSpPr>
          <p:spPr>
            <a:xfrm>
              <a:off x="593367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4"/>
            <p:cNvSpPr/>
            <p:nvPr/>
          </p:nvSpPr>
          <p:spPr>
            <a:xfrm>
              <a:off x="5981800"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4"/>
            <p:cNvSpPr/>
            <p:nvPr/>
          </p:nvSpPr>
          <p:spPr>
            <a:xfrm>
              <a:off x="602985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4"/>
            <p:cNvSpPr/>
            <p:nvPr/>
          </p:nvSpPr>
          <p:spPr>
            <a:xfrm>
              <a:off x="6077975"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4"/>
            <p:cNvSpPr/>
            <p:nvPr/>
          </p:nvSpPr>
          <p:spPr>
            <a:xfrm>
              <a:off x="61260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4"/>
            <p:cNvSpPr/>
            <p:nvPr/>
          </p:nvSpPr>
          <p:spPr>
            <a:xfrm>
              <a:off x="6174150"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4"/>
            <p:cNvSpPr/>
            <p:nvPr/>
          </p:nvSpPr>
          <p:spPr>
            <a:xfrm>
              <a:off x="622220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4"/>
            <p:cNvSpPr/>
            <p:nvPr/>
          </p:nvSpPr>
          <p:spPr>
            <a:xfrm>
              <a:off x="593367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4"/>
            <p:cNvSpPr/>
            <p:nvPr/>
          </p:nvSpPr>
          <p:spPr>
            <a:xfrm>
              <a:off x="5981800"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4"/>
            <p:cNvSpPr/>
            <p:nvPr/>
          </p:nvSpPr>
          <p:spPr>
            <a:xfrm>
              <a:off x="602985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4"/>
            <p:cNvSpPr/>
            <p:nvPr/>
          </p:nvSpPr>
          <p:spPr>
            <a:xfrm>
              <a:off x="6077975"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4"/>
            <p:cNvSpPr/>
            <p:nvPr/>
          </p:nvSpPr>
          <p:spPr>
            <a:xfrm>
              <a:off x="61260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4"/>
            <p:cNvSpPr/>
            <p:nvPr/>
          </p:nvSpPr>
          <p:spPr>
            <a:xfrm>
              <a:off x="6174150"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4"/>
            <p:cNvSpPr/>
            <p:nvPr/>
          </p:nvSpPr>
          <p:spPr>
            <a:xfrm>
              <a:off x="622220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4"/>
            <p:cNvSpPr/>
            <p:nvPr/>
          </p:nvSpPr>
          <p:spPr>
            <a:xfrm>
              <a:off x="593367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4"/>
            <p:cNvSpPr/>
            <p:nvPr/>
          </p:nvSpPr>
          <p:spPr>
            <a:xfrm>
              <a:off x="5981800"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4"/>
            <p:cNvSpPr/>
            <p:nvPr/>
          </p:nvSpPr>
          <p:spPr>
            <a:xfrm>
              <a:off x="602985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4"/>
            <p:cNvSpPr/>
            <p:nvPr/>
          </p:nvSpPr>
          <p:spPr>
            <a:xfrm>
              <a:off x="6077975"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4"/>
            <p:cNvSpPr/>
            <p:nvPr/>
          </p:nvSpPr>
          <p:spPr>
            <a:xfrm>
              <a:off x="61260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4"/>
            <p:cNvSpPr/>
            <p:nvPr/>
          </p:nvSpPr>
          <p:spPr>
            <a:xfrm>
              <a:off x="6174150"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4"/>
            <p:cNvSpPr/>
            <p:nvPr/>
          </p:nvSpPr>
          <p:spPr>
            <a:xfrm>
              <a:off x="622220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4"/>
            <p:cNvSpPr/>
            <p:nvPr/>
          </p:nvSpPr>
          <p:spPr>
            <a:xfrm>
              <a:off x="593367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4"/>
            <p:cNvSpPr/>
            <p:nvPr/>
          </p:nvSpPr>
          <p:spPr>
            <a:xfrm>
              <a:off x="5981800"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4"/>
            <p:cNvSpPr/>
            <p:nvPr/>
          </p:nvSpPr>
          <p:spPr>
            <a:xfrm>
              <a:off x="602985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4"/>
            <p:cNvSpPr/>
            <p:nvPr/>
          </p:nvSpPr>
          <p:spPr>
            <a:xfrm>
              <a:off x="6077975"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4"/>
            <p:cNvSpPr/>
            <p:nvPr/>
          </p:nvSpPr>
          <p:spPr>
            <a:xfrm>
              <a:off x="61260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4"/>
            <p:cNvSpPr/>
            <p:nvPr/>
          </p:nvSpPr>
          <p:spPr>
            <a:xfrm>
              <a:off x="6174150"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4"/>
            <p:cNvSpPr/>
            <p:nvPr/>
          </p:nvSpPr>
          <p:spPr>
            <a:xfrm>
              <a:off x="622220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4"/>
            <p:cNvSpPr/>
            <p:nvPr/>
          </p:nvSpPr>
          <p:spPr>
            <a:xfrm>
              <a:off x="593367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4"/>
            <p:cNvSpPr/>
            <p:nvPr/>
          </p:nvSpPr>
          <p:spPr>
            <a:xfrm>
              <a:off x="5981800"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4"/>
            <p:cNvSpPr/>
            <p:nvPr/>
          </p:nvSpPr>
          <p:spPr>
            <a:xfrm>
              <a:off x="602985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4"/>
            <p:cNvSpPr/>
            <p:nvPr/>
          </p:nvSpPr>
          <p:spPr>
            <a:xfrm>
              <a:off x="6077975"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4"/>
            <p:cNvSpPr/>
            <p:nvPr/>
          </p:nvSpPr>
          <p:spPr>
            <a:xfrm>
              <a:off x="61260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4"/>
            <p:cNvSpPr/>
            <p:nvPr/>
          </p:nvSpPr>
          <p:spPr>
            <a:xfrm>
              <a:off x="6174150"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4"/>
            <p:cNvSpPr/>
            <p:nvPr/>
          </p:nvSpPr>
          <p:spPr>
            <a:xfrm>
              <a:off x="622220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2" name="Google Shape;202;p4"/>
          <p:cNvSpPr/>
          <p:nvPr/>
        </p:nvSpPr>
        <p:spPr>
          <a:xfrm>
            <a:off x="13904500" y="1876724"/>
            <a:ext cx="432920" cy="374832"/>
          </a:xfrm>
          <a:custGeom>
            <a:avLst/>
            <a:gdLst/>
            <a:ahLst/>
            <a:cxnLst/>
            <a:rect l="l" t="t" r="r" b="b"/>
            <a:pathLst>
              <a:path w="4889" h="4233" extrusionOk="0">
                <a:moveTo>
                  <a:pt x="2444" y="788"/>
                </a:moveTo>
                <a:lnTo>
                  <a:pt x="4208" y="3840"/>
                </a:lnTo>
                <a:lnTo>
                  <a:pt x="682" y="3840"/>
                </a:lnTo>
                <a:lnTo>
                  <a:pt x="2444" y="788"/>
                </a:lnTo>
                <a:close/>
                <a:moveTo>
                  <a:pt x="2444" y="0"/>
                </a:moveTo>
                <a:lnTo>
                  <a:pt x="0" y="4233"/>
                </a:lnTo>
                <a:lnTo>
                  <a:pt x="4888" y="4233"/>
                </a:lnTo>
                <a:lnTo>
                  <a:pt x="2444"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3" name="Google Shape;203;p4"/>
          <p:cNvSpPr/>
          <p:nvPr/>
        </p:nvSpPr>
        <p:spPr>
          <a:xfrm>
            <a:off x="14599520" y="666350"/>
            <a:ext cx="432920" cy="374832"/>
          </a:xfrm>
          <a:custGeom>
            <a:avLst/>
            <a:gdLst/>
            <a:ahLst/>
            <a:cxnLst/>
            <a:rect l="l" t="t" r="r" b="b"/>
            <a:pathLst>
              <a:path w="4889" h="4233" extrusionOk="0">
                <a:moveTo>
                  <a:pt x="4206" y="394"/>
                </a:moveTo>
                <a:lnTo>
                  <a:pt x="2443" y="3446"/>
                </a:lnTo>
                <a:lnTo>
                  <a:pt x="681" y="394"/>
                </a:lnTo>
                <a:close/>
                <a:moveTo>
                  <a:pt x="0" y="0"/>
                </a:moveTo>
                <a:lnTo>
                  <a:pt x="2443" y="4233"/>
                </a:lnTo>
                <a:lnTo>
                  <a:pt x="4888"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4" name="Google Shape;204;p4"/>
          <p:cNvSpPr/>
          <p:nvPr/>
        </p:nvSpPr>
        <p:spPr>
          <a:xfrm>
            <a:off x="15489651" y="7355359"/>
            <a:ext cx="2912754" cy="2931622"/>
          </a:xfrm>
          <a:custGeom>
            <a:avLst/>
            <a:gdLst/>
            <a:ahLst/>
            <a:cxnLst/>
            <a:rect l="l" t="t" r="r" b="b"/>
            <a:pathLst>
              <a:path w="25162" h="25325" extrusionOk="0">
                <a:moveTo>
                  <a:pt x="24829" y="0"/>
                </a:moveTo>
                <a:cubicBezTo>
                  <a:pt x="11116" y="0"/>
                  <a:pt x="1" y="11116"/>
                  <a:pt x="1" y="24828"/>
                </a:cubicBezTo>
                <a:cubicBezTo>
                  <a:pt x="1" y="24995"/>
                  <a:pt x="10" y="25159"/>
                  <a:pt x="14" y="25325"/>
                </a:cubicBezTo>
                <a:lnTo>
                  <a:pt x="25162" y="25325"/>
                </a:lnTo>
                <a:lnTo>
                  <a:pt x="25162" y="8"/>
                </a:lnTo>
                <a:cubicBezTo>
                  <a:pt x="25050" y="6"/>
                  <a:pt x="24940" y="0"/>
                  <a:pt x="2482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5" name="Google Shape;205;p4"/>
          <p:cNvSpPr/>
          <p:nvPr/>
        </p:nvSpPr>
        <p:spPr>
          <a:xfrm>
            <a:off x="18109085" y="9094203"/>
            <a:ext cx="690162" cy="567802"/>
          </a:xfrm>
          <a:custGeom>
            <a:avLst/>
            <a:gdLst/>
            <a:ahLst/>
            <a:cxnLst/>
            <a:rect l="l" t="t" r="r" b="b"/>
            <a:pathLst>
              <a:path w="5962" h="4905" extrusionOk="0">
                <a:moveTo>
                  <a:pt x="4070" y="0"/>
                </a:moveTo>
                <a:lnTo>
                  <a:pt x="0" y="4154"/>
                </a:lnTo>
                <a:lnTo>
                  <a:pt x="1892" y="4904"/>
                </a:lnTo>
                <a:lnTo>
                  <a:pt x="5961" y="751"/>
                </a:lnTo>
                <a:lnTo>
                  <a:pt x="4070" y="0"/>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4"/>
          <p:cNvSpPr/>
          <p:nvPr/>
        </p:nvSpPr>
        <p:spPr>
          <a:xfrm>
            <a:off x="18241169" y="8607658"/>
            <a:ext cx="558078" cy="573476"/>
          </a:xfrm>
          <a:custGeom>
            <a:avLst/>
            <a:gdLst/>
            <a:ahLst/>
            <a:cxnLst/>
            <a:rect l="l" t="t" r="r" b="b"/>
            <a:pathLst>
              <a:path w="4821" h="4954" extrusionOk="0">
                <a:moveTo>
                  <a:pt x="0" y="1"/>
                </a:moveTo>
                <a:lnTo>
                  <a:pt x="2929" y="4203"/>
                </a:lnTo>
                <a:lnTo>
                  <a:pt x="4820" y="4954"/>
                </a:lnTo>
                <a:lnTo>
                  <a:pt x="1892" y="751"/>
                </a:lnTo>
                <a:lnTo>
                  <a:pt x="0" y="1"/>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4"/>
          <p:cNvSpPr/>
          <p:nvPr/>
        </p:nvSpPr>
        <p:spPr>
          <a:xfrm>
            <a:off x="17770022" y="8607659"/>
            <a:ext cx="810204" cy="967406"/>
          </a:xfrm>
          <a:custGeom>
            <a:avLst/>
            <a:gdLst/>
            <a:ahLst/>
            <a:cxnLst/>
            <a:rect l="l" t="t" r="r" b="b"/>
            <a:pathLst>
              <a:path w="6999" h="8357" extrusionOk="0">
                <a:moveTo>
                  <a:pt x="4070" y="1"/>
                </a:moveTo>
                <a:lnTo>
                  <a:pt x="1" y="4154"/>
                </a:lnTo>
                <a:lnTo>
                  <a:pt x="2929" y="8357"/>
                </a:lnTo>
                <a:lnTo>
                  <a:pt x="6999" y="4203"/>
                </a:lnTo>
                <a:lnTo>
                  <a:pt x="4070"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4"/>
          <p:cNvSpPr txBox="1">
            <a:spLocks noGrp="1"/>
          </p:cNvSpPr>
          <p:nvPr>
            <p:ph type="title"/>
          </p:nvPr>
        </p:nvSpPr>
        <p:spPr>
          <a:xfrm>
            <a:off x="3704986" y="745700"/>
            <a:ext cx="108780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09" name="Google Shape;209;p4"/>
          <p:cNvSpPr txBox="1">
            <a:spLocks noGrp="1"/>
          </p:cNvSpPr>
          <p:nvPr>
            <p:ph type="title" idx="2" hasCustomPrompt="1"/>
          </p:nvPr>
        </p:nvSpPr>
        <p:spPr>
          <a:xfrm>
            <a:off x="5189676" y="3329200"/>
            <a:ext cx="2587800" cy="11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210" name="Google Shape;210;p4"/>
          <p:cNvSpPr txBox="1">
            <a:spLocks noGrp="1"/>
          </p:cNvSpPr>
          <p:nvPr>
            <p:ph type="subTitle" idx="1"/>
          </p:nvPr>
        </p:nvSpPr>
        <p:spPr>
          <a:xfrm>
            <a:off x="4768176" y="497695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211" name="Google Shape;211;p4"/>
          <p:cNvSpPr txBox="1">
            <a:spLocks noGrp="1"/>
          </p:cNvSpPr>
          <p:nvPr>
            <p:ph type="title" idx="3"/>
          </p:nvPr>
        </p:nvSpPr>
        <p:spPr>
          <a:xfrm>
            <a:off x="4114176" y="3951450"/>
            <a:ext cx="47388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12" name="Google Shape;212;p4"/>
          <p:cNvSpPr txBox="1">
            <a:spLocks noGrp="1"/>
          </p:cNvSpPr>
          <p:nvPr>
            <p:ph type="title" idx="4" hasCustomPrompt="1"/>
          </p:nvPr>
        </p:nvSpPr>
        <p:spPr>
          <a:xfrm>
            <a:off x="10510526" y="3329200"/>
            <a:ext cx="2587800" cy="11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213" name="Google Shape;213;p4"/>
          <p:cNvSpPr txBox="1">
            <a:spLocks noGrp="1"/>
          </p:cNvSpPr>
          <p:nvPr>
            <p:ph type="subTitle" idx="5"/>
          </p:nvPr>
        </p:nvSpPr>
        <p:spPr>
          <a:xfrm>
            <a:off x="10089026" y="497695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214" name="Google Shape;214;p4"/>
          <p:cNvSpPr txBox="1">
            <a:spLocks noGrp="1"/>
          </p:cNvSpPr>
          <p:nvPr>
            <p:ph type="title" idx="6"/>
          </p:nvPr>
        </p:nvSpPr>
        <p:spPr>
          <a:xfrm>
            <a:off x="9435026" y="3951450"/>
            <a:ext cx="47388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15" name="Google Shape;215;p4"/>
          <p:cNvSpPr txBox="1">
            <a:spLocks noGrp="1"/>
          </p:cNvSpPr>
          <p:nvPr>
            <p:ph type="title" idx="7" hasCustomPrompt="1"/>
          </p:nvPr>
        </p:nvSpPr>
        <p:spPr>
          <a:xfrm>
            <a:off x="5189650" y="6084250"/>
            <a:ext cx="2587800" cy="11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216" name="Google Shape;216;p4"/>
          <p:cNvSpPr txBox="1">
            <a:spLocks noGrp="1"/>
          </p:cNvSpPr>
          <p:nvPr>
            <p:ph type="subTitle" idx="8"/>
          </p:nvPr>
        </p:nvSpPr>
        <p:spPr>
          <a:xfrm>
            <a:off x="4768150" y="77320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217" name="Google Shape;217;p4"/>
          <p:cNvSpPr txBox="1">
            <a:spLocks noGrp="1"/>
          </p:cNvSpPr>
          <p:nvPr>
            <p:ph type="title" idx="9"/>
          </p:nvPr>
        </p:nvSpPr>
        <p:spPr>
          <a:xfrm>
            <a:off x="4114150" y="6706500"/>
            <a:ext cx="47388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18" name="Google Shape;218;p4"/>
          <p:cNvSpPr txBox="1">
            <a:spLocks noGrp="1"/>
          </p:cNvSpPr>
          <p:nvPr>
            <p:ph type="title" idx="13" hasCustomPrompt="1"/>
          </p:nvPr>
        </p:nvSpPr>
        <p:spPr>
          <a:xfrm>
            <a:off x="10510500" y="6084250"/>
            <a:ext cx="2587800" cy="115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219" name="Google Shape;219;p4"/>
          <p:cNvSpPr txBox="1">
            <a:spLocks noGrp="1"/>
          </p:cNvSpPr>
          <p:nvPr>
            <p:ph type="subTitle" idx="14"/>
          </p:nvPr>
        </p:nvSpPr>
        <p:spPr>
          <a:xfrm>
            <a:off x="10089000" y="77320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220" name="Google Shape;220;p4"/>
          <p:cNvSpPr txBox="1">
            <a:spLocks noGrp="1"/>
          </p:cNvSpPr>
          <p:nvPr>
            <p:ph type="title" idx="15"/>
          </p:nvPr>
        </p:nvSpPr>
        <p:spPr>
          <a:xfrm>
            <a:off x="9435000" y="6706500"/>
            <a:ext cx="47388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21" name="Google Shape;221;p4"/>
          <p:cNvSpPr/>
          <p:nvPr/>
        </p:nvSpPr>
        <p:spPr>
          <a:xfrm>
            <a:off x="3393214" y="9658363"/>
            <a:ext cx="65928" cy="66078"/>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2" name="Google Shape;222;p4"/>
          <p:cNvSpPr/>
          <p:nvPr/>
        </p:nvSpPr>
        <p:spPr>
          <a:xfrm>
            <a:off x="3598825" y="9658363"/>
            <a:ext cx="66078" cy="66078"/>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3" name="Google Shape;223;p4"/>
          <p:cNvSpPr/>
          <p:nvPr/>
        </p:nvSpPr>
        <p:spPr>
          <a:xfrm>
            <a:off x="3393214" y="9477287"/>
            <a:ext cx="65928" cy="66078"/>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4"/>
          <p:cNvSpPr/>
          <p:nvPr/>
        </p:nvSpPr>
        <p:spPr>
          <a:xfrm>
            <a:off x="3598825" y="9477287"/>
            <a:ext cx="66078" cy="66078"/>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4"/>
          <p:cNvSpPr/>
          <p:nvPr/>
        </p:nvSpPr>
        <p:spPr>
          <a:xfrm>
            <a:off x="3393214" y="9296360"/>
            <a:ext cx="65928" cy="65928"/>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6" name="Google Shape;226;p4"/>
          <p:cNvSpPr/>
          <p:nvPr/>
        </p:nvSpPr>
        <p:spPr>
          <a:xfrm>
            <a:off x="3598825" y="9296360"/>
            <a:ext cx="66078" cy="65928"/>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564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rgbClr val="FFDE7A"/>
        </a:solidFill>
        <a:effectLst/>
      </p:bgPr>
    </p:bg>
    <p:spTree>
      <p:nvGrpSpPr>
        <p:cNvPr id="1" name="Shape 227"/>
        <p:cNvGrpSpPr/>
        <p:nvPr/>
      </p:nvGrpSpPr>
      <p:grpSpPr>
        <a:xfrm>
          <a:off x="0" y="0"/>
          <a:ext cx="0" cy="0"/>
          <a:chOff x="0" y="0"/>
          <a:chExt cx="0" cy="0"/>
        </a:xfrm>
      </p:grpSpPr>
      <p:sp>
        <p:nvSpPr>
          <p:cNvPr id="228" name="Google Shape;228;p5"/>
          <p:cNvSpPr txBox="1">
            <a:spLocks noGrp="1"/>
          </p:cNvSpPr>
          <p:nvPr>
            <p:ph type="title"/>
          </p:nvPr>
        </p:nvSpPr>
        <p:spPr>
          <a:xfrm>
            <a:off x="10707750" y="3682850"/>
            <a:ext cx="58500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29" name="Google Shape;229;p5"/>
          <p:cNvSpPr txBox="1">
            <a:spLocks noGrp="1"/>
          </p:cNvSpPr>
          <p:nvPr>
            <p:ph type="subTitle" idx="1"/>
          </p:nvPr>
        </p:nvSpPr>
        <p:spPr>
          <a:xfrm>
            <a:off x="10707750" y="5360400"/>
            <a:ext cx="4915200" cy="225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800"/>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230" name="Google Shape;230;p5"/>
          <p:cNvSpPr/>
          <p:nvPr/>
        </p:nvSpPr>
        <p:spPr>
          <a:xfrm>
            <a:off x="-480859" y="3112992"/>
            <a:ext cx="2025174" cy="2025392"/>
          </a:xfrm>
          <a:custGeom>
            <a:avLst/>
            <a:gdLst/>
            <a:ahLst/>
            <a:cxnLst/>
            <a:rect l="l" t="t" r="r" b="b"/>
            <a:pathLst>
              <a:path w="9318" h="9319" extrusionOk="0">
                <a:moveTo>
                  <a:pt x="0" y="1"/>
                </a:moveTo>
                <a:lnTo>
                  <a:pt x="0" y="9318"/>
                </a:lnTo>
                <a:lnTo>
                  <a:pt x="9318" y="9318"/>
                </a:lnTo>
                <a:lnTo>
                  <a:pt x="9318"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1" name="Google Shape;231;p5"/>
          <p:cNvSpPr/>
          <p:nvPr/>
        </p:nvSpPr>
        <p:spPr>
          <a:xfrm>
            <a:off x="-12282" y="3581569"/>
            <a:ext cx="2024956" cy="2025174"/>
          </a:xfrm>
          <a:custGeom>
            <a:avLst/>
            <a:gdLst/>
            <a:ahLst/>
            <a:cxnLst/>
            <a:rect l="l" t="t" r="r" b="b"/>
            <a:pathLst>
              <a:path w="9317" h="9318" extrusionOk="0">
                <a:moveTo>
                  <a:pt x="0" y="1"/>
                </a:moveTo>
                <a:lnTo>
                  <a:pt x="0" y="9317"/>
                </a:lnTo>
                <a:lnTo>
                  <a:pt x="9317" y="9317"/>
                </a:lnTo>
                <a:lnTo>
                  <a:pt x="9317"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2" name="Google Shape;232;p5"/>
          <p:cNvSpPr/>
          <p:nvPr/>
        </p:nvSpPr>
        <p:spPr>
          <a:xfrm>
            <a:off x="4244423" y="360233"/>
            <a:ext cx="983066" cy="983214"/>
          </a:xfrm>
          <a:custGeom>
            <a:avLst/>
            <a:gdLst/>
            <a:ahLst/>
            <a:cxnLst/>
            <a:rect l="l" t="t" r="r" b="b"/>
            <a:pathLst>
              <a:path w="6626" h="6627" extrusionOk="0">
                <a:moveTo>
                  <a:pt x="3313" y="1"/>
                </a:moveTo>
                <a:lnTo>
                  <a:pt x="0" y="3313"/>
                </a:lnTo>
                <a:lnTo>
                  <a:pt x="3313" y="6626"/>
                </a:lnTo>
                <a:lnTo>
                  <a:pt x="6625" y="3313"/>
                </a:lnTo>
                <a:lnTo>
                  <a:pt x="3313" y="1"/>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5"/>
          <p:cNvSpPr/>
          <p:nvPr/>
        </p:nvSpPr>
        <p:spPr>
          <a:xfrm>
            <a:off x="4471714" y="360233"/>
            <a:ext cx="983364" cy="983214"/>
          </a:xfrm>
          <a:custGeom>
            <a:avLst/>
            <a:gdLst/>
            <a:ahLst/>
            <a:cxnLst/>
            <a:rect l="l" t="t" r="r" b="b"/>
            <a:pathLst>
              <a:path w="6628" h="6627" extrusionOk="0">
                <a:moveTo>
                  <a:pt x="3314" y="1"/>
                </a:moveTo>
                <a:lnTo>
                  <a:pt x="1" y="3313"/>
                </a:lnTo>
                <a:lnTo>
                  <a:pt x="3314" y="6626"/>
                </a:lnTo>
                <a:lnTo>
                  <a:pt x="6627" y="3313"/>
                </a:lnTo>
                <a:lnTo>
                  <a:pt x="3314"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5"/>
          <p:cNvSpPr/>
          <p:nvPr/>
        </p:nvSpPr>
        <p:spPr>
          <a:xfrm>
            <a:off x="1176109" y="-3314699"/>
            <a:ext cx="356966" cy="3985678"/>
          </a:xfrm>
          <a:custGeom>
            <a:avLst/>
            <a:gdLst/>
            <a:ahLst/>
            <a:cxnLst/>
            <a:rect l="l" t="t" r="r" b="b"/>
            <a:pathLst>
              <a:path w="2406" h="26864" extrusionOk="0">
                <a:moveTo>
                  <a:pt x="1" y="1"/>
                </a:moveTo>
                <a:lnTo>
                  <a:pt x="1" y="26863"/>
                </a:lnTo>
                <a:lnTo>
                  <a:pt x="2405" y="26863"/>
                </a:lnTo>
                <a:lnTo>
                  <a:pt x="2405"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5"/>
          <p:cNvSpPr/>
          <p:nvPr/>
        </p:nvSpPr>
        <p:spPr>
          <a:xfrm>
            <a:off x="199138" y="910518"/>
            <a:ext cx="1133508" cy="1024608"/>
          </a:xfrm>
          <a:custGeom>
            <a:avLst/>
            <a:gdLst/>
            <a:ahLst/>
            <a:cxnLst/>
            <a:rect l="l" t="t" r="r" b="b"/>
            <a:pathLst>
              <a:path w="7640" h="6906" extrusionOk="0">
                <a:moveTo>
                  <a:pt x="3318" y="1"/>
                </a:moveTo>
                <a:lnTo>
                  <a:pt x="0" y="6906"/>
                </a:lnTo>
                <a:lnTo>
                  <a:pt x="7639" y="6326"/>
                </a:lnTo>
                <a:lnTo>
                  <a:pt x="3318"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5"/>
          <p:cNvSpPr/>
          <p:nvPr/>
        </p:nvSpPr>
        <p:spPr>
          <a:xfrm>
            <a:off x="17247625" y="8409486"/>
            <a:ext cx="384474" cy="2418560"/>
          </a:xfrm>
          <a:custGeom>
            <a:avLst/>
            <a:gdLst/>
            <a:ahLst/>
            <a:cxnLst/>
            <a:rect l="l" t="t" r="r" b="b"/>
            <a:pathLst>
              <a:path w="1769" h="11128" extrusionOk="0">
                <a:moveTo>
                  <a:pt x="1265" y="1"/>
                </a:moveTo>
                <a:lnTo>
                  <a:pt x="1" y="1364"/>
                </a:lnTo>
                <a:lnTo>
                  <a:pt x="1115" y="2566"/>
                </a:lnTo>
                <a:lnTo>
                  <a:pt x="1" y="3765"/>
                </a:lnTo>
                <a:lnTo>
                  <a:pt x="1115" y="4965"/>
                </a:lnTo>
                <a:lnTo>
                  <a:pt x="1" y="6166"/>
                </a:lnTo>
                <a:lnTo>
                  <a:pt x="1115" y="7365"/>
                </a:lnTo>
                <a:lnTo>
                  <a:pt x="1" y="8565"/>
                </a:lnTo>
                <a:lnTo>
                  <a:pt x="1115" y="9766"/>
                </a:lnTo>
                <a:lnTo>
                  <a:pt x="151" y="10802"/>
                </a:lnTo>
                <a:lnTo>
                  <a:pt x="503" y="11128"/>
                </a:lnTo>
                <a:lnTo>
                  <a:pt x="1768" y="9766"/>
                </a:lnTo>
                <a:lnTo>
                  <a:pt x="653" y="8565"/>
                </a:lnTo>
                <a:lnTo>
                  <a:pt x="1768" y="7365"/>
                </a:lnTo>
                <a:lnTo>
                  <a:pt x="653" y="6166"/>
                </a:lnTo>
                <a:lnTo>
                  <a:pt x="1768" y="4965"/>
                </a:lnTo>
                <a:lnTo>
                  <a:pt x="653" y="3765"/>
                </a:lnTo>
                <a:lnTo>
                  <a:pt x="1768" y="2566"/>
                </a:lnTo>
                <a:lnTo>
                  <a:pt x="653" y="1364"/>
                </a:lnTo>
                <a:lnTo>
                  <a:pt x="1617" y="327"/>
                </a:lnTo>
                <a:lnTo>
                  <a:pt x="1265"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7" name="Google Shape;237;p5"/>
          <p:cNvGrpSpPr/>
          <p:nvPr/>
        </p:nvGrpSpPr>
        <p:grpSpPr>
          <a:xfrm>
            <a:off x="963653" y="-801586"/>
            <a:ext cx="2685818" cy="1428288"/>
            <a:chOff x="481826" y="-400793"/>
            <a:chExt cx="1342909" cy="714144"/>
          </a:xfrm>
        </p:grpSpPr>
        <p:sp>
          <p:nvSpPr>
            <p:cNvPr id="238" name="Google Shape;238;p5"/>
            <p:cNvSpPr/>
            <p:nvPr/>
          </p:nvSpPr>
          <p:spPr>
            <a:xfrm>
              <a:off x="481826"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 name="Google Shape;239;p5"/>
            <p:cNvSpPr/>
            <p:nvPr/>
          </p:nvSpPr>
          <p:spPr>
            <a:xfrm>
              <a:off x="592950" y="-303097"/>
              <a:ext cx="35608" cy="35608"/>
            </a:xfrm>
            <a:custGeom>
              <a:avLst/>
              <a:gdLst/>
              <a:ahLst/>
              <a:cxnLst/>
              <a:rect l="l" t="t" r="r" b="b"/>
              <a:pathLst>
                <a:path w="480" h="480" extrusionOk="0">
                  <a:moveTo>
                    <a:pt x="239" y="1"/>
                  </a:moveTo>
                  <a:cubicBezTo>
                    <a:pt x="107" y="1"/>
                    <a:pt x="0" y="108"/>
                    <a:pt x="0" y="241"/>
                  </a:cubicBezTo>
                  <a:cubicBezTo>
                    <a:pt x="0" y="372"/>
                    <a:pt x="107"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 name="Google Shape;240;p5"/>
            <p:cNvSpPr/>
            <p:nvPr/>
          </p:nvSpPr>
          <p:spPr>
            <a:xfrm>
              <a:off x="703926"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 name="Google Shape;241;p5"/>
            <p:cNvSpPr/>
            <p:nvPr/>
          </p:nvSpPr>
          <p:spPr>
            <a:xfrm>
              <a:off x="814901"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5"/>
            <p:cNvSpPr/>
            <p:nvPr/>
          </p:nvSpPr>
          <p:spPr>
            <a:xfrm>
              <a:off x="926025" y="-303097"/>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5"/>
            <p:cNvSpPr/>
            <p:nvPr/>
          </p:nvSpPr>
          <p:spPr>
            <a:xfrm>
              <a:off x="1037001"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5"/>
            <p:cNvSpPr/>
            <p:nvPr/>
          </p:nvSpPr>
          <p:spPr>
            <a:xfrm>
              <a:off x="1148125" y="-303097"/>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1" y="480"/>
                    <a:pt x="479" y="372"/>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5"/>
            <p:cNvSpPr/>
            <p:nvPr/>
          </p:nvSpPr>
          <p:spPr>
            <a:xfrm>
              <a:off x="481826"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5"/>
            <p:cNvSpPr/>
            <p:nvPr/>
          </p:nvSpPr>
          <p:spPr>
            <a:xfrm>
              <a:off x="592950" y="-400793"/>
              <a:ext cx="35608" cy="35608"/>
            </a:xfrm>
            <a:custGeom>
              <a:avLst/>
              <a:gdLst/>
              <a:ahLst/>
              <a:cxnLst/>
              <a:rect l="l" t="t" r="r" b="b"/>
              <a:pathLst>
                <a:path w="480" h="480" extrusionOk="0">
                  <a:moveTo>
                    <a:pt x="239" y="1"/>
                  </a:moveTo>
                  <a:cubicBezTo>
                    <a:pt x="107" y="1"/>
                    <a:pt x="0" y="108"/>
                    <a:pt x="0" y="241"/>
                  </a:cubicBezTo>
                  <a:cubicBezTo>
                    <a:pt x="0" y="372"/>
                    <a:pt x="107"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5"/>
            <p:cNvSpPr/>
            <p:nvPr/>
          </p:nvSpPr>
          <p:spPr>
            <a:xfrm>
              <a:off x="703926"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5"/>
            <p:cNvSpPr/>
            <p:nvPr/>
          </p:nvSpPr>
          <p:spPr>
            <a:xfrm>
              <a:off x="814901"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5"/>
            <p:cNvSpPr/>
            <p:nvPr/>
          </p:nvSpPr>
          <p:spPr>
            <a:xfrm>
              <a:off x="926025" y="-400793"/>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5"/>
            <p:cNvSpPr/>
            <p:nvPr/>
          </p:nvSpPr>
          <p:spPr>
            <a:xfrm>
              <a:off x="1037001"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5"/>
            <p:cNvSpPr/>
            <p:nvPr/>
          </p:nvSpPr>
          <p:spPr>
            <a:xfrm>
              <a:off x="1148125" y="-400793"/>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1" y="480"/>
                    <a:pt x="479" y="372"/>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5"/>
            <p:cNvSpPr/>
            <p:nvPr/>
          </p:nvSpPr>
          <p:spPr>
            <a:xfrm>
              <a:off x="481826"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2" y="479"/>
                    <a:pt x="480" y="372"/>
                    <a:pt x="480" y="239"/>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5"/>
            <p:cNvSpPr/>
            <p:nvPr/>
          </p:nvSpPr>
          <p:spPr>
            <a:xfrm>
              <a:off x="592950" y="-12603"/>
              <a:ext cx="35608" cy="35608"/>
            </a:xfrm>
            <a:custGeom>
              <a:avLst/>
              <a:gdLst/>
              <a:ahLst/>
              <a:cxnLst/>
              <a:rect l="l" t="t" r="r" b="b"/>
              <a:pathLst>
                <a:path w="480" h="480" extrusionOk="0">
                  <a:moveTo>
                    <a:pt x="239" y="0"/>
                  </a:moveTo>
                  <a:cubicBezTo>
                    <a:pt x="107" y="0"/>
                    <a:pt x="0" y="108"/>
                    <a:pt x="0" y="239"/>
                  </a:cubicBezTo>
                  <a:cubicBezTo>
                    <a:pt x="0" y="372"/>
                    <a:pt x="107" y="479"/>
                    <a:pt x="239" y="479"/>
                  </a:cubicBezTo>
                  <a:cubicBezTo>
                    <a:pt x="372" y="479"/>
                    <a:pt x="479" y="372"/>
                    <a:pt x="479" y="239"/>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5"/>
            <p:cNvSpPr/>
            <p:nvPr/>
          </p:nvSpPr>
          <p:spPr>
            <a:xfrm>
              <a:off x="703926"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2" y="479"/>
                    <a:pt x="480" y="372"/>
                    <a:pt x="480" y="239"/>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5"/>
            <p:cNvSpPr/>
            <p:nvPr/>
          </p:nvSpPr>
          <p:spPr>
            <a:xfrm>
              <a:off x="814901"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5"/>
            <p:cNvSpPr/>
            <p:nvPr/>
          </p:nvSpPr>
          <p:spPr>
            <a:xfrm>
              <a:off x="926025" y="-12603"/>
              <a:ext cx="35608" cy="35608"/>
            </a:xfrm>
            <a:custGeom>
              <a:avLst/>
              <a:gdLst/>
              <a:ahLst/>
              <a:cxnLst/>
              <a:rect l="l" t="t" r="r" b="b"/>
              <a:pathLst>
                <a:path w="480" h="480" extrusionOk="0">
                  <a:moveTo>
                    <a:pt x="239" y="0"/>
                  </a:moveTo>
                  <a:cubicBezTo>
                    <a:pt x="108" y="0"/>
                    <a:pt x="0" y="108"/>
                    <a:pt x="0" y="239"/>
                  </a:cubicBezTo>
                  <a:cubicBezTo>
                    <a:pt x="0" y="372"/>
                    <a:pt x="108" y="479"/>
                    <a:pt x="239" y="479"/>
                  </a:cubicBezTo>
                  <a:cubicBezTo>
                    <a:pt x="372" y="479"/>
                    <a:pt x="479" y="372"/>
                    <a:pt x="479" y="239"/>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5"/>
            <p:cNvSpPr/>
            <p:nvPr/>
          </p:nvSpPr>
          <p:spPr>
            <a:xfrm>
              <a:off x="1037001"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5"/>
            <p:cNvSpPr/>
            <p:nvPr/>
          </p:nvSpPr>
          <p:spPr>
            <a:xfrm>
              <a:off x="1148125" y="-12603"/>
              <a:ext cx="35608" cy="35608"/>
            </a:xfrm>
            <a:custGeom>
              <a:avLst/>
              <a:gdLst/>
              <a:ahLst/>
              <a:cxnLst/>
              <a:rect l="l" t="t" r="r" b="b"/>
              <a:pathLst>
                <a:path w="480" h="480" extrusionOk="0">
                  <a:moveTo>
                    <a:pt x="239" y="0"/>
                  </a:moveTo>
                  <a:cubicBezTo>
                    <a:pt x="108" y="0"/>
                    <a:pt x="0" y="108"/>
                    <a:pt x="0" y="239"/>
                  </a:cubicBezTo>
                  <a:cubicBezTo>
                    <a:pt x="0" y="372"/>
                    <a:pt x="108" y="479"/>
                    <a:pt x="239" y="479"/>
                  </a:cubicBezTo>
                  <a:cubicBezTo>
                    <a:pt x="371" y="479"/>
                    <a:pt x="479" y="372"/>
                    <a:pt x="479" y="239"/>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5"/>
            <p:cNvSpPr/>
            <p:nvPr/>
          </p:nvSpPr>
          <p:spPr>
            <a:xfrm>
              <a:off x="481826"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5"/>
            <p:cNvSpPr/>
            <p:nvPr/>
          </p:nvSpPr>
          <p:spPr>
            <a:xfrm>
              <a:off x="592950" y="-110374"/>
              <a:ext cx="35608" cy="35608"/>
            </a:xfrm>
            <a:custGeom>
              <a:avLst/>
              <a:gdLst/>
              <a:ahLst/>
              <a:cxnLst/>
              <a:rect l="l" t="t" r="r" b="b"/>
              <a:pathLst>
                <a:path w="480" h="480" extrusionOk="0">
                  <a:moveTo>
                    <a:pt x="239" y="0"/>
                  </a:moveTo>
                  <a:cubicBezTo>
                    <a:pt x="107" y="0"/>
                    <a:pt x="0" y="108"/>
                    <a:pt x="0" y="240"/>
                  </a:cubicBezTo>
                  <a:cubicBezTo>
                    <a:pt x="0" y="372"/>
                    <a:pt x="107"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5"/>
            <p:cNvSpPr/>
            <p:nvPr/>
          </p:nvSpPr>
          <p:spPr>
            <a:xfrm>
              <a:off x="703926"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5"/>
            <p:cNvSpPr/>
            <p:nvPr/>
          </p:nvSpPr>
          <p:spPr>
            <a:xfrm>
              <a:off x="814901"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5"/>
            <p:cNvSpPr/>
            <p:nvPr/>
          </p:nvSpPr>
          <p:spPr>
            <a:xfrm>
              <a:off x="926025" y="-110374"/>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5"/>
            <p:cNvSpPr/>
            <p:nvPr/>
          </p:nvSpPr>
          <p:spPr>
            <a:xfrm>
              <a:off x="1037001"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5"/>
            <p:cNvSpPr/>
            <p:nvPr/>
          </p:nvSpPr>
          <p:spPr>
            <a:xfrm>
              <a:off x="1148125" y="-110374"/>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1" y="479"/>
                    <a:pt x="479" y="372"/>
                    <a:pt x="479" y="240"/>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6" name="Google Shape;266;p5"/>
            <p:cNvSpPr/>
            <p:nvPr/>
          </p:nvSpPr>
          <p:spPr>
            <a:xfrm>
              <a:off x="481826"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5"/>
            <p:cNvSpPr/>
            <p:nvPr/>
          </p:nvSpPr>
          <p:spPr>
            <a:xfrm>
              <a:off x="592950" y="-208070"/>
              <a:ext cx="35608" cy="35608"/>
            </a:xfrm>
            <a:custGeom>
              <a:avLst/>
              <a:gdLst/>
              <a:ahLst/>
              <a:cxnLst/>
              <a:rect l="l" t="t" r="r" b="b"/>
              <a:pathLst>
                <a:path w="480" h="480" extrusionOk="0">
                  <a:moveTo>
                    <a:pt x="239" y="0"/>
                  </a:moveTo>
                  <a:cubicBezTo>
                    <a:pt x="107" y="0"/>
                    <a:pt x="0" y="108"/>
                    <a:pt x="0" y="240"/>
                  </a:cubicBezTo>
                  <a:cubicBezTo>
                    <a:pt x="0" y="372"/>
                    <a:pt x="107"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5"/>
            <p:cNvSpPr/>
            <p:nvPr/>
          </p:nvSpPr>
          <p:spPr>
            <a:xfrm>
              <a:off x="703926"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5"/>
            <p:cNvSpPr/>
            <p:nvPr/>
          </p:nvSpPr>
          <p:spPr>
            <a:xfrm>
              <a:off x="814901"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5"/>
            <p:cNvSpPr/>
            <p:nvPr/>
          </p:nvSpPr>
          <p:spPr>
            <a:xfrm>
              <a:off x="926025" y="-208070"/>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5"/>
            <p:cNvSpPr/>
            <p:nvPr/>
          </p:nvSpPr>
          <p:spPr>
            <a:xfrm>
              <a:off x="1037001"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5"/>
            <p:cNvSpPr/>
            <p:nvPr/>
          </p:nvSpPr>
          <p:spPr>
            <a:xfrm>
              <a:off x="1148125" y="-208070"/>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1" y="479"/>
                    <a:pt x="479" y="372"/>
                    <a:pt x="479" y="240"/>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5"/>
            <p:cNvSpPr/>
            <p:nvPr/>
          </p:nvSpPr>
          <p:spPr>
            <a:xfrm>
              <a:off x="481826"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2" y="480"/>
                    <a:pt x="480" y="373"/>
                    <a:pt x="480" y="240"/>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5"/>
            <p:cNvSpPr/>
            <p:nvPr/>
          </p:nvSpPr>
          <p:spPr>
            <a:xfrm>
              <a:off x="592950" y="277743"/>
              <a:ext cx="35608" cy="35608"/>
            </a:xfrm>
            <a:custGeom>
              <a:avLst/>
              <a:gdLst/>
              <a:ahLst/>
              <a:cxnLst/>
              <a:rect l="l" t="t" r="r" b="b"/>
              <a:pathLst>
                <a:path w="480" h="480" extrusionOk="0">
                  <a:moveTo>
                    <a:pt x="239" y="1"/>
                  </a:moveTo>
                  <a:cubicBezTo>
                    <a:pt x="107" y="1"/>
                    <a:pt x="0" y="108"/>
                    <a:pt x="0" y="240"/>
                  </a:cubicBezTo>
                  <a:cubicBezTo>
                    <a:pt x="0" y="373"/>
                    <a:pt x="107" y="480"/>
                    <a:pt x="239" y="480"/>
                  </a:cubicBezTo>
                  <a:cubicBezTo>
                    <a:pt x="372" y="480"/>
                    <a:pt x="479" y="373"/>
                    <a:pt x="479" y="240"/>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5"/>
            <p:cNvSpPr/>
            <p:nvPr/>
          </p:nvSpPr>
          <p:spPr>
            <a:xfrm>
              <a:off x="703926"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2" y="480"/>
                    <a:pt x="480" y="373"/>
                    <a:pt x="480" y="240"/>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5"/>
            <p:cNvSpPr/>
            <p:nvPr/>
          </p:nvSpPr>
          <p:spPr>
            <a:xfrm>
              <a:off x="814901"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5"/>
            <p:cNvSpPr/>
            <p:nvPr/>
          </p:nvSpPr>
          <p:spPr>
            <a:xfrm>
              <a:off x="926025" y="277743"/>
              <a:ext cx="35608" cy="35608"/>
            </a:xfrm>
            <a:custGeom>
              <a:avLst/>
              <a:gdLst/>
              <a:ahLst/>
              <a:cxnLst/>
              <a:rect l="l" t="t" r="r" b="b"/>
              <a:pathLst>
                <a:path w="480" h="480" extrusionOk="0">
                  <a:moveTo>
                    <a:pt x="239" y="1"/>
                  </a:moveTo>
                  <a:cubicBezTo>
                    <a:pt x="108" y="1"/>
                    <a:pt x="0" y="108"/>
                    <a:pt x="0" y="240"/>
                  </a:cubicBezTo>
                  <a:cubicBezTo>
                    <a:pt x="0" y="373"/>
                    <a:pt x="108" y="480"/>
                    <a:pt x="239" y="480"/>
                  </a:cubicBezTo>
                  <a:cubicBezTo>
                    <a:pt x="372" y="480"/>
                    <a:pt x="479" y="373"/>
                    <a:pt x="479" y="240"/>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5"/>
            <p:cNvSpPr/>
            <p:nvPr/>
          </p:nvSpPr>
          <p:spPr>
            <a:xfrm>
              <a:off x="1037001"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5"/>
            <p:cNvSpPr/>
            <p:nvPr/>
          </p:nvSpPr>
          <p:spPr>
            <a:xfrm>
              <a:off x="1148125" y="277743"/>
              <a:ext cx="35608" cy="35608"/>
            </a:xfrm>
            <a:custGeom>
              <a:avLst/>
              <a:gdLst/>
              <a:ahLst/>
              <a:cxnLst/>
              <a:rect l="l" t="t" r="r" b="b"/>
              <a:pathLst>
                <a:path w="480" h="480" extrusionOk="0">
                  <a:moveTo>
                    <a:pt x="239" y="1"/>
                  </a:moveTo>
                  <a:cubicBezTo>
                    <a:pt x="108" y="1"/>
                    <a:pt x="0" y="108"/>
                    <a:pt x="0" y="240"/>
                  </a:cubicBezTo>
                  <a:cubicBezTo>
                    <a:pt x="0" y="373"/>
                    <a:pt x="108" y="480"/>
                    <a:pt x="239" y="480"/>
                  </a:cubicBezTo>
                  <a:cubicBezTo>
                    <a:pt x="371" y="480"/>
                    <a:pt x="479" y="373"/>
                    <a:pt x="479" y="240"/>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5"/>
            <p:cNvSpPr/>
            <p:nvPr/>
          </p:nvSpPr>
          <p:spPr>
            <a:xfrm>
              <a:off x="481826"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2" y="479"/>
                    <a:pt x="480" y="372"/>
                    <a:pt x="480" y="239"/>
                  </a:cubicBezTo>
                  <a:cubicBezTo>
                    <a:pt x="480" y="107"/>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5"/>
            <p:cNvSpPr/>
            <p:nvPr/>
          </p:nvSpPr>
          <p:spPr>
            <a:xfrm>
              <a:off x="592950" y="180120"/>
              <a:ext cx="35608" cy="35608"/>
            </a:xfrm>
            <a:custGeom>
              <a:avLst/>
              <a:gdLst/>
              <a:ahLst/>
              <a:cxnLst/>
              <a:rect l="l" t="t" r="r" b="b"/>
              <a:pathLst>
                <a:path w="480" h="480" extrusionOk="0">
                  <a:moveTo>
                    <a:pt x="239" y="0"/>
                  </a:moveTo>
                  <a:cubicBezTo>
                    <a:pt x="107" y="0"/>
                    <a:pt x="0" y="107"/>
                    <a:pt x="0" y="239"/>
                  </a:cubicBezTo>
                  <a:cubicBezTo>
                    <a:pt x="0" y="372"/>
                    <a:pt x="107" y="479"/>
                    <a:pt x="239" y="479"/>
                  </a:cubicBezTo>
                  <a:cubicBezTo>
                    <a:pt x="372" y="479"/>
                    <a:pt x="479" y="372"/>
                    <a:pt x="479" y="239"/>
                  </a:cubicBezTo>
                  <a:cubicBezTo>
                    <a:pt x="479" y="107"/>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5"/>
            <p:cNvSpPr/>
            <p:nvPr/>
          </p:nvSpPr>
          <p:spPr>
            <a:xfrm>
              <a:off x="703926"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2" y="479"/>
                    <a:pt x="480" y="372"/>
                    <a:pt x="480" y="239"/>
                  </a:cubicBezTo>
                  <a:cubicBezTo>
                    <a:pt x="480" y="107"/>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5"/>
            <p:cNvSpPr/>
            <p:nvPr/>
          </p:nvSpPr>
          <p:spPr>
            <a:xfrm>
              <a:off x="814901"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5"/>
            <p:cNvSpPr/>
            <p:nvPr/>
          </p:nvSpPr>
          <p:spPr>
            <a:xfrm>
              <a:off x="926025" y="180120"/>
              <a:ext cx="35608" cy="35608"/>
            </a:xfrm>
            <a:custGeom>
              <a:avLst/>
              <a:gdLst/>
              <a:ahLst/>
              <a:cxnLst/>
              <a:rect l="l" t="t" r="r" b="b"/>
              <a:pathLst>
                <a:path w="480" h="480" extrusionOk="0">
                  <a:moveTo>
                    <a:pt x="239" y="0"/>
                  </a:moveTo>
                  <a:cubicBezTo>
                    <a:pt x="108" y="0"/>
                    <a:pt x="0" y="107"/>
                    <a:pt x="0" y="239"/>
                  </a:cubicBezTo>
                  <a:cubicBezTo>
                    <a:pt x="0" y="372"/>
                    <a:pt x="108" y="479"/>
                    <a:pt x="239" y="479"/>
                  </a:cubicBezTo>
                  <a:cubicBezTo>
                    <a:pt x="372" y="479"/>
                    <a:pt x="479" y="372"/>
                    <a:pt x="479" y="239"/>
                  </a:cubicBezTo>
                  <a:cubicBezTo>
                    <a:pt x="479" y="107"/>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5"/>
            <p:cNvSpPr/>
            <p:nvPr/>
          </p:nvSpPr>
          <p:spPr>
            <a:xfrm>
              <a:off x="1037001"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5"/>
            <p:cNvSpPr/>
            <p:nvPr/>
          </p:nvSpPr>
          <p:spPr>
            <a:xfrm>
              <a:off x="1148125" y="180120"/>
              <a:ext cx="35608" cy="35608"/>
            </a:xfrm>
            <a:custGeom>
              <a:avLst/>
              <a:gdLst/>
              <a:ahLst/>
              <a:cxnLst/>
              <a:rect l="l" t="t" r="r" b="b"/>
              <a:pathLst>
                <a:path w="480" h="480" extrusionOk="0">
                  <a:moveTo>
                    <a:pt x="239" y="0"/>
                  </a:moveTo>
                  <a:cubicBezTo>
                    <a:pt x="108" y="0"/>
                    <a:pt x="0" y="107"/>
                    <a:pt x="0" y="239"/>
                  </a:cubicBezTo>
                  <a:cubicBezTo>
                    <a:pt x="0" y="372"/>
                    <a:pt x="108" y="479"/>
                    <a:pt x="239" y="479"/>
                  </a:cubicBezTo>
                  <a:cubicBezTo>
                    <a:pt x="371" y="479"/>
                    <a:pt x="479" y="372"/>
                    <a:pt x="479" y="239"/>
                  </a:cubicBezTo>
                  <a:cubicBezTo>
                    <a:pt x="479" y="107"/>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5"/>
            <p:cNvSpPr/>
            <p:nvPr/>
          </p:nvSpPr>
          <p:spPr>
            <a:xfrm>
              <a:off x="481826"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2" y="480"/>
                    <a:pt x="480" y="373"/>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5"/>
            <p:cNvSpPr/>
            <p:nvPr/>
          </p:nvSpPr>
          <p:spPr>
            <a:xfrm>
              <a:off x="592950" y="82275"/>
              <a:ext cx="35608" cy="35608"/>
            </a:xfrm>
            <a:custGeom>
              <a:avLst/>
              <a:gdLst/>
              <a:ahLst/>
              <a:cxnLst/>
              <a:rect l="l" t="t" r="r" b="b"/>
              <a:pathLst>
                <a:path w="480" h="480" extrusionOk="0">
                  <a:moveTo>
                    <a:pt x="239" y="1"/>
                  </a:moveTo>
                  <a:cubicBezTo>
                    <a:pt x="107" y="1"/>
                    <a:pt x="0" y="108"/>
                    <a:pt x="0" y="241"/>
                  </a:cubicBezTo>
                  <a:cubicBezTo>
                    <a:pt x="0" y="373"/>
                    <a:pt x="107" y="480"/>
                    <a:pt x="239" y="480"/>
                  </a:cubicBezTo>
                  <a:cubicBezTo>
                    <a:pt x="372" y="480"/>
                    <a:pt x="479" y="373"/>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5"/>
            <p:cNvSpPr/>
            <p:nvPr/>
          </p:nvSpPr>
          <p:spPr>
            <a:xfrm>
              <a:off x="703926"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2" y="480"/>
                    <a:pt x="480" y="373"/>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5"/>
            <p:cNvSpPr/>
            <p:nvPr/>
          </p:nvSpPr>
          <p:spPr>
            <a:xfrm>
              <a:off x="814901"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5"/>
            <p:cNvSpPr/>
            <p:nvPr/>
          </p:nvSpPr>
          <p:spPr>
            <a:xfrm>
              <a:off x="926025" y="82275"/>
              <a:ext cx="35608" cy="35608"/>
            </a:xfrm>
            <a:custGeom>
              <a:avLst/>
              <a:gdLst/>
              <a:ahLst/>
              <a:cxnLst/>
              <a:rect l="l" t="t" r="r" b="b"/>
              <a:pathLst>
                <a:path w="480" h="480" extrusionOk="0">
                  <a:moveTo>
                    <a:pt x="239" y="1"/>
                  </a:moveTo>
                  <a:cubicBezTo>
                    <a:pt x="108" y="1"/>
                    <a:pt x="0" y="108"/>
                    <a:pt x="0" y="241"/>
                  </a:cubicBezTo>
                  <a:cubicBezTo>
                    <a:pt x="0" y="373"/>
                    <a:pt x="108" y="480"/>
                    <a:pt x="239" y="480"/>
                  </a:cubicBezTo>
                  <a:cubicBezTo>
                    <a:pt x="372" y="480"/>
                    <a:pt x="479" y="373"/>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5"/>
            <p:cNvSpPr/>
            <p:nvPr/>
          </p:nvSpPr>
          <p:spPr>
            <a:xfrm>
              <a:off x="1037001"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5"/>
            <p:cNvSpPr/>
            <p:nvPr/>
          </p:nvSpPr>
          <p:spPr>
            <a:xfrm>
              <a:off x="1148125" y="82275"/>
              <a:ext cx="35608" cy="35608"/>
            </a:xfrm>
            <a:custGeom>
              <a:avLst/>
              <a:gdLst/>
              <a:ahLst/>
              <a:cxnLst/>
              <a:rect l="l" t="t" r="r" b="b"/>
              <a:pathLst>
                <a:path w="480" h="480" extrusionOk="0">
                  <a:moveTo>
                    <a:pt x="239" y="1"/>
                  </a:moveTo>
                  <a:cubicBezTo>
                    <a:pt x="108" y="1"/>
                    <a:pt x="0" y="108"/>
                    <a:pt x="0" y="241"/>
                  </a:cubicBezTo>
                  <a:cubicBezTo>
                    <a:pt x="0" y="373"/>
                    <a:pt x="108" y="480"/>
                    <a:pt x="239" y="480"/>
                  </a:cubicBezTo>
                  <a:cubicBezTo>
                    <a:pt x="371" y="480"/>
                    <a:pt x="479" y="373"/>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5"/>
            <p:cNvSpPr/>
            <p:nvPr/>
          </p:nvSpPr>
          <p:spPr>
            <a:xfrm>
              <a:off x="1233953"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2" y="480"/>
                    <a:pt x="480" y="372"/>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5"/>
            <p:cNvSpPr/>
            <p:nvPr/>
          </p:nvSpPr>
          <p:spPr>
            <a:xfrm>
              <a:off x="1344928"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5"/>
            <p:cNvSpPr/>
            <p:nvPr/>
          </p:nvSpPr>
          <p:spPr>
            <a:xfrm>
              <a:off x="1456052" y="-303097"/>
              <a:ext cx="35608" cy="35608"/>
            </a:xfrm>
            <a:custGeom>
              <a:avLst/>
              <a:gdLst/>
              <a:ahLst/>
              <a:cxnLst/>
              <a:rect l="l" t="t" r="r" b="b"/>
              <a:pathLst>
                <a:path w="480" h="480" extrusionOk="0">
                  <a:moveTo>
                    <a:pt x="239" y="1"/>
                  </a:moveTo>
                  <a:cubicBezTo>
                    <a:pt x="108" y="1"/>
                    <a:pt x="1" y="108"/>
                    <a:pt x="1" y="241"/>
                  </a:cubicBezTo>
                  <a:cubicBezTo>
                    <a:pt x="1" y="372"/>
                    <a:pt x="108" y="480"/>
                    <a:pt x="239" y="480"/>
                  </a:cubicBezTo>
                  <a:cubicBezTo>
                    <a:pt x="371" y="480"/>
                    <a:pt x="480" y="372"/>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5"/>
            <p:cNvSpPr/>
            <p:nvPr/>
          </p:nvSpPr>
          <p:spPr>
            <a:xfrm>
              <a:off x="1567028"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3" y="480"/>
                    <a:pt x="480" y="372"/>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5"/>
            <p:cNvSpPr/>
            <p:nvPr/>
          </p:nvSpPr>
          <p:spPr>
            <a:xfrm>
              <a:off x="1678078" y="-303097"/>
              <a:ext cx="35608" cy="35608"/>
            </a:xfrm>
            <a:custGeom>
              <a:avLst/>
              <a:gdLst/>
              <a:ahLst/>
              <a:cxnLst/>
              <a:rect l="l" t="t" r="r" b="b"/>
              <a:pathLst>
                <a:path w="480" h="480" extrusionOk="0">
                  <a:moveTo>
                    <a:pt x="240" y="1"/>
                  </a:moveTo>
                  <a:cubicBezTo>
                    <a:pt x="107" y="1"/>
                    <a:pt x="0" y="108"/>
                    <a:pt x="0" y="241"/>
                  </a:cubicBezTo>
                  <a:cubicBezTo>
                    <a:pt x="0" y="372"/>
                    <a:pt x="107" y="480"/>
                    <a:pt x="240" y="480"/>
                  </a:cubicBezTo>
                  <a:cubicBezTo>
                    <a:pt x="372" y="480"/>
                    <a:pt x="479" y="372"/>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5"/>
            <p:cNvSpPr/>
            <p:nvPr/>
          </p:nvSpPr>
          <p:spPr>
            <a:xfrm>
              <a:off x="1789127"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1" y="480"/>
                    <a:pt x="480" y="372"/>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5"/>
            <p:cNvSpPr/>
            <p:nvPr/>
          </p:nvSpPr>
          <p:spPr>
            <a:xfrm>
              <a:off x="1233953"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2" y="480"/>
                    <a:pt x="480" y="372"/>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5"/>
            <p:cNvSpPr/>
            <p:nvPr/>
          </p:nvSpPr>
          <p:spPr>
            <a:xfrm>
              <a:off x="1344928"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5"/>
            <p:cNvSpPr/>
            <p:nvPr/>
          </p:nvSpPr>
          <p:spPr>
            <a:xfrm>
              <a:off x="1456052" y="-400793"/>
              <a:ext cx="35608" cy="35608"/>
            </a:xfrm>
            <a:custGeom>
              <a:avLst/>
              <a:gdLst/>
              <a:ahLst/>
              <a:cxnLst/>
              <a:rect l="l" t="t" r="r" b="b"/>
              <a:pathLst>
                <a:path w="480" h="480" extrusionOk="0">
                  <a:moveTo>
                    <a:pt x="239" y="1"/>
                  </a:moveTo>
                  <a:cubicBezTo>
                    <a:pt x="108" y="1"/>
                    <a:pt x="1" y="108"/>
                    <a:pt x="1" y="241"/>
                  </a:cubicBezTo>
                  <a:cubicBezTo>
                    <a:pt x="1" y="372"/>
                    <a:pt x="108" y="480"/>
                    <a:pt x="239" y="480"/>
                  </a:cubicBezTo>
                  <a:cubicBezTo>
                    <a:pt x="371" y="480"/>
                    <a:pt x="480" y="372"/>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5"/>
            <p:cNvSpPr/>
            <p:nvPr/>
          </p:nvSpPr>
          <p:spPr>
            <a:xfrm>
              <a:off x="1567028"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3" y="480"/>
                    <a:pt x="480" y="372"/>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5"/>
            <p:cNvSpPr/>
            <p:nvPr/>
          </p:nvSpPr>
          <p:spPr>
            <a:xfrm>
              <a:off x="1678078" y="-400793"/>
              <a:ext cx="35608" cy="35608"/>
            </a:xfrm>
            <a:custGeom>
              <a:avLst/>
              <a:gdLst/>
              <a:ahLst/>
              <a:cxnLst/>
              <a:rect l="l" t="t" r="r" b="b"/>
              <a:pathLst>
                <a:path w="480" h="480" extrusionOk="0">
                  <a:moveTo>
                    <a:pt x="240" y="1"/>
                  </a:moveTo>
                  <a:cubicBezTo>
                    <a:pt x="107" y="1"/>
                    <a:pt x="0" y="108"/>
                    <a:pt x="0" y="241"/>
                  </a:cubicBezTo>
                  <a:cubicBezTo>
                    <a:pt x="0" y="372"/>
                    <a:pt x="107" y="480"/>
                    <a:pt x="240" y="480"/>
                  </a:cubicBezTo>
                  <a:cubicBezTo>
                    <a:pt x="372" y="480"/>
                    <a:pt x="479" y="372"/>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5"/>
            <p:cNvSpPr/>
            <p:nvPr/>
          </p:nvSpPr>
          <p:spPr>
            <a:xfrm>
              <a:off x="1789127"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1" y="480"/>
                    <a:pt x="480" y="372"/>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5"/>
            <p:cNvSpPr/>
            <p:nvPr/>
          </p:nvSpPr>
          <p:spPr>
            <a:xfrm>
              <a:off x="1233953"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2" y="479"/>
                    <a:pt x="480" y="372"/>
                    <a:pt x="480" y="239"/>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5"/>
            <p:cNvSpPr/>
            <p:nvPr/>
          </p:nvSpPr>
          <p:spPr>
            <a:xfrm>
              <a:off x="1344928"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5"/>
            <p:cNvSpPr/>
            <p:nvPr/>
          </p:nvSpPr>
          <p:spPr>
            <a:xfrm>
              <a:off x="1456052" y="-12603"/>
              <a:ext cx="35608" cy="35608"/>
            </a:xfrm>
            <a:custGeom>
              <a:avLst/>
              <a:gdLst/>
              <a:ahLst/>
              <a:cxnLst/>
              <a:rect l="l" t="t" r="r" b="b"/>
              <a:pathLst>
                <a:path w="480" h="480" extrusionOk="0">
                  <a:moveTo>
                    <a:pt x="239" y="0"/>
                  </a:moveTo>
                  <a:cubicBezTo>
                    <a:pt x="108" y="0"/>
                    <a:pt x="1" y="108"/>
                    <a:pt x="1" y="239"/>
                  </a:cubicBezTo>
                  <a:cubicBezTo>
                    <a:pt x="1" y="372"/>
                    <a:pt x="108" y="479"/>
                    <a:pt x="239" y="479"/>
                  </a:cubicBezTo>
                  <a:cubicBezTo>
                    <a:pt x="371" y="479"/>
                    <a:pt x="480" y="372"/>
                    <a:pt x="480" y="239"/>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5"/>
            <p:cNvSpPr/>
            <p:nvPr/>
          </p:nvSpPr>
          <p:spPr>
            <a:xfrm>
              <a:off x="1567028"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3" y="479"/>
                    <a:pt x="480" y="372"/>
                    <a:pt x="480" y="239"/>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5"/>
            <p:cNvSpPr/>
            <p:nvPr/>
          </p:nvSpPr>
          <p:spPr>
            <a:xfrm>
              <a:off x="1678078" y="-12603"/>
              <a:ext cx="35608" cy="35608"/>
            </a:xfrm>
            <a:custGeom>
              <a:avLst/>
              <a:gdLst/>
              <a:ahLst/>
              <a:cxnLst/>
              <a:rect l="l" t="t" r="r" b="b"/>
              <a:pathLst>
                <a:path w="480" h="480" extrusionOk="0">
                  <a:moveTo>
                    <a:pt x="240" y="0"/>
                  </a:moveTo>
                  <a:cubicBezTo>
                    <a:pt x="107" y="0"/>
                    <a:pt x="0" y="108"/>
                    <a:pt x="0" y="239"/>
                  </a:cubicBezTo>
                  <a:cubicBezTo>
                    <a:pt x="0" y="372"/>
                    <a:pt x="107" y="479"/>
                    <a:pt x="240" y="479"/>
                  </a:cubicBezTo>
                  <a:cubicBezTo>
                    <a:pt x="372" y="479"/>
                    <a:pt x="479" y="372"/>
                    <a:pt x="479" y="239"/>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5"/>
            <p:cNvSpPr/>
            <p:nvPr/>
          </p:nvSpPr>
          <p:spPr>
            <a:xfrm>
              <a:off x="1789127"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1" y="479"/>
                    <a:pt x="480" y="372"/>
                    <a:pt x="480" y="239"/>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2" name="Google Shape;312;p5"/>
            <p:cNvSpPr/>
            <p:nvPr/>
          </p:nvSpPr>
          <p:spPr>
            <a:xfrm>
              <a:off x="1233953"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2" y="479"/>
                    <a:pt x="480" y="372"/>
                    <a:pt x="480" y="240"/>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5"/>
            <p:cNvSpPr/>
            <p:nvPr/>
          </p:nvSpPr>
          <p:spPr>
            <a:xfrm>
              <a:off x="1344928"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5"/>
            <p:cNvSpPr/>
            <p:nvPr/>
          </p:nvSpPr>
          <p:spPr>
            <a:xfrm>
              <a:off x="1456052" y="-110374"/>
              <a:ext cx="35608" cy="35608"/>
            </a:xfrm>
            <a:custGeom>
              <a:avLst/>
              <a:gdLst/>
              <a:ahLst/>
              <a:cxnLst/>
              <a:rect l="l" t="t" r="r" b="b"/>
              <a:pathLst>
                <a:path w="480" h="480" extrusionOk="0">
                  <a:moveTo>
                    <a:pt x="239" y="0"/>
                  </a:moveTo>
                  <a:cubicBezTo>
                    <a:pt x="108" y="0"/>
                    <a:pt x="1" y="108"/>
                    <a:pt x="1" y="240"/>
                  </a:cubicBezTo>
                  <a:cubicBezTo>
                    <a:pt x="1" y="372"/>
                    <a:pt x="108" y="479"/>
                    <a:pt x="239" y="479"/>
                  </a:cubicBezTo>
                  <a:cubicBezTo>
                    <a:pt x="371" y="479"/>
                    <a:pt x="480" y="372"/>
                    <a:pt x="480" y="240"/>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5"/>
            <p:cNvSpPr/>
            <p:nvPr/>
          </p:nvSpPr>
          <p:spPr>
            <a:xfrm>
              <a:off x="1567028"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3" y="479"/>
                    <a:pt x="480" y="372"/>
                    <a:pt x="480" y="240"/>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5"/>
            <p:cNvSpPr/>
            <p:nvPr/>
          </p:nvSpPr>
          <p:spPr>
            <a:xfrm>
              <a:off x="1678078" y="-110374"/>
              <a:ext cx="35608" cy="35608"/>
            </a:xfrm>
            <a:custGeom>
              <a:avLst/>
              <a:gdLst/>
              <a:ahLst/>
              <a:cxnLst/>
              <a:rect l="l" t="t" r="r" b="b"/>
              <a:pathLst>
                <a:path w="480" h="480" extrusionOk="0">
                  <a:moveTo>
                    <a:pt x="240" y="0"/>
                  </a:moveTo>
                  <a:cubicBezTo>
                    <a:pt x="107" y="0"/>
                    <a:pt x="0" y="108"/>
                    <a:pt x="0" y="240"/>
                  </a:cubicBezTo>
                  <a:cubicBezTo>
                    <a:pt x="0" y="372"/>
                    <a:pt x="107" y="479"/>
                    <a:pt x="240" y="479"/>
                  </a:cubicBezTo>
                  <a:cubicBezTo>
                    <a:pt x="372" y="479"/>
                    <a:pt x="479" y="372"/>
                    <a:pt x="479" y="240"/>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5"/>
            <p:cNvSpPr/>
            <p:nvPr/>
          </p:nvSpPr>
          <p:spPr>
            <a:xfrm>
              <a:off x="1789127"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1" y="479"/>
                    <a:pt x="480" y="372"/>
                    <a:pt x="480" y="240"/>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5"/>
            <p:cNvSpPr/>
            <p:nvPr/>
          </p:nvSpPr>
          <p:spPr>
            <a:xfrm>
              <a:off x="1233953"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2" y="479"/>
                    <a:pt x="480" y="372"/>
                    <a:pt x="480" y="240"/>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5"/>
            <p:cNvSpPr/>
            <p:nvPr/>
          </p:nvSpPr>
          <p:spPr>
            <a:xfrm>
              <a:off x="1344928"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5"/>
            <p:cNvSpPr/>
            <p:nvPr/>
          </p:nvSpPr>
          <p:spPr>
            <a:xfrm>
              <a:off x="1456052" y="-208070"/>
              <a:ext cx="35608" cy="35608"/>
            </a:xfrm>
            <a:custGeom>
              <a:avLst/>
              <a:gdLst/>
              <a:ahLst/>
              <a:cxnLst/>
              <a:rect l="l" t="t" r="r" b="b"/>
              <a:pathLst>
                <a:path w="480" h="480" extrusionOk="0">
                  <a:moveTo>
                    <a:pt x="239" y="0"/>
                  </a:moveTo>
                  <a:cubicBezTo>
                    <a:pt x="108" y="0"/>
                    <a:pt x="1" y="108"/>
                    <a:pt x="1" y="240"/>
                  </a:cubicBezTo>
                  <a:cubicBezTo>
                    <a:pt x="1" y="372"/>
                    <a:pt x="108" y="479"/>
                    <a:pt x="239" y="479"/>
                  </a:cubicBezTo>
                  <a:cubicBezTo>
                    <a:pt x="371" y="479"/>
                    <a:pt x="480" y="372"/>
                    <a:pt x="480" y="240"/>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5"/>
            <p:cNvSpPr/>
            <p:nvPr/>
          </p:nvSpPr>
          <p:spPr>
            <a:xfrm>
              <a:off x="1567028"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3" y="479"/>
                    <a:pt x="480" y="372"/>
                    <a:pt x="480" y="240"/>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5"/>
            <p:cNvSpPr/>
            <p:nvPr/>
          </p:nvSpPr>
          <p:spPr>
            <a:xfrm>
              <a:off x="1678078" y="-208070"/>
              <a:ext cx="35608" cy="35608"/>
            </a:xfrm>
            <a:custGeom>
              <a:avLst/>
              <a:gdLst/>
              <a:ahLst/>
              <a:cxnLst/>
              <a:rect l="l" t="t" r="r" b="b"/>
              <a:pathLst>
                <a:path w="480" h="480" extrusionOk="0">
                  <a:moveTo>
                    <a:pt x="240" y="0"/>
                  </a:moveTo>
                  <a:cubicBezTo>
                    <a:pt x="107" y="0"/>
                    <a:pt x="0" y="108"/>
                    <a:pt x="0" y="240"/>
                  </a:cubicBezTo>
                  <a:cubicBezTo>
                    <a:pt x="0" y="372"/>
                    <a:pt x="107" y="479"/>
                    <a:pt x="240" y="479"/>
                  </a:cubicBezTo>
                  <a:cubicBezTo>
                    <a:pt x="372" y="479"/>
                    <a:pt x="479" y="372"/>
                    <a:pt x="479" y="240"/>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5"/>
            <p:cNvSpPr/>
            <p:nvPr/>
          </p:nvSpPr>
          <p:spPr>
            <a:xfrm>
              <a:off x="1789127"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1" y="479"/>
                    <a:pt x="480" y="372"/>
                    <a:pt x="480" y="240"/>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5"/>
            <p:cNvSpPr/>
            <p:nvPr/>
          </p:nvSpPr>
          <p:spPr>
            <a:xfrm>
              <a:off x="1233953"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2" y="480"/>
                    <a:pt x="480" y="373"/>
                    <a:pt x="480" y="240"/>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5"/>
            <p:cNvSpPr/>
            <p:nvPr/>
          </p:nvSpPr>
          <p:spPr>
            <a:xfrm>
              <a:off x="1344928"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5"/>
            <p:cNvSpPr/>
            <p:nvPr/>
          </p:nvSpPr>
          <p:spPr>
            <a:xfrm>
              <a:off x="1456052" y="277743"/>
              <a:ext cx="35608" cy="35608"/>
            </a:xfrm>
            <a:custGeom>
              <a:avLst/>
              <a:gdLst/>
              <a:ahLst/>
              <a:cxnLst/>
              <a:rect l="l" t="t" r="r" b="b"/>
              <a:pathLst>
                <a:path w="480" h="480" extrusionOk="0">
                  <a:moveTo>
                    <a:pt x="239" y="1"/>
                  </a:moveTo>
                  <a:cubicBezTo>
                    <a:pt x="108" y="1"/>
                    <a:pt x="1" y="108"/>
                    <a:pt x="1" y="240"/>
                  </a:cubicBezTo>
                  <a:cubicBezTo>
                    <a:pt x="1" y="373"/>
                    <a:pt x="108" y="480"/>
                    <a:pt x="239" y="480"/>
                  </a:cubicBezTo>
                  <a:cubicBezTo>
                    <a:pt x="371" y="480"/>
                    <a:pt x="480" y="373"/>
                    <a:pt x="480" y="240"/>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5"/>
            <p:cNvSpPr/>
            <p:nvPr/>
          </p:nvSpPr>
          <p:spPr>
            <a:xfrm>
              <a:off x="1567028"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3" y="480"/>
                    <a:pt x="480" y="373"/>
                    <a:pt x="480" y="240"/>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5"/>
            <p:cNvSpPr/>
            <p:nvPr/>
          </p:nvSpPr>
          <p:spPr>
            <a:xfrm>
              <a:off x="1678078" y="277743"/>
              <a:ext cx="35608" cy="35608"/>
            </a:xfrm>
            <a:custGeom>
              <a:avLst/>
              <a:gdLst/>
              <a:ahLst/>
              <a:cxnLst/>
              <a:rect l="l" t="t" r="r" b="b"/>
              <a:pathLst>
                <a:path w="480" h="480" extrusionOk="0">
                  <a:moveTo>
                    <a:pt x="240" y="1"/>
                  </a:moveTo>
                  <a:cubicBezTo>
                    <a:pt x="107" y="1"/>
                    <a:pt x="0" y="108"/>
                    <a:pt x="0" y="240"/>
                  </a:cubicBezTo>
                  <a:cubicBezTo>
                    <a:pt x="0" y="373"/>
                    <a:pt x="107" y="480"/>
                    <a:pt x="240" y="480"/>
                  </a:cubicBezTo>
                  <a:cubicBezTo>
                    <a:pt x="372" y="480"/>
                    <a:pt x="479" y="373"/>
                    <a:pt x="479" y="240"/>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5"/>
            <p:cNvSpPr/>
            <p:nvPr/>
          </p:nvSpPr>
          <p:spPr>
            <a:xfrm>
              <a:off x="1789127"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1" y="480"/>
                    <a:pt x="480" y="373"/>
                    <a:pt x="480" y="240"/>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5"/>
            <p:cNvSpPr/>
            <p:nvPr/>
          </p:nvSpPr>
          <p:spPr>
            <a:xfrm>
              <a:off x="1233953"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2" y="479"/>
                    <a:pt x="480" y="372"/>
                    <a:pt x="480" y="239"/>
                  </a:cubicBezTo>
                  <a:cubicBezTo>
                    <a:pt x="480" y="107"/>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5"/>
            <p:cNvSpPr/>
            <p:nvPr/>
          </p:nvSpPr>
          <p:spPr>
            <a:xfrm>
              <a:off x="1344928"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5"/>
            <p:cNvSpPr/>
            <p:nvPr/>
          </p:nvSpPr>
          <p:spPr>
            <a:xfrm>
              <a:off x="1456052" y="180120"/>
              <a:ext cx="35608" cy="35608"/>
            </a:xfrm>
            <a:custGeom>
              <a:avLst/>
              <a:gdLst/>
              <a:ahLst/>
              <a:cxnLst/>
              <a:rect l="l" t="t" r="r" b="b"/>
              <a:pathLst>
                <a:path w="480" h="480" extrusionOk="0">
                  <a:moveTo>
                    <a:pt x="239" y="0"/>
                  </a:moveTo>
                  <a:cubicBezTo>
                    <a:pt x="108" y="0"/>
                    <a:pt x="1" y="107"/>
                    <a:pt x="1" y="239"/>
                  </a:cubicBezTo>
                  <a:cubicBezTo>
                    <a:pt x="1" y="372"/>
                    <a:pt x="108" y="479"/>
                    <a:pt x="239" y="479"/>
                  </a:cubicBezTo>
                  <a:cubicBezTo>
                    <a:pt x="371" y="479"/>
                    <a:pt x="480" y="372"/>
                    <a:pt x="480" y="239"/>
                  </a:cubicBezTo>
                  <a:cubicBezTo>
                    <a:pt x="480" y="107"/>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5"/>
            <p:cNvSpPr/>
            <p:nvPr/>
          </p:nvSpPr>
          <p:spPr>
            <a:xfrm>
              <a:off x="1567028"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3" y="479"/>
                    <a:pt x="480" y="372"/>
                    <a:pt x="480" y="239"/>
                  </a:cubicBezTo>
                  <a:cubicBezTo>
                    <a:pt x="480" y="107"/>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5"/>
            <p:cNvSpPr/>
            <p:nvPr/>
          </p:nvSpPr>
          <p:spPr>
            <a:xfrm>
              <a:off x="1678078" y="180120"/>
              <a:ext cx="35608" cy="35608"/>
            </a:xfrm>
            <a:custGeom>
              <a:avLst/>
              <a:gdLst/>
              <a:ahLst/>
              <a:cxnLst/>
              <a:rect l="l" t="t" r="r" b="b"/>
              <a:pathLst>
                <a:path w="480" h="480" extrusionOk="0">
                  <a:moveTo>
                    <a:pt x="240" y="0"/>
                  </a:moveTo>
                  <a:cubicBezTo>
                    <a:pt x="107" y="0"/>
                    <a:pt x="0" y="107"/>
                    <a:pt x="0" y="239"/>
                  </a:cubicBezTo>
                  <a:cubicBezTo>
                    <a:pt x="0" y="372"/>
                    <a:pt x="107" y="479"/>
                    <a:pt x="240" y="479"/>
                  </a:cubicBezTo>
                  <a:cubicBezTo>
                    <a:pt x="372" y="479"/>
                    <a:pt x="479" y="372"/>
                    <a:pt x="479" y="239"/>
                  </a:cubicBezTo>
                  <a:cubicBezTo>
                    <a:pt x="479" y="107"/>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5"/>
            <p:cNvSpPr/>
            <p:nvPr/>
          </p:nvSpPr>
          <p:spPr>
            <a:xfrm>
              <a:off x="1789127"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1" y="479"/>
                    <a:pt x="480" y="372"/>
                    <a:pt x="480" y="239"/>
                  </a:cubicBezTo>
                  <a:cubicBezTo>
                    <a:pt x="480" y="107"/>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5"/>
            <p:cNvSpPr/>
            <p:nvPr/>
          </p:nvSpPr>
          <p:spPr>
            <a:xfrm>
              <a:off x="1233953"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2" y="480"/>
                    <a:pt x="480" y="373"/>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5"/>
            <p:cNvSpPr/>
            <p:nvPr/>
          </p:nvSpPr>
          <p:spPr>
            <a:xfrm>
              <a:off x="1344928"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5"/>
            <p:cNvSpPr/>
            <p:nvPr/>
          </p:nvSpPr>
          <p:spPr>
            <a:xfrm>
              <a:off x="1456052" y="82275"/>
              <a:ext cx="35608" cy="35608"/>
            </a:xfrm>
            <a:custGeom>
              <a:avLst/>
              <a:gdLst/>
              <a:ahLst/>
              <a:cxnLst/>
              <a:rect l="l" t="t" r="r" b="b"/>
              <a:pathLst>
                <a:path w="480" h="480" extrusionOk="0">
                  <a:moveTo>
                    <a:pt x="239" y="1"/>
                  </a:moveTo>
                  <a:cubicBezTo>
                    <a:pt x="108" y="1"/>
                    <a:pt x="1" y="108"/>
                    <a:pt x="1" y="241"/>
                  </a:cubicBezTo>
                  <a:cubicBezTo>
                    <a:pt x="1" y="373"/>
                    <a:pt x="108" y="480"/>
                    <a:pt x="239" y="480"/>
                  </a:cubicBezTo>
                  <a:cubicBezTo>
                    <a:pt x="371" y="480"/>
                    <a:pt x="480" y="373"/>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5"/>
            <p:cNvSpPr/>
            <p:nvPr/>
          </p:nvSpPr>
          <p:spPr>
            <a:xfrm>
              <a:off x="1567028"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3" y="480"/>
                    <a:pt x="480" y="373"/>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5"/>
            <p:cNvSpPr/>
            <p:nvPr/>
          </p:nvSpPr>
          <p:spPr>
            <a:xfrm>
              <a:off x="1678078" y="82275"/>
              <a:ext cx="35608" cy="35608"/>
            </a:xfrm>
            <a:custGeom>
              <a:avLst/>
              <a:gdLst/>
              <a:ahLst/>
              <a:cxnLst/>
              <a:rect l="l" t="t" r="r" b="b"/>
              <a:pathLst>
                <a:path w="480" h="480" extrusionOk="0">
                  <a:moveTo>
                    <a:pt x="240" y="1"/>
                  </a:moveTo>
                  <a:cubicBezTo>
                    <a:pt x="107" y="1"/>
                    <a:pt x="0" y="108"/>
                    <a:pt x="0" y="241"/>
                  </a:cubicBezTo>
                  <a:cubicBezTo>
                    <a:pt x="0" y="373"/>
                    <a:pt x="107" y="480"/>
                    <a:pt x="240" y="480"/>
                  </a:cubicBezTo>
                  <a:cubicBezTo>
                    <a:pt x="372" y="480"/>
                    <a:pt x="479" y="373"/>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5"/>
            <p:cNvSpPr/>
            <p:nvPr/>
          </p:nvSpPr>
          <p:spPr>
            <a:xfrm>
              <a:off x="1789127"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1" y="480"/>
                    <a:pt x="480" y="373"/>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2" name="Google Shape;342;p5"/>
          <p:cNvSpPr/>
          <p:nvPr/>
        </p:nvSpPr>
        <p:spPr>
          <a:xfrm>
            <a:off x="1426397" y="1096416"/>
            <a:ext cx="295394" cy="284416"/>
          </a:xfrm>
          <a:custGeom>
            <a:avLst/>
            <a:gdLst/>
            <a:ahLst/>
            <a:cxnLst/>
            <a:rect l="l" t="t" r="r" b="b"/>
            <a:pathLst>
              <a:path w="1991" h="1917" extrusionOk="0">
                <a:moveTo>
                  <a:pt x="1033" y="479"/>
                </a:moveTo>
                <a:cubicBezTo>
                  <a:pt x="1297" y="479"/>
                  <a:pt x="1512" y="694"/>
                  <a:pt x="1512" y="958"/>
                </a:cubicBezTo>
                <a:cubicBezTo>
                  <a:pt x="1512" y="1152"/>
                  <a:pt x="1395" y="1327"/>
                  <a:pt x="1217" y="1401"/>
                </a:cubicBezTo>
                <a:cubicBezTo>
                  <a:pt x="1158" y="1425"/>
                  <a:pt x="1095" y="1437"/>
                  <a:pt x="1034" y="1437"/>
                </a:cubicBezTo>
                <a:cubicBezTo>
                  <a:pt x="909" y="1437"/>
                  <a:pt x="786" y="1389"/>
                  <a:pt x="695" y="1297"/>
                </a:cubicBezTo>
                <a:cubicBezTo>
                  <a:pt x="557" y="1160"/>
                  <a:pt x="516" y="954"/>
                  <a:pt x="591" y="775"/>
                </a:cubicBezTo>
                <a:cubicBezTo>
                  <a:pt x="664" y="596"/>
                  <a:pt x="839" y="479"/>
                  <a:pt x="1033" y="479"/>
                </a:cubicBezTo>
                <a:close/>
                <a:moveTo>
                  <a:pt x="1033" y="0"/>
                </a:moveTo>
                <a:cubicBezTo>
                  <a:pt x="784" y="0"/>
                  <a:pt x="539" y="98"/>
                  <a:pt x="356" y="281"/>
                </a:cubicBezTo>
                <a:cubicBezTo>
                  <a:pt x="82" y="555"/>
                  <a:pt x="0" y="968"/>
                  <a:pt x="148" y="1325"/>
                </a:cubicBezTo>
                <a:cubicBezTo>
                  <a:pt x="296" y="1683"/>
                  <a:pt x="646" y="1916"/>
                  <a:pt x="1033" y="1916"/>
                </a:cubicBezTo>
                <a:cubicBezTo>
                  <a:pt x="1562" y="1916"/>
                  <a:pt x="1991" y="1487"/>
                  <a:pt x="1991" y="958"/>
                </a:cubicBezTo>
                <a:cubicBezTo>
                  <a:pt x="1991" y="571"/>
                  <a:pt x="1758" y="222"/>
                  <a:pt x="1400" y="74"/>
                </a:cubicBezTo>
                <a:cubicBezTo>
                  <a:pt x="1281" y="24"/>
                  <a:pt x="1157" y="0"/>
                  <a:pt x="1033"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3" name="Google Shape;343;p5"/>
          <p:cNvSpPr/>
          <p:nvPr/>
        </p:nvSpPr>
        <p:spPr>
          <a:xfrm>
            <a:off x="1872822" y="1185284"/>
            <a:ext cx="550880" cy="115576"/>
          </a:xfrm>
          <a:custGeom>
            <a:avLst/>
            <a:gdLst/>
            <a:ahLst/>
            <a:cxnLst/>
            <a:rect l="l" t="t" r="r" b="b"/>
            <a:pathLst>
              <a:path w="3713" h="779" extrusionOk="0">
                <a:moveTo>
                  <a:pt x="0" y="0"/>
                </a:moveTo>
                <a:lnTo>
                  <a:pt x="0" y="779"/>
                </a:lnTo>
                <a:lnTo>
                  <a:pt x="3712" y="779"/>
                </a:lnTo>
                <a:lnTo>
                  <a:pt x="3712"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44" name="Google Shape;344;p5"/>
          <p:cNvGrpSpPr/>
          <p:nvPr/>
        </p:nvGrpSpPr>
        <p:grpSpPr>
          <a:xfrm>
            <a:off x="16432253" y="2153264"/>
            <a:ext cx="2685818" cy="1428288"/>
            <a:chOff x="481826" y="-400793"/>
            <a:chExt cx="1342909" cy="714144"/>
          </a:xfrm>
        </p:grpSpPr>
        <p:sp>
          <p:nvSpPr>
            <p:cNvPr id="345" name="Google Shape;345;p5"/>
            <p:cNvSpPr/>
            <p:nvPr/>
          </p:nvSpPr>
          <p:spPr>
            <a:xfrm>
              <a:off x="481826"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5"/>
            <p:cNvSpPr/>
            <p:nvPr/>
          </p:nvSpPr>
          <p:spPr>
            <a:xfrm>
              <a:off x="592950" y="-303097"/>
              <a:ext cx="35608" cy="35608"/>
            </a:xfrm>
            <a:custGeom>
              <a:avLst/>
              <a:gdLst/>
              <a:ahLst/>
              <a:cxnLst/>
              <a:rect l="l" t="t" r="r" b="b"/>
              <a:pathLst>
                <a:path w="480" h="480" extrusionOk="0">
                  <a:moveTo>
                    <a:pt x="239" y="1"/>
                  </a:moveTo>
                  <a:cubicBezTo>
                    <a:pt x="107" y="1"/>
                    <a:pt x="0" y="108"/>
                    <a:pt x="0" y="241"/>
                  </a:cubicBezTo>
                  <a:cubicBezTo>
                    <a:pt x="0" y="372"/>
                    <a:pt x="107"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5"/>
            <p:cNvSpPr/>
            <p:nvPr/>
          </p:nvSpPr>
          <p:spPr>
            <a:xfrm>
              <a:off x="703926"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5"/>
            <p:cNvSpPr/>
            <p:nvPr/>
          </p:nvSpPr>
          <p:spPr>
            <a:xfrm>
              <a:off x="814901"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5"/>
            <p:cNvSpPr/>
            <p:nvPr/>
          </p:nvSpPr>
          <p:spPr>
            <a:xfrm>
              <a:off x="926025" y="-303097"/>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5"/>
            <p:cNvSpPr/>
            <p:nvPr/>
          </p:nvSpPr>
          <p:spPr>
            <a:xfrm>
              <a:off x="1037001"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5"/>
            <p:cNvSpPr/>
            <p:nvPr/>
          </p:nvSpPr>
          <p:spPr>
            <a:xfrm>
              <a:off x="1148125" y="-303097"/>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1" y="480"/>
                    <a:pt x="479" y="372"/>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5"/>
            <p:cNvSpPr/>
            <p:nvPr/>
          </p:nvSpPr>
          <p:spPr>
            <a:xfrm>
              <a:off x="481826"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5"/>
            <p:cNvSpPr/>
            <p:nvPr/>
          </p:nvSpPr>
          <p:spPr>
            <a:xfrm>
              <a:off x="592950" y="-400793"/>
              <a:ext cx="35608" cy="35608"/>
            </a:xfrm>
            <a:custGeom>
              <a:avLst/>
              <a:gdLst/>
              <a:ahLst/>
              <a:cxnLst/>
              <a:rect l="l" t="t" r="r" b="b"/>
              <a:pathLst>
                <a:path w="480" h="480" extrusionOk="0">
                  <a:moveTo>
                    <a:pt x="239" y="1"/>
                  </a:moveTo>
                  <a:cubicBezTo>
                    <a:pt x="107" y="1"/>
                    <a:pt x="0" y="108"/>
                    <a:pt x="0" y="241"/>
                  </a:cubicBezTo>
                  <a:cubicBezTo>
                    <a:pt x="0" y="372"/>
                    <a:pt x="107"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5"/>
            <p:cNvSpPr/>
            <p:nvPr/>
          </p:nvSpPr>
          <p:spPr>
            <a:xfrm>
              <a:off x="703926"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2" y="480"/>
                    <a:pt x="480" y="372"/>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5"/>
            <p:cNvSpPr/>
            <p:nvPr/>
          </p:nvSpPr>
          <p:spPr>
            <a:xfrm>
              <a:off x="814901"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5"/>
            <p:cNvSpPr/>
            <p:nvPr/>
          </p:nvSpPr>
          <p:spPr>
            <a:xfrm>
              <a:off x="926025" y="-400793"/>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2" y="480"/>
                    <a:pt x="479" y="372"/>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5"/>
            <p:cNvSpPr/>
            <p:nvPr/>
          </p:nvSpPr>
          <p:spPr>
            <a:xfrm>
              <a:off x="1037001"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5"/>
            <p:cNvSpPr/>
            <p:nvPr/>
          </p:nvSpPr>
          <p:spPr>
            <a:xfrm>
              <a:off x="1148125" y="-400793"/>
              <a:ext cx="35608" cy="35608"/>
            </a:xfrm>
            <a:custGeom>
              <a:avLst/>
              <a:gdLst/>
              <a:ahLst/>
              <a:cxnLst/>
              <a:rect l="l" t="t" r="r" b="b"/>
              <a:pathLst>
                <a:path w="480" h="480" extrusionOk="0">
                  <a:moveTo>
                    <a:pt x="239" y="1"/>
                  </a:moveTo>
                  <a:cubicBezTo>
                    <a:pt x="108" y="1"/>
                    <a:pt x="0" y="108"/>
                    <a:pt x="0" y="241"/>
                  </a:cubicBezTo>
                  <a:cubicBezTo>
                    <a:pt x="0" y="372"/>
                    <a:pt x="108" y="480"/>
                    <a:pt x="239" y="480"/>
                  </a:cubicBezTo>
                  <a:cubicBezTo>
                    <a:pt x="371" y="480"/>
                    <a:pt x="479" y="372"/>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5"/>
            <p:cNvSpPr/>
            <p:nvPr/>
          </p:nvSpPr>
          <p:spPr>
            <a:xfrm>
              <a:off x="481826"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2" y="479"/>
                    <a:pt x="480" y="372"/>
                    <a:pt x="480" y="239"/>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5"/>
            <p:cNvSpPr/>
            <p:nvPr/>
          </p:nvSpPr>
          <p:spPr>
            <a:xfrm>
              <a:off x="592950" y="-12603"/>
              <a:ext cx="35608" cy="35608"/>
            </a:xfrm>
            <a:custGeom>
              <a:avLst/>
              <a:gdLst/>
              <a:ahLst/>
              <a:cxnLst/>
              <a:rect l="l" t="t" r="r" b="b"/>
              <a:pathLst>
                <a:path w="480" h="480" extrusionOk="0">
                  <a:moveTo>
                    <a:pt x="239" y="0"/>
                  </a:moveTo>
                  <a:cubicBezTo>
                    <a:pt x="107" y="0"/>
                    <a:pt x="0" y="108"/>
                    <a:pt x="0" y="239"/>
                  </a:cubicBezTo>
                  <a:cubicBezTo>
                    <a:pt x="0" y="372"/>
                    <a:pt x="107" y="479"/>
                    <a:pt x="239" y="479"/>
                  </a:cubicBezTo>
                  <a:cubicBezTo>
                    <a:pt x="372" y="479"/>
                    <a:pt x="479" y="372"/>
                    <a:pt x="479" y="239"/>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5"/>
            <p:cNvSpPr/>
            <p:nvPr/>
          </p:nvSpPr>
          <p:spPr>
            <a:xfrm>
              <a:off x="703926"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2" y="479"/>
                    <a:pt x="480" y="372"/>
                    <a:pt x="480" y="239"/>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5"/>
            <p:cNvSpPr/>
            <p:nvPr/>
          </p:nvSpPr>
          <p:spPr>
            <a:xfrm>
              <a:off x="814901"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5"/>
            <p:cNvSpPr/>
            <p:nvPr/>
          </p:nvSpPr>
          <p:spPr>
            <a:xfrm>
              <a:off x="926025" y="-12603"/>
              <a:ext cx="35608" cy="35608"/>
            </a:xfrm>
            <a:custGeom>
              <a:avLst/>
              <a:gdLst/>
              <a:ahLst/>
              <a:cxnLst/>
              <a:rect l="l" t="t" r="r" b="b"/>
              <a:pathLst>
                <a:path w="480" h="480" extrusionOk="0">
                  <a:moveTo>
                    <a:pt x="239" y="0"/>
                  </a:moveTo>
                  <a:cubicBezTo>
                    <a:pt x="108" y="0"/>
                    <a:pt x="0" y="108"/>
                    <a:pt x="0" y="239"/>
                  </a:cubicBezTo>
                  <a:cubicBezTo>
                    <a:pt x="0" y="372"/>
                    <a:pt x="108" y="479"/>
                    <a:pt x="239" y="479"/>
                  </a:cubicBezTo>
                  <a:cubicBezTo>
                    <a:pt x="372" y="479"/>
                    <a:pt x="479" y="372"/>
                    <a:pt x="479" y="239"/>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5"/>
            <p:cNvSpPr/>
            <p:nvPr/>
          </p:nvSpPr>
          <p:spPr>
            <a:xfrm>
              <a:off x="1037001"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5"/>
            <p:cNvSpPr/>
            <p:nvPr/>
          </p:nvSpPr>
          <p:spPr>
            <a:xfrm>
              <a:off x="1148125" y="-12603"/>
              <a:ext cx="35608" cy="35608"/>
            </a:xfrm>
            <a:custGeom>
              <a:avLst/>
              <a:gdLst/>
              <a:ahLst/>
              <a:cxnLst/>
              <a:rect l="l" t="t" r="r" b="b"/>
              <a:pathLst>
                <a:path w="480" h="480" extrusionOk="0">
                  <a:moveTo>
                    <a:pt x="239" y="0"/>
                  </a:moveTo>
                  <a:cubicBezTo>
                    <a:pt x="108" y="0"/>
                    <a:pt x="0" y="108"/>
                    <a:pt x="0" y="239"/>
                  </a:cubicBezTo>
                  <a:cubicBezTo>
                    <a:pt x="0" y="372"/>
                    <a:pt x="108" y="479"/>
                    <a:pt x="239" y="479"/>
                  </a:cubicBezTo>
                  <a:cubicBezTo>
                    <a:pt x="371" y="479"/>
                    <a:pt x="479" y="372"/>
                    <a:pt x="479" y="239"/>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5"/>
            <p:cNvSpPr/>
            <p:nvPr/>
          </p:nvSpPr>
          <p:spPr>
            <a:xfrm>
              <a:off x="481826"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5"/>
            <p:cNvSpPr/>
            <p:nvPr/>
          </p:nvSpPr>
          <p:spPr>
            <a:xfrm>
              <a:off x="592950" y="-110374"/>
              <a:ext cx="35608" cy="35608"/>
            </a:xfrm>
            <a:custGeom>
              <a:avLst/>
              <a:gdLst/>
              <a:ahLst/>
              <a:cxnLst/>
              <a:rect l="l" t="t" r="r" b="b"/>
              <a:pathLst>
                <a:path w="480" h="480" extrusionOk="0">
                  <a:moveTo>
                    <a:pt x="239" y="0"/>
                  </a:moveTo>
                  <a:cubicBezTo>
                    <a:pt x="107" y="0"/>
                    <a:pt x="0" y="108"/>
                    <a:pt x="0" y="240"/>
                  </a:cubicBezTo>
                  <a:cubicBezTo>
                    <a:pt x="0" y="372"/>
                    <a:pt x="107"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5"/>
            <p:cNvSpPr/>
            <p:nvPr/>
          </p:nvSpPr>
          <p:spPr>
            <a:xfrm>
              <a:off x="703926"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5"/>
            <p:cNvSpPr/>
            <p:nvPr/>
          </p:nvSpPr>
          <p:spPr>
            <a:xfrm>
              <a:off x="814901"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5"/>
            <p:cNvSpPr/>
            <p:nvPr/>
          </p:nvSpPr>
          <p:spPr>
            <a:xfrm>
              <a:off x="926025" y="-110374"/>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5"/>
            <p:cNvSpPr/>
            <p:nvPr/>
          </p:nvSpPr>
          <p:spPr>
            <a:xfrm>
              <a:off x="1037001"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5"/>
            <p:cNvSpPr/>
            <p:nvPr/>
          </p:nvSpPr>
          <p:spPr>
            <a:xfrm>
              <a:off x="1148125" y="-110374"/>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1" y="479"/>
                    <a:pt x="479" y="372"/>
                    <a:pt x="479" y="240"/>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5"/>
            <p:cNvSpPr/>
            <p:nvPr/>
          </p:nvSpPr>
          <p:spPr>
            <a:xfrm>
              <a:off x="481826"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5"/>
            <p:cNvSpPr/>
            <p:nvPr/>
          </p:nvSpPr>
          <p:spPr>
            <a:xfrm>
              <a:off x="592950" y="-208070"/>
              <a:ext cx="35608" cy="35608"/>
            </a:xfrm>
            <a:custGeom>
              <a:avLst/>
              <a:gdLst/>
              <a:ahLst/>
              <a:cxnLst/>
              <a:rect l="l" t="t" r="r" b="b"/>
              <a:pathLst>
                <a:path w="480" h="480" extrusionOk="0">
                  <a:moveTo>
                    <a:pt x="239" y="0"/>
                  </a:moveTo>
                  <a:cubicBezTo>
                    <a:pt x="107" y="0"/>
                    <a:pt x="0" y="108"/>
                    <a:pt x="0" y="240"/>
                  </a:cubicBezTo>
                  <a:cubicBezTo>
                    <a:pt x="0" y="372"/>
                    <a:pt x="107"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5"/>
            <p:cNvSpPr/>
            <p:nvPr/>
          </p:nvSpPr>
          <p:spPr>
            <a:xfrm>
              <a:off x="703926"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2" y="479"/>
                    <a:pt x="480" y="372"/>
                    <a:pt x="480" y="240"/>
                  </a:cubicBezTo>
                  <a:cubicBezTo>
                    <a:pt x="480" y="108"/>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5"/>
            <p:cNvSpPr/>
            <p:nvPr/>
          </p:nvSpPr>
          <p:spPr>
            <a:xfrm>
              <a:off x="814901"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5"/>
            <p:cNvSpPr/>
            <p:nvPr/>
          </p:nvSpPr>
          <p:spPr>
            <a:xfrm>
              <a:off x="926025" y="-208070"/>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2" y="479"/>
                    <a:pt x="479" y="372"/>
                    <a:pt x="479" y="240"/>
                  </a:cubicBezTo>
                  <a:cubicBezTo>
                    <a:pt x="479" y="108"/>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5"/>
            <p:cNvSpPr/>
            <p:nvPr/>
          </p:nvSpPr>
          <p:spPr>
            <a:xfrm>
              <a:off x="1037001"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5"/>
            <p:cNvSpPr/>
            <p:nvPr/>
          </p:nvSpPr>
          <p:spPr>
            <a:xfrm>
              <a:off x="1148125" y="-208070"/>
              <a:ext cx="35608" cy="35608"/>
            </a:xfrm>
            <a:custGeom>
              <a:avLst/>
              <a:gdLst/>
              <a:ahLst/>
              <a:cxnLst/>
              <a:rect l="l" t="t" r="r" b="b"/>
              <a:pathLst>
                <a:path w="480" h="480" extrusionOk="0">
                  <a:moveTo>
                    <a:pt x="239" y="0"/>
                  </a:moveTo>
                  <a:cubicBezTo>
                    <a:pt x="108" y="0"/>
                    <a:pt x="0" y="108"/>
                    <a:pt x="0" y="240"/>
                  </a:cubicBezTo>
                  <a:cubicBezTo>
                    <a:pt x="0" y="372"/>
                    <a:pt x="108" y="479"/>
                    <a:pt x="239" y="479"/>
                  </a:cubicBezTo>
                  <a:cubicBezTo>
                    <a:pt x="371" y="479"/>
                    <a:pt x="479" y="372"/>
                    <a:pt x="479" y="240"/>
                  </a:cubicBezTo>
                  <a:cubicBezTo>
                    <a:pt x="479"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5"/>
            <p:cNvSpPr/>
            <p:nvPr/>
          </p:nvSpPr>
          <p:spPr>
            <a:xfrm>
              <a:off x="481826"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2" y="480"/>
                    <a:pt x="480" y="373"/>
                    <a:pt x="480" y="240"/>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5"/>
            <p:cNvSpPr/>
            <p:nvPr/>
          </p:nvSpPr>
          <p:spPr>
            <a:xfrm>
              <a:off x="592950" y="277743"/>
              <a:ext cx="35608" cy="35608"/>
            </a:xfrm>
            <a:custGeom>
              <a:avLst/>
              <a:gdLst/>
              <a:ahLst/>
              <a:cxnLst/>
              <a:rect l="l" t="t" r="r" b="b"/>
              <a:pathLst>
                <a:path w="480" h="480" extrusionOk="0">
                  <a:moveTo>
                    <a:pt x="239" y="1"/>
                  </a:moveTo>
                  <a:cubicBezTo>
                    <a:pt x="107" y="1"/>
                    <a:pt x="0" y="108"/>
                    <a:pt x="0" y="240"/>
                  </a:cubicBezTo>
                  <a:cubicBezTo>
                    <a:pt x="0" y="373"/>
                    <a:pt x="107" y="480"/>
                    <a:pt x="239" y="480"/>
                  </a:cubicBezTo>
                  <a:cubicBezTo>
                    <a:pt x="372" y="480"/>
                    <a:pt x="479" y="373"/>
                    <a:pt x="479" y="240"/>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5"/>
            <p:cNvSpPr/>
            <p:nvPr/>
          </p:nvSpPr>
          <p:spPr>
            <a:xfrm>
              <a:off x="703926"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2" y="480"/>
                    <a:pt x="480" y="373"/>
                    <a:pt x="480" y="240"/>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5"/>
            <p:cNvSpPr/>
            <p:nvPr/>
          </p:nvSpPr>
          <p:spPr>
            <a:xfrm>
              <a:off x="814901"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5"/>
            <p:cNvSpPr/>
            <p:nvPr/>
          </p:nvSpPr>
          <p:spPr>
            <a:xfrm>
              <a:off x="926025" y="277743"/>
              <a:ext cx="35608" cy="35608"/>
            </a:xfrm>
            <a:custGeom>
              <a:avLst/>
              <a:gdLst/>
              <a:ahLst/>
              <a:cxnLst/>
              <a:rect l="l" t="t" r="r" b="b"/>
              <a:pathLst>
                <a:path w="480" h="480" extrusionOk="0">
                  <a:moveTo>
                    <a:pt x="239" y="1"/>
                  </a:moveTo>
                  <a:cubicBezTo>
                    <a:pt x="108" y="1"/>
                    <a:pt x="0" y="108"/>
                    <a:pt x="0" y="240"/>
                  </a:cubicBezTo>
                  <a:cubicBezTo>
                    <a:pt x="0" y="373"/>
                    <a:pt x="108" y="480"/>
                    <a:pt x="239" y="480"/>
                  </a:cubicBezTo>
                  <a:cubicBezTo>
                    <a:pt x="372" y="480"/>
                    <a:pt x="479" y="373"/>
                    <a:pt x="479" y="240"/>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5"/>
            <p:cNvSpPr/>
            <p:nvPr/>
          </p:nvSpPr>
          <p:spPr>
            <a:xfrm>
              <a:off x="1037001"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5"/>
            <p:cNvSpPr/>
            <p:nvPr/>
          </p:nvSpPr>
          <p:spPr>
            <a:xfrm>
              <a:off x="1148125" y="277743"/>
              <a:ext cx="35608" cy="35608"/>
            </a:xfrm>
            <a:custGeom>
              <a:avLst/>
              <a:gdLst/>
              <a:ahLst/>
              <a:cxnLst/>
              <a:rect l="l" t="t" r="r" b="b"/>
              <a:pathLst>
                <a:path w="480" h="480" extrusionOk="0">
                  <a:moveTo>
                    <a:pt x="239" y="1"/>
                  </a:moveTo>
                  <a:cubicBezTo>
                    <a:pt x="108" y="1"/>
                    <a:pt x="0" y="108"/>
                    <a:pt x="0" y="240"/>
                  </a:cubicBezTo>
                  <a:cubicBezTo>
                    <a:pt x="0" y="373"/>
                    <a:pt x="108" y="480"/>
                    <a:pt x="239" y="480"/>
                  </a:cubicBezTo>
                  <a:cubicBezTo>
                    <a:pt x="371" y="480"/>
                    <a:pt x="479" y="373"/>
                    <a:pt x="479" y="240"/>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5"/>
            <p:cNvSpPr/>
            <p:nvPr/>
          </p:nvSpPr>
          <p:spPr>
            <a:xfrm>
              <a:off x="481826"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2" y="479"/>
                    <a:pt x="480" y="372"/>
                    <a:pt x="480" y="239"/>
                  </a:cubicBezTo>
                  <a:cubicBezTo>
                    <a:pt x="480" y="107"/>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5"/>
            <p:cNvSpPr/>
            <p:nvPr/>
          </p:nvSpPr>
          <p:spPr>
            <a:xfrm>
              <a:off x="592950" y="180120"/>
              <a:ext cx="35608" cy="35608"/>
            </a:xfrm>
            <a:custGeom>
              <a:avLst/>
              <a:gdLst/>
              <a:ahLst/>
              <a:cxnLst/>
              <a:rect l="l" t="t" r="r" b="b"/>
              <a:pathLst>
                <a:path w="480" h="480" extrusionOk="0">
                  <a:moveTo>
                    <a:pt x="239" y="0"/>
                  </a:moveTo>
                  <a:cubicBezTo>
                    <a:pt x="107" y="0"/>
                    <a:pt x="0" y="107"/>
                    <a:pt x="0" y="239"/>
                  </a:cubicBezTo>
                  <a:cubicBezTo>
                    <a:pt x="0" y="372"/>
                    <a:pt x="107" y="479"/>
                    <a:pt x="239" y="479"/>
                  </a:cubicBezTo>
                  <a:cubicBezTo>
                    <a:pt x="372" y="479"/>
                    <a:pt x="479" y="372"/>
                    <a:pt x="479" y="239"/>
                  </a:cubicBezTo>
                  <a:cubicBezTo>
                    <a:pt x="479" y="107"/>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5"/>
            <p:cNvSpPr/>
            <p:nvPr/>
          </p:nvSpPr>
          <p:spPr>
            <a:xfrm>
              <a:off x="703926"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2" y="479"/>
                    <a:pt x="480" y="372"/>
                    <a:pt x="480" y="239"/>
                  </a:cubicBezTo>
                  <a:cubicBezTo>
                    <a:pt x="480" y="107"/>
                    <a:pt x="372"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5"/>
            <p:cNvSpPr/>
            <p:nvPr/>
          </p:nvSpPr>
          <p:spPr>
            <a:xfrm>
              <a:off x="814901"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5"/>
            <p:cNvSpPr/>
            <p:nvPr/>
          </p:nvSpPr>
          <p:spPr>
            <a:xfrm>
              <a:off x="926025" y="180120"/>
              <a:ext cx="35608" cy="35608"/>
            </a:xfrm>
            <a:custGeom>
              <a:avLst/>
              <a:gdLst/>
              <a:ahLst/>
              <a:cxnLst/>
              <a:rect l="l" t="t" r="r" b="b"/>
              <a:pathLst>
                <a:path w="480" h="480" extrusionOk="0">
                  <a:moveTo>
                    <a:pt x="239" y="0"/>
                  </a:moveTo>
                  <a:cubicBezTo>
                    <a:pt x="108" y="0"/>
                    <a:pt x="0" y="107"/>
                    <a:pt x="0" y="239"/>
                  </a:cubicBezTo>
                  <a:cubicBezTo>
                    <a:pt x="0" y="372"/>
                    <a:pt x="108" y="479"/>
                    <a:pt x="239" y="479"/>
                  </a:cubicBezTo>
                  <a:cubicBezTo>
                    <a:pt x="372" y="479"/>
                    <a:pt x="479" y="372"/>
                    <a:pt x="479" y="239"/>
                  </a:cubicBezTo>
                  <a:cubicBezTo>
                    <a:pt x="479" y="107"/>
                    <a:pt x="372"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5"/>
            <p:cNvSpPr/>
            <p:nvPr/>
          </p:nvSpPr>
          <p:spPr>
            <a:xfrm>
              <a:off x="1037001"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5"/>
            <p:cNvSpPr/>
            <p:nvPr/>
          </p:nvSpPr>
          <p:spPr>
            <a:xfrm>
              <a:off x="1148125" y="180120"/>
              <a:ext cx="35608" cy="35608"/>
            </a:xfrm>
            <a:custGeom>
              <a:avLst/>
              <a:gdLst/>
              <a:ahLst/>
              <a:cxnLst/>
              <a:rect l="l" t="t" r="r" b="b"/>
              <a:pathLst>
                <a:path w="480" h="480" extrusionOk="0">
                  <a:moveTo>
                    <a:pt x="239" y="0"/>
                  </a:moveTo>
                  <a:cubicBezTo>
                    <a:pt x="108" y="0"/>
                    <a:pt x="0" y="107"/>
                    <a:pt x="0" y="239"/>
                  </a:cubicBezTo>
                  <a:cubicBezTo>
                    <a:pt x="0" y="372"/>
                    <a:pt x="108" y="479"/>
                    <a:pt x="239" y="479"/>
                  </a:cubicBezTo>
                  <a:cubicBezTo>
                    <a:pt x="371" y="479"/>
                    <a:pt x="479" y="372"/>
                    <a:pt x="479" y="239"/>
                  </a:cubicBezTo>
                  <a:cubicBezTo>
                    <a:pt x="479" y="107"/>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5"/>
            <p:cNvSpPr/>
            <p:nvPr/>
          </p:nvSpPr>
          <p:spPr>
            <a:xfrm>
              <a:off x="481826"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2" y="480"/>
                    <a:pt x="480" y="373"/>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5"/>
            <p:cNvSpPr/>
            <p:nvPr/>
          </p:nvSpPr>
          <p:spPr>
            <a:xfrm>
              <a:off x="592950" y="82275"/>
              <a:ext cx="35608" cy="35608"/>
            </a:xfrm>
            <a:custGeom>
              <a:avLst/>
              <a:gdLst/>
              <a:ahLst/>
              <a:cxnLst/>
              <a:rect l="l" t="t" r="r" b="b"/>
              <a:pathLst>
                <a:path w="480" h="480" extrusionOk="0">
                  <a:moveTo>
                    <a:pt x="239" y="1"/>
                  </a:moveTo>
                  <a:cubicBezTo>
                    <a:pt x="107" y="1"/>
                    <a:pt x="0" y="108"/>
                    <a:pt x="0" y="241"/>
                  </a:cubicBezTo>
                  <a:cubicBezTo>
                    <a:pt x="0" y="373"/>
                    <a:pt x="107" y="480"/>
                    <a:pt x="239" y="480"/>
                  </a:cubicBezTo>
                  <a:cubicBezTo>
                    <a:pt x="372" y="480"/>
                    <a:pt x="479" y="373"/>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5"/>
            <p:cNvSpPr/>
            <p:nvPr/>
          </p:nvSpPr>
          <p:spPr>
            <a:xfrm>
              <a:off x="703926"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2" y="480"/>
                    <a:pt x="480" y="373"/>
                    <a:pt x="480" y="241"/>
                  </a:cubicBezTo>
                  <a:cubicBezTo>
                    <a:pt x="480" y="108"/>
                    <a:pt x="372"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5"/>
            <p:cNvSpPr/>
            <p:nvPr/>
          </p:nvSpPr>
          <p:spPr>
            <a:xfrm>
              <a:off x="814901"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5"/>
            <p:cNvSpPr/>
            <p:nvPr/>
          </p:nvSpPr>
          <p:spPr>
            <a:xfrm>
              <a:off x="926025" y="82275"/>
              <a:ext cx="35608" cy="35608"/>
            </a:xfrm>
            <a:custGeom>
              <a:avLst/>
              <a:gdLst/>
              <a:ahLst/>
              <a:cxnLst/>
              <a:rect l="l" t="t" r="r" b="b"/>
              <a:pathLst>
                <a:path w="480" h="480" extrusionOk="0">
                  <a:moveTo>
                    <a:pt x="239" y="1"/>
                  </a:moveTo>
                  <a:cubicBezTo>
                    <a:pt x="108" y="1"/>
                    <a:pt x="0" y="108"/>
                    <a:pt x="0" y="241"/>
                  </a:cubicBezTo>
                  <a:cubicBezTo>
                    <a:pt x="0" y="373"/>
                    <a:pt x="108" y="480"/>
                    <a:pt x="239" y="480"/>
                  </a:cubicBezTo>
                  <a:cubicBezTo>
                    <a:pt x="372" y="480"/>
                    <a:pt x="479" y="373"/>
                    <a:pt x="479" y="241"/>
                  </a:cubicBezTo>
                  <a:cubicBezTo>
                    <a:pt x="479" y="108"/>
                    <a:pt x="372"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5"/>
            <p:cNvSpPr/>
            <p:nvPr/>
          </p:nvSpPr>
          <p:spPr>
            <a:xfrm>
              <a:off x="1037001"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5"/>
            <p:cNvSpPr/>
            <p:nvPr/>
          </p:nvSpPr>
          <p:spPr>
            <a:xfrm>
              <a:off x="1148125" y="82275"/>
              <a:ext cx="35608" cy="35608"/>
            </a:xfrm>
            <a:custGeom>
              <a:avLst/>
              <a:gdLst/>
              <a:ahLst/>
              <a:cxnLst/>
              <a:rect l="l" t="t" r="r" b="b"/>
              <a:pathLst>
                <a:path w="480" h="480" extrusionOk="0">
                  <a:moveTo>
                    <a:pt x="239" y="1"/>
                  </a:moveTo>
                  <a:cubicBezTo>
                    <a:pt x="108" y="1"/>
                    <a:pt x="0" y="108"/>
                    <a:pt x="0" y="241"/>
                  </a:cubicBezTo>
                  <a:cubicBezTo>
                    <a:pt x="0" y="373"/>
                    <a:pt x="108" y="480"/>
                    <a:pt x="239" y="480"/>
                  </a:cubicBezTo>
                  <a:cubicBezTo>
                    <a:pt x="371" y="480"/>
                    <a:pt x="479" y="373"/>
                    <a:pt x="479" y="241"/>
                  </a:cubicBezTo>
                  <a:cubicBezTo>
                    <a:pt x="479"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5"/>
            <p:cNvSpPr/>
            <p:nvPr/>
          </p:nvSpPr>
          <p:spPr>
            <a:xfrm>
              <a:off x="1233953"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2" y="480"/>
                    <a:pt x="480" y="372"/>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5"/>
            <p:cNvSpPr/>
            <p:nvPr/>
          </p:nvSpPr>
          <p:spPr>
            <a:xfrm>
              <a:off x="1344928" y="-303097"/>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5"/>
            <p:cNvSpPr/>
            <p:nvPr/>
          </p:nvSpPr>
          <p:spPr>
            <a:xfrm>
              <a:off x="1456052" y="-303097"/>
              <a:ext cx="35608" cy="35608"/>
            </a:xfrm>
            <a:custGeom>
              <a:avLst/>
              <a:gdLst/>
              <a:ahLst/>
              <a:cxnLst/>
              <a:rect l="l" t="t" r="r" b="b"/>
              <a:pathLst>
                <a:path w="480" h="480" extrusionOk="0">
                  <a:moveTo>
                    <a:pt x="239" y="1"/>
                  </a:moveTo>
                  <a:cubicBezTo>
                    <a:pt x="108" y="1"/>
                    <a:pt x="1" y="108"/>
                    <a:pt x="1" y="241"/>
                  </a:cubicBezTo>
                  <a:cubicBezTo>
                    <a:pt x="1" y="372"/>
                    <a:pt x="108" y="480"/>
                    <a:pt x="239" y="480"/>
                  </a:cubicBezTo>
                  <a:cubicBezTo>
                    <a:pt x="371" y="480"/>
                    <a:pt x="480" y="372"/>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5"/>
            <p:cNvSpPr/>
            <p:nvPr/>
          </p:nvSpPr>
          <p:spPr>
            <a:xfrm>
              <a:off x="1567028"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3" y="480"/>
                    <a:pt x="480" y="372"/>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5"/>
            <p:cNvSpPr/>
            <p:nvPr/>
          </p:nvSpPr>
          <p:spPr>
            <a:xfrm>
              <a:off x="1678078" y="-303097"/>
              <a:ext cx="35608" cy="35608"/>
            </a:xfrm>
            <a:custGeom>
              <a:avLst/>
              <a:gdLst/>
              <a:ahLst/>
              <a:cxnLst/>
              <a:rect l="l" t="t" r="r" b="b"/>
              <a:pathLst>
                <a:path w="480" h="480" extrusionOk="0">
                  <a:moveTo>
                    <a:pt x="240" y="1"/>
                  </a:moveTo>
                  <a:cubicBezTo>
                    <a:pt x="107" y="1"/>
                    <a:pt x="0" y="108"/>
                    <a:pt x="0" y="241"/>
                  </a:cubicBezTo>
                  <a:cubicBezTo>
                    <a:pt x="0" y="372"/>
                    <a:pt x="107" y="480"/>
                    <a:pt x="240" y="480"/>
                  </a:cubicBezTo>
                  <a:cubicBezTo>
                    <a:pt x="372" y="480"/>
                    <a:pt x="479" y="372"/>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5"/>
            <p:cNvSpPr/>
            <p:nvPr/>
          </p:nvSpPr>
          <p:spPr>
            <a:xfrm>
              <a:off x="1789127" y="-303097"/>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1" y="480"/>
                    <a:pt x="480" y="372"/>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5"/>
            <p:cNvSpPr/>
            <p:nvPr/>
          </p:nvSpPr>
          <p:spPr>
            <a:xfrm>
              <a:off x="1233953"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2" y="480"/>
                    <a:pt x="480" y="372"/>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5"/>
            <p:cNvSpPr/>
            <p:nvPr/>
          </p:nvSpPr>
          <p:spPr>
            <a:xfrm>
              <a:off x="1344928" y="-400793"/>
              <a:ext cx="35608" cy="35608"/>
            </a:xfrm>
            <a:custGeom>
              <a:avLst/>
              <a:gdLst/>
              <a:ahLst/>
              <a:cxnLst/>
              <a:rect l="l" t="t" r="r" b="b"/>
              <a:pathLst>
                <a:path w="480" h="480" extrusionOk="0">
                  <a:moveTo>
                    <a:pt x="241" y="1"/>
                  </a:moveTo>
                  <a:cubicBezTo>
                    <a:pt x="108" y="1"/>
                    <a:pt x="1" y="108"/>
                    <a:pt x="1" y="241"/>
                  </a:cubicBezTo>
                  <a:cubicBezTo>
                    <a:pt x="1" y="372"/>
                    <a:pt x="108" y="480"/>
                    <a:pt x="241" y="480"/>
                  </a:cubicBezTo>
                  <a:cubicBezTo>
                    <a:pt x="373" y="480"/>
                    <a:pt x="480" y="372"/>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5"/>
            <p:cNvSpPr/>
            <p:nvPr/>
          </p:nvSpPr>
          <p:spPr>
            <a:xfrm>
              <a:off x="1456052" y="-400793"/>
              <a:ext cx="35608" cy="35608"/>
            </a:xfrm>
            <a:custGeom>
              <a:avLst/>
              <a:gdLst/>
              <a:ahLst/>
              <a:cxnLst/>
              <a:rect l="l" t="t" r="r" b="b"/>
              <a:pathLst>
                <a:path w="480" h="480" extrusionOk="0">
                  <a:moveTo>
                    <a:pt x="239" y="1"/>
                  </a:moveTo>
                  <a:cubicBezTo>
                    <a:pt x="108" y="1"/>
                    <a:pt x="1" y="108"/>
                    <a:pt x="1" y="241"/>
                  </a:cubicBezTo>
                  <a:cubicBezTo>
                    <a:pt x="1" y="372"/>
                    <a:pt x="108" y="480"/>
                    <a:pt x="239" y="480"/>
                  </a:cubicBezTo>
                  <a:cubicBezTo>
                    <a:pt x="371" y="480"/>
                    <a:pt x="480" y="372"/>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5"/>
            <p:cNvSpPr/>
            <p:nvPr/>
          </p:nvSpPr>
          <p:spPr>
            <a:xfrm>
              <a:off x="1567028"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3" y="480"/>
                    <a:pt x="480" y="372"/>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5"/>
            <p:cNvSpPr/>
            <p:nvPr/>
          </p:nvSpPr>
          <p:spPr>
            <a:xfrm>
              <a:off x="1678078" y="-400793"/>
              <a:ext cx="35608" cy="35608"/>
            </a:xfrm>
            <a:custGeom>
              <a:avLst/>
              <a:gdLst/>
              <a:ahLst/>
              <a:cxnLst/>
              <a:rect l="l" t="t" r="r" b="b"/>
              <a:pathLst>
                <a:path w="480" h="480" extrusionOk="0">
                  <a:moveTo>
                    <a:pt x="240" y="1"/>
                  </a:moveTo>
                  <a:cubicBezTo>
                    <a:pt x="107" y="1"/>
                    <a:pt x="0" y="108"/>
                    <a:pt x="0" y="241"/>
                  </a:cubicBezTo>
                  <a:cubicBezTo>
                    <a:pt x="0" y="372"/>
                    <a:pt x="107" y="480"/>
                    <a:pt x="240" y="480"/>
                  </a:cubicBezTo>
                  <a:cubicBezTo>
                    <a:pt x="372" y="480"/>
                    <a:pt x="479" y="372"/>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5"/>
            <p:cNvSpPr/>
            <p:nvPr/>
          </p:nvSpPr>
          <p:spPr>
            <a:xfrm>
              <a:off x="1789127" y="-400793"/>
              <a:ext cx="35608" cy="35608"/>
            </a:xfrm>
            <a:custGeom>
              <a:avLst/>
              <a:gdLst/>
              <a:ahLst/>
              <a:cxnLst/>
              <a:rect l="l" t="t" r="r" b="b"/>
              <a:pathLst>
                <a:path w="480" h="480" extrusionOk="0">
                  <a:moveTo>
                    <a:pt x="240" y="1"/>
                  </a:moveTo>
                  <a:cubicBezTo>
                    <a:pt x="108" y="1"/>
                    <a:pt x="1" y="108"/>
                    <a:pt x="1" y="241"/>
                  </a:cubicBezTo>
                  <a:cubicBezTo>
                    <a:pt x="1" y="372"/>
                    <a:pt x="108" y="480"/>
                    <a:pt x="240" y="480"/>
                  </a:cubicBezTo>
                  <a:cubicBezTo>
                    <a:pt x="371" y="480"/>
                    <a:pt x="480" y="372"/>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5"/>
            <p:cNvSpPr/>
            <p:nvPr/>
          </p:nvSpPr>
          <p:spPr>
            <a:xfrm>
              <a:off x="1233953"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2" y="479"/>
                    <a:pt x="480" y="372"/>
                    <a:pt x="480" y="239"/>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5"/>
            <p:cNvSpPr/>
            <p:nvPr/>
          </p:nvSpPr>
          <p:spPr>
            <a:xfrm>
              <a:off x="1344928" y="-12603"/>
              <a:ext cx="35608" cy="35608"/>
            </a:xfrm>
            <a:custGeom>
              <a:avLst/>
              <a:gdLst/>
              <a:ahLst/>
              <a:cxnLst/>
              <a:rect l="l" t="t" r="r" b="b"/>
              <a:pathLst>
                <a:path w="480" h="480" extrusionOk="0">
                  <a:moveTo>
                    <a:pt x="241" y="0"/>
                  </a:moveTo>
                  <a:cubicBezTo>
                    <a:pt x="108" y="0"/>
                    <a:pt x="1" y="108"/>
                    <a:pt x="1" y="239"/>
                  </a:cubicBezTo>
                  <a:cubicBezTo>
                    <a:pt x="1" y="372"/>
                    <a:pt x="108" y="479"/>
                    <a:pt x="241" y="479"/>
                  </a:cubicBezTo>
                  <a:cubicBezTo>
                    <a:pt x="373" y="479"/>
                    <a:pt x="480" y="372"/>
                    <a:pt x="480" y="239"/>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5"/>
            <p:cNvSpPr/>
            <p:nvPr/>
          </p:nvSpPr>
          <p:spPr>
            <a:xfrm>
              <a:off x="1456052" y="-12603"/>
              <a:ext cx="35608" cy="35608"/>
            </a:xfrm>
            <a:custGeom>
              <a:avLst/>
              <a:gdLst/>
              <a:ahLst/>
              <a:cxnLst/>
              <a:rect l="l" t="t" r="r" b="b"/>
              <a:pathLst>
                <a:path w="480" h="480" extrusionOk="0">
                  <a:moveTo>
                    <a:pt x="239" y="0"/>
                  </a:moveTo>
                  <a:cubicBezTo>
                    <a:pt x="108" y="0"/>
                    <a:pt x="1" y="108"/>
                    <a:pt x="1" y="239"/>
                  </a:cubicBezTo>
                  <a:cubicBezTo>
                    <a:pt x="1" y="372"/>
                    <a:pt x="108" y="479"/>
                    <a:pt x="239" y="479"/>
                  </a:cubicBezTo>
                  <a:cubicBezTo>
                    <a:pt x="371" y="479"/>
                    <a:pt x="480" y="372"/>
                    <a:pt x="480" y="239"/>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5"/>
            <p:cNvSpPr/>
            <p:nvPr/>
          </p:nvSpPr>
          <p:spPr>
            <a:xfrm>
              <a:off x="1567028"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3" y="479"/>
                    <a:pt x="480" y="372"/>
                    <a:pt x="480" y="239"/>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5"/>
            <p:cNvSpPr/>
            <p:nvPr/>
          </p:nvSpPr>
          <p:spPr>
            <a:xfrm>
              <a:off x="1678078" y="-12603"/>
              <a:ext cx="35608" cy="35608"/>
            </a:xfrm>
            <a:custGeom>
              <a:avLst/>
              <a:gdLst/>
              <a:ahLst/>
              <a:cxnLst/>
              <a:rect l="l" t="t" r="r" b="b"/>
              <a:pathLst>
                <a:path w="480" h="480" extrusionOk="0">
                  <a:moveTo>
                    <a:pt x="240" y="0"/>
                  </a:moveTo>
                  <a:cubicBezTo>
                    <a:pt x="107" y="0"/>
                    <a:pt x="0" y="108"/>
                    <a:pt x="0" y="239"/>
                  </a:cubicBezTo>
                  <a:cubicBezTo>
                    <a:pt x="0" y="372"/>
                    <a:pt x="107" y="479"/>
                    <a:pt x="240" y="479"/>
                  </a:cubicBezTo>
                  <a:cubicBezTo>
                    <a:pt x="372" y="479"/>
                    <a:pt x="479" y="372"/>
                    <a:pt x="479" y="239"/>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5"/>
            <p:cNvSpPr/>
            <p:nvPr/>
          </p:nvSpPr>
          <p:spPr>
            <a:xfrm>
              <a:off x="1789127" y="-12603"/>
              <a:ext cx="35608" cy="35608"/>
            </a:xfrm>
            <a:custGeom>
              <a:avLst/>
              <a:gdLst/>
              <a:ahLst/>
              <a:cxnLst/>
              <a:rect l="l" t="t" r="r" b="b"/>
              <a:pathLst>
                <a:path w="480" h="480" extrusionOk="0">
                  <a:moveTo>
                    <a:pt x="240" y="0"/>
                  </a:moveTo>
                  <a:cubicBezTo>
                    <a:pt x="108" y="0"/>
                    <a:pt x="1" y="108"/>
                    <a:pt x="1" y="239"/>
                  </a:cubicBezTo>
                  <a:cubicBezTo>
                    <a:pt x="1" y="372"/>
                    <a:pt x="108" y="479"/>
                    <a:pt x="240" y="479"/>
                  </a:cubicBezTo>
                  <a:cubicBezTo>
                    <a:pt x="371" y="479"/>
                    <a:pt x="480" y="372"/>
                    <a:pt x="480" y="239"/>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5"/>
            <p:cNvSpPr/>
            <p:nvPr/>
          </p:nvSpPr>
          <p:spPr>
            <a:xfrm>
              <a:off x="1233953"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2" y="479"/>
                    <a:pt x="480" y="372"/>
                    <a:pt x="480" y="240"/>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5"/>
            <p:cNvSpPr/>
            <p:nvPr/>
          </p:nvSpPr>
          <p:spPr>
            <a:xfrm>
              <a:off x="1344928" y="-110374"/>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5"/>
            <p:cNvSpPr/>
            <p:nvPr/>
          </p:nvSpPr>
          <p:spPr>
            <a:xfrm>
              <a:off x="1456052" y="-110374"/>
              <a:ext cx="35608" cy="35608"/>
            </a:xfrm>
            <a:custGeom>
              <a:avLst/>
              <a:gdLst/>
              <a:ahLst/>
              <a:cxnLst/>
              <a:rect l="l" t="t" r="r" b="b"/>
              <a:pathLst>
                <a:path w="480" h="480" extrusionOk="0">
                  <a:moveTo>
                    <a:pt x="239" y="0"/>
                  </a:moveTo>
                  <a:cubicBezTo>
                    <a:pt x="108" y="0"/>
                    <a:pt x="1" y="108"/>
                    <a:pt x="1" y="240"/>
                  </a:cubicBezTo>
                  <a:cubicBezTo>
                    <a:pt x="1" y="372"/>
                    <a:pt x="108" y="479"/>
                    <a:pt x="239" y="479"/>
                  </a:cubicBezTo>
                  <a:cubicBezTo>
                    <a:pt x="371" y="479"/>
                    <a:pt x="480" y="372"/>
                    <a:pt x="480" y="240"/>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5"/>
            <p:cNvSpPr/>
            <p:nvPr/>
          </p:nvSpPr>
          <p:spPr>
            <a:xfrm>
              <a:off x="1567028"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3" y="479"/>
                    <a:pt x="480" y="372"/>
                    <a:pt x="480" y="240"/>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5"/>
            <p:cNvSpPr/>
            <p:nvPr/>
          </p:nvSpPr>
          <p:spPr>
            <a:xfrm>
              <a:off x="1678078" y="-110374"/>
              <a:ext cx="35608" cy="35608"/>
            </a:xfrm>
            <a:custGeom>
              <a:avLst/>
              <a:gdLst/>
              <a:ahLst/>
              <a:cxnLst/>
              <a:rect l="l" t="t" r="r" b="b"/>
              <a:pathLst>
                <a:path w="480" h="480" extrusionOk="0">
                  <a:moveTo>
                    <a:pt x="240" y="0"/>
                  </a:moveTo>
                  <a:cubicBezTo>
                    <a:pt x="107" y="0"/>
                    <a:pt x="0" y="108"/>
                    <a:pt x="0" y="240"/>
                  </a:cubicBezTo>
                  <a:cubicBezTo>
                    <a:pt x="0" y="372"/>
                    <a:pt x="107" y="479"/>
                    <a:pt x="240" y="479"/>
                  </a:cubicBezTo>
                  <a:cubicBezTo>
                    <a:pt x="372" y="479"/>
                    <a:pt x="479" y="372"/>
                    <a:pt x="479" y="240"/>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5"/>
            <p:cNvSpPr/>
            <p:nvPr/>
          </p:nvSpPr>
          <p:spPr>
            <a:xfrm>
              <a:off x="1789127" y="-110374"/>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1" y="479"/>
                    <a:pt x="480" y="372"/>
                    <a:pt x="480" y="240"/>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5"/>
            <p:cNvSpPr/>
            <p:nvPr/>
          </p:nvSpPr>
          <p:spPr>
            <a:xfrm>
              <a:off x="1233953"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2" y="479"/>
                    <a:pt x="480" y="372"/>
                    <a:pt x="480" y="240"/>
                  </a:cubicBezTo>
                  <a:cubicBezTo>
                    <a:pt x="480"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5"/>
            <p:cNvSpPr/>
            <p:nvPr/>
          </p:nvSpPr>
          <p:spPr>
            <a:xfrm>
              <a:off x="1344928" y="-208070"/>
              <a:ext cx="35608" cy="35608"/>
            </a:xfrm>
            <a:custGeom>
              <a:avLst/>
              <a:gdLst/>
              <a:ahLst/>
              <a:cxnLst/>
              <a:rect l="l" t="t" r="r" b="b"/>
              <a:pathLst>
                <a:path w="480" h="480" extrusionOk="0">
                  <a:moveTo>
                    <a:pt x="241" y="0"/>
                  </a:moveTo>
                  <a:cubicBezTo>
                    <a:pt x="108" y="0"/>
                    <a:pt x="1" y="108"/>
                    <a:pt x="1" y="240"/>
                  </a:cubicBezTo>
                  <a:cubicBezTo>
                    <a:pt x="1" y="372"/>
                    <a:pt x="108" y="479"/>
                    <a:pt x="241" y="479"/>
                  </a:cubicBezTo>
                  <a:cubicBezTo>
                    <a:pt x="373" y="479"/>
                    <a:pt x="480" y="372"/>
                    <a:pt x="480" y="240"/>
                  </a:cubicBezTo>
                  <a:cubicBezTo>
                    <a:pt x="480" y="108"/>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5"/>
            <p:cNvSpPr/>
            <p:nvPr/>
          </p:nvSpPr>
          <p:spPr>
            <a:xfrm>
              <a:off x="1456052" y="-208070"/>
              <a:ext cx="35608" cy="35608"/>
            </a:xfrm>
            <a:custGeom>
              <a:avLst/>
              <a:gdLst/>
              <a:ahLst/>
              <a:cxnLst/>
              <a:rect l="l" t="t" r="r" b="b"/>
              <a:pathLst>
                <a:path w="480" h="480" extrusionOk="0">
                  <a:moveTo>
                    <a:pt x="239" y="0"/>
                  </a:moveTo>
                  <a:cubicBezTo>
                    <a:pt x="108" y="0"/>
                    <a:pt x="1" y="108"/>
                    <a:pt x="1" y="240"/>
                  </a:cubicBezTo>
                  <a:cubicBezTo>
                    <a:pt x="1" y="372"/>
                    <a:pt x="108" y="479"/>
                    <a:pt x="239" y="479"/>
                  </a:cubicBezTo>
                  <a:cubicBezTo>
                    <a:pt x="371" y="479"/>
                    <a:pt x="480" y="372"/>
                    <a:pt x="480" y="240"/>
                  </a:cubicBezTo>
                  <a:cubicBezTo>
                    <a:pt x="480" y="108"/>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5"/>
            <p:cNvSpPr/>
            <p:nvPr/>
          </p:nvSpPr>
          <p:spPr>
            <a:xfrm>
              <a:off x="1567028"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3" y="479"/>
                    <a:pt x="480" y="372"/>
                    <a:pt x="480" y="240"/>
                  </a:cubicBezTo>
                  <a:cubicBezTo>
                    <a:pt x="480" y="108"/>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5"/>
            <p:cNvSpPr/>
            <p:nvPr/>
          </p:nvSpPr>
          <p:spPr>
            <a:xfrm>
              <a:off x="1678078" y="-208070"/>
              <a:ext cx="35608" cy="35608"/>
            </a:xfrm>
            <a:custGeom>
              <a:avLst/>
              <a:gdLst/>
              <a:ahLst/>
              <a:cxnLst/>
              <a:rect l="l" t="t" r="r" b="b"/>
              <a:pathLst>
                <a:path w="480" h="480" extrusionOk="0">
                  <a:moveTo>
                    <a:pt x="240" y="0"/>
                  </a:moveTo>
                  <a:cubicBezTo>
                    <a:pt x="107" y="0"/>
                    <a:pt x="0" y="108"/>
                    <a:pt x="0" y="240"/>
                  </a:cubicBezTo>
                  <a:cubicBezTo>
                    <a:pt x="0" y="372"/>
                    <a:pt x="107" y="479"/>
                    <a:pt x="240" y="479"/>
                  </a:cubicBezTo>
                  <a:cubicBezTo>
                    <a:pt x="372" y="479"/>
                    <a:pt x="479" y="372"/>
                    <a:pt x="479" y="240"/>
                  </a:cubicBezTo>
                  <a:cubicBezTo>
                    <a:pt x="479" y="108"/>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5"/>
            <p:cNvSpPr/>
            <p:nvPr/>
          </p:nvSpPr>
          <p:spPr>
            <a:xfrm>
              <a:off x="1789127" y="-208070"/>
              <a:ext cx="35608" cy="35608"/>
            </a:xfrm>
            <a:custGeom>
              <a:avLst/>
              <a:gdLst/>
              <a:ahLst/>
              <a:cxnLst/>
              <a:rect l="l" t="t" r="r" b="b"/>
              <a:pathLst>
                <a:path w="480" h="480" extrusionOk="0">
                  <a:moveTo>
                    <a:pt x="240" y="0"/>
                  </a:moveTo>
                  <a:cubicBezTo>
                    <a:pt x="108" y="0"/>
                    <a:pt x="1" y="108"/>
                    <a:pt x="1" y="240"/>
                  </a:cubicBezTo>
                  <a:cubicBezTo>
                    <a:pt x="1" y="372"/>
                    <a:pt x="108" y="479"/>
                    <a:pt x="240" y="479"/>
                  </a:cubicBezTo>
                  <a:cubicBezTo>
                    <a:pt x="371" y="479"/>
                    <a:pt x="480" y="372"/>
                    <a:pt x="480" y="240"/>
                  </a:cubicBezTo>
                  <a:cubicBezTo>
                    <a:pt x="480" y="108"/>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5"/>
            <p:cNvSpPr/>
            <p:nvPr/>
          </p:nvSpPr>
          <p:spPr>
            <a:xfrm>
              <a:off x="1233953"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2" y="480"/>
                    <a:pt x="480" y="373"/>
                    <a:pt x="480" y="240"/>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5"/>
            <p:cNvSpPr/>
            <p:nvPr/>
          </p:nvSpPr>
          <p:spPr>
            <a:xfrm>
              <a:off x="1344928" y="277743"/>
              <a:ext cx="35608" cy="35608"/>
            </a:xfrm>
            <a:custGeom>
              <a:avLst/>
              <a:gdLst/>
              <a:ahLst/>
              <a:cxnLst/>
              <a:rect l="l" t="t" r="r" b="b"/>
              <a:pathLst>
                <a:path w="480" h="480" extrusionOk="0">
                  <a:moveTo>
                    <a:pt x="241" y="1"/>
                  </a:moveTo>
                  <a:cubicBezTo>
                    <a:pt x="108" y="1"/>
                    <a:pt x="1" y="108"/>
                    <a:pt x="1" y="240"/>
                  </a:cubicBezTo>
                  <a:cubicBezTo>
                    <a:pt x="1" y="373"/>
                    <a:pt x="108" y="480"/>
                    <a:pt x="241" y="480"/>
                  </a:cubicBezTo>
                  <a:cubicBezTo>
                    <a:pt x="373" y="480"/>
                    <a:pt x="480" y="373"/>
                    <a:pt x="480" y="240"/>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5"/>
            <p:cNvSpPr/>
            <p:nvPr/>
          </p:nvSpPr>
          <p:spPr>
            <a:xfrm>
              <a:off x="1456052" y="277743"/>
              <a:ext cx="35608" cy="35608"/>
            </a:xfrm>
            <a:custGeom>
              <a:avLst/>
              <a:gdLst/>
              <a:ahLst/>
              <a:cxnLst/>
              <a:rect l="l" t="t" r="r" b="b"/>
              <a:pathLst>
                <a:path w="480" h="480" extrusionOk="0">
                  <a:moveTo>
                    <a:pt x="239" y="1"/>
                  </a:moveTo>
                  <a:cubicBezTo>
                    <a:pt x="108" y="1"/>
                    <a:pt x="1" y="108"/>
                    <a:pt x="1" y="240"/>
                  </a:cubicBezTo>
                  <a:cubicBezTo>
                    <a:pt x="1" y="373"/>
                    <a:pt x="108" y="480"/>
                    <a:pt x="239" y="480"/>
                  </a:cubicBezTo>
                  <a:cubicBezTo>
                    <a:pt x="371" y="480"/>
                    <a:pt x="480" y="373"/>
                    <a:pt x="480" y="240"/>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5"/>
            <p:cNvSpPr/>
            <p:nvPr/>
          </p:nvSpPr>
          <p:spPr>
            <a:xfrm>
              <a:off x="1567028"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3" y="480"/>
                    <a:pt x="480" y="373"/>
                    <a:pt x="480" y="240"/>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5"/>
            <p:cNvSpPr/>
            <p:nvPr/>
          </p:nvSpPr>
          <p:spPr>
            <a:xfrm>
              <a:off x="1678078" y="277743"/>
              <a:ext cx="35608" cy="35608"/>
            </a:xfrm>
            <a:custGeom>
              <a:avLst/>
              <a:gdLst/>
              <a:ahLst/>
              <a:cxnLst/>
              <a:rect l="l" t="t" r="r" b="b"/>
              <a:pathLst>
                <a:path w="480" h="480" extrusionOk="0">
                  <a:moveTo>
                    <a:pt x="240" y="1"/>
                  </a:moveTo>
                  <a:cubicBezTo>
                    <a:pt x="107" y="1"/>
                    <a:pt x="0" y="108"/>
                    <a:pt x="0" y="240"/>
                  </a:cubicBezTo>
                  <a:cubicBezTo>
                    <a:pt x="0" y="373"/>
                    <a:pt x="107" y="480"/>
                    <a:pt x="240" y="480"/>
                  </a:cubicBezTo>
                  <a:cubicBezTo>
                    <a:pt x="372" y="480"/>
                    <a:pt x="479" y="373"/>
                    <a:pt x="479" y="240"/>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5"/>
            <p:cNvSpPr/>
            <p:nvPr/>
          </p:nvSpPr>
          <p:spPr>
            <a:xfrm>
              <a:off x="1789127" y="277743"/>
              <a:ext cx="35608" cy="35608"/>
            </a:xfrm>
            <a:custGeom>
              <a:avLst/>
              <a:gdLst/>
              <a:ahLst/>
              <a:cxnLst/>
              <a:rect l="l" t="t" r="r" b="b"/>
              <a:pathLst>
                <a:path w="480" h="480" extrusionOk="0">
                  <a:moveTo>
                    <a:pt x="240" y="1"/>
                  </a:moveTo>
                  <a:cubicBezTo>
                    <a:pt x="108" y="1"/>
                    <a:pt x="1" y="108"/>
                    <a:pt x="1" y="240"/>
                  </a:cubicBezTo>
                  <a:cubicBezTo>
                    <a:pt x="1" y="373"/>
                    <a:pt x="108" y="480"/>
                    <a:pt x="240" y="480"/>
                  </a:cubicBezTo>
                  <a:cubicBezTo>
                    <a:pt x="371" y="480"/>
                    <a:pt x="480" y="373"/>
                    <a:pt x="480" y="240"/>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5"/>
            <p:cNvSpPr/>
            <p:nvPr/>
          </p:nvSpPr>
          <p:spPr>
            <a:xfrm>
              <a:off x="1233953"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2" y="479"/>
                    <a:pt x="480" y="372"/>
                    <a:pt x="480" y="239"/>
                  </a:cubicBezTo>
                  <a:cubicBezTo>
                    <a:pt x="480" y="107"/>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5"/>
            <p:cNvSpPr/>
            <p:nvPr/>
          </p:nvSpPr>
          <p:spPr>
            <a:xfrm>
              <a:off x="1344928" y="180120"/>
              <a:ext cx="35608" cy="35608"/>
            </a:xfrm>
            <a:custGeom>
              <a:avLst/>
              <a:gdLst/>
              <a:ahLst/>
              <a:cxnLst/>
              <a:rect l="l" t="t" r="r" b="b"/>
              <a:pathLst>
                <a:path w="480" h="480" extrusionOk="0">
                  <a:moveTo>
                    <a:pt x="241" y="0"/>
                  </a:moveTo>
                  <a:cubicBezTo>
                    <a:pt x="108" y="0"/>
                    <a:pt x="1" y="107"/>
                    <a:pt x="1" y="239"/>
                  </a:cubicBezTo>
                  <a:cubicBezTo>
                    <a:pt x="1" y="372"/>
                    <a:pt x="108" y="479"/>
                    <a:pt x="241" y="479"/>
                  </a:cubicBezTo>
                  <a:cubicBezTo>
                    <a:pt x="373" y="479"/>
                    <a:pt x="480" y="372"/>
                    <a:pt x="480" y="239"/>
                  </a:cubicBezTo>
                  <a:cubicBezTo>
                    <a:pt x="480" y="107"/>
                    <a:pt x="373" y="0"/>
                    <a:pt x="2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5"/>
            <p:cNvSpPr/>
            <p:nvPr/>
          </p:nvSpPr>
          <p:spPr>
            <a:xfrm>
              <a:off x="1456052" y="180120"/>
              <a:ext cx="35608" cy="35608"/>
            </a:xfrm>
            <a:custGeom>
              <a:avLst/>
              <a:gdLst/>
              <a:ahLst/>
              <a:cxnLst/>
              <a:rect l="l" t="t" r="r" b="b"/>
              <a:pathLst>
                <a:path w="480" h="480" extrusionOk="0">
                  <a:moveTo>
                    <a:pt x="239" y="0"/>
                  </a:moveTo>
                  <a:cubicBezTo>
                    <a:pt x="108" y="0"/>
                    <a:pt x="1" y="107"/>
                    <a:pt x="1" y="239"/>
                  </a:cubicBezTo>
                  <a:cubicBezTo>
                    <a:pt x="1" y="372"/>
                    <a:pt x="108" y="479"/>
                    <a:pt x="239" y="479"/>
                  </a:cubicBezTo>
                  <a:cubicBezTo>
                    <a:pt x="371" y="479"/>
                    <a:pt x="480" y="372"/>
                    <a:pt x="480" y="239"/>
                  </a:cubicBezTo>
                  <a:cubicBezTo>
                    <a:pt x="480" y="107"/>
                    <a:pt x="371" y="0"/>
                    <a:pt x="2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5"/>
            <p:cNvSpPr/>
            <p:nvPr/>
          </p:nvSpPr>
          <p:spPr>
            <a:xfrm>
              <a:off x="1567028"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3" y="479"/>
                    <a:pt x="480" y="372"/>
                    <a:pt x="480" y="239"/>
                  </a:cubicBezTo>
                  <a:cubicBezTo>
                    <a:pt x="480" y="107"/>
                    <a:pt x="373"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5"/>
            <p:cNvSpPr/>
            <p:nvPr/>
          </p:nvSpPr>
          <p:spPr>
            <a:xfrm>
              <a:off x="1678078" y="180120"/>
              <a:ext cx="35608" cy="35608"/>
            </a:xfrm>
            <a:custGeom>
              <a:avLst/>
              <a:gdLst/>
              <a:ahLst/>
              <a:cxnLst/>
              <a:rect l="l" t="t" r="r" b="b"/>
              <a:pathLst>
                <a:path w="480" h="480" extrusionOk="0">
                  <a:moveTo>
                    <a:pt x="240" y="0"/>
                  </a:moveTo>
                  <a:cubicBezTo>
                    <a:pt x="107" y="0"/>
                    <a:pt x="0" y="107"/>
                    <a:pt x="0" y="239"/>
                  </a:cubicBezTo>
                  <a:cubicBezTo>
                    <a:pt x="0" y="372"/>
                    <a:pt x="107" y="479"/>
                    <a:pt x="240" y="479"/>
                  </a:cubicBezTo>
                  <a:cubicBezTo>
                    <a:pt x="372" y="479"/>
                    <a:pt x="479" y="372"/>
                    <a:pt x="479" y="239"/>
                  </a:cubicBezTo>
                  <a:cubicBezTo>
                    <a:pt x="479" y="107"/>
                    <a:pt x="372"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5"/>
            <p:cNvSpPr/>
            <p:nvPr/>
          </p:nvSpPr>
          <p:spPr>
            <a:xfrm>
              <a:off x="1789127" y="180120"/>
              <a:ext cx="35608" cy="35608"/>
            </a:xfrm>
            <a:custGeom>
              <a:avLst/>
              <a:gdLst/>
              <a:ahLst/>
              <a:cxnLst/>
              <a:rect l="l" t="t" r="r" b="b"/>
              <a:pathLst>
                <a:path w="480" h="480" extrusionOk="0">
                  <a:moveTo>
                    <a:pt x="240" y="0"/>
                  </a:moveTo>
                  <a:cubicBezTo>
                    <a:pt x="108" y="0"/>
                    <a:pt x="1" y="107"/>
                    <a:pt x="1" y="239"/>
                  </a:cubicBezTo>
                  <a:cubicBezTo>
                    <a:pt x="1" y="372"/>
                    <a:pt x="108" y="479"/>
                    <a:pt x="240" y="479"/>
                  </a:cubicBezTo>
                  <a:cubicBezTo>
                    <a:pt x="371" y="479"/>
                    <a:pt x="480" y="372"/>
                    <a:pt x="480" y="239"/>
                  </a:cubicBezTo>
                  <a:cubicBezTo>
                    <a:pt x="480" y="107"/>
                    <a:pt x="37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5"/>
            <p:cNvSpPr/>
            <p:nvPr/>
          </p:nvSpPr>
          <p:spPr>
            <a:xfrm>
              <a:off x="1233953"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2" y="480"/>
                    <a:pt x="480" y="373"/>
                    <a:pt x="480" y="241"/>
                  </a:cubicBezTo>
                  <a:cubicBezTo>
                    <a:pt x="480"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5"/>
            <p:cNvSpPr/>
            <p:nvPr/>
          </p:nvSpPr>
          <p:spPr>
            <a:xfrm>
              <a:off x="1344928" y="82275"/>
              <a:ext cx="35608" cy="35608"/>
            </a:xfrm>
            <a:custGeom>
              <a:avLst/>
              <a:gdLst/>
              <a:ahLst/>
              <a:cxnLst/>
              <a:rect l="l" t="t" r="r" b="b"/>
              <a:pathLst>
                <a:path w="480" h="480" extrusionOk="0">
                  <a:moveTo>
                    <a:pt x="241" y="1"/>
                  </a:moveTo>
                  <a:cubicBezTo>
                    <a:pt x="108" y="1"/>
                    <a:pt x="1" y="108"/>
                    <a:pt x="1" y="241"/>
                  </a:cubicBezTo>
                  <a:cubicBezTo>
                    <a:pt x="1" y="373"/>
                    <a:pt x="108" y="480"/>
                    <a:pt x="241" y="480"/>
                  </a:cubicBezTo>
                  <a:cubicBezTo>
                    <a:pt x="373" y="480"/>
                    <a:pt x="480" y="373"/>
                    <a:pt x="480" y="241"/>
                  </a:cubicBezTo>
                  <a:cubicBezTo>
                    <a:pt x="480" y="108"/>
                    <a:pt x="373" y="1"/>
                    <a:pt x="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5"/>
            <p:cNvSpPr/>
            <p:nvPr/>
          </p:nvSpPr>
          <p:spPr>
            <a:xfrm>
              <a:off x="1456052" y="82275"/>
              <a:ext cx="35608" cy="35608"/>
            </a:xfrm>
            <a:custGeom>
              <a:avLst/>
              <a:gdLst/>
              <a:ahLst/>
              <a:cxnLst/>
              <a:rect l="l" t="t" r="r" b="b"/>
              <a:pathLst>
                <a:path w="480" h="480" extrusionOk="0">
                  <a:moveTo>
                    <a:pt x="239" y="1"/>
                  </a:moveTo>
                  <a:cubicBezTo>
                    <a:pt x="108" y="1"/>
                    <a:pt x="1" y="108"/>
                    <a:pt x="1" y="241"/>
                  </a:cubicBezTo>
                  <a:cubicBezTo>
                    <a:pt x="1" y="373"/>
                    <a:pt x="108" y="480"/>
                    <a:pt x="239" y="480"/>
                  </a:cubicBezTo>
                  <a:cubicBezTo>
                    <a:pt x="371" y="480"/>
                    <a:pt x="480" y="373"/>
                    <a:pt x="480" y="241"/>
                  </a:cubicBezTo>
                  <a:cubicBezTo>
                    <a:pt x="480" y="108"/>
                    <a:pt x="371" y="1"/>
                    <a:pt x="2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5"/>
            <p:cNvSpPr/>
            <p:nvPr/>
          </p:nvSpPr>
          <p:spPr>
            <a:xfrm>
              <a:off x="1567028"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3" y="480"/>
                    <a:pt x="480" y="373"/>
                    <a:pt x="480" y="241"/>
                  </a:cubicBezTo>
                  <a:cubicBezTo>
                    <a:pt x="480" y="108"/>
                    <a:pt x="373"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5"/>
            <p:cNvSpPr/>
            <p:nvPr/>
          </p:nvSpPr>
          <p:spPr>
            <a:xfrm>
              <a:off x="1678078" y="82275"/>
              <a:ext cx="35608" cy="35608"/>
            </a:xfrm>
            <a:custGeom>
              <a:avLst/>
              <a:gdLst/>
              <a:ahLst/>
              <a:cxnLst/>
              <a:rect l="l" t="t" r="r" b="b"/>
              <a:pathLst>
                <a:path w="480" h="480" extrusionOk="0">
                  <a:moveTo>
                    <a:pt x="240" y="1"/>
                  </a:moveTo>
                  <a:cubicBezTo>
                    <a:pt x="107" y="1"/>
                    <a:pt x="0" y="108"/>
                    <a:pt x="0" y="241"/>
                  </a:cubicBezTo>
                  <a:cubicBezTo>
                    <a:pt x="0" y="373"/>
                    <a:pt x="107" y="480"/>
                    <a:pt x="240" y="480"/>
                  </a:cubicBezTo>
                  <a:cubicBezTo>
                    <a:pt x="372" y="480"/>
                    <a:pt x="479" y="373"/>
                    <a:pt x="479" y="241"/>
                  </a:cubicBezTo>
                  <a:cubicBezTo>
                    <a:pt x="479" y="108"/>
                    <a:pt x="372"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5"/>
            <p:cNvSpPr/>
            <p:nvPr/>
          </p:nvSpPr>
          <p:spPr>
            <a:xfrm>
              <a:off x="1789127" y="82275"/>
              <a:ext cx="35608" cy="35608"/>
            </a:xfrm>
            <a:custGeom>
              <a:avLst/>
              <a:gdLst/>
              <a:ahLst/>
              <a:cxnLst/>
              <a:rect l="l" t="t" r="r" b="b"/>
              <a:pathLst>
                <a:path w="480" h="480" extrusionOk="0">
                  <a:moveTo>
                    <a:pt x="240" y="1"/>
                  </a:moveTo>
                  <a:cubicBezTo>
                    <a:pt x="108" y="1"/>
                    <a:pt x="1" y="108"/>
                    <a:pt x="1" y="241"/>
                  </a:cubicBezTo>
                  <a:cubicBezTo>
                    <a:pt x="1" y="373"/>
                    <a:pt x="108" y="480"/>
                    <a:pt x="240" y="480"/>
                  </a:cubicBezTo>
                  <a:cubicBezTo>
                    <a:pt x="371" y="480"/>
                    <a:pt x="480" y="373"/>
                    <a:pt x="480" y="241"/>
                  </a:cubicBezTo>
                  <a:cubicBezTo>
                    <a:pt x="480" y="108"/>
                    <a:pt x="371" y="1"/>
                    <a:pt x="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9" name="Google Shape;449;p5"/>
          <p:cNvSpPr/>
          <p:nvPr/>
        </p:nvSpPr>
        <p:spPr>
          <a:xfrm>
            <a:off x="11523351" y="-3016024"/>
            <a:ext cx="4951418" cy="4951192"/>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5691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1"/>
        </a:solidFill>
        <a:effectLst/>
      </p:bgPr>
    </p:bg>
    <p:spTree>
      <p:nvGrpSpPr>
        <p:cNvPr id="1" name="Shape 450"/>
        <p:cNvGrpSpPr/>
        <p:nvPr/>
      </p:nvGrpSpPr>
      <p:grpSpPr>
        <a:xfrm>
          <a:off x="0" y="0"/>
          <a:ext cx="0" cy="0"/>
          <a:chOff x="0" y="0"/>
          <a:chExt cx="0" cy="0"/>
        </a:xfrm>
      </p:grpSpPr>
      <p:sp>
        <p:nvSpPr>
          <p:cNvPr id="451" name="Google Shape;451;p6"/>
          <p:cNvSpPr/>
          <p:nvPr/>
        </p:nvSpPr>
        <p:spPr>
          <a:xfrm>
            <a:off x="15331966" y="937350"/>
            <a:ext cx="3591064" cy="609044"/>
          </a:xfrm>
          <a:custGeom>
            <a:avLst/>
            <a:gdLst/>
            <a:ahLst/>
            <a:cxnLst/>
            <a:rect l="l" t="t" r="r" b="b"/>
            <a:pathLst>
              <a:path w="14092" h="2390" extrusionOk="0">
                <a:moveTo>
                  <a:pt x="1" y="0"/>
                </a:moveTo>
                <a:lnTo>
                  <a:pt x="1" y="2390"/>
                </a:lnTo>
                <a:lnTo>
                  <a:pt x="13096" y="2390"/>
                </a:lnTo>
                <a:lnTo>
                  <a:pt x="13096" y="2371"/>
                </a:lnTo>
                <a:cubicBezTo>
                  <a:pt x="13671" y="2274"/>
                  <a:pt x="14092" y="1778"/>
                  <a:pt x="14092" y="1195"/>
                </a:cubicBezTo>
                <a:cubicBezTo>
                  <a:pt x="14092" y="612"/>
                  <a:pt x="13671" y="116"/>
                  <a:pt x="13096" y="19"/>
                </a:cubicBezTo>
                <a:lnTo>
                  <a:pt x="13096"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 name="Google Shape;452;p6"/>
          <p:cNvSpPr/>
          <p:nvPr/>
        </p:nvSpPr>
        <p:spPr>
          <a:xfrm>
            <a:off x="15027700" y="937350"/>
            <a:ext cx="609044" cy="608788"/>
          </a:xfrm>
          <a:custGeom>
            <a:avLst/>
            <a:gdLst/>
            <a:ahLst/>
            <a:cxnLst/>
            <a:rect l="l" t="t" r="r" b="b"/>
            <a:pathLst>
              <a:path w="2390" h="2389" extrusionOk="0">
                <a:moveTo>
                  <a:pt x="1195" y="0"/>
                </a:moveTo>
                <a:cubicBezTo>
                  <a:pt x="535" y="0"/>
                  <a:pt x="0" y="535"/>
                  <a:pt x="0" y="1195"/>
                </a:cubicBezTo>
                <a:cubicBezTo>
                  <a:pt x="0" y="1855"/>
                  <a:pt x="535" y="2388"/>
                  <a:pt x="1195" y="2388"/>
                </a:cubicBezTo>
                <a:cubicBezTo>
                  <a:pt x="1854" y="2388"/>
                  <a:pt x="2389" y="1855"/>
                  <a:pt x="2389" y="1195"/>
                </a:cubicBezTo>
                <a:cubicBezTo>
                  <a:pt x="2389" y="535"/>
                  <a:pt x="1854" y="0"/>
                  <a:pt x="119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6"/>
          <p:cNvSpPr/>
          <p:nvPr/>
        </p:nvSpPr>
        <p:spPr>
          <a:xfrm>
            <a:off x="15331966" y="2154162"/>
            <a:ext cx="3591064" cy="608788"/>
          </a:xfrm>
          <a:custGeom>
            <a:avLst/>
            <a:gdLst/>
            <a:ahLst/>
            <a:cxnLst/>
            <a:rect l="l" t="t" r="r" b="b"/>
            <a:pathLst>
              <a:path w="14092" h="2389" extrusionOk="0">
                <a:moveTo>
                  <a:pt x="1" y="0"/>
                </a:moveTo>
                <a:lnTo>
                  <a:pt x="1" y="2388"/>
                </a:lnTo>
                <a:lnTo>
                  <a:pt x="13096" y="2388"/>
                </a:lnTo>
                <a:lnTo>
                  <a:pt x="13096" y="2371"/>
                </a:lnTo>
                <a:cubicBezTo>
                  <a:pt x="13671" y="2274"/>
                  <a:pt x="14092" y="1776"/>
                  <a:pt x="14092" y="1195"/>
                </a:cubicBezTo>
                <a:cubicBezTo>
                  <a:pt x="14092" y="612"/>
                  <a:pt x="13671" y="114"/>
                  <a:pt x="13096" y="18"/>
                </a:cubicBezTo>
                <a:lnTo>
                  <a:pt x="13096"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4" name="Google Shape;454;p6"/>
          <p:cNvSpPr/>
          <p:nvPr/>
        </p:nvSpPr>
        <p:spPr>
          <a:xfrm>
            <a:off x="15027700" y="2154162"/>
            <a:ext cx="609044" cy="608788"/>
          </a:xfrm>
          <a:custGeom>
            <a:avLst/>
            <a:gdLst/>
            <a:ahLst/>
            <a:cxnLst/>
            <a:rect l="l" t="t" r="r" b="b"/>
            <a:pathLst>
              <a:path w="2390" h="2389" extrusionOk="0">
                <a:moveTo>
                  <a:pt x="1195" y="0"/>
                </a:moveTo>
                <a:cubicBezTo>
                  <a:pt x="535" y="0"/>
                  <a:pt x="0" y="535"/>
                  <a:pt x="0" y="1195"/>
                </a:cubicBezTo>
                <a:cubicBezTo>
                  <a:pt x="0" y="1854"/>
                  <a:pt x="535" y="2388"/>
                  <a:pt x="1195" y="2388"/>
                </a:cubicBezTo>
                <a:cubicBezTo>
                  <a:pt x="1854" y="2388"/>
                  <a:pt x="2389" y="1854"/>
                  <a:pt x="2389" y="1195"/>
                </a:cubicBezTo>
                <a:cubicBezTo>
                  <a:pt x="2389" y="535"/>
                  <a:pt x="1854" y="0"/>
                  <a:pt x="119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5" name="Google Shape;455;p6"/>
          <p:cNvSpPr/>
          <p:nvPr/>
        </p:nvSpPr>
        <p:spPr>
          <a:xfrm>
            <a:off x="-1057849" y="203126"/>
            <a:ext cx="4951418" cy="4951192"/>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6" name="Google Shape;456;p6"/>
          <p:cNvSpPr/>
          <p:nvPr/>
        </p:nvSpPr>
        <p:spPr>
          <a:xfrm>
            <a:off x="0" y="2449576"/>
            <a:ext cx="18288000" cy="6456000"/>
          </a:xfrm>
          <a:prstGeom prst="rect">
            <a:avLst/>
          </a:pr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7" name="Google Shape;457;p6"/>
          <p:cNvSpPr/>
          <p:nvPr/>
        </p:nvSpPr>
        <p:spPr>
          <a:xfrm rot="511053">
            <a:off x="3548604" y="435398"/>
            <a:ext cx="1302924" cy="1508164"/>
          </a:xfrm>
          <a:custGeom>
            <a:avLst/>
            <a:gdLst/>
            <a:ahLst/>
            <a:cxnLst/>
            <a:rect l="l" t="t" r="r" b="b"/>
            <a:pathLst>
              <a:path w="9497" h="10993" extrusionOk="0">
                <a:moveTo>
                  <a:pt x="578" y="1"/>
                </a:moveTo>
                <a:lnTo>
                  <a:pt x="1" y="21"/>
                </a:lnTo>
                <a:lnTo>
                  <a:pt x="89" y="2420"/>
                </a:lnTo>
                <a:lnTo>
                  <a:pt x="2220" y="2499"/>
                </a:lnTo>
                <a:lnTo>
                  <a:pt x="2299" y="4629"/>
                </a:lnTo>
                <a:lnTo>
                  <a:pt x="4429" y="4709"/>
                </a:lnTo>
                <a:lnTo>
                  <a:pt x="4508" y="6839"/>
                </a:lnTo>
                <a:lnTo>
                  <a:pt x="6639" y="6918"/>
                </a:lnTo>
                <a:lnTo>
                  <a:pt x="6718" y="9050"/>
                </a:lnTo>
                <a:lnTo>
                  <a:pt x="8850" y="9129"/>
                </a:lnTo>
                <a:lnTo>
                  <a:pt x="8919" y="10993"/>
                </a:lnTo>
                <a:lnTo>
                  <a:pt x="9496" y="10970"/>
                </a:lnTo>
                <a:lnTo>
                  <a:pt x="9407" y="8572"/>
                </a:lnTo>
                <a:lnTo>
                  <a:pt x="7276" y="8492"/>
                </a:lnTo>
                <a:lnTo>
                  <a:pt x="7197" y="6361"/>
                </a:lnTo>
                <a:lnTo>
                  <a:pt x="5066" y="6282"/>
                </a:lnTo>
                <a:lnTo>
                  <a:pt x="4987" y="4152"/>
                </a:lnTo>
                <a:lnTo>
                  <a:pt x="2856" y="4072"/>
                </a:lnTo>
                <a:lnTo>
                  <a:pt x="2778" y="1942"/>
                </a:lnTo>
                <a:lnTo>
                  <a:pt x="646" y="1863"/>
                </a:lnTo>
                <a:lnTo>
                  <a:pt x="578"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58" name="Google Shape;458;p6"/>
          <p:cNvGrpSpPr/>
          <p:nvPr/>
        </p:nvGrpSpPr>
        <p:grpSpPr>
          <a:xfrm>
            <a:off x="14329672" y="9005627"/>
            <a:ext cx="3478556" cy="1145074"/>
            <a:chOff x="2235050" y="548425"/>
            <a:chExt cx="307875" cy="101325"/>
          </a:xfrm>
        </p:grpSpPr>
        <p:sp>
          <p:nvSpPr>
            <p:cNvPr id="459" name="Google Shape;459;p6"/>
            <p:cNvSpPr/>
            <p:nvPr/>
          </p:nvSpPr>
          <p:spPr>
            <a:xfrm>
              <a:off x="2235050"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6"/>
            <p:cNvSpPr/>
            <p:nvPr/>
          </p:nvSpPr>
          <p:spPr>
            <a:xfrm>
              <a:off x="2283750" y="63415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6"/>
            <p:cNvSpPr/>
            <p:nvPr/>
          </p:nvSpPr>
          <p:spPr>
            <a:xfrm>
              <a:off x="2332475" y="63415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6"/>
            <p:cNvSpPr/>
            <p:nvPr/>
          </p:nvSpPr>
          <p:spPr>
            <a:xfrm>
              <a:off x="2381200" y="63415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6"/>
            <p:cNvSpPr/>
            <p:nvPr/>
          </p:nvSpPr>
          <p:spPr>
            <a:xfrm>
              <a:off x="2429875"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6"/>
            <p:cNvSpPr/>
            <p:nvPr/>
          </p:nvSpPr>
          <p:spPr>
            <a:xfrm>
              <a:off x="2478600" y="63415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6"/>
            <p:cNvSpPr/>
            <p:nvPr/>
          </p:nvSpPr>
          <p:spPr>
            <a:xfrm>
              <a:off x="2527300" y="63415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6"/>
            <p:cNvSpPr/>
            <p:nvPr/>
          </p:nvSpPr>
          <p:spPr>
            <a:xfrm>
              <a:off x="2235050"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6"/>
            <p:cNvSpPr/>
            <p:nvPr/>
          </p:nvSpPr>
          <p:spPr>
            <a:xfrm>
              <a:off x="2283750" y="59130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6"/>
            <p:cNvSpPr/>
            <p:nvPr/>
          </p:nvSpPr>
          <p:spPr>
            <a:xfrm>
              <a:off x="2332475" y="59130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6"/>
            <p:cNvSpPr/>
            <p:nvPr/>
          </p:nvSpPr>
          <p:spPr>
            <a:xfrm>
              <a:off x="2381200" y="59130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6"/>
            <p:cNvSpPr/>
            <p:nvPr/>
          </p:nvSpPr>
          <p:spPr>
            <a:xfrm>
              <a:off x="2429875"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6"/>
            <p:cNvSpPr/>
            <p:nvPr/>
          </p:nvSpPr>
          <p:spPr>
            <a:xfrm>
              <a:off x="2478600" y="59130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6"/>
            <p:cNvSpPr/>
            <p:nvPr/>
          </p:nvSpPr>
          <p:spPr>
            <a:xfrm>
              <a:off x="2527300" y="59130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6"/>
            <p:cNvSpPr/>
            <p:nvPr/>
          </p:nvSpPr>
          <p:spPr>
            <a:xfrm>
              <a:off x="2235050"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6"/>
            <p:cNvSpPr/>
            <p:nvPr/>
          </p:nvSpPr>
          <p:spPr>
            <a:xfrm>
              <a:off x="2283750" y="548425"/>
              <a:ext cx="15625" cy="15625"/>
            </a:xfrm>
            <a:custGeom>
              <a:avLst/>
              <a:gdLst/>
              <a:ahLst/>
              <a:cxnLst/>
              <a:rect l="l" t="t" r="r" b="b"/>
              <a:pathLst>
                <a:path w="625" h="625" extrusionOk="0">
                  <a:moveTo>
                    <a:pt x="313" y="1"/>
                  </a:moveTo>
                  <a:cubicBezTo>
                    <a:pt x="141" y="1"/>
                    <a:pt x="1" y="139"/>
                    <a:pt x="1" y="312"/>
                  </a:cubicBezTo>
                  <a:cubicBezTo>
                    <a:pt x="1" y="484"/>
                    <a:pt x="141" y="624"/>
                    <a:pt x="313" y="624"/>
                  </a:cubicBezTo>
                  <a:cubicBezTo>
                    <a:pt x="485" y="624"/>
                    <a:pt x="624" y="484"/>
                    <a:pt x="624" y="312"/>
                  </a:cubicBezTo>
                  <a:cubicBezTo>
                    <a:pt x="624" y="139"/>
                    <a:pt x="485"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6"/>
            <p:cNvSpPr/>
            <p:nvPr/>
          </p:nvSpPr>
          <p:spPr>
            <a:xfrm>
              <a:off x="2332475" y="548425"/>
              <a:ext cx="15600" cy="15625"/>
            </a:xfrm>
            <a:custGeom>
              <a:avLst/>
              <a:gdLst/>
              <a:ahLst/>
              <a:cxnLst/>
              <a:rect l="l" t="t" r="r" b="b"/>
              <a:pathLst>
                <a:path w="624" h="625" extrusionOk="0">
                  <a:moveTo>
                    <a:pt x="312" y="1"/>
                  </a:moveTo>
                  <a:cubicBezTo>
                    <a:pt x="140" y="1"/>
                    <a:pt x="1" y="139"/>
                    <a:pt x="1" y="312"/>
                  </a:cubicBezTo>
                  <a:cubicBezTo>
                    <a:pt x="1" y="484"/>
                    <a:pt x="140" y="624"/>
                    <a:pt x="312" y="624"/>
                  </a:cubicBezTo>
                  <a:cubicBezTo>
                    <a:pt x="484" y="624"/>
                    <a:pt x="624" y="484"/>
                    <a:pt x="624" y="312"/>
                  </a:cubicBezTo>
                  <a:cubicBezTo>
                    <a:pt x="624" y="139"/>
                    <a:pt x="484"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6"/>
            <p:cNvSpPr/>
            <p:nvPr/>
          </p:nvSpPr>
          <p:spPr>
            <a:xfrm>
              <a:off x="2381200" y="548425"/>
              <a:ext cx="15600" cy="15625"/>
            </a:xfrm>
            <a:custGeom>
              <a:avLst/>
              <a:gdLst/>
              <a:ahLst/>
              <a:cxnLst/>
              <a:rect l="l" t="t" r="r" b="b"/>
              <a:pathLst>
                <a:path w="624" h="625" extrusionOk="0">
                  <a:moveTo>
                    <a:pt x="311" y="1"/>
                  </a:moveTo>
                  <a:cubicBezTo>
                    <a:pt x="140" y="1"/>
                    <a:pt x="0" y="139"/>
                    <a:pt x="0" y="312"/>
                  </a:cubicBezTo>
                  <a:cubicBezTo>
                    <a:pt x="0" y="484"/>
                    <a:pt x="140" y="624"/>
                    <a:pt x="311" y="624"/>
                  </a:cubicBezTo>
                  <a:cubicBezTo>
                    <a:pt x="484" y="624"/>
                    <a:pt x="624" y="484"/>
                    <a:pt x="624" y="312"/>
                  </a:cubicBezTo>
                  <a:cubicBezTo>
                    <a:pt x="624" y="139"/>
                    <a:pt x="484"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6"/>
            <p:cNvSpPr/>
            <p:nvPr/>
          </p:nvSpPr>
          <p:spPr>
            <a:xfrm>
              <a:off x="2429875"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6"/>
            <p:cNvSpPr/>
            <p:nvPr/>
          </p:nvSpPr>
          <p:spPr>
            <a:xfrm>
              <a:off x="2478600" y="548425"/>
              <a:ext cx="15600" cy="15625"/>
            </a:xfrm>
            <a:custGeom>
              <a:avLst/>
              <a:gdLst/>
              <a:ahLst/>
              <a:cxnLst/>
              <a:rect l="l" t="t" r="r" b="b"/>
              <a:pathLst>
                <a:path w="624" h="625" extrusionOk="0">
                  <a:moveTo>
                    <a:pt x="312" y="1"/>
                  </a:moveTo>
                  <a:cubicBezTo>
                    <a:pt x="140" y="1"/>
                    <a:pt x="0" y="139"/>
                    <a:pt x="0" y="312"/>
                  </a:cubicBezTo>
                  <a:cubicBezTo>
                    <a:pt x="0" y="484"/>
                    <a:pt x="140" y="624"/>
                    <a:pt x="312" y="624"/>
                  </a:cubicBezTo>
                  <a:cubicBezTo>
                    <a:pt x="484" y="624"/>
                    <a:pt x="624" y="484"/>
                    <a:pt x="624" y="312"/>
                  </a:cubicBezTo>
                  <a:cubicBezTo>
                    <a:pt x="624" y="139"/>
                    <a:pt x="484"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6"/>
            <p:cNvSpPr/>
            <p:nvPr/>
          </p:nvSpPr>
          <p:spPr>
            <a:xfrm>
              <a:off x="2527300" y="548425"/>
              <a:ext cx="15625" cy="15625"/>
            </a:xfrm>
            <a:custGeom>
              <a:avLst/>
              <a:gdLst/>
              <a:ahLst/>
              <a:cxnLst/>
              <a:rect l="l" t="t" r="r" b="b"/>
              <a:pathLst>
                <a:path w="625" h="625" extrusionOk="0">
                  <a:moveTo>
                    <a:pt x="313" y="1"/>
                  </a:moveTo>
                  <a:cubicBezTo>
                    <a:pt x="140" y="1"/>
                    <a:pt x="1" y="139"/>
                    <a:pt x="1" y="312"/>
                  </a:cubicBezTo>
                  <a:cubicBezTo>
                    <a:pt x="1" y="484"/>
                    <a:pt x="140" y="624"/>
                    <a:pt x="313" y="624"/>
                  </a:cubicBezTo>
                  <a:cubicBezTo>
                    <a:pt x="484" y="624"/>
                    <a:pt x="624" y="484"/>
                    <a:pt x="624" y="312"/>
                  </a:cubicBezTo>
                  <a:cubicBezTo>
                    <a:pt x="624" y="139"/>
                    <a:pt x="484"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0" name="Google Shape;480;p6"/>
          <p:cNvGrpSpPr/>
          <p:nvPr/>
        </p:nvGrpSpPr>
        <p:grpSpPr>
          <a:xfrm rot="5400000">
            <a:off x="-282555" y="2096163"/>
            <a:ext cx="2201738" cy="724778"/>
            <a:chOff x="2235050" y="548425"/>
            <a:chExt cx="307875" cy="101325"/>
          </a:xfrm>
        </p:grpSpPr>
        <p:sp>
          <p:nvSpPr>
            <p:cNvPr id="481" name="Google Shape;481;p6"/>
            <p:cNvSpPr/>
            <p:nvPr/>
          </p:nvSpPr>
          <p:spPr>
            <a:xfrm>
              <a:off x="2235050"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6"/>
            <p:cNvSpPr/>
            <p:nvPr/>
          </p:nvSpPr>
          <p:spPr>
            <a:xfrm>
              <a:off x="2283750" y="63415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6"/>
            <p:cNvSpPr/>
            <p:nvPr/>
          </p:nvSpPr>
          <p:spPr>
            <a:xfrm>
              <a:off x="2332475" y="63415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6"/>
            <p:cNvSpPr/>
            <p:nvPr/>
          </p:nvSpPr>
          <p:spPr>
            <a:xfrm>
              <a:off x="2381200" y="63415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6"/>
            <p:cNvSpPr/>
            <p:nvPr/>
          </p:nvSpPr>
          <p:spPr>
            <a:xfrm>
              <a:off x="2429875" y="63415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6"/>
            <p:cNvSpPr/>
            <p:nvPr/>
          </p:nvSpPr>
          <p:spPr>
            <a:xfrm>
              <a:off x="2478600" y="63415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6"/>
            <p:cNvSpPr/>
            <p:nvPr/>
          </p:nvSpPr>
          <p:spPr>
            <a:xfrm>
              <a:off x="2527300" y="63415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6"/>
            <p:cNvSpPr/>
            <p:nvPr/>
          </p:nvSpPr>
          <p:spPr>
            <a:xfrm>
              <a:off x="2235050"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6"/>
            <p:cNvSpPr/>
            <p:nvPr/>
          </p:nvSpPr>
          <p:spPr>
            <a:xfrm>
              <a:off x="2283750" y="591300"/>
              <a:ext cx="15625" cy="15600"/>
            </a:xfrm>
            <a:custGeom>
              <a:avLst/>
              <a:gdLst/>
              <a:ahLst/>
              <a:cxnLst/>
              <a:rect l="l" t="t" r="r" b="b"/>
              <a:pathLst>
                <a:path w="625" h="624" extrusionOk="0">
                  <a:moveTo>
                    <a:pt x="313" y="0"/>
                  </a:moveTo>
                  <a:cubicBezTo>
                    <a:pt x="141" y="0"/>
                    <a:pt x="1" y="140"/>
                    <a:pt x="1" y="311"/>
                  </a:cubicBezTo>
                  <a:cubicBezTo>
                    <a:pt x="1" y="484"/>
                    <a:pt x="141"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6"/>
            <p:cNvSpPr/>
            <p:nvPr/>
          </p:nvSpPr>
          <p:spPr>
            <a:xfrm>
              <a:off x="2332475" y="591300"/>
              <a:ext cx="15600" cy="15600"/>
            </a:xfrm>
            <a:custGeom>
              <a:avLst/>
              <a:gdLst/>
              <a:ahLst/>
              <a:cxnLst/>
              <a:rect l="l" t="t" r="r" b="b"/>
              <a:pathLst>
                <a:path w="624" h="624" extrusionOk="0">
                  <a:moveTo>
                    <a:pt x="312" y="0"/>
                  </a:moveTo>
                  <a:cubicBezTo>
                    <a:pt x="140" y="0"/>
                    <a:pt x="1" y="140"/>
                    <a:pt x="1" y="311"/>
                  </a:cubicBezTo>
                  <a:cubicBezTo>
                    <a:pt x="1" y="484"/>
                    <a:pt x="140" y="624"/>
                    <a:pt x="312" y="624"/>
                  </a:cubicBezTo>
                  <a:cubicBezTo>
                    <a:pt x="484" y="624"/>
                    <a:pt x="624" y="484"/>
                    <a:pt x="624" y="311"/>
                  </a:cubicBezTo>
                  <a:cubicBezTo>
                    <a:pt x="624" y="140"/>
                    <a:pt x="484"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6"/>
            <p:cNvSpPr/>
            <p:nvPr/>
          </p:nvSpPr>
          <p:spPr>
            <a:xfrm>
              <a:off x="2381200" y="591300"/>
              <a:ext cx="15600" cy="15600"/>
            </a:xfrm>
            <a:custGeom>
              <a:avLst/>
              <a:gdLst/>
              <a:ahLst/>
              <a:cxnLst/>
              <a:rect l="l" t="t" r="r" b="b"/>
              <a:pathLst>
                <a:path w="624" h="624" extrusionOk="0">
                  <a:moveTo>
                    <a:pt x="311" y="0"/>
                  </a:moveTo>
                  <a:cubicBezTo>
                    <a:pt x="140" y="0"/>
                    <a:pt x="0" y="140"/>
                    <a:pt x="0" y="311"/>
                  </a:cubicBezTo>
                  <a:cubicBezTo>
                    <a:pt x="0" y="484"/>
                    <a:pt x="140" y="624"/>
                    <a:pt x="311" y="624"/>
                  </a:cubicBezTo>
                  <a:cubicBezTo>
                    <a:pt x="484" y="624"/>
                    <a:pt x="624" y="484"/>
                    <a:pt x="624" y="311"/>
                  </a:cubicBezTo>
                  <a:cubicBezTo>
                    <a:pt x="624" y="140"/>
                    <a:pt x="484"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6"/>
            <p:cNvSpPr/>
            <p:nvPr/>
          </p:nvSpPr>
          <p:spPr>
            <a:xfrm>
              <a:off x="2429875" y="591300"/>
              <a:ext cx="15600" cy="15600"/>
            </a:xfrm>
            <a:custGeom>
              <a:avLst/>
              <a:gdLst/>
              <a:ahLst/>
              <a:cxnLst/>
              <a:rect l="l" t="t" r="r" b="b"/>
              <a:pathLst>
                <a:path w="624" h="624" extrusionOk="0">
                  <a:moveTo>
                    <a:pt x="313" y="0"/>
                  </a:moveTo>
                  <a:cubicBezTo>
                    <a:pt x="140" y="0"/>
                    <a:pt x="0" y="140"/>
                    <a:pt x="0" y="311"/>
                  </a:cubicBezTo>
                  <a:cubicBezTo>
                    <a:pt x="0" y="484"/>
                    <a:pt x="140" y="624"/>
                    <a:pt x="313" y="624"/>
                  </a:cubicBezTo>
                  <a:cubicBezTo>
                    <a:pt x="485" y="624"/>
                    <a:pt x="624" y="484"/>
                    <a:pt x="624" y="311"/>
                  </a:cubicBezTo>
                  <a:cubicBezTo>
                    <a:pt x="624" y="140"/>
                    <a:pt x="485"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6"/>
            <p:cNvSpPr/>
            <p:nvPr/>
          </p:nvSpPr>
          <p:spPr>
            <a:xfrm>
              <a:off x="2478600" y="591300"/>
              <a:ext cx="15600" cy="15600"/>
            </a:xfrm>
            <a:custGeom>
              <a:avLst/>
              <a:gdLst/>
              <a:ahLst/>
              <a:cxnLst/>
              <a:rect l="l" t="t" r="r" b="b"/>
              <a:pathLst>
                <a:path w="624" h="624" extrusionOk="0">
                  <a:moveTo>
                    <a:pt x="312" y="0"/>
                  </a:moveTo>
                  <a:cubicBezTo>
                    <a:pt x="140" y="0"/>
                    <a:pt x="0" y="140"/>
                    <a:pt x="0" y="311"/>
                  </a:cubicBezTo>
                  <a:cubicBezTo>
                    <a:pt x="0" y="484"/>
                    <a:pt x="140" y="624"/>
                    <a:pt x="312" y="624"/>
                  </a:cubicBezTo>
                  <a:cubicBezTo>
                    <a:pt x="484" y="624"/>
                    <a:pt x="624" y="484"/>
                    <a:pt x="624" y="311"/>
                  </a:cubicBezTo>
                  <a:cubicBezTo>
                    <a:pt x="624" y="140"/>
                    <a:pt x="484" y="0"/>
                    <a:pt x="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6"/>
            <p:cNvSpPr/>
            <p:nvPr/>
          </p:nvSpPr>
          <p:spPr>
            <a:xfrm>
              <a:off x="2527300" y="591300"/>
              <a:ext cx="15625" cy="15600"/>
            </a:xfrm>
            <a:custGeom>
              <a:avLst/>
              <a:gdLst/>
              <a:ahLst/>
              <a:cxnLst/>
              <a:rect l="l" t="t" r="r" b="b"/>
              <a:pathLst>
                <a:path w="625" h="624" extrusionOk="0">
                  <a:moveTo>
                    <a:pt x="313" y="0"/>
                  </a:moveTo>
                  <a:cubicBezTo>
                    <a:pt x="140" y="0"/>
                    <a:pt x="1" y="140"/>
                    <a:pt x="1" y="311"/>
                  </a:cubicBezTo>
                  <a:cubicBezTo>
                    <a:pt x="1" y="484"/>
                    <a:pt x="140" y="624"/>
                    <a:pt x="313" y="624"/>
                  </a:cubicBezTo>
                  <a:cubicBezTo>
                    <a:pt x="484" y="624"/>
                    <a:pt x="624" y="484"/>
                    <a:pt x="624" y="311"/>
                  </a:cubicBezTo>
                  <a:cubicBezTo>
                    <a:pt x="624" y="140"/>
                    <a:pt x="484"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6"/>
            <p:cNvSpPr/>
            <p:nvPr/>
          </p:nvSpPr>
          <p:spPr>
            <a:xfrm>
              <a:off x="2235050"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6"/>
            <p:cNvSpPr/>
            <p:nvPr/>
          </p:nvSpPr>
          <p:spPr>
            <a:xfrm>
              <a:off x="2283750" y="548425"/>
              <a:ext cx="15625" cy="15625"/>
            </a:xfrm>
            <a:custGeom>
              <a:avLst/>
              <a:gdLst/>
              <a:ahLst/>
              <a:cxnLst/>
              <a:rect l="l" t="t" r="r" b="b"/>
              <a:pathLst>
                <a:path w="625" h="625" extrusionOk="0">
                  <a:moveTo>
                    <a:pt x="313" y="1"/>
                  </a:moveTo>
                  <a:cubicBezTo>
                    <a:pt x="141" y="1"/>
                    <a:pt x="1" y="139"/>
                    <a:pt x="1" y="312"/>
                  </a:cubicBezTo>
                  <a:cubicBezTo>
                    <a:pt x="1" y="484"/>
                    <a:pt x="141" y="624"/>
                    <a:pt x="313" y="624"/>
                  </a:cubicBezTo>
                  <a:cubicBezTo>
                    <a:pt x="485" y="624"/>
                    <a:pt x="624" y="484"/>
                    <a:pt x="624" y="312"/>
                  </a:cubicBezTo>
                  <a:cubicBezTo>
                    <a:pt x="624" y="139"/>
                    <a:pt x="485"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6"/>
            <p:cNvSpPr/>
            <p:nvPr/>
          </p:nvSpPr>
          <p:spPr>
            <a:xfrm>
              <a:off x="2332475" y="548425"/>
              <a:ext cx="15600" cy="15625"/>
            </a:xfrm>
            <a:custGeom>
              <a:avLst/>
              <a:gdLst/>
              <a:ahLst/>
              <a:cxnLst/>
              <a:rect l="l" t="t" r="r" b="b"/>
              <a:pathLst>
                <a:path w="624" h="625" extrusionOk="0">
                  <a:moveTo>
                    <a:pt x="312" y="1"/>
                  </a:moveTo>
                  <a:cubicBezTo>
                    <a:pt x="140" y="1"/>
                    <a:pt x="1" y="139"/>
                    <a:pt x="1" y="312"/>
                  </a:cubicBezTo>
                  <a:cubicBezTo>
                    <a:pt x="1" y="484"/>
                    <a:pt x="140" y="624"/>
                    <a:pt x="312" y="624"/>
                  </a:cubicBezTo>
                  <a:cubicBezTo>
                    <a:pt x="484" y="624"/>
                    <a:pt x="624" y="484"/>
                    <a:pt x="624" y="312"/>
                  </a:cubicBezTo>
                  <a:cubicBezTo>
                    <a:pt x="624" y="139"/>
                    <a:pt x="484"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6"/>
            <p:cNvSpPr/>
            <p:nvPr/>
          </p:nvSpPr>
          <p:spPr>
            <a:xfrm>
              <a:off x="2381200" y="548425"/>
              <a:ext cx="15600" cy="15625"/>
            </a:xfrm>
            <a:custGeom>
              <a:avLst/>
              <a:gdLst/>
              <a:ahLst/>
              <a:cxnLst/>
              <a:rect l="l" t="t" r="r" b="b"/>
              <a:pathLst>
                <a:path w="624" h="625" extrusionOk="0">
                  <a:moveTo>
                    <a:pt x="311" y="1"/>
                  </a:moveTo>
                  <a:cubicBezTo>
                    <a:pt x="140" y="1"/>
                    <a:pt x="0" y="139"/>
                    <a:pt x="0" y="312"/>
                  </a:cubicBezTo>
                  <a:cubicBezTo>
                    <a:pt x="0" y="484"/>
                    <a:pt x="140" y="624"/>
                    <a:pt x="311" y="624"/>
                  </a:cubicBezTo>
                  <a:cubicBezTo>
                    <a:pt x="484" y="624"/>
                    <a:pt x="624" y="484"/>
                    <a:pt x="624" y="312"/>
                  </a:cubicBezTo>
                  <a:cubicBezTo>
                    <a:pt x="624" y="139"/>
                    <a:pt x="484"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6"/>
            <p:cNvSpPr/>
            <p:nvPr/>
          </p:nvSpPr>
          <p:spPr>
            <a:xfrm>
              <a:off x="2429875" y="548425"/>
              <a:ext cx="15600" cy="15625"/>
            </a:xfrm>
            <a:custGeom>
              <a:avLst/>
              <a:gdLst/>
              <a:ahLst/>
              <a:cxnLst/>
              <a:rect l="l" t="t" r="r" b="b"/>
              <a:pathLst>
                <a:path w="624" h="625" extrusionOk="0">
                  <a:moveTo>
                    <a:pt x="313" y="1"/>
                  </a:moveTo>
                  <a:cubicBezTo>
                    <a:pt x="140" y="1"/>
                    <a:pt x="0" y="139"/>
                    <a:pt x="0" y="312"/>
                  </a:cubicBezTo>
                  <a:cubicBezTo>
                    <a:pt x="0" y="484"/>
                    <a:pt x="140" y="624"/>
                    <a:pt x="313" y="624"/>
                  </a:cubicBezTo>
                  <a:cubicBezTo>
                    <a:pt x="485" y="624"/>
                    <a:pt x="624" y="484"/>
                    <a:pt x="624" y="312"/>
                  </a:cubicBezTo>
                  <a:cubicBezTo>
                    <a:pt x="624" y="139"/>
                    <a:pt x="485"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6"/>
            <p:cNvSpPr/>
            <p:nvPr/>
          </p:nvSpPr>
          <p:spPr>
            <a:xfrm>
              <a:off x="2478600" y="548425"/>
              <a:ext cx="15600" cy="15625"/>
            </a:xfrm>
            <a:custGeom>
              <a:avLst/>
              <a:gdLst/>
              <a:ahLst/>
              <a:cxnLst/>
              <a:rect l="l" t="t" r="r" b="b"/>
              <a:pathLst>
                <a:path w="624" h="625" extrusionOk="0">
                  <a:moveTo>
                    <a:pt x="312" y="1"/>
                  </a:moveTo>
                  <a:cubicBezTo>
                    <a:pt x="140" y="1"/>
                    <a:pt x="0" y="139"/>
                    <a:pt x="0" y="312"/>
                  </a:cubicBezTo>
                  <a:cubicBezTo>
                    <a:pt x="0" y="484"/>
                    <a:pt x="140" y="624"/>
                    <a:pt x="312" y="624"/>
                  </a:cubicBezTo>
                  <a:cubicBezTo>
                    <a:pt x="484" y="624"/>
                    <a:pt x="624" y="484"/>
                    <a:pt x="624" y="312"/>
                  </a:cubicBezTo>
                  <a:cubicBezTo>
                    <a:pt x="624" y="139"/>
                    <a:pt x="484"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6"/>
            <p:cNvSpPr/>
            <p:nvPr/>
          </p:nvSpPr>
          <p:spPr>
            <a:xfrm>
              <a:off x="2527300" y="548425"/>
              <a:ext cx="15625" cy="15625"/>
            </a:xfrm>
            <a:custGeom>
              <a:avLst/>
              <a:gdLst/>
              <a:ahLst/>
              <a:cxnLst/>
              <a:rect l="l" t="t" r="r" b="b"/>
              <a:pathLst>
                <a:path w="625" h="625" extrusionOk="0">
                  <a:moveTo>
                    <a:pt x="313" y="1"/>
                  </a:moveTo>
                  <a:cubicBezTo>
                    <a:pt x="140" y="1"/>
                    <a:pt x="1" y="139"/>
                    <a:pt x="1" y="312"/>
                  </a:cubicBezTo>
                  <a:cubicBezTo>
                    <a:pt x="1" y="484"/>
                    <a:pt x="140" y="624"/>
                    <a:pt x="313" y="624"/>
                  </a:cubicBezTo>
                  <a:cubicBezTo>
                    <a:pt x="484" y="624"/>
                    <a:pt x="624" y="484"/>
                    <a:pt x="624" y="312"/>
                  </a:cubicBezTo>
                  <a:cubicBezTo>
                    <a:pt x="624" y="139"/>
                    <a:pt x="484"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02" name="Google Shape;502;p6"/>
          <p:cNvSpPr txBox="1">
            <a:spLocks noGrp="1"/>
          </p:cNvSpPr>
          <p:nvPr>
            <p:ph type="title"/>
          </p:nvPr>
        </p:nvSpPr>
        <p:spPr>
          <a:xfrm>
            <a:off x="1868550" y="3682850"/>
            <a:ext cx="58500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03" name="Google Shape;503;p6"/>
          <p:cNvSpPr txBox="1">
            <a:spLocks noGrp="1"/>
          </p:cNvSpPr>
          <p:nvPr>
            <p:ph type="subTitle" idx="1"/>
          </p:nvPr>
        </p:nvSpPr>
        <p:spPr>
          <a:xfrm>
            <a:off x="1868550" y="5360400"/>
            <a:ext cx="4915200" cy="225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800"/>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Tree>
    <p:extLst>
      <p:ext uri="{BB962C8B-B14F-4D97-AF65-F5344CB8AC3E}">
        <p14:creationId xmlns:p14="http://schemas.microsoft.com/office/powerpoint/2010/main" val="40794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504"/>
        <p:cNvGrpSpPr/>
        <p:nvPr/>
      </p:nvGrpSpPr>
      <p:grpSpPr>
        <a:xfrm>
          <a:off x="0" y="0"/>
          <a:ext cx="0" cy="0"/>
          <a:chOff x="0" y="0"/>
          <a:chExt cx="0" cy="0"/>
        </a:xfrm>
      </p:grpSpPr>
      <p:sp>
        <p:nvSpPr>
          <p:cNvPr id="505" name="Google Shape;505;p7"/>
          <p:cNvSpPr/>
          <p:nvPr/>
        </p:nvSpPr>
        <p:spPr>
          <a:xfrm>
            <a:off x="-29950" y="-44100"/>
            <a:ext cx="10331400" cy="10331400"/>
          </a:xfrm>
          <a:prstGeom prst="rtTriangl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6" name="Google Shape;506;p7"/>
          <p:cNvSpPr/>
          <p:nvPr/>
        </p:nvSpPr>
        <p:spPr>
          <a:xfrm rot="-5400000">
            <a:off x="17886553" y="2567982"/>
            <a:ext cx="872942" cy="840244"/>
          </a:xfrm>
          <a:custGeom>
            <a:avLst/>
            <a:gdLst/>
            <a:ahLst/>
            <a:cxnLst/>
            <a:rect l="l" t="t" r="r" b="b"/>
            <a:pathLst>
              <a:path w="5206" h="5011" extrusionOk="0">
                <a:moveTo>
                  <a:pt x="2702" y="1157"/>
                </a:moveTo>
                <a:cubicBezTo>
                  <a:pt x="2875" y="1157"/>
                  <a:pt x="3051" y="1190"/>
                  <a:pt x="3218" y="1259"/>
                </a:cubicBezTo>
                <a:cubicBezTo>
                  <a:pt x="3721" y="1468"/>
                  <a:pt x="4050" y="1960"/>
                  <a:pt x="4050" y="2505"/>
                </a:cubicBezTo>
                <a:cubicBezTo>
                  <a:pt x="4050" y="3250"/>
                  <a:pt x="3446" y="3854"/>
                  <a:pt x="2701" y="3855"/>
                </a:cubicBezTo>
                <a:cubicBezTo>
                  <a:pt x="2156" y="3855"/>
                  <a:pt x="1664" y="3526"/>
                  <a:pt x="1456" y="3021"/>
                </a:cubicBezTo>
                <a:cubicBezTo>
                  <a:pt x="1247" y="2518"/>
                  <a:pt x="1362" y="1938"/>
                  <a:pt x="1748" y="1552"/>
                </a:cubicBezTo>
                <a:cubicBezTo>
                  <a:pt x="2006" y="1294"/>
                  <a:pt x="2351" y="1157"/>
                  <a:pt x="2702" y="1157"/>
                </a:cubicBezTo>
                <a:close/>
                <a:moveTo>
                  <a:pt x="2701" y="1"/>
                </a:moveTo>
                <a:cubicBezTo>
                  <a:pt x="1689" y="1"/>
                  <a:pt x="775" y="611"/>
                  <a:pt x="387" y="1547"/>
                </a:cubicBezTo>
                <a:cubicBezTo>
                  <a:pt x="0" y="2483"/>
                  <a:pt x="214" y="3560"/>
                  <a:pt x="930" y="4277"/>
                </a:cubicBezTo>
                <a:cubicBezTo>
                  <a:pt x="1409" y="4756"/>
                  <a:pt x="2050" y="5011"/>
                  <a:pt x="2701" y="5011"/>
                </a:cubicBezTo>
                <a:cubicBezTo>
                  <a:pt x="3024" y="5011"/>
                  <a:pt x="3349" y="4948"/>
                  <a:pt x="3659" y="4820"/>
                </a:cubicBezTo>
                <a:cubicBezTo>
                  <a:pt x="4595" y="4432"/>
                  <a:pt x="5206" y="3519"/>
                  <a:pt x="5206" y="2505"/>
                </a:cubicBezTo>
                <a:cubicBezTo>
                  <a:pt x="5206" y="1122"/>
                  <a:pt x="4085" y="1"/>
                  <a:pt x="2701"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7" name="Google Shape;507;p7"/>
          <p:cNvSpPr/>
          <p:nvPr/>
        </p:nvSpPr>
        <p:spPr>
          <a:xfrm rot="-5400000">
            <a:off x="17778903" y="2567982"/>
            <a:ext cx="872942" cy="840244"/>
          </a:xfrm>
          <a:custGeom>
            <a:avLst/>
            <a:gdLst/>
            <a:ahLst/>
            <a:cxnLst/>
            <a:rect l="l" t="t" r="r" b="b"/>
            <a:pathLst>
              <a:path w="5206" h="5011" extrusionOk="0">
                <a:moveTo>
                  <a:pt x="2702" y="1157"/>
                </a:moveTo>
                <a:cubicBezTo>
                  <a:pt x="2875" y="1157"/>
                  <a:pt x="3051" y="1190"/>
                  <a:pt x="3218" y="1259"/>
                </a:cubicBezTo>
                <a:cubicBezTo>
                  <a:pt x="3721" y="1468"/>
                  <a:pt x="4050" y="1960"/>
                  <a:pt x="4050" y="2505"/>
                </a:cubicBezTo>
                <a:cubicBezTo>
                  <a:pt x="4050" y="3250"/>
                  <a:pt x="3446" y="3853"/>
                  <a:pt x="2701" y="3855"/>
                </a:cubicBezTo>
                <a:cubicBezTo>
                  <a:pt x="2156" y="3855"/>
                  <a:pt x="1664" y="3526"/>
                  <a:pt x="1456" y="3021"/>
                </a:cubicBezTo>
                <a:cubicBezTo>
                  <a:pt x="1247" y="2518"/>
                  <a:pt x="1362" y="1937"/>
                  <a:pt x="1748" y="1552"/>
                </a:cubicBezTo>
                <a:cubicBezTo>
                  <a:pt x="2006" y="1294"/>
                  <a:pt x="2351" y="1157"/>
                  <a:pt x="2702" y="1157"/>
                </a:cubicBezTo>
                <a:close/>
                <a:moveTo>
                  <a:pt x="2701" y="1"/>
                </a:moveTo>
                <a:cubicBezTo>
                  <a:pt x="1689" y="1"/>
                  <a:pt x="775" y="611"/>
                  <a:pt x="387" y="1547"/>
                </a:cubicBezTo>
                <a:cubicBezTo>
                  <a:pt x="0" y="2483"/>
                  <a:pt x="214" y="3560"/>
                  <a:pt x="930" y="4276"/>
                </a:cubicBezTo>
                <a:cubicBezTo>
                  <a:pt x="1409" y="4756"/>
                  <a:pt x="2050" y="5010"/>
                  <a:pt x="2701" y="5010"/>
                </a:cubicBezTo>
                <a:cubicBezTo>
                  <a:pt x="3024" y="5010"/>
                  <a:pt x="3349" y="4948"/>
                  <a:pt x="3659" y="4820"/>
                </a:cubicBezTo>
                <a:cubicBezTo>
                  <a:pt x="4595" y="4431"/>
                  <a:pt x="5206" y="3519"/>
                  <a:pt x="5206" y="2505"/>
                </a:cubicBezTo>
                <a:cubicBezTo>
                  <a:pt x="5206" y="1122"/>
                  <a:pt x="4085" y="1"/>
                  <a:pt x="27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8" name="Google Shape;508;p7"/>
          <p:cNvSpPr/>
          <p:nvPr/>
        </p:nvSpPr>
        <p:spPr>
          <a:xfrm rot="-5400000">
            <a:off x="15770336" y="-202176"/>
            <a:ext cx="2393800" cy="2778792"/>
          </a:xfrm>
          <a:custGeom>
            <a:avLst/>
            <a:gdLst/>
            <a:ahLst/>
            <a:cxnLst/>
            <a:rect l="l" t="t" r="r" b="b"/>
            <a:pathLst>
              <a:path w="14276" h="16572" extrusionOk="0">
                <a:moveTo>
                  <a:pt x="14276" y="1"/>
                </a:moveTo>
                <a:lnTo>
                  <a:pt x="1" y="4723"/>
                </a:lnTo>
                <a:lnTo>
                  <a:pt x="3921" y="16572"/>
                </a:lnTo>
                <a:lnTo>
                  <a:pt x="5950" y="16572"/>
                </a:lnTo>
                <a:lnTo>
                  <a:pt x="2513" y="6184"/>
                </a:lnTo>
                <a:lnTo>
                  <a:pt x="14276" y="2293"/>
                </a:lnTo>
                <a:lnTo>
                  <a:pt x="14276"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9" name="Google Shape;509;p7"/>
          <p:cNvSpPr/>
          <p:nvPr/>
        </p:nvSpPr>
        <p:spPr>
          <a:xfrm rot="-5400000">
            <a:off x="15303262" y="-212995"/>
            <a:ext cx="526180" cy="506226"/>
          </a:xfrm>
          <a:custGeom>
            <a:avLst/>
            <a:gdLst/>
            <a:ahLst/>
            <a:cxnLst/>
            <a:rect l="l" t="t" r="r" b="b"/>
            <a:pathLst>
              <a:path w="3138" h="3019" extrusionOk="0">
                <a:moveTo>
                  <a:pt x="1628" y="696"/>
                </a:moveTo>
                <a:cubicBezTo>
                  <a:pt x="1733" y="696"/>
                  <a:pt x="1839" y="717"/>
                  <a:pt x="1939" y="758"/>
                </a:cubicBezTo>
                <a:cubicBezTo>
                  <a:pt x="2242" y="884"/>
                  <a:pt x="2440" y="1180"/>
                  <a:pt x="2440" y="1510"/>
                </a:cubicBezTo>
                <a:cubicBezTo>
                  <a:pt x="2440" y="1959"/>
                  <a:pt x="2077" y="2322"/>
                  <a:pt x="1628" y="2322"/>
                </a:cubicBezTo>
                <a:cubicBezTo>
                  <a:pt x="1299" y="2322"/>
                  <a:pt x="1002" y="2124"/>
                  <a:pt x="876" y="1820"/>
                </a:cubicBezTo>
                <a:cubicBezTo>
                  <a:pt x="751" y="1517"/>
                  <a:pt x="820" y="1167"/>
                  <a:pt x="1054" y="934"/>
                </a:cubicBezTo>
                <a:cubicBezTo>
                  <a:pt x="1209" y="779"/>
                  <a:pt x="1417" y="696"/>
                  <a:pt x="1628" y="696"/>
                </a:cubicBezTo>
                <a:close/>
                <a:moveTo>
                  <a:pt x="1628" y="1"/>
                </a:moveTo>
                <a:cubicBezTo>
                  <a:pt x="1017" y="1"/>
                  <a:pt x="467" y="368"/>
                  <a:pt x="233" y="932"/>
                </a:cubicBezTo>
                <a:cubicBezTo>
                  <a:pt x="0" y="1496"/>
                  <a:pt x="129" y="2145"/>
                  <a:pt x="561" y="2576"/>
                </a:cubicBezTo>
                <a:cubicBezTo>
                  <a:pt x="849" y="2865"/>
                  <a:pt x="1235" y="3019"/>
                  <a:pt x="1627" y="3019"/>
                </a:cubicBezTo>
                <a:cubicBezTo>
                  <a:pt x="1822" y="3019"/>
                  <a:pt x="2018" y="2981"/>
                  <a:pt x="2205" y="2904"/>
                </a:cubicBezTo>
                <a:cubicBezTo>
                  <a:pt x="2769" y="2671"/>
                  <a:pt x="3137" y="2119"/>
                  <a:pt x="3137" y="1510"/>
                </a:cubicBezTo>
                <a:cubicBezTo>
                  <a:pt x="3137" y="676"/>
                  <a:pt x="2461" y="1"/>
                  <a:pt x="16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0" name="Google Shape;510;p7"/>
          <p:cNvSpPr/>
          <p:nvPr/>
        </p:nvSpPr>
        <p:spPr>
          <a:xfrm rot="-5400000">
            <a:off x="15217158" y="-213079"/>
            <a:ext cx="526180" cy="506394"/>
          </a:xfrm>
          <a:custGeom>
            <a:avLst/>
            <a:gdLst/>
            <a:ahLst/>
            <a:cxnLst/>
            <a:rect l="l" t="t" r="r" b="b"/>
            <a:pathLst>
              <a:path w="3138" h="3020" extrusionOk="0">
                <a:moveTo>
                  <a:pt x="1628" y="696"/>
                </a:moveTo>
                <a:cubicBezTo>
                  <a:pt x="1733" y="696"/>
                  <a:pt x="1839" y="717"/>
                  <a:pt x="1939" y="758"/>
                </a:cubicBezTo>
                <a:cubicBezTo>
                  <a:pt x="2242" y="884"/>
                  <a:pt x="2440" y="1181"/>
                  <a:pt x="2440" y="1510"/>
                </a:cubicBezTo>
                <a:cubicBezTo>
                  <a:pt x="2440" y="1959"/>
                  <a:pt x="2077" y="2322"/>
                  <a:pt x="1628" y="2322"/>
                </a:cubicBezTo>
                <a:cubicBezTo>
                  <a:pt x="1299" y="2322"/>
                  <a:pt x="1002" y="2124"/>
                  <a:pt x="876" y="1820"/>
                </a:cubicBezTo>
                <a:cubicBezTo>
                  <a:pt x="751" y="1517"/>
                  <a:pt x="820" y="1167"/>
                  <a:pt x="1054" y="934"/>
                </a:cubicBezTo>
                <a:cubicBezTo>
                  <a:pt x="1209" y="779"/>
                  <a:pt x="1417" y="696"/>
                  <a:pt x="1628" y="696"/>
                </a:cubicBezTo>
                <a:close/>
                <a:moveTo>
                  <a:pt x="1628" y="1"/>
                </a:moveTo>
                <a:cubicBezTo>
                  <a:pt x="1017" y="1"/>
                  <a:pt x="467" y="368"/>
                  <a:pt x="233" y="932"/>
                </a:cubicBezTo>
                <a:cubicBezTo>
                  <a:pt x="0" y="1496"/>
                  <a:pt x="129" y="2145"/>
                  <a:pt x="561" y="2576"/>
                </a:cubicBezTo>
                <a:cubicBezTo>
                  <a:pt x="849" y="2866"/>
                  <a:pt x="1235" y="3019"/>
                  <a:pt x="1627" y="3019"/>
                </a:cubicBezTo>
                <a:cubicBezTo>
                  <a:pt x="1822" y="3019"/>
                  <a:pt x="2018" y="2981"/>
                  <a:pt x="2205" y="2904"/>
                </a:cubicBezTo>
                <a:cubicBezTo>
                  <a:pt x="2769" y="2671"/>
                  <a:pt x="3137" y="2121"/>
                  <a:pt x="3137" y="1510"/>
                </a:cubicBezTo>
                <a:cubicBezTo>
                  <a:pt x="3137" y="677"/>
                  <a:pt x="2461" y="1"/>
                  <a:pt x="162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1" name="Google Shape;511;p7"/>
          <p:cNvSpPr/>
          <p:nvPr/>
        </p:nvSpPr>
        <p:spPr>
          <a:xfrm rot="-5400000">
            <a:off x="17497367" y="2416062"/>
            <a:ext cx="180926" cy="159296"/>
          </a:xfrm>
          <a:custGeom>
            <a:avLst/>
            <a:gdLst/>
            <a:ahLst/>
            <a:cxnLst/>
            <a:rect l="l" t="t" r="r" b="b"/>
            <a:pathLst>
              <a:path w="1079" h="950" extrusionOk="0">
                <a:moveTo>
                  <a:pt x="539" y="0"/>
                </a:moveTo>
                <a:cubicBezTo>
                  <a:pt x="479" y="0"/>
                  <a:pt x="418" y="12"/>
                  <a:pt x="360" y="36"/>
                </a:cubicBezTo>
                <a:cubicBezTo>
                  <a:pt x="117" y="135"/>
                  <a:pt x="1" y="412"/>
                  <a:pt x="100" y="654"/>
                </a:cubicBezTo>
                <a:cubicBezTo>
                  <a:pt x="175" y="839"/>
                  <a:pt x="352" y="950"/>
                  <a:pt x="539" y="950"/>
                </a:cubicBezTo>
                <a:cubicBezTo>
                  <a:pt x="599" y="950"/>
                  <a:pt x="660" y="938"/>
                  <a:pt x="719" y="914"/>
                </a:cubicBezTo>
                <a:cubicBezTo>
                  <a:pt x="962" y="815"/>
                  <a:pt x="1079" y="538"/>
                  <a:pt x="979" y="295"/>
                </a:cubicBezTo>
                <a:cubicBezTo>
                  <a:pt x="903" y="112"/>
                  <a:pt x="726" y="0"/>
                  <a:pt x="53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2" name="Google Shape;512;p7"/>
          <p:cNvSpPr/>
          <p:nvPr/>
        </p:nvSpPr>
        <p:spPr>
          <a:xfrm rot="-5400000">
            <a:off x="17494265" y="1916460"/>
            <a:ext cx="180926" cy="159464"/>
          </a:xfrm>
          <a:custGeom>
            <a:avLst/>
            <a:gdLst/>
            <a:ahLst/>
            <a:cxnLst/>
            <a:rect l="l" t="t" r="r" b="b"/>
            <a:pathLst>
              <a:path w="1079" h="951" extrusionOk="0">
                <a:moveTo>
                  <a:pt x="540" y="0"/>
                </a:moveTo>
                <a:cubicBezTo>
                  <a:pt x="353" y="0"/>
                  <a:pt x="175" y="111"/>
                  <a:pt x="100" y="295"/>
                </a:cubicBezTo>
                <a:cubicBezTo>
                  <a:pt x="1" y="537"/>
                  <a:pt x="116" y="814"/>
                  <a:pt x="358" y="915"/>
                </a:cubicBezTo>
                <a:cubicBezTo>
                  <a:pt x="417" y="939"/>
                  <a:pt x="479" y="951"/>
                  <a:pt x="539" y="951"/>
                </a:cubicBezTo>
                <a:cubicBezTo>
                  <a:pt x="725" y="951"/>
                  <a:pt x="903" y="839"/>
                  <a:pt x="978" y="656"/>
                </a:cubicBezTo>
                <a:cubicBezTo>
                  <a:pt x="1079" y="413"/>
                  <a:pt x="962" y="136"/>
                  <a:pt x="720" y="36"/>
                </a:cubicBezTo>
                <a:cubicBezTo>
                  <a:pt x="661" y="12"/>
                  <a:pt x="600" y="0"/>
                  <a:pt x="54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3" name="Google Shape;513;p7"/>
          <p:cNvSpPr/>
          <p:nvPr/>
        </p:nvSpPr>
        <p:spPr>
          <a:xfrm rot="-5400000">
            <a:off x="17491917" y="1419120"/>
            <a:ext cx="180926" cy="159464"/>
          </a:xfrm>
          <a:custGeom>
            <a:avLst/>
            <a:gdLst/>
            <a:ahLst/>
            <a:cxnLst/>
            <a:rect l="l" t="t" r="r" b="b"/>
            <a:pathLst>
              <a:path w="1079" h="951" extrusionOk="0">
                <a:moveTo>
                  <a:pt x="540" y="0"/>
                </a:moveTo>
                <a:cubicBezTo>
                  <a:pt x="353" y="0"/>
                  <a:pt x="176" y="111"/>
                  <a:pt x="101" y="295"/>
                </a:cubicBezTo>
                <a:cubicBezTo>
                  <a:pt x="0" y="537"/>
                  <a:pt x="116" y="814"/>
                  <a:pt x="358" y="915"/>
                </a:cubicBezTo>
                <a:cubicBezTo>
                  <a:pt x="418" y="939"/>
                  <a:pt x="479" y="951"/>
                  <a:pt x="539" y="951"/>
                </a:cubicBezTo>
                <a:cubicBezTo>
                  <a:pt x="726" y="951"/>
                  <a:pt x="903" y="840"/>
                  <a:pt x="978" y="656"/>
                </a:cubicBezTo>
                <a:cubicBezTo>
                  <a:pt x="1078" y="414"/>
                  <a:pt x="963" y="136"/>
                  <a:pt x="720" y="36"/>
                </a:cubicBezTo>
                <a:cubicBezTo>
                  <a:pt x="661" y="12"/>
                  <a:pt x="600" y="0"/>
                  <a:pt x="54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4" name="Google Shape;514;p7"/>
          <p:cNvSpPr/>
          <p:nvPr/>
        </p:nvSpPr>
        <p:spPr>
          <a:xfrm rot="-5400000">
            <a:off x="17501726" y="920020"/>
            <a:ext cx="171536" cy="159632"/>
          </a:xfrm>
          <a:custGeom>
            <a:avLst/>
            <a:gdLst/>
            <a:ahLst/>
            <a:cxnLst/>
            <a:rect l="l" t="t" r="r" b="b"/>
            <a:pathLst>
              <a:path w="1023" h="952" extrusionOk="0">
                <a:moveTo>
                  <a:pt x="512" y="1"/>
                </a:moveTo>
                <a:cubicBezTo>
                  <a:pt x="283" y="1"/>
                  <a:pt x="81" y="167"/>
                  <a:pt x="43" y="400"/>
                </a:cubicBezTo>
                <a:cubicBezTo>
                  <a:pt x="1" y="659"/>
                  <a:pt x="177" y="903"/>
                  <a:pt x="436" y="945"/>
                </a:cubicBezTo>
                <a:cubicBezTo>
                  <a:pt x="461" y="949"/>
                  <a:pt x="487" y="951"/>
                  <a:pt x="512" y="951"/>
                </a:cubicBezTo>
                <a:cubicBezTo>
                  <a:pt x="741" y="951"/>
                  <a:pt x="942" y="786"/>
                  <a:pt x="981" y="552"/>
                </a:cubicBezTo>
                <a:cubicBezTo>
                  <a:pt x="1023" y="294"/>
                  <a:pt x="847" y="50"/>
                  <a:pt x="588" y="7"/>
                </a:cubicBezTo>
                <a:cubicBezTo>
                  <a:pt x="563" y="3"/>
                  <a:pt x="537" y="1"/>
                  <a:pt x="512"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5" name="Google Shape;515;p7"/>
          <p:cNvSpPr/>
          <p:nvPr/>
        </p:nvSpPr>
        <p:spPr>
          <a:xfrm rot="-5400000">
            <a:off x="17502564" y="421842"/>
            <a:ext cx="171536" cy="159632"/>
          </a:xfrm>
          <a:custGeom>
            <a:avLst/>
            <a:gdLst/>
            <a:ahLst/>
            <a:cxnLst/>
            <a:rect l="l" t="t" r="r" b="b"/>
            <a:pathLst>
              <a:path w="1023" h="952" extrusionOk="0">
                <a:moveTo>
                  <a:pt x="511" y="1"/>
                </a:moveTo>
                <a:cubicBezTo>
                  <a:pt x="283" y="1"/>
                  <a:pt x="80" y="166"/>
                  <a:pt x="42" y="399"/>
                </a:cubicBezTo>
                <a:cubicBezTo>
                  <a:pt x="1" y="658"/>
                  <a:pt x="176" y="903"/>
                  <a:pt x="435" y="945"/>
                </a:cubicBezTo>
                <a:cubicBezTo>
                  <a:pt x="461" y="949"/>
                  <a:pt x="486" y="951"/>
                  <a:pt x="512" y="951"/>
                </a:cubicBezTo>
                <a:cubicBezTo>
                  <a:pt x="740" y="951"/>
                  <a:pt x="942" y="785"/>
                  <a:pt x="979" y="552"/>
                </a:cubicBezTo>
                <a:cubicBezTo>
                  <a:pt x="1023" y="293"/>
                  <a:pt x="847" y="50"/>
                  <a:pt x="588" y="7"/>
                </a:cubicBezTo>
                <a:cubicBezTo>
                  <a:pt x="562" y="3"/>
                  <a:pt x="537" y="1"/>
                  <a:pt x="511"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6" name="Google Shape;516;p7"/>
          <p:cNvSpPr/>
          <p:nvPr/>
        </p:nvSpPr>
        <p:spPr>
          <a:xfrm rot="-5400000">
            <a:off x="-642162" y="7933586"/>
            <a:ext cx="2365820" cy="1764096"/>
          </a:xfrm>
          <a:custGeom>
            <a:avLst/>
            <a:gdLst/>
            <a:ahLst/>
            <a:cxnLst/>
            <a:rect l="l" t="t" r="r" b="b"/>
            <a:pathLst>
              <a:path w="11001" h="8203" extrusionOk="0">
                <a:moveTo>
                  <a:pt x="1" y="1"/>
                </a:moveTo>
                <a:lnTo>
                  <a:pt x="1" y="8203"/>
                </a:lnTo>
                <a:lnTo>
                  <a:pt x="11001" y="8203"/>
                </a:lnTo>
                <a:lnTo>
                  <a:pt x="11001" y="1"/>
                </a:lnTo>
                <a:close/>
              </a:path>
            </a:pathLst>
          </a:custGeom>
          <a:solidFill>
            <a:srgbClr val="B677B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7" name="Google Shape;517;p7"/>
          <p:cNvSpPr/>
          <p:nvPr/>
        </p:nvSpPr>
        <p:spPr>
          <a:xfrm rot="-5400000">
            <a:off x="-758082" y="5665548"/>
            <a:ext cx="2012484" cy="1776784"/>
          </a:xfrm>
          <a:custGeom>
            <a:avLst/>
            <a:gdLst/>
            <a:ahLst/>
            <a:cxnLst/>
            <a:rect l="l" t="t" r="r" b="b"/>
            <a:pathLst>
              <a:path w="9358" h="8262" extrusionOk="0">
                <a:moveTo>
                  <a:pt x="1" y="0"/>
                </a:moveTo>
                <a:lnTo>
                  <a:pt x="4405" y="8262"/>
                </a:lnTo>
                <a:lnTo>
                  <a:pt x="9358" y="317"/>
                </a:lnTo>
                <a:lnTo>
                  <a:pt x="1"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8" name="Google Shape;518;p7"/>
          <p:cNvSpPr/>
          <p:nvPr/>
        </p:nvSpPr>
        <p:spPr>
          <a:xfrm rot="-5400000">
            <a:off x="-1017873" y="5803832"/>
            <a:ext cx="2012270" cy="1777000"/>
          </a:xfrm>
          <a:custGeom>
            <a:avLst/>
            <a:gdLst/>
            <a:ahLst/>
            <a:cxnLst/>
            <a:rect l="l" t="t" r="r" b="b"/>
            <a:pathLst>
              <a:path w="9357" h="8263" extrusionOk="0">
                <a:moveTo>
                  <a:pt x="0" y="1"/>
                </a:moveTo>
                <a:lnTo>
                  <a:pt x="4403" y="8262"/>
                </a:lnTo>
                <a:lnTo>
                  <a:pt x="9356" y="318"/>
                </a:lnTo>
                <a:lnTo>
                  <a:pt x="0"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9" name="Google Shape;519;p7"/>
          <p:cNvSpPr/>
          <p:nvPr/>
        </p:nvSpPr>
        <p:spPr>
          <a:xfrm rot="-5400000">
            <a:off x="-371730" y="9568766"/>
            <a:ext cx="808392" cy="747532"/>
          </a:xfrm>
          <a:custGeom>
            <a:avLst/>
            <a:gdLst/>
            <a:ahLst/>
            <a:cxnLst/>
            <a:rect l="l" t="t" r="r" b="b"/>
            <a:pathLst>
              <a:path w="3759" h="3476" extrusionOk="0">
                <a:moveTo>
                  <a:pt x="1" y="1"/>
                </a:moveTo>
                <a:lnTo>
                  <a:pt x="1" y="3476"/>
                </a:lnTo>
                <a:lnTo>
                  <a:pt x="3758" y="3476"/>
                </a:lnTo>
                <a:lnTo>
                  <a:pt x="3758"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0" name="Google Shape;520;p7"/>
          <p:cNvSpPr/>
          <p:nvPr/>
        </p:nvSpPr>
        <p:spPr>
          <a:xfrm rot="-5400000">
            <a:off x="725183" y="10184361"/>
            <a:ext cx="163442" cy="139786"/>
          </a:xfrm>
          <a:custGeom>
            <a:avLst/>
            <a:gdLst/>
            <a:ahLst/>
            <a:cxnLst/>
            <a:rect l="l" t="t" r="r" b="b"/>
            <a:pathLst>
              <a:path w="760" h="650" extrusionOk="0">
                <a:moveTo>
                  <a:pt x="325" y="0"/>
                </a:moveTo>
                <a:cubicBezTo>
                  <a:pt x="147" y="0"/>
                  <a:pt x="1" y="145"/>
                  <a:pt x="1" y="324"/>
                </a:cubicBezTo>
                <a:cubicBezTo>
                  <a:pt x="1" y="520"/>
                  <a:pt x="161" y="649"/>
                  <a:pt x="328" y="649"/>
                </a:cubicBezTo>
                <a:cubicBezTo>
                  <a:pt x="407" y="649"/>
                  <a:pt x="489" y="620"/>
                  <a:pt x="554" y="554"/>
                </a:cubicBezTo>
                <a:cubicBezTo>
                  <a:pt x="760" y="350"/>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1" name="Google Shape;521;p7"/>
          <p:cNvSpPr/>
          <p:nvPr/>
        </p:nvSpPr>
        <p:spPr>
          <a:xfrm rot="-5400000">
            <a:off x="725183" y="9748433"/>
            <a:ext cx="163442" cy="139786"/>
          </a:xfrm>
          <a:custGeom>
            <a:avLst/>
            <a:gdLst/>
            <a:ahLst/>
            <a:cxnLst/>
            <a:rect l="l" t="t" r="r" b="b"/>
            <a:pathLst>
              <a:path w="760" h="650" extrusionOk="0">
                <a:moveTo>
                  <a:pt x="326" y="0"/>
                </a:moveTo>
                <a:cubicBezTo>
                  <a:pt x="146" y="0"/>
                  <a:pt x="2" y="145"/>
                  <a:pt x="2" y="324"/>
                </a:cubicBezTo>
                <a:cubicBezTo>
                  <a:pt x="1" y="520"/>
                  <a:pt x="161" y="649"/>
                  <a:pt x="328" y="649"/>
                </a:cubicBezTo>
                <a:cubicBezTo>
                  <a:pt x="408"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2" name="Google Shape;522;p7"/>
          <p:cNvSpPr/>
          <p:nvPr/>
        </p:nvSpPr>
        <p:spPr>
          <a:xfrm rot="-5400000">
            <a:off x="725183" y="9312289"/>
            <a:ext cx="163442" cy="139786"/>
          </a:xfrm>
          <a:custGeom>
            <a:avLst/>
            <a:gdLst/>
            <a:ahLst/>
            <a:cxnLst/>
            <a:rect l="l" t="t" r="r" b="b"/>
            <a:pathLst>
              <a:path w="760" h="650" extrusionOk="0">
                <a:moveTo>
                  <a:pt x="324" y="0"/>
                </a:moveTo>
                <a:cubicBezTo>
                  <a:pt x="146" y="0"/>
                  <a:pt x="0" y="145"/>
                  <a:pt x="0" y="324"/>
                </a:cubicBezTo>
                <a:cubicBezTo>
                  <a:pt x="0" y="520"/>
                  <a:pt x="160" y="649"/>
                  <a:pt x="327" y="649"/>
                </a:cubicBezTo>
                <a:cubicBezTo>
                  <a:pt x="407" y="649"/>
                  <a:pt x="488" y="620"/>
                  <a:pt x="554" y="554"/>
                </a:cubicBezTo>
                <a:cubicBezTo>
                  <a:pt x="759" y="349"/>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7"/>
          <p:cNvSpPr/>
          <p:nvPr/>
        </p:nvSpPr>
        <p:spPr>
          <a:xfrm rot="-5400000">
            <a:off x="725183" y="8876575"/>
            <a:ext cx="163442" cy="139786"/>
          </a:xfrm>
          <a:custGeom>
            <a:avLst/>
            <a:gdLst/>
            <a:ahLst/>
            <a:cxnLst/>
            <a:rect l="l" t="t" r="r" b="b"/>
            <a:pathLst>
              <a:path w="760" h="650" extrusionOk="0">
                <a:moveTo>
                  <a:pt x="326" y="0"/>
                </a:moveTo>
                <a:cubicBezTo>
                  <a:pt x="147" y="0"/>
                  <a:pt x="1" y="145"/>
                  <a:pt x="1" y="324"/>
                </a:cubicBezTo>
                <a:cubicBezTo>
                  <a:pt x="1" y="520"/>
                  <a:pt x="161" y="649"/>
                  <a:pt x="328" y="649"/>
                </a:cubicBezTo>
                <a:cubicBezTo>
                  <a:pt x="408" y="649"/>
                  <a:pt x="489" y="620"/>
                  <a:pt x="556" y="554"/>
                </a:cubicBezTo>
                <a:cubicBezTo>
                  <a:pt x="760" y="350"/>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4" name="Google Shape;524;p7"/>
          <p:cNvSpPr/>
          <p:nvPr/>
        </p:nvSpPr>
        <p:spPr>
          <a:xfrm rot="-5400000">
            <a:off x="725291" y="8440541"/>
            <a:ext cx="163226" cy="139786"/>
          </a:xfrm>
          <a:custGeom>
            <a:avLst/>
            <a:gdLst/>
            <a:ahLst/>
            <a:cxnLst/>
            <a:rect l="l" t="t" r="r" b="b"/>
            <a:pathLst>
              <a:path w="759" h="650" extrusionOk="0">
                <a:moveTo>
                  <a:pt x="325" y="0"/>
                </a:moveTo>
                <a:cubicBezTo>
                  <a:pt x="145" y="0"/>
                  <a:pt x="1" y="145"/>
                  <a:pt x="1" y="324"/>
                </a:cubicBezTo>
                <a:cubicBezTo>
                  <a:pt x="1" y="520"/>
                  <a:pt x="161" y="649"/>
                  <a:pt x="328" y="649"/>
                </a:cubicBezTo>
                <a:cubicBezTo>
                  <a:pt x="407" y="649"/>
                  <a:pt x="488" y="620"/>
                  <a:pt x="554" y="554"/>
                </a:cubicBezTo>
                <a:cubicBezTo>
                  <a:pt x="758" y="349"/>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5" name="Google Shape;525;p7"/>
          <p:cNvSpPr/>
          <p:nvPr/>
        </p:nvSpPr>
        <p:spPr>
          <a:xfrm rot="-5400000">
            <a:off x="725183" y="8004505"/>
            <a:ext cx="163442" cy="139786"/>
          </a:xfrm>
          <a:custGeom>
            <a:avLst/>
            <a:gdLst/>
            <a:ahLst/>
            <a:cxnLst/>
            <a:rect l="l" t="t" r="r" b="b"/>
            <a:pathLst>
              <a:path w="760" h="650" extrusionOk="0">
                <a:moveTo>
                  <a:pt x="326" y="0"/>
                </a:moveTo>
                <a:cubicBezTo>
                  <a:pt x="146" y="0"/>
                  <a:pt x="0" y="145"/>
                  <a:pt x="0" y="324"/>
                </a:cubicBezTo>
                <a:cubicBezTo>
                  <a:pt x="0" y="520"/>
                  <a:pt x="161" y="649"/>
                  <a:pt x="328" y="649"/>
                </a:cubicBezTo>
                <a:cubicBezTo>
                  <a:pt x="407"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6" name="Google Shape;526;p7"/>
          <p:cNvSpPr/>
          <p:nvPr/>
        </p:nvSpPr>
        <p:spPr>
          <a:xfrm rot="-5400000">
            <a:off x="725396" y="7568575"/>
            <a:ext cx="163012" cy="139786"/>
          </a:xfrm>
          <a:custGeom>
            <a:avLst/>
            <a:gdLst/>
            <a:ahLst/>
            <a:cxnLst/>
            <a:rect l="l" t="t" r="r" b="b"/>
            <a:pathLst>
              <a:path w="758" h="650" extrusionOk="0">
                <a:moveTo>
                  <a:pt x="324" y="0"/>
                </a:moveTo>
                <a:cubicBezTo>
                  <a:pt x="145" y="0"/>
                  <a:pt x="0" y="145"/>
                  <a:pt x="0" y="324"/>
                </a:cubicBezTo>
                <a:cubicBezTo>
                  <a:pt x="0" y="520"/>
                  <a:pt x="160" y="649"/>
                  <a:pt x="327" y="649"/>
                </a:cubicBezTo>
                <a:cubicBezTo>
                  <a:pt x="406" y="649"/>
                  <a:pt x="488" y="620"/>
                  <a:pt x="554" y="554"/>
                </a:cubicBezTo>
                <a:cubicBezTo>
                  <a:pt x="758" y="350"/>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7" name="Google Shape;527;p7"/>
          <p:cNvSpPr/>
          <p:nvPr/>
        </p:nvSpPr>
        <p:spPr>
          <a:xfrm rot="-5400000">
            <a:off x="-508560" y="-830764"/>
            <a:ext cx="3957076" cy="3088260"/>
          </a:xfrm>
          <a:custGeom>
            <a:avLst/>
            <a:gdLst/>
            <a:ahLst/>
            <a:cxnLst/>
            <a:rect l="l" t="t" r="r" b="b"/>
            <a:pathLst>
              <a:path w="20450" h="15960" extrusionOk="0">
                <a:moveTo>
                  <a:pt x="16685" y="1"/>
                </a:moveTo>
                <a:lnTo>
                  <a:pt x="0" y="7041"/>
                </a:lnTo>
                <a:lnTo>
                  <a:pt x="269" y="7681"/>
                </a:lnTo>
                <a:lnTo>
                  <a:pt x="16955" y="640"/>
                </a:lnTo>
                <a:lnTo>
                  <a:pt x="16685" y="1"/>
                </a:lnTo>
                <a:close/>
                <a:moveTo>
                  <a:pt x="17270" y="1385"/>
                </a:moveTo>
                <a:lnTo>
                  <a:pt x="584" y="8425"/>
                </a:lnTo>
                <a:lnTo>
                  <a:pt x="854" y="9065"/>
                </a:lnTo>
                <a:lnTo>
                  <a:pt x="17540" y="2025"/>
                </a:lnTo>
                <a:lnTo>
                  <a:pt x="17270" y="1385"/>
                </a:lnTo>
                <a:close/>
                <a:moveTo>
                  <a:pt x="17854" y="2770"/>
                </a:moveTo>
                <a:lnTo>
                  <a:pt x="1169" y="9810"/>
                </a:lnTo>
                <a:lnTo>
                  <a:pt x="1438" y="10448"/>
                </a:lnTo>
                <a:lnTo>
                  <a:pt x="18123" y="3408"/>
                </a:lnTo>
                <a:lnTo>
                  <a:pt x="17854" y="2770"/>
                </a:lnTo>
                <a:close/>
                <a:moveTo>
                  <a:pt x="18438" y="4153"/>
                </a:moveTo>
                <a:lnTo>
                  <a:pt x="1753" y="11195"/>
                </a:lnTo>
                <a:lnTo>
                  <a:pt x="2022" y="11834"/>
                </a:lnTo>
                <a:lnTo>
                  <a:pt x="18707" y="4794"/>
                </a:lnTo>
                <a:lnTo>
                  <a:pt x="18438" y="4153"/>
                </a:lnTo>
                <a:close/>
                <a:moveTo>
                  <a:pt x="19018" y="5529"/>
                </a:moveTo>
                <a:lnTo>
                  <a:pt x="2333" y="12569"/>
                </a:lnTo>
                <a:lnTo>
                  <a:pt x="2603" y="13208"/>
                </a:lnTo>
                <a:lnTo>
                  <a:pt x="19288" y="6170"/>
                </a:lnTo>
                <a:lnTo>
                  <a:pt x="19018" y="5529"/>
                </a:lnTo>
                <a:close/>
                <a:moveTo>
                  <a:pt x="19599" y="6904"/>
                </a:moveTo>
                <a:lnTo>
                  <a:pt x="2914" y="13946"/>
                </a:lnTo>
                <a:lnTo>
                  <a:pt x="3183" y="14586"/>
                </a:lnTo>
                <a:lnTo>
                  <a:pt x="19869" y="7544"/>
                </a:lnTo>
                <a:lnTo>
                  <a:pt x="19599" y="6904"/>
                </a:lnTo>
                <a:close/>
                <a:moveTo>
                  <a:pt x="20179" y="8281"/>
                </a:moveTo>
                <a:lnTo>
                  <a:pt x="3494" y="15321"/>
                </a:lnTo>
                <a:lnTo>
                  <a:pt x="3764" y="15960"/>
                </a:lnTo>
                <a:lnTo>
                  <a:pt x="20450" y="8919"/>
                </a:lnTo>
                <a:lnTo>
                  <a:pt x="20179" y="828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7"/>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29" name="Google Shape;529;p7"/>
          <p:cNvSpPr txBox="1">
            <a:spLocks noGrp="1"/>
          </p:cNvSpPr>
          <p:nvPr>
            <p:ph type="subTitle" idx="1"/>
          </p:nvPr>
        </p:nvSpPr>
        <p:spPr>
          <a:xfrm>
            <a:off x="2564946" y="81609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530" name="Google Shape;530;p7"/>
          <p:cNvSpPr txBox="1">
            <a:spLocks noGrp="1"/>
          </p:cNvSpPr>
          <p:nvPr>
            <p:ph type="title" idx="2"/>
          </p:nvPr>
        </p:nvSpPr>
        <p:spPr>
          <a:xfrm>
            <a:off x="2274250" y="75926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531" name="Google Shape;531;p7"/>
          <p:cNvSpPr txBox="1">
            <a:spLocks noGrp="1"/>
          </p:cNvSpPr>
          <p:nvPr>
            <p:ph type="subTitle" idx="3"/>
          </p:nvPr>
        </p:nvSpPr>
        <p:spPr>
          <a:xfrm>
            <a:off x="7428596" y="81609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532" name="Google Shape;532;p7"/>
          <p:cNvSpPr txBox="1">
            <a:spLocks noGrp="1"/>
          </p:cNvSpPr>
          <p:nvPr>
            <p:ph type="title" idx="4"/>
          </p:nvPr>
        </p:nvSpPr>
        <p:spPr>
          <a:xfrm>
            <a:off x="7137900" y="75926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533" name="Google Shape;533;p7"/>
          <p:cNvSpPr txBox="1">
            <a:spLocks noGrp="1"/>
          </p:cNvSpPr>
          <p:nvPr>
            <p:ph type="subTitle" idx="5"/>
          </p:nvPr>
        </p:nvSpPr>
        <p:spPr>
          <a:xfrm>
            <a:off x="12292246" y="81609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534" name="Google Shape;534;p7"/>
          <p:cNvSpPr txBox="1">
            <a:spLocks noGrp="1"/>
          </p:cNvSpPr>
          <p:nvPr>
            <p:ph type="title" idx="6"/>
          </p:nvPr>
        </p:nvSpPr>
        <p:spPr>
          <a:xfrm>
            <a:off x="12001550" y="75926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5844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535"/>
        <p:cNvGrpSpPr/>
        <p:nvPr/>
      </p:nvGrpSpPr>
      <p:grpSpPr>
        <a:xfrm>
          <a:off x="0" y="0"/>
          <a:ext cx="0" cy="0"/>
          <a:chOff x="0" y="0"/>
          <a:chExt cx="0" cy="0"/>
        </a:xfrm>
      </p:grpSpPr>
      <p:sp>
        <p:nvSpPr>
          <p:cNvPr id="536" name="Google Shape;536;p8"/>
          <p:cNvSpPr txBox="1">
            <a:spLocks noGrp="1"/>
          </p:cNvSpPr>
          <p:nvPr>
            <p:ph type="title"/>
          </p:nvPr>
        </p:nvSpPr>
        <p:spPr>
          <a:xfrm>
            <a:off x="6219000" y="3483626"/>
            <a:ext cx="5850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37" name="Google Shape;537;p8"/>
          <p:cNvSpPr txBox="1">
            <a:spLocks noGrp="1"/>
          </p:cNvSpPr>
          <p:nvPr>
            <p:ph type="subTitle" idx="1"/>
          </p:nvPr>
        </p:nvSpPr>
        <p:spPr>
          <a:xfrm>
            <a:off x="6722400" y="5167250"/>
            <a:ext cx="4843200" cy="27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18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grpSp>
        <p:nvGrpSpPr>
          <p:cNvPr id="538" name="Google Shape;538;p8"/>
          <p:cNvGrpSpPr/>
          <p:nvPr/>
        </p:nvGrpSpPr>
        <p:grpSpPr>
          <a:xfrm>
            <a:off x="-1799650" y="2914321"/>
            <a:ext cx="8018652" cy="8526062"/>
            <a:chOff x="-899825" y="1457160"/>
            <a:chExt cx="4009326" cy="4263031"/>
          </a:xfrm>
        </p:grpSpPr>
        <p:sp>
          <p:nvSpPr>
            <p:cNvPr id="539" name="Google Shape;539;p8"/>
            <p:cNvSpPr/>
            <p:nvPr/>
          </p:nvSpPr>
          <p:spPr>
            <a:xfrm>
              <a:off x="205653" y="2724983"/>
              <a:ext cx="1986122" cy="1985972"/>
            </a:xfrm>
            <a:custGeom>
              <a:avLst/>
              <a:gdLst/>
              <a:ahLst/>
              <a:cxnLst/>
              <a:rect l="l" t="t" r="r" b="b"/>
              <a:pathLst>
                <a:path w="19953" h="19952" extrusionOk="0">
                  <a:moveTo>
                    <a:pt x="9976" y="1"/>
                  </a:moveTo>
                  <a:cubicBezTo>
                    <a:pt x="7331" y="1"/>
                    <a:pt x="4794" y="1052"/>
                    <a:pt x="2923" y="2923"/>
                  </a:cubicBezTo>
                  <a:cubicBezTo>
                    <a:pt x="1052" y="4793"/>
                    <a:pt x="1" y="7330"/>
                    <a:pt x="1" y="9976"/>
                  </a:cubicBezTo>
                  <a:cubicBezTo>
                    <a:pt x="1" y="12621"/>
                    <a:pt x="1052" y="15159"/>
                    <a:pt x="2923" y="17030"/>
                  </a:cubicBezTo>
                  <a:cubicBezTo>
                    <a:pt x="4794" y="18900"/>
                    <a:pt x="7331" y="19951"/>
                    <a:pt x="9976" y="19951"/>
                  </a:cubicBezTo>
                  <a:cubicBezTo>
                    <a:pt x="12622" y="19951"/>
                    <a:pt x="15159" y="18900"/>
                    <a:pt x="17029" y="17030"/>
                  </a:cubicBezTo>
                  <a:cubicBezTo>
                    <a:pt x="18901" y="15159"/>
                    <a:pt x="19952" y="12621"/>
                    <a:pt x="19952" y="9976"/>
                  </a:cubicBezTo>
                  <a:cubicBezTo>
                    <a:pt x="19952" y="7330"/>
                    <a:pt x="18901" y="4793"/>
                    <a:pt x="17029" y="2923"/>
                  </a:cubicBezTo>
                  <a:cubicBezTo>
                    <a:pt x="15159" y="1052"/>
                    <a:pt x="12622" y="1"/>
                    <a:pt x="9976" y="1"/>
                  </a:cubicBezTo>
                  <a:close/>
                </a:path>
              </a:pathLst>
            </a:custGeom>
            <a:solidFill>
              <a:srgbClr val="F8C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8"/>
            <p:cNvSpPr/>
            <p:nvPr/>
          </p:nvSpPr>
          <p:spPr>
            <a:xfrm>
              <a:off x="-140841" y="2512966"/>
              <a:ext cx="3025518" cy="2731807"/>
            </a:xfrm>
            <a:custGeom>
              <a:avLst/>
              <a:gdLst/>
              <a:ahLst/>
              <a:cxnLst/>
              <a:rect l="l" t="t" r="r" b="b"/>
              <a:pathLst>
                <a:path w="30395" h="27445" extrusionOk="0">
                  <a:moveTo>
                    <a:pt x="6796" y="1"/>
                  </a:moveTo>
                  <a:cubicBezTo>
                    <a:pt x="4493" y="1"/>
                    <a:pt x="2204" y="338"/>
                    <a:pt x="0" y="1002"/>
                  </a:cubicBezTo>
                  <a:lnTo>
                    <a:pt x="0" y="27445"/>
                  </a:lnTo>
                  <a:lnTo>
                    <a:pt x="30076" y="27445"/>
                  </a:lnTo>
                  <a:cubicBezTo>
                    <a:pt x="30287" y="26170"/>
                    <a:pt x="30393" y="24880"/>
                    <a:pt x="30394" y="23588"/>
                  </a:cubicBezTo>
                  <a:cubicBezTo>
                    <a:pt x="30394" y="10561"/>
                    <a:pt x="19834" y="1"/>
                    <a:pt x="6808" y="1"/>
                  </a:cubicBezTo>
                  <a:cubicBezTo>
                    <a:pt x="6804" y="1"/>
                    <a:pt x="6800" y="1"/>
                    <a:pt x="6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8"/>
            <p:cNvSpPr/>
            <p:nvPr/>
          </p:nvSpPr>
          <p:spPr>
            <a:xfrm>
              <a:off x="771034" y="5073197"/>
              <a:ext cx="786665" cy="646994"/>
            </a:xfrm>
            <a:custGeom>
              <a:avLst/>
              <a:gdLst/>
              <a:ahLst/>
              <a:cxnLst/>
              <a:rect l="l" t="t" r="r" b="b"/>
              <a:pathLst>
                <a:path w="7903" h="6500" extrusionOk="0">
                  <a:moveTo>
                    <a:pt x="5395" y="0"/>
                  </a:moveTo>
                  <a:lnTo>
                    <a:pt x="1" y="5505"/>
                  </a:lnTo>
                  <a:lnTo>
                    <a:pt x="2508" y="6499"/>
                  </a:lnTo>
                  <a:lnTo>
                    <a:pt x="7902" y="994"/>
                  </a:lnTo>
                  <a:lnTo>
                    <a:pt x="5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8"/>
            <p:cNvSpPr/>
            <p:nvPr/>
          </p:nvSpPr>
          <p:spPr>
            <a:xfrm>
              <a:off x="921636" y="4518668"/>
              <a:ext cx="636061" cy="653563"/>
            </a:xfrm>
            <a:custGeom>
              <a:avLst/>
              <a:gdLst/>
              <a:ahLst/>
              <a:cxnLst/>
              <a:rect l="l" t="t" r="r" b="b"/>
              <a:pathLst>
                <a:path w="6390" h="6566" extrusionOk="0">
                  <a:moveTo>
                    <a:pt x="0" y="0"/>
                  </a:moveTo>
                  <a:lnTo>
                    <a:pt x="3882" y="5571"/>
                  </a:lnTo>
                  <a:lnTo>
                    <a:pt x="6389" y="6565"/>
                  </a:lnTo>
                  <a:lnTo>
                    <a:pt x="2508" y="996"/>
                  </a:lnTo>
                  <a:lnTo>
                    <a:pt x="0" y="0"/>
                  </a:lnTo>
                  <a:close/>
                </a:path>
              </a:pathLst>
            </a:custGeom>
            <a:solidFill>
              <a:srgbClr val="90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8"/>
            <p:cNvSpPr/>
            <p:nvPr/>
          </p:nvSpPr>
          <p:spPr>
            <a:xfrm>
              <a:off x="384624" y="4518668"/>
              <a:ext cx="923532" cy="1102577"/>
            </a:xfrm>
            <a:custGeom>
              <a:avLst/>
              <a:gdLst/>
              <a:ahLst/>
              <a:cxnLst/>
              <a:rect l="l" t="t" r="r" b="b"/>
              <a:pathLst>
                <a:path w="9278" h="11077" extrusionOk="0">
                  <a:moveTo>
                    <a:pt x="5395" y="0"/>
                  </a:moveTo>
                  <a:lnTo>
                    <a:pt x="1" y="5506"/>
                  </a:lnTo>
                  <a:lnTo>
                    <a:pt x="3883" y="11076"/>
                  </a:lnTo>
                  <a:lnTo>
                    <a:pt x="9277" y="5571"/>
                  </a:lnTo>
                  <a:lnTo>
                    <a:pt x="53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8"/>
            <p:cNvSpPr/>
            <p:nvPr/>
          </p:nvSpPr>
          <p:spPr>
            <a:xfrm>
              <a:off x="376462" y="2121182"/>
              <a:ext cx="465449" cy="403226"/>
            </a:xfrm>
            <a:custGeom>
              <a:avLst/>
              <a:gdLst/>
              <a:ahLst/>
              <a:cxnLst/>
              <a:rect l="l" t="t" r="r" b="b"/>
              <a:pathLst>
                <a:path w="4676" h="4051" extrusionOk="0">
                  <a:moveTo>
                    <a:pt x="2338" y="1"/>
                  </a:moveTo>
                  <a:lnTo>
                    <a:pt x="0" y="4051"/>
                  </a:lnTo>
                  <a:lnTo>
                    <a:pt x="4676" y="4051"/>
                  </a:lnTo>
                  <a:lnTo>
                    <a:pt x="23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8"/>
            <p:cNvSpPr/>
            <p:nvPr/>
          </p:nvSpPr>
          <p:spPr>
            <a:xfrm>
              <a:off x="376462" y="2537751"/>
              <a:ext cx="465449" cy="403226"/>
            </a:xfrm>
            <a:custGeom>
              <a:avLst/>
              <a:gdLst/>
              <a:ahLst/>
              <a:cxnLst/>
              <a:rect l="l" t="t" r="r" b="b"/>
              <a:pathLst>
                <a:path w="4676" h="4051" extrusionOk="0">
                  <a:moveTo>
                    <a:pt x="2338" y="1"/>
                  </a:moveTo>
                  <a:lnTo>
                    <a:pt x="0" y="4051"/>
                  </a:lnTo>
                  <a:lnTo>
                    <a:pt x="4676" y="4051"/>
                  </a:lnTo>
                  <a:lnTo>
                    <a:pt x="23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8"/>
            <p:cNvSpPr/>
            <p:nvPr/>
          </p:nvSpPr>
          <p:spPr>
            <a:xfrm>
              <a:off x="1883878" y="4591829"/>
              <a:ext cx="62113" cy="62211"/>
            </a:xfrm>
            <a:custGeom>
              <a:avLst/>
              <a:gdLst/>
              <a:ahLst/>
              <a:cxnLst/>
              <a:rect l="l" t="t" r="r" b="b"/>
              <a:pathLst>
                <a:path w="624" h="625" extrusionOk="0">
                  <a:moveTo>
                    <a:pt x="312" y="1"/>
                  </a:moveTo>
                  <a:cubicBezTo>
                    <a:pt x="140" y="1"/>
                    <a:pt x="0" y="141"/>
                    <a:pt x="0" y="313"/>
                  </a:cubicBezTo>
                  <a:cubicBezTo>
                    <a:pt x="0" y="486"/>
                    <a:pt x="140" y="624"/>
                    <a:pt x="312" y="624"/>
                  </a:cubicBezTo>
                  <a:cubicBezTo>
                    <a:pt x="484" y="624"/>
                    <a:pt x="624" y="486"/>
                    <a:pt x="624" y="313"/>
                  </a:cubicBezTo>
                  <a:cubicBezTo>
                    <a:pt x="624" y="141"/>
                    <a:pt x="484" y="1"/>
                    <a:pt x="3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8"/>
            <p:cNvSpPr/>
            <p:nvPr/>
          </p:nvSpPr>
          <p:spPr>
            <a:xfrm>
              <a:off x="2077780" y="4591829"/>
              <a:ext cx="62213" cy="62211"/>
            </a:xfrm>
            <a:custGeom>
              <a:avLst/>
              <a:gdLst/>
              <a:ahLst/>
              <a:cxnLst/>
              <a:rect l="l" t="t" r="r" b="b"/>
              <a:pathLst>
                <a:path w="625" h="625" extrusionOk="0">
                  <a:moveTo>
                    <a:pt x="312" y="1"/>
                  </a:moveTo>
                  <a:cubicBezTo>
                    <a:pt x="140" y="1"/>
                    <a:pt x="1" y="141"/>
                    <a:pt x="1" y="313"/>
                  </a:cubicBezTo>
                  <a:cubicBezTo>
                    <a:pt x="1" y="486"/>
                    <a:pt x="140" y="624"/>
                    <a:pt x="312" y="624"/>
                  </a:cubicBezTo>
                  <a:cubicBezTo>
                    <a:pt x="485" y="624"/>
                    <a:pt x="624" y="486"/>
                    <a:pt x="624" y="313"/>
                  </a:cubicBezTo>
                  <a:cubicBezTo>
                    <a:pt x="624" y="141"/>
                    <a:pt x="485" y="1"/>
                    <a:pt x="3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8"/>
            <p:cNvSpPr/>
            <p:nvPr/>
          </p:nvSpPr>
          <p:spPr>
            <a:xfrm>
              <a:off x="2271682" y="4591829"/>
              <a:ext cx="62113" cy="62211"/>
            </a:xfrm>
            <a:custGeom>
              <a:avLst/>
              <a:gdLst/>
              <a:ahLst/>
              <a:cxnLst/>
              <a:rect l="l" t="t" r="r" b="b"/>
              <a:pathLst>
                <a:path w="624" h="625" extrusionOk="0">
                  <a:moveTo>
                    <a:pt x="313" y="1"/>
                  </a:moveTo>
                  <a:cubicBezTo>
                    <a:pt x="140" y="1"/>
                    <a:pt x="0" y="141"/>
                    <a:pt x="0" y="313"/>
                  </a:cubicBezTo>
                  <a:cubicBezTo>
                    <a:pt x="0" y="486"/>
                    <a:pt x="140" y="624"/>
                    <a:pt x="313" y="624"/>
                  </a:cubicBezTo>
                  <a:cubicBezTo>
                    <a:pt x="485" y="624"/>
                    <a:pt x="624" y="486"/>
                    <a:pt x="624" y="313"/>
                  </a:cubicBezTo>
                  <a:cubicBezTo>
                    <a:pt x="624" y="141"/>
                    <a:pt x="485"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8"/>
            <p:cNvSpPr/>
            <p:nvPr/>
          </p:nvSpPr>
          <p:spPr>
            <a:xfrm>
              <a:off x="2465583" y="4591829"/>
              <a:ext cx="62213" cy="62211"/>
            </a:xfrm>
            <a:custGeom>
              <a:avLst/>
              <a:gdLst/>
              <a:ahLst/>
              <a:cxnLst/>
              <a:rect l="l" t="t" r="r" b="b"/>
              <a:pathLst>
                <a:path w="625" h="625" extrusionOk="0">
                  <a:moveTo>
                    <a:pt x="313" y="1"/>
                  </a:moveTo>
                  <a:cubicBezTo>
                    <a:pt x="141" y="1"/>
                    <a:pt x="1" y="141"/>
                    <a:pt x="1" y="313"/>
                  </a:cubicBezTo>
                  <a:cubicBezTo>
                    <a:pt x="1" y="486"/>
                    <a:pt x="141" y="624"/>
                    <a:pt x="313" y="624"/>
                  </a:cubicBezTo>
                  <a:cubicBezTo>
                    <a:pt x="485" y="624"/>
                    <a:pt x="624" y="486"/>
                    <a:pt x="624" y="313"/>
                  </a:cubicBezTo>
                  <a:cubicBezTo>
                    <a:pt x="624" y="141"/>
                    <a:pt x="485"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8"/>
            <p:cNvSpPr/>
            <p:nvPr/>
          </p:nvSpPr>
          <p:spPr>
            <a:xfrm>
              <a:off x="2659584" y="4591829"/>
              <a:ext cx="62113" cy="62211"/>
            </a:xfrm>
            <a:custGeom>
              <a:avLst/>
              <a:gdLst/>
              <a:ahLst/>
              <a:cxnLst/>
              <a:rect l="l" t="t" r="r" b="b"/>
              <a:pathLst>
                <a:path w="624" h="625" extrusionOk="0">
                  <a:moveTo>
                    <a:pt x="312" y="1"/>
                  </a:moveTo>
                  <a:cubicBezTo>
                    <a:pt x="140" y="1"/>
                    <a:pt x="0" y="141"/>
                    <a:pt x="0" y="313"/>
                  </a:cubicBezTo>
                  <a:cubicBezTo>
                    <a:pt x="0" y="486"/>
                    <a:pt x="140" y="624"/>
                    <a:pt x="312" y="624"/>
                  </a:cubicBezTo>
                  <a:cubicBezTo>
                    <a:pt x="484" y="624"/>
                    <a:pt x="624" y="486"/>
                    <a:pt x="624" y="313"/>
                  </a:cubicBezTo>
                  <a:cubicBezTo>
                    <a:pt x="624" y="141"/>
                    <a:pt x="484" y="1"/>
                    <a:pt x="3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8"/>
            <p:cNvSpPr/>
            <p:nvPr/>
          </p:nvSpPr>
          <p:spPr>
            <a:xfrm>
              <a:off x="2853586" y="4591829"/>
              <a:ext cx="62113" cy="62211"/>
            </a:xfrm>
            <a:custGeom>
              <a:avLst/>
              <a:gdLst/>
              <a:ahLst/>
              <a:cxnLst/>
              <a:rect l="l" t="t" r="r" b="b"/>
              <a:pathLst>
                <a:path w="624" h="625" extrusionOk="0">
                  <a:moveTo>
                    <a:pt x="311" y="1"/>
                  </a:moveTo>
                  <a:cubicBezTo>
                    <a:pt x="140" y="1"/>
                    <a:pt x="0" y="141"/>
                    <a:pt x="0" y="313"/>
                  </a:cubicBezTo>
                  <a:cubicBezTo>
                    <a:pt x="0" y="486"/>
                    <a:pt x="140" y="624"/>
                    <a:pt x="311" y="624"/>
                  </a:cubicBezTo>
                  <a:cubicBezTo>
                    <a:pt x="484" y="624"/>
                    <a:pt x="624" y="486"/>
                    <a:pt x="624" y="313"/>
                  </a:cubicBezTo>
                  <a:cubicBezTo>
                    <a:pt x="624" y="141"/>
                    <a:pt x="484" y="1"/>
                    <a:pt x="3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8"/>
            <p:cNvSpPr/>
            <p:nvPr/>
          </p:nvSpPr>
          <p:spPr>
            <a:xfrm>
              <a:off x="3047388" y="4591829"/>
              <a:ext cx="62113" cy="62211"/>
            </a:xfrm>
            <a:custGeom>
              <a:avLst/>
              <a:gdLst/>
              <a:ahLst/>
              <a:cxnLst/>
              <a:rect l="l" t="t" r="r" b="b"/>
              <a:pathLst>
                <a:path w="624" h="625" extrusionOk="0">
                  <a:moveTo>
                    <a:pt x="313" y="1"/>
                  </a:moveTo>
                  <a:cubicBezTo>
                    <a:pt x="140" y="1"/>
                    <a:pt x="0" y="141"/>
                    <a:pt x="0" y="313"/>
                  </a:cubicBezTo>
                  <a:cubicBezTo>
                    <a:pt x="0" y="486"/>
                    <a:pt x="140" y="624"/>
                    <a:pt x="313" y="624"/>
                  </a:cubicBezTo>
                  <a:cubicBezTo>
                    <a:pt x="485" y="624"/>
                    <a:pt x="624" y="486"/>
                    <a:pt x="624" y="313"/>
                  </a:cubicBezTo>
                  <a:cubicBezTo>
                    <a:pt x="624" y="141"/>
                    <a:pt x="485"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8"/>
            <p:cNvSpPr/>
            <p:nvPr/>
          </p:nvSpPr>
          <p:spPr>
            <a:xfrm>
              <a:off x="-453692" y="3841706"/>
              <a:ext cx="204953" cy="197283"/>
            </a:xfrm>
            <a:custGeom>
              <a:avLst/>
              <a:gdLst/>
              <a:ahLst/>
              <a:cxnLst/>
              <a:rect l="l" t="t" r="r" b="b"/>
              <a:pathLst>
                <a:path w="2059" h="1982" extrusionOk="0">
                  <a:moveTo>
                    <a:pt x="991" y="0"/>
                  </a:moveTo>
                  <a:cubicBezTo>
                    <a:pt x="443" y="0"/>
                    <a:pt x="0" y="443"/>
                    <a:pt x="0" y="991"/>
                  </a:cubicBezTo>
                  <a:cubicBezTo>
                    <a:pt x="0" y="1392"/>
                    <a:pt x="242" y="1753"/>
                    <a:pt x="611" y="1906"/>
                  </a:cubicBezTo>
                  <a:cubicBezTo>
                    <a:pt x="734" y="1956"/>
                    <a:pt x="863" y="1981"/>
                    <a:pt x="991" y="1981"/>
                  </a:cubicBezTo>
                  <a:cubicBezTo>
                    <a:pt x="1249" y="1981"/>
                    <a:pt x="1502" y="1880"/>
                    <a:pt x="1691" y="1691"/>
                  </a:cubicBezTo>
                  <a:cubicBezTo>
                    <a:pt x="1975" y="1408"/>
                    <a:pt x="2059" y="981"/>
                    <a:pt x="1906" y="612"/>
                  </a:cubicBezTo>
                  <a:cubicBezTo>
                    <a:pt x="1752" y="241"/>
                    <a:pt x="1391"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8"/>
            <p:cNvSpPr/>
            <p:nvPr/>
          </p:nvSpPr>
          <p:spPr>
            <a:xfrm>
              <a:off x="162852" y="3841706"/>
              <a:ext cx="205052" cy="197283"/>
            </a:xfrm>
            <a:custGeom>
              <a:avLst/>
              <a:gdLst/>
              <a:ahLst/>
              <a:cxnLst/>
              <a:rect l="l" t="t" r="r" b="b"/>
              <a:pathLst>
                <a:path w="2060" h="1982" extrusionOk="0">
                  <a:moveTo>
                    <a:pt x="991" y="0"/>
                  </a:moveTo>
                  <a:cubicBezTo>
                    <a:pt x="443" y="0"/>
                    <a:pt x="1" y="443"/>
                    <a:pt x="1" y="991"/>
                  </a:cubicBezTo>
                  <a:cubicBezTo>
                    <a:pt x="1" y="1392"/>
                    <a:pt x="242" y="1753"/>
                    <a:pt x="612" y="1906"/>
                  </a:cubicBezTo>
                  <a:cubicBezTo>
                    <a:pt x="735" y="1956"/>
                    <a:pt x="863" y="1981"/>
                    <a:pt x="991" y="1981"/>
                  </a:cubicBezTo>
                  <a:cubicBezTo>
                    <a:pt x="1249" y="1981"/>
                    <a:pt x="1502" y="1880"/>
                    <a:pt x="1692" y="1691"/>
                  </a:cubicBezTo>
                  <a:cubicBezTo>
                    <a:pt x="1975" y="1408"/>
                    <a:pt x="2060" y="981"/>
                    <a:pt x="1906" y="612"/>
                  </a:cubicBezTo>
                  <a:cubicBezTo>
                    <a:pt x="1753"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8"/>
            <p:cNvSpPr/>
            <p:nvPr/>
          </p:nvSpPr>
          <p:spPr>
            <a:xfrm>
              <a:off x="779395" y="3841706"/>
              <a:ext cx="205052" cy="197283"/>
            </a:xfrm>
            <a:custGeom>
              <a:avLst/>
              <a:gdLst/>
              <a:ahLst/>
              <a:cxnLst/>
              <a:rect l="l" t="t" r="r" b="b"/>
              <a:pathLst>
                <a:path w="2060" h="1982" extrusionOk="0">
                  <a:moveTo>
                    <a:pt x="991" y="0"/>
                  </a:moveTo>
                  <a:cubicBezTo>
                    <a:pt x="445" y="0"/>
                    <a:pt x="1" y="443"/>
                    <a:pt x="1" y="991"/>
                  </a:cubicBezTo>
                  <a:cubicBezTo>
                    <a:pt x="1" y="1392"/>
                    <a:pt x="242" y="1753"/>
                    <a:pt x="612" y="1906"/>
                  </a:cubicBezTo>
                  <a:cubicBezTo>
                    <a:pt x="735" y="1956"/>
                    <a:pt x="864" y="1981"/>
                    <a:pt x="991" y="1981"/>
                  </a:cubicBezTo>
                  <a:cubicBezTo>
                    <a:pt x="1249" y="1981"/>
                    <a:pt x="1502" y="1880"/>
                    <a:pt x="1692" y="1691"/>
                  </a:cubicBezTo>
                  <a:cubicBezTo>
                    <a:pt x="1975" y="1408"/>
                    <a:pt x="2060" y="981"/>
                    <a:pt x="1906" y="612"/>
                  </a:cubicBezTo>
                  <a:cubicBezTo>
                    <a:pt x="1753"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8"/>
            <p:cNvSpPr/>
            <p:nvPr/>
          </p:nvSpPr>
          <p:spPr>
            <a:xfrm>
              <a:off x="1395939" y="3841706"/>
              <a:ext cx="205152" cy="197283"/>
            </a:xfrm>
            <a:custGeom>
              <a:avLst/>
              <a:gdLst/>
              <a:ahLst/>
              <a:cxnLst/>
              <a:rect l="l" t="t" r="r" b="b"/>
              <a:pathLst>
                <a:path w="2061" h="1982" extrusionOk="0">
                  <a:moveTo>
                    <a:pt x="991" y="0"/>
                  </a:moveTo>
                  <a:cubicBezTo>
                    <a:pt x="445" y="0"/>
                    <a:pt x="1" y="443"/>
                    <a:pt x="1" y="991"/>
                  </a:cubicBezTo>
                  <a:cubicBezTo>
                    <a:pt x="1" y="1392"/>
                    <a:pt x="242" y="1753"/>
                    <a:pt x="613" y="1906"/>
                  </a:cubicBezTo>
                  <a:cubicBezTo>
                    <a:pt x="735" y="1956"/>
                    <a:pt x="864" y="1981"/>
                    <a:pt x="991" y="1981"/>
                  </a:cubicBezTo>
                  <a:cubicBezTo>
                    <a:pt x="1249" y="1981"/>
                    <a:pt x="1502" y="1880"/>
                    <a:pt x="1692" y="1691"/>
                  </a:cubicBezTo>
                  <a:cubicBezTo>
                    <a:pt x="1975" y="1408"/>
                    <a:pt x="2060" y="981"/>
                    <a:pt x="1906" y="612"/>
                  </a:cubicBezTo>
                  <a:cubicBezTo>
                    <a:pt x="1754"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8"/>
            <p:cNvSpPr/>
            <p:nvPr/>
          </p:nvSpPr>
          <p:spPr>
            <a:xfrm>
              <a:off x="2012482" y="3841706"/>
              <a:ext cx="205152" cy="197283"/>
            </a:xfrm>
            <a:custGeom>
              <a:avLst/>
              <a:gdLst/>
              <a:ahLst/>
              <a:cxnLst/>
              <a:rect l="l" t="t" r="r" b="b"/>
              <a:pathLst>
                <a:path w="2061" h="1982" extrusionOk="0">
                  <a:moveTo>
                    <a:pt x="991" y="0"/>
                  </a:moveTo>
                  <a:cubicBezTo>
                    <a:pt x="445" y="0"/>
                    <a:pt x="1" y="443"/>
                    <a:pt x="1" y="991"/>
                  </a:cubicBezTo>
                  <a:cubicBezTo>
                    <a:pt x="1" y="1392"/>
                    <a:pt x="242" y="1753"/>
                    <a:pt x="613" y="1906"/>
                  </a:cubicBezTo>
                  <a:cubicBezTo>
                    <a:pt x="735" y="1956"/>
                    <a:pt x="864" y="1981"/>
                    <a:pt x="992" y="1981"/>
                  </a:cubicBezTo>
                  <a:cubicBezTo>
                    <a:pt x="1250" y="1981"/>
                    <a:pt x="1502" y="1880"/>
                    <a:pt x="1692" y="1691"/>
                  </a:cubicBezTo>
                  <a:cubicBezTo>
                    <a:pt x="1975" y="1408"/>
                    <a:pt x="2060" y="981"/>
                    <a:pt x="1907" y="612"/>
                  </a:cubicBezTo>
                  <a:cubicBezTo>
                    <a:pt x="1754" y="241"/>
                    <a:pt x="1392" y="0"/>
                    <a:pt x="9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8"/>
            <p:cNvSpPr/>
            <p:nvPr/>
          </p:nvSpPr>
          <p:spPr>
            <a:xfrm>
              <a:off x="-893355" y="1457160"/>
              <a:ext cx="2274589" cy="252427"/>
            </a:xfrm>
            <a:custGeom>
              <a:avLst/>
              <a:gdLst/>
              <a:ahLst/>
              <a:cxnLst/>
              <a:rect l="l" t="t" r="r" b="b"/>
              <a:pathLst>
                <a:path w="22851" h="2536" extrusionOk="0">
                  <a:moveTo>
                    <a:pt x="5104" y="0"/>
                  </a:moveTo>
                  <a:lnTo>
                    <a:pt x="2576" y="2347"/>
                  </a:lnTo>
                  <a:lnTo>
                    <a:pt x="95" y="43"/>
                  </a:lnTo>
                  <a:lnTo>
                    <a:pt x="1" y="145"/>
                  </a:lnTo>
                  <a:lnTo>
                    <a:pt x="2576" y="2536"/>
                  </a:lnTo>
                  <a:lnTo>
                    <a:pt x="5104" y="189"/>
                  </a:lnTo>
                  <a:lnTo>
                    <a:pt x="7632" y="2536"/>
                  </a:lnTo>
                  <a:lnTo>
                    <a:pt x="10159" y="189"/>
                  </a:lnTo>
                  <a:lnTo>
                    <a:pt x="12687" y="2536"/>
                  </a:lnTo>
                  <a:lnTo>
                    <a:pt x="15216" y="189"/>
                  </a:lnTo>
                  <a:lnTo>
                    <a:pt x="17744" y="2536"/>
                  </a:lnTo>
                  <a:lnTo>
                    <a:pt x="20274" y="189"/>
                  </a:lnTo>
                  <a:lnTo>
                    <a:pt x="22757" y="2492"/>
                  </a:lnTo>
                  <a:lnTo>
                    <a:pt x="22851" y="2390"/>
                  </a:lnTo>
                  <a:lnTo>
                    <a:pt x="20274" y="0"/>
                  </a:lnTo>
                  <a:lnTo>
                    <a:pt x="17744" y="2347"/>
                  </a:lnTo>
                  <a:lnTo>
                    <a:pt x="15216" y="0"/>
                  </a:lnTo>
                  <a:lnTo>
                    <a:pt x="12687" y="2347"/>
                  </a:lnTo>
                  <a:lnTo>
                    <a:pt x="10159" y="0"/>
                  </a:lnTo>
                  <a:lnTo>
                    <a:pt x="7632" y="2347"/>
                  </a:lnTo>
                  <a:lnTo>
                    <a:pt x="5104" y="0"/>
                  </a:ln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8"/>
            <p:cNvSpPr/>
            <p:nvPr/>
          </p:nvSpPr>
          <p:spPr>
            <a:xfrm>
              <a:off x="-899825" y="1677638"/>
              <a:ext cx="2287529" cy="278705"/>
            </a:xfrm>
            <a:custGeom>
              <a:avLst/>
              <a:gdLst/>
              <a:ahLst/>
              <a:cxnLst/>
              <a:rect l="l" t="t" r="r" b="b"/>
              <a:pathLst>
                <a:path w="22981" h="2800" extrusionOk="0">
                  <a:moveTo>
                    <a:pt x="5169" y="0"/>
                  </a:moveTo>
                  <a:lnTo>
                    <a:pt x="2641" y="2348"/>
                  </a:lnTo>
                  <a:lnTo>
                    <a:pt x="225" y="105"/>
                  </a:lnTo>
                  <a:lnTo>
                    <a:pt x="0" y="348"/>
                  </a:lnTo>
                  <a:lnTo>
                    <a:pt x="2641" y="2800"/>
                  </a:lnTo>
                  <a:lnTo>
                    <a:pt x="5169" y="451"/>
                  </a:lnTo>
                  <a:lnTo>
                    <a:pt x="7697" y="2800"/>
                  </a:lnTo>
                  <a:lnTo>
                    <a:pt x="10224" y="451"/>
                  </a:lnTo>
                  <a:lnTo>
                    <a:pt x="12752" y="2800"/>
                  </a:lnTo>
                  <a:lnTo>
                    <a:pt x="15281" y="451"/>
                  </a:lnTo>
                  <a:lnTo>
                    <a:pt x="17809" y="2800"/>
                  </a:lnTo>
                  <a:lnTo>
                    <a:pt x="20339" y="451"/>
                  </a:lnTo>
                  <a:lnTo>
                    <a:pt x="22756" y="2695"/>
                  </a:lnTo>
                  <a:lnTo>
                    <a:pt x="22981" y="2452"/>
                  </a:lnTo>
                  <a:lnTo>
                    <a:pt x="20339" y="0"/>
                  </a:lnTo>
                  <a:lnTo>
                    <a:pt x="17809" y="2348"/>
                  </a:lnTo>
                  <a:lnTo>
                    <a:pt x="15281" y="0"/>
                  </a:lnTo>
                  <a:lnTo>
                    <a:pt x="12752" y="2348"/>
                  </a:lnTo>
                  <a:lnTo>
                    <a:pt x="10224" y="0"/>
                  </a:lnTo>
                  <a:lnTo>
                    <a:pt x="7697" y="2348"/>
                  </a:lnTo>
                  <a:lnTo>
                    <a:pt x="5169" y="0"/>
                  </a:ln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0" name="Google Shape;560;p8"/>
          <p:cNvSpPr/>
          <p:nvPr/>
        </p:nvSpPr>
        <p:spPr>
          <a:xfrm>
            <a:off x="2573251" y="-1922250"/>
            <a:ext cx="4542702" cy="4542496"/>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1" name="Google Shape;561;p8"/>
          <p:cNvSpPr/>
          <p:nvPr/>
        </p:nvSpPr>
        <p:spPr>
          <a:xfrm>
            <a:off x="15774901" y="6897900"/>
            <a:ext cx="4542702" cy="4542496"/>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4047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874"/>
        <p:cNvGrpSpPr/>
        <p:nvPr/>
      </p:nvGrpSpPr>
      <p:grpSpPr>
        <a:xfrm>
          <a:off x="0" y="0"/>
          <a:ext cx="0" cy="0"/>
          <a:chOff x="0" y="0"/>
          <a:chExt cx="0" cy="0"/>
        </a:xfrm>
      </p:grpSpPr>
      <p:sp>
        <p:nvSpPr>
          <p:cNvPr id="875" name="Google Shape;875;p10"/>
          <p:cNvSpPr txBox="1">
            <a:spLocks noGrp="1"/>
          </p:cNvSpPr>
          <p:nvPr>
            <p:ph type="subTitle" idx="1"/>
          </p:nvPr>
        </p:nvSpPr>
        <p:spPr>
          <a:xfrm>
            <a:off x="1305088" y="2426050"/>
            <a:ext cx="3551400" cy="15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800"/>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876" name="Google Shape;876;p10"/>
          <p:cNvSpPr txBox="1">
            <a:spLocks noGrp="1"/>
          </p:cNvSpPr>
          <p:nvPr>
            <p:ph type="title"/>
          </p:nvPr>
        </p:nvSpPr>
        <p:spPr>
          <a:xfrm>
            <a:off x="1305064" y="1473700"/>
            <a:ext cx="5016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
        <p:nvSpPr>
          <p:cNvPr id="877" name="Google Shape;877;p10"/>
          <p:cNvSpPr txBox="1">
            <a:spLocks noGrp="1"/>
          </p:cNvSpPr>
          <p:nvPr>
            <p:ph type="subTitle" idx="2"/>
          </p:nvPr>
        </p:nvSpPr>
        <p:spPr>
          <a:xfrm>
            <a:off x="10409512" y="2426050"/>
            <a:ext cx="3207600" cy="15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800"/>
            </a:lvl1pPr>
            <a:lvl2pPr lvl="1" rtl="0">
              <a:lnSpc>
                <a:spcPct val="100000"/>
              </a:lnSpc>
              <a:spcBef>
                <a:spcPts val="0"/>
              </a:spcBef>
              <a:spcAft>
                <a:spcPts val="0"/>
              </a:spcAft>
              <a:buSzPts val="1000"/>
              <a:buNone/>
              <a:defRPr sz="2000"/>
            </a:lvl2pPr>
            <a:lvl3pPr lvl="2" rtl="0">
              <a:lnSpc>
                <a:spcPct val="100000"/>
              </a:lnSpc>
              <a:spcBef>
                <a:spcPts val="0"/>
              </a:spcBef>
              <a:spcAft>
                <a:spcPts val="0"/>
              </a:spcAft>
              <a:buSzPts val="1000"/>
              <a:buNone/>
              <a:defRPr sz="2000"/>
            </a:lvl3pPr>
            <a:lvl4pPr lvl="3" rtl="0">
              <a:lnSpc>
                <a:spcPct val="100000"/>
              </a:lnSpc>
              <a:spcBef>
                <a:spcPts val="0"/>
              </a:spcBef>
              <a:spcAft>
                <a:spcPts val="0"/>
              </a:spcAft>
              <a:buSzPts val="1000"/>
              <a:buNone/>
              <a:defRPr sz="2000"/>
            </a:lvl4pPr>
            <a:lvl5pPr lvl="4" rtl="0">
              <a:lnSpc>
                <a:spcPct val="100000"/>
              </a:lnSpc>
              <a:spcBef>
                <a:spcPts val="0"/>
              </a:spcBef>
              <a:spcAft>
                <a:spcPts val="0"/>
              </a:spcAft>
              <a:buSzPts val="1000"/>
              <a:buNone/>
              <a:defRPr sz="2000"/>
            </a:lvl5pPr>
            <a:lvl6pPr lvl="5" rtl="0">
              <a:lnSpc>
                <a:spcPct val="100000"/>
              </a:lnSpc>
              <a:spcBef>
                <a:spcPts val="0"/>
              </a:spcBef>
              <a:spcAft>
                <a:spcPts val="0"/>
              </a:spcAft>
              <a:buSzPts val="1000"/>
              <a:buNone/>
              <a:defRPr sz="2000"/>
            </a:lvl6pPr>
            <a:lvl7pPr lvl="6" rtl="0">
              <a:lnSpc>
                <a:spcPct val="100000"/>
              </a:lnSpc>
              <a:spcBef>
                <a:spcPts val="0"/>
              </a:spcBef>
              <a:spcAft>
                <a:spcPts val="0"/>
              </a:spcAft>
              <a:buSzPts val="1000"/>
              <a:buNone/>
              <a:defRPr sz="2000"/>
            </a:lvl7pPr>
            <a:lvl8pPr lvl="7" rtl="0">
              <a:lnSpc>
                <a:spcPct val="100000"/>
              </a:lnSpc>
              <a:spcBef>
                <a:spcPts val="0"/>
              </a:spcBef>
              <a:spcAft>
                <a:spcPts val="0"/>
              </a:spcAft>
              <a:buSzPts val="1000"/>
              <a:buNone/>
              <a:defRPr sz="2000"/>
            </a:lvl8pPr>
            <a:lvl9pPr lvl="8" rtl="0">
              <a:lnSpc>
                <a:spcPct val="100000"/>
              </a:lnSpc>
              <a:spcBef>
                <a:spcPts val="0"/>
              </a:spcBef>
              <a:spcAft>
                <a:spcPts val="0"/>
              </a:spcAft>
              <a:buSzPts val="1000"/>
              <a:buNone/>
              <a:defRPr sz="2000"/>
            </a:lvl9pPr>
          </a:lstStyle>
          <a:p>
            <a:endParaRPr/>
          </a:p>
        </p:txBody>
      </p:sp>
      <p:sp>
        <p:nvSpPr>
          <p:cNvPr id="878" name="Google Shape;878;p10"/>
          <p:cNvSpPr txBox="1">
            <a:spLocks noGrp="1"/>
          </p:cNvSpPr>
          <p:nvPr>
            <p:ph type="title" idx="3"/>
          </p:nvPr>
        </p:nvSpPr>
        <p:spPr>
          <a:xfrm>
            <a:off x="10409488" y="1473700"/>
            <a:ext cx="5016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Tree>
    <p:extLst>
      <p:ext uri="{BB962C8B-B14F-4D97-AF65-F5344CB8AC3E}">
        <p14:creationId xmlns:p14="http://schemas.microsoft.com/office/powerpoint/2010/main" val="161344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spTree>
      <p:nvGrpSpPr>
        <p:cNvPr id="1" name="Shape 1109"/>
        <p:cNvGrpSpPr/>
        <p:nvPr/>
      </p:nvGrpSpPr>
      <p:grpSpPr>
        <a:xfrm>
          <a:off x="0" y="0"/>
          <a:ext cx="0" cy="0"/>
          <a:chOff x="0" y="0"/>
          <a:chExt cx="0" cy="0"/>
        </a:xfrm>
      </p:grpSpPr>
      <p:sp>
        <p:nvSpPr>
          <p:cNvPr id="1110" name="Google Shape;1110;p12"/>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11" name="Google Shape;1111;p12"/>
          <p:cNvSpPr txBox="1">
            <a:spLocks noGrp="1"/>
          </p:cNvSpPr>
          <p:nvPr>
            <p:ph type="body" idx="1"/>
          </p:nvPr>
        </p:nvSpPr>
        <p:spPr>
          <a:xfrm>
            <a:off x="11616700" y="3783150"/>
            <a:ext cx="4897800" cy="3410400"/>
          </a:xfrm>
          <a:prstGeom prst="rect">
            <a:avLst/>
          </a:prstGeom>
        </p:spPr>
        <p:txBody>
          <a:bodyPr spcFirstLastPara="1" wrap="square" lIns="91425" tIns="91425" rIns="91425" bIns="91425" anchor="t" anchorCtr="0">
            <a:noAutofit/>
          </a:bodyPr>
          <a:lstStyle>
            <a:lvl1pPr marL="914400" lvl="0" indent="-571500" rtl="0">
              <a:lnSpc>
                <a:spcPct val="115000"/>
              </a:lnSpc>
              <a:spcBef>
                <a:spcPts val="0"/>
              </a:spcBef>
              <a:spcAft>
                <a:spcPts val="0"/>
              </a:spcAft>
              <a:buSzPts val="900"/>
              <a:buFont typeface="Open Sans"/>
              <a:buChar char="●"/>
              <a:defRPr sz="1800">
                <a:latin typeface="Open Sans"/>
                <a:ea typeface="Open Sans"/>
                <a:cs typeface="Open Sans"/>
                <a:sym typeface="Open Sans"/>
              </a:defRPr>
            </a:lvl1pPr>
            <a:lvl2pPr marL="1828800" lvl="1"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2pPr>
            <a:lvl3pPr marL="2743200" lvl="2"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3pPr>
            <a:lvl4pPr marL="3657600" lvl="3"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4pPr>
            <a:lvl5pPr marL="4572000" lvl="4"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5pPr>
            <a:lvl6pPr marL="5486400" lvl="5"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6pPr>
            <a:lvl7pPr marL="6400800" lvl="6"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7pPr>
            <a:lvl8pPr marL="7315200" lvl="7" indent="-571500" rtl="0">
              <a:lnSpc>
                <a:spcPct val="115000"/>
              </a:lnSpc>
              <a:spcBef>
                <a:spcPts val="3200"/>
              </a:spcBef>
              <a:spcAft>
                <a:spcPts val="0"/>
              </a:spcAft>
              <a:buSzPts val="900"/>
              <a:buFont typeface="Open Sans"/>
              <a:buChar char="○"/>
              <a:defRPr sz="1800">
                <a:latin typeface="Open Sans"/>
                <a:ea typeface="Open Sans"/>
                <a:cs typeface="Open Sans"/>
                <a:sym typeface="Open Sans"/>
              </a:defRPr>
            </a:lvl8pPr>
            <a:lvl9pPr marL="8229600" lvl="8" indent="-571500" rtl="0">
              <a:lnSpc>
                <a:spcPct val="115000"/>
              </a:lnSpc>
              <a:spcBef>
                <a:spcPts val="3200"/>
              </a:spcBef>
              <a:spcAft>
                <a:spcPts val="3200"/>
              </a:spcAft>
              <a:buSzPts val="900"/>
              <a:buFont typeface="Open Sans"/>
              <a:buChar char="■"/>
              <a:defRPr sz="1800">
                <a:latin typeface="Open Sans"/>
                <a:ea typeface="Open Sans"/>
                <a:cs typeface="Open Sans"/>
                <a:sym typeface="Open Sans"/>
              </a:defRPr>
            </a:lvl9pPr>
          </a:lstStyle>
          <a:p>
            <a:endParaRPr/>
          </a:p>
        </p:txBody>
      </p:sp>
      <p:sp>
        <p:nvSpPr>
          <p:cNvPr id="1112" name="Google Shape;1112;p12"/>
          <p:cNvSpPr/>
          <p:nvPr/>
        </p:nvSpPr>
        <p:spPr>
          <a:xfrm>
            <a:off x="-380402" y="2412320"/>
            <a:ext cx="4165340" cy="1269336"/>
          </a:xfrm>
          <a:custGeom>
            <a:avLst/>
            <a:gdLst/>
            <a:ahLst/>
            <a:cxnLst/>
            <a:rect l="l" t="t" r="r" b="b"/>
            <a:pathLst>
              <a:path w="27673" h="8433" extrusionOk="0">
                <a:moveTo>
                  <a:pt x="1" y="0"/>
                </a:moveTo>
                <a:lnTo>
                  <a:pt x="1" y="8433"/>
                </a:lnTo>
                <a:lnTo>
                  <a:pt x="27672" y="8433"/>
                </a:lnTo>
                <a:lnTo>
                  <a:pt x="27672"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12"/>
          <p:cNvSpPr/>
          <p:nvPr/>
        </p:nvSpPr>
        <p:spPr>
          <a:xfrm>
            <a:off x="-4768" y="4235187"/>
            <a:ext cx="148036" cy="148378"/>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12"/>
          <p:cNvSpPr/>
          <p:nvPr/>
        </p:nvSpPr>
        <p:spPr>
          <a:xfrm>
            <a:off x="456572" y="4235187"/>
            <a:ext cx="148712" cy="148378"/>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12"/>
          <p:cNvSpPr/>
          <p:nvPr/>
        </p:nvSpPr>
        <p:spPr>
          <a:xfrm>
            <a:off x="918588" y="4235187"/>
            <a:ext cx="148036" cy="148378"/>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6" name="Google Shape;1116;p12"/>
          <p:cNvSpPr/>
          <p:nvPr/>
        </p:nvSpPr>
        <p:spPr>
          <a:xfrm>
            <a:off x="1380266" y="4235187"/>
            <a:ext cx="148036" cy="148378"/>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7" name="Google Shape;1117;p12"/>
          <p:cNvSpPr/>
          <p:nvPr/>
        </p:nvSpPr>
        <p:spPr>
          <a:xfrm>
            <a:off x="1842282" y="4235187"/>
            <a:ext cx="148036" cy="148378"/>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8" name="Google Shape;1118;p12"/>
          <p:cNvSpPr/>
          <p:nvPr/>
        </p:nvSpPr>
        <p:spPr>
          <a:xfrm>
            <a:off x="2303960" y="4235187"/>
            <a:ext cx="148036" cy="148378"/>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9" name="Google Shape;1119;p12"/>
          <p:cNvSpPr/>
          <p:nvPr/>
        </p:nvSpPr>
        <p:spPr>
          <a:xfrm>
            <a:off x="2765639" y="4235187"/>
            <a:ext cx="148374" cy="148378"/>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0" name="Google Shape;1120;p12"/>
          <p:cNvSpPr/>
          <p:nvPr/>
        </p:nvSpPr>
        <p:spPr>
          <a:xfrm>
            <a:off x="-4768" y="3828583"/>
            <a:ext cx="148036" cy="148378"/>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1" name="Google Shape;1121;p12"/>
          <p:cNvSpPr/>
          <p:nvPr/>
        </p:nvSpPr>
        <p:spPr>
          <a:xfrm>
            <a:off x="456572" y="3828583"/>
            <a:ext cx="148712" cy="148378"/>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2" name="Google Shape;1122;p12"/>
          <p:cNvSpPr/>
          <p:nvPr/>
        </p:nvSpPr>
        <p:spPr>
          <a:xfrm>
            <a:off x="918588" y="3828583"/>
            <a:ext cx="148036" cy="148378"/>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3" name="Google Shape;1123;p12"/>
          <p:cNvSpPr/>
          <p:nvPr/>
        </p:nvSpPr>
        <p:spPr>
          <a:xfrm>
            <a:off x="1380266" y="3828583"/>
            <a:ext cx="148036" cy="148378"/>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4" name="Google Shape;1124;p12"/>
          <p:cNvSpPr/>
          <p:nvPr/>
        </p:nvSpPr>
        <p:spPr>
          <a:xfrm>
            <a:off x="1842282" y="3828583"/>
            <a:ext cx="148036" cy="148378"/>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5" name="Google Shape;1125;p12"/>
          <p:cNvSpPr/>
          <p:nvPr/>
        </p:nvSpPr>
        <p:spPr>
          <a:xfrm>
            <a:off x="2303960" y="3828583"/>
            <a:ext cx="148036" cy="148378"/>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6" name="Google Shape;1126;p12"/>
          <p:cNvSpPr/>
          <p:nvPr/>
        </p:nvSpPr>
        <p:spPr>
          <a:xfrm>
            <a:off x="2765639" y="3828583"/>
            <a:ext cx="148374" cy="148378"/>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7" name="Google Shape;1127;p12"/>
          <p:cNvSpPr/>
          <p:nvPr/>
        </p:nvSpPr>
        <p:spPr>
          <a:xfrm>
            <a:off x="-4768" y="3422314"/>
            <a:ext cx="148036" cy="148040"/>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8" name="Google Shape;1128;p12"/>
          <p:cNvSpPr/>
          <p:nvPr/>
        </p:nvSpPr>
        <p:spPr>
          <a:xfrm>
            <a:off x="456572" y="3422314"/>
            <a:ext cx="148712" cy="148040"/>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9" name="Google Shape;1129;p12"/>
          <p:cNvSpPr/>
          <p:nvPr/>
        </p:nvSpPr>
        <p:spPr>
          <a:xfrm>
            <a:off x="918588" y="3422314"/>
            <a:ext cx="148036" cy="14804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0" name="Google Shape;1130;p12"/>
          <p:cNvSpPr/>
          <p:nvPr/>
        </p:nvSpPr>
        <p:spPr>
          <a:xfrm>
            <a:off x="1380266" y="3422314"/>
            <a:ext cx="148036" cy="148040"/>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1" name="Google Shape;1131;p12"/>
          <p:cNvSpPr/>
          <p:nvPr/>
        </p:nvSpPr>
        <p:spPr>
          <a:xfrm>
            <a:off x="1842282" y="3422314"/>
            <a:ext cx="148036" cy="14804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2" name="Google Shape;1132;p12"/>
          <p:cNvSpPr/>
          <p:nvPr/>
        </p:nvSpPr>
        <p:spPr>
          <a:xfrm>
            <a:off x="2303960" y="3422314"/>
            <a:ext cx="148036" cy="148040"/>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3" name="Google Shape;1133;p12"/>
          <p:cNvSpPr/>
          <p:nvPr/>
        </p:nvSpPr>
        <p:spPr>
          <a:xfrm>
            <a:off x="2765639" y="3422314"/>
            <a:ext cx="148374" cy="148040"/>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4" name="Google Shape;1134;p12"/>
          <p:cNvSpPr/>
          <p:nvPr/>
        </p:nvSpPr>
        <p:spPr>
          <a:xfrm rot="-5400000">
            <a:off x="15991452" y="-19203"/>
            <a:ext cx="2439456" cy="2455258"/>
          </a:xfrm>
          <a:custGeom>
            <a:avLst/>
            <a:gdLst/>
            <a:ahLst/>
            <a:cxnLst/>
            <a:rect l="l" t="t" r="r" b="b"/>
            <a:pathLst>
              <a:path w="25162" h="25325" extrusionOk="0">
                <a:moveTo>
                  <a:pt x="24829" y="0"/>
                </a:moveTo>
                <a:cubicBezTo>
                  <a:pt x="11116" y="0"/>
                  <a:pt x="1" y="11116"/>
                  <a:pt x="1" y="24828"/>
                </a:cubicBezTo>
                <a:cubicBezTo>
                  <a:pt x="1" y="24995"/>
                  <a:pt x="10" y="25159"/>
                  <a:pt x="14" y="25325"/>
                </a:cubicBezTo>
                <a:lnTo>
                  <a:pt x="25162" y="25325"/>
                </a:lnTo>
                <a:lnTo>
                  <a:pt x="25162" y="8"/>
                </a:lnTo>
                <a:cubicBezTo>
                  <a:pt x="25050" y="6"/>
                  <a:pt x="24940" y="0"/>
                  <a:pt x="2482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5" name="Google Shape;1135;p12"/>
          <p:cNvSpPr/>
          <p:nvPr/>
        </p:nvSpPr>
        <p:spPr>
          <a:xfrm rot="-5400000">
            <a:off x="16958955" y="-325012"/>
            <a:ext cx="938062" cy="771752"/>
          </a:xfrm>
          <a:custGeom>
            <a:avLst/>
            <a:gdLst/>
            <a:ahLst/>
            <a:cxnLst/>
            <a:rect l="l" t="t" r="r" b="b"/>
            <a:pathLst>
              <a:path w="5962" h="4905" extrusionOk="0">
                <a:moveTo>
                  <a:pt x="4070" y="0"/>
                </a:moveTo>
                <a:lnTo>
                  <a:pt x="0" y="4154"/>
                </a:lnTo>
                <a:lnTo>
                  <a:pt x="1892" y="4904"/>
                </a:lnTo>
                <a:lnTo>
                  <a:pt x="5961" y="751"/>
                </a:lnTo>
                <a:lnTo>
                  <a:pt x="4070" y="0"/>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6" name="Google Shape;1136;p12"/>
          <p:cNvSpPr/>
          <p:nvPr/>
        </p:nvSpPr>
        <p:spPr>
          <a:xfrm rot="-5400000">
            <a:off x="16391270" y="-418627"/>
            <a:ext cx="758536" cy="779462"/>
          </a:xfrm>
          <a:custGeom>
            <a:avLst/>
            <a:gdLst/>
            <a:ahLst/>
            <a:cxnLst/>
            <a:rect l="l" t="t" r="r" b="b"/>
            <a:pathLst>
              <a:path w="4821" h="4954" extrusionOk="0">
                <a:moveTo>
                  <a:pt x="0" y="1"/>
                </a:moveTo>
                <a:lnTo>
                  <a:pt x="2929" y="4203"/>
                </a:lnTo>
                <a:lnTo>
                  <a:pt x="4820" y="4954"/>
                </a:lnTo>
                <a:lnTo>
                  <a:pt x="1892" y="751"/>
                </a:lnTo>
                <a:lnTo>
                  <a:pt x="0" y="1"/>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7" name="Google Shape;1137;p12"/>
          <p:cNvSpPr/>
          <p:nvPr/>
        </p:nvSpPr>
        <p:spPr>
          <a:xfrm rot="-5400000">
            <a:off x="16487641" y="-217313"/>
            <a:ext cx="1101222" cy="1314890"/>
          </a:xfrm>
          <a:custGeom>
            <a:avLst/>
            <a:gdLst/>
            <a:ahLst/>
            <a:cxnLst/>
            <a:rect l="l" t="t" r="r" b="b"/>
            <a:pathLst>
              <a:path w="6999" h="8357" extrusionOk="0">
                <a:moveTo>
                  <a:pt x="4070" y="1"/>
                </a:moveTo>
                <a:lnTo>
                  <a:pt x="1" y="4154"/>
                </a:lnTo>
                <a:lnTo>
                  <a:pt x="2929" y="8357"/>
                </a:lnTo>
                <a:lnTo>
                  <a:pt x="6999" y="4203"/>
                </a:lnTo>
                <a:lnTo>
                  <a:pt x="4070"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1635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1"/>
        </a:solidFill>
        <a:effectLst/>
      </p:bgPr>
    </p:bg>
    <p:spTree>
      <p:nvGrpSpPr>
        <p:cNvPr id="1" name="Shape 1138"/>
        <p:cNvGrpSpPr/>
        <p:nvPr/>
      </p:nvGrpSpPr>
      <p:grpSpPr>
        <a:xfrm>
          <a:off x="0" y="0"/>
          <a:ext cx="0" cy="0"/>
          <a:chOff x="0" y="0"/>
          <a:chExt cx="0" cy="0"/>
        </a:xfrm>
      </p:grpSpPr>
      <p:sp>
        <p:nvSpPr>
          <p:cNvPr id="1139" name="Google Shape;1139;p13"/>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40" name="Google Shape;1140;p13"/>
          <p:cNvSpPr/>
          <p:nvPr/>
        </p:nvSpPr>
        <p:spPr>
          <a:xfrm>
            <a:off x="17129205" y="6330006"/>
            <a:ext cx="5007450" cy="448292"/>
          </a:xfrm>
          <a:custGeom>
            <a:avLst/>
            <a:gdLst/>
            <a:ahLst/>
            <a:cxnLst/>
            <a:rect l="l" t="t" r="r" b="b"/>
            <a:pathLst>
              <a:path w="26864" h="2405" extrusionOk="0">
                <a:moveTo>
                  <a:pt x="0" y="1"/>
                </a:moveTo>
                <a:lnTo>
                  <a:pt x="0" y="2405"/>
                </a:lnTo>
                <a:lnTo>
                  <a:pt x="26864" y="2405"/>
                </a:lnTo>
                <a:lnTo>
                  <a:pt x="26864"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41" name="Google Shape;1141;p13"/>
          <p:cNvGrpSpPr/>
          <p:nvPr/>
        </p:nvGrpSpPr>
        <p:grpSpPr>
          <a:xfrm>
            <a:off x="15672884" y="1380818"/>
            <a:ext cx="3350168" cy="1344876"/>
            <a:chOff x="2171300" y="4383950"/>
            <a:chExt cx="449325" cy="180375"/>
          </a:xfrm>
        </p:grpSpPr>
        <p:sp>
          <p:nvSpPr>
            <p:cNvPr id="1142" name="Google Shape;1142;p13"/>
            <p:cNvSpPr/>
            <p:nvPr/>
          </p:nvSpPr>
          <p:spPr>
            <a:xfrm>
              <a:off x="2171300" y="4398925"/>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1"/>
                  </a:lnTo>
                  <a:lnTo>
                    <a:pt x="6071" y="2783"/>
                  </a:lnTo>
                  <a:lnTo>
                    <a:pt x="8013" y="981"/>
                  </a:lnTo>
                  <a:lnTo>
                    <a:pt x="9955" y="2783"/>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13"/>
            <p:cNvSpPr/>
            <p:nvPr/>
          </p:nvSpPr>
          <p:spPr>
            <a:xfrm>
              <a:off x="2171300" y="4383950"/>
              <a:ext cx="449325" cy="69625"/>
            </a:xfrm>
            <a:custGeom>
              <a:avLst/>
              <a:gdLst/>
              <a:ahLst/>
              <a:cxnLst/>
              <a:rect l="l" t="t" r="r" b="b"/>
              <a:pathLst>
                <a:path w="17973" h="2785" extrusionOk="0">
                  <a:moveTo>
                    <a:pt x="4130" y="0"/>
                  </a:moveTo>
                  <a:lnTo>
                    <a:pt x="2187" y="1803"/>
                  </a:lnTo>
                  <a:lnTo>
                    <a:pt x="489" y="228"/>
                  </a:lnTo>
                  <a:lnTo>
                    <a:pt x="1" y="753"/>
                  </a:lnTo>
                  <a:lnTo>
                    <a:pt x="2187" y="2785"/>
                  </a:lnTo>
                  <a:lnTo>
                    <a:pt x="4130" y="981"/>
                  </a:lnTo>
                  <a:lnTo>
                    <a:pt x="6071" y="2785"/>
                  </a:lnTo>
                  <a:lnTo>
                    <a:pt x="8013" y="981"/>
                  </a:lnTo>
                  <a:lnTo>
                    <a:pt x="9955" y="2785"/>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13"/>
            <p:cNvSpPr/>
            <p:nvPr/>
          </p:nvSpPr>
          <p:spPr>
            <a:xfrm>
              <a:off x="2171300" y="4494725"/>
              <a:ext cx="449325" cy="69600"/>
            </a:xfrm>
            <a:custGeom>
              <a:avLst/>
              <a:gdLst/>
              <a:ahLst/>
              <a:cxnLst/>
              <a:rect l="l" t="t" r="r" b="b"/>
              <a:pathLst>
                <a:path w="17973" h="2784" extrusionOk="0">
                  <a:moveTo>
                    <a:pt x="4130" y="0"/>
                  </a:moveTo>
                  <a:lnTo>
                    <a:pt x="2187" y="1803"/>
                  </a:lnTo>
                  <a:lnTo>
                    <a:pt x="489" y="226"/>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5" name="Google Shape;1145;p13"/>
            <p:cNvSpPr/>
            <p:nvPr/>
          </p:nvSpPr>
          <p:spPr>
            <a:xfrm>
              <a:off x="2171300" y="4479750"/>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46" name="Google Shape;1146;p13"/>
          <p:cNvSpPr/>
          <p:nvPr/>
        </p:nvSpPr>
        <p:spPr>
          <a:xfrm>
            <a:off x="15602151" y="8562414"/>
            <a:ext cx="2685838" cy="1724572"/>
          </a:xfrm>
          <a:custGeom>
            <a:avLst/>
            <a:gdLst/>
            <a:ahLst/>
            <a:cxnLst/>
            <a:rect l="l" t="t" r="r" b="b"/>
            <a:pathLst>
              <a:path w="14409" h="9252" extrusionOk="0">
                <a:moveTo>
                  <a:pt x="14409" y="1"/>
                </a:moveTo>
                <a:lnTo>
                  <a:pt x="1" y="4767"/>
                </a:lnTo>
                <a:lnTo>
                  <a:pt x="1484" y="9252"/>
                </a:lnTo>
                <a:lnTo>
                  <a:pt x="4007" y="9252"/>
                </a:lnTo>
                <a:lnTo>
                  <a:pt x="3125" y="6584"/>
                </a:lnTo>
                <a:lnTo>
                  <a:pt x="14409" y="2850"/>
                </a:lnTo>
                <a:lnTo>
                  <a:pt x="14409"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7" name="Google Shape;1147;p13"/>
          <p:cNvSpPr/>
          <p:nvPr/>
        </p:nvSpPr>
        <p:spPr>
          <a:xfrm>
            <a:off x="16110515" y="4457015"/>
            <a:ext cx="1203250" cy="989726"/>
          </a:xfrm>
          <a:custGeom>
            <a:avLst/>
            <a:gdLst/>
            <a:ahLst/>
            <a:cxnLst/>
            <a:rect l="l" t="t" r="r" b="b"/>
            <a:pathLst>
              <a:path w="5962" h="4904" extrusionOk="0">
                <a:moveTo>
                  <a:pt x="1892" y="1"/>
                </a:moveTo>
                <a:lnTo>
                  <a:pt x="0" y="750"/>
                </a:lnTo>
                <a:lnTo>
                  <a:pt x="4070" y="4903"/>
                </a:lnTo>
                <a:lnTo>
                  <a:pt x="5961" y="4153"/>
                </a:lnTo>
                <a:lnTo>
                  <a:pt x="1892" y="1"/>
                </a:lnTo>
                <a:close/>
              </a:path>
            </a:pathLst>
          </a:custGeom>
          <a:solidFill>
            <a:srgbClr val="B677B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8" name="Google Shape;1148;p13"/>
          <p:cNvSpPr/>
          <p:nvPr/>
        </p:nvSpPr>
        <p:spPr>
          <a:xfrm>
            <a:off x="16110515" y="3608966"/>
            <a:ext cx="972570" cy="999412"/>
          </a:xfrm>
          <a:custGeom>
            <a:avLst/>
            <a:gdLst/>
            <a:ahLst/>
            <a:cxnLst/>
            <a:rect l="l" t="t" r="r" b="b"/>
            <a:pathLst>
              <a:path w="4819" h="4952" extrusionOk="0">
                <a:moveTo>
                  <a:pt x="4819" y="0"/>
                </a:moveTo>
                <a:lnTo>
                  <a:pt x="2928" y="750"/>
                </a:lnTo>
                <a:lnTo>
                  <a:pt x="0" y="4952"/>
                </a:lnTo>
                <a:lnTo>
                  <a:pt x="1892" y="4203"/>
                </a:lnTo>
                <a:lnTo>
                  <a:pt x="4819" y="0"/>
                </a:lnTo>
                <a:close/>
              </a:path>
            </a:pathLst>
          </a:custGeom>
          <a:solidFill>
            <a:srgbClr val="9051A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9" name="Google Shape;1149;p13"/>
          <p:cNvSpPr/>
          <p:nvPr/>
        </p:nvSpPr>
        <p:spPr>
          <a:xfrm>
            <a:off x="16492157" y="3608967"/>
            <a:ext cx="1412538" cy="1686206"/>
          </a:xfrm>
          <a:custGeom>
            <a:avLst/>
            <a:gdLst/>
            <a:ahLst/>
            <a:cxnLst/>
            <a:rect l="l" t="t" r="r" b="b"/>
            <a:pathLst>
              <a:path w="6999" h="8355" extrusionOk="0">
                <a:moveTo>
                  <a:pt x="2928" y="0"/>
                </a:moveTo>
                <a:lnTo>
                  <a:pt x="1" y="4203"/>
                </a:lnTo>
                <a:lnTo>
                  <a:pt x="4070" y="8355"/>
                </a:lnTo>
                <a:lnTo>
                  <a:pt x="6999" y="4152"/>
                </a:lnTo>
                <a:lnTo>
                  <a:pt x="2928" y="0"/>
                </a:lnTo>
                <a:close/>
              </a:path>
            </a:pathLst>
          </a:custGeom>
          <a:solidFill>
            <a:srgbClr val="FF9AC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0" name="Google Shape;1150;p13"/>
          <p:cNvSpPr/>
          <p:nvPr/>
        </p:nvSpPr>
        <p:spPr>
          <a:xfrm>
            <a:off x="17230606" y="7382800"/>
            <a:ext cx="371496" cy="357516"/>
          </a:xfrm>
          <a:custGeom>
            <a:avLst/>
            <a:gdLst/>
            <a:ahLst/>
            <a:cxnLst/>
            <a:rect l="l" t="t" r="r" b="b"/>
            <a:pathLst>
              <a:path w="1993" h="1918" extrusionOk="0">
                <a:moveTo>
                  <a:pt x="1034" y="480"/>
                </a:moveTo>
                <a:cubicBezTo>
                  <a:pt x="1298" y="480"/>
                  <a:pt x="1512" y="695"/>
                  <a:pt x="1513" y="959"/>
                </a:cubicBezTo>
                <a:cubicBezTo>
                  <a:pt x="1513" y="1153"/>
                  <a:pt x="1395" y="1328"/>
                  <a:pt x="1217" y="1401"/>
                </a:cubicBezTo>
                <a:cubicBezTo>
                  <a:pt x="1158" y="1426"/>
                  <a:pt x="1095" y="1438"/>
                  <a:pt x="1033" y="1438"/>
                </a:cubicBezTo>
                <a:cubicBezTo>
                  <a:pt x="909" y="1438"/>
                  <a:pt x="787" y="1389"/>
                  <a:pt x="695" y="1297"/>
                </a:cubicBezTo>
                <a:cubicBezTo>
                  <a:pt x="558" y="1161"/>
                  <a:pt x="517" y="955"/>
                  <a:pt x="591" y="775"/>
                </a:cubicBezTo>
                <a:cubicBezTo>
                  <a:pt x="666" y="597"/>
                  <a:pt x="840" y="480"/>
                  <a:pt x="1034" y="480"/>
                </a:cubicBezTo>
                <a:close/>
                <a:moveTo>
                  <a:pt x="1034" y="1"/>
                </a:moveTo>
                <a:cubicBezTo>
                  <a:pt x="785" y="1"/>
                  <a:pt x="540" y="98"/>
                  <a:pt x="356" y="281"/>
                </a:cubicBezTo>
                <a:cubicBezTo>
                  <a:pt x="82" y="555"/>
                  <a:pt x="0" y="967"/>
                  <a:pt x="148" y="1325"/>
                </a:cubicBezTo>
                <a:cubicBezTo>
                  <a:pt x="296" y="1683"/>
                  <a:pt x="646" y="1917"/>
                  <a:pt x="1034" y="1917"/>
                </a:cubicBezTo>
                <a:cubicBezTo>
                  <a:pt x="1562" y="1916"/>
                  <a:pt x="1991" y="1487"/>
                  <a:pt x="1992" y="959"/>
                </a:cubicBezTo>
                <a:cubicBezTo>
                  <a:pt x="1992" y="571"/>
                  <a:pt x="1758" y="222"/>
                  <a:pt x="1400" y="74"/>
                </a:cubicBezTo>
                <a:cubicBezTo>
                  <a:pt x="1282" y="25"/>
                  <a:pt x="1157" y="1"/>
                  <a:pt x="1034"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1" name="Google Shape;1151;p13"/>
          <p:cNvSpPr/>
          <p:nvPr/>
        </p:nvSpPr>
        <p:spPr>
          <a:xfrm>
            <a:off x="16891356" y="7103756"/>
            <a:ext cx="691916" cy="145392"/>
          </a:xfrm>
          <a:custGeom>
            <a:avLst/>
            <a:gdLst/>
            <a:ahLst/>
            <a:cxnLst/>
            <a:rect l="l" t="t" r="r" b="b"/>
            <a:pathLst>
              <a:path w="3712" h="780" extrusionOk="0">
                <a:moveTo>
                  <a:pt x="0" y="1"/>
                </a:moveTo>
                <a:lnTo>
                  <a:pt x="0" y="779"/>
                </a:lnTo>
                <a:lnTo>
                  <a:pt x="3712" y="779"/>
                </a:lnTo>
                <a:lnTo>
                  <a:pt x="3712" y="1"/>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2" name="Google Shape;1152;p13"/>
          <p:cNvSpPr/>
          <p:nvPr/>
        </p:nvSpPr>
        <p:spPr>
          <a:xfrm>
            <a:off x="17414026" y="3032938"/>
            <a:ext cx="329368" cy="2074260"/>
          </a:xfrm>
          <a:custGeom>
            <a:avLst/>
            <a:gdLst/>
            <a:ahLst/>
            <a:cxnLst/>
            <a:rect l="l" t="t" r="r" b="b"/>
            <a:pathLst>
              <a:path w="1767" h="11128" extrusionOk="0">
                <a:moveTo>
                  <a:pt x="1265" y="0"/>
                </a:moveTo>
                <a:lnTo>
                  <a:pt x="0" y="1364"/>
                </a:lnTo>
                <a:lnTo>
                  <a:pt x="1114" y="2565"/>
                </a:lnTo>
                <a:lnTo>
                  <a:pt x="0" y="3764"/>
                </a:lnTo>
                <a:lnTo>
                  <a:pt x="1114" y="4965"/>
                </a:lnTo>
                <a:lnTo>
                  <a:pt x="0" y="6165"/>
                </a:lnTo>
                <a:lnTo>
                  <a:pt x="1114" y="7364"/>
                </a:lnTo>
                <a:lnTo>
                  <a:pt x="0" y="8565"/>
                </a:lnTo>
                <a:lnTo>
                  <a:pt x="1114" y="9765"/>
                </a:lnTo>
                <a:lnTo>
                  <a:pt x="150" y="10801"/>
                </a:lnTo>
                <a:lnTo>
                  <a:pt x="501" y="11127"/>
                </a:lnTo>
                <a:lnTo>
                  <a:pt x="1767" y="9765"/>
                </a:lnTo>
                <a:lnTo>
                  <a:pt x="653" y="8565"/>
                </a:lnTo>
                <a:lnTo>
                  <a:pt x="1767" y="7364"/>
                </a:lnTo>
                <a:lnTo>
                  <a:pt x="653" y="6165"/>
                </a:lnTo>
                <a:lnTo>
                  <a:pt x="1767" y="4965"/>
                </a:lnTo>
                <a:lnTo>
                  <a:pt x="653" y="3764"/>
                </a:lnTo>
                <a:lnTo>
                  <a:pt x="1767" y="2565"/>
                </a:lnTo>
                <a:lnTo>
                  <a:pt x="653" y="1364"/>
                </a:lnTo>
                <a:lnTo>
                  <a:pt x="1616" y="326"/>
                </a:lnTo>
                <a:lnTo>
                  <a:pt x="1265" y="0"/>
                </a:ln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53" name="Google Shape;1153;p13"/>
          <p:cNvGrpSpPr/>
          <p:nvPr/>
        </p:nvGrpSpPr>
        <p:grpSpPr>
          <a:xfrm>
            <a:off x="15672884" y="-271332"/>
            <a:ext cx="3350168" cy="1344876"/>
            <a:chOff x="2171300" y="4383950"/>
            <a:chExt cx="449325" cy="180375"/>
          </a:xfrm>
        </p:grpSpPr>
        <p:sp>
          <p:nvSpPr>
            <p:cNvPr id="1154" name="Google Shape;1154;p13"/>
            <p:cNvSpPr/>
            <p:nvPr/>
          </p:nvSpPr>
          <p:spPr>
            <a:xfrm>
              <a:off x="2171300" y="4398925"/>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1"/>
                  </a:lnTo>
                  <a:lnTo>
                    <a:pt x="6071" y="2783"/>
                  </a:lnTo>
                  <a:lnTo>
                    <a:pt x="8013" y="981"/>
                  </a:lnTo>
                  <a:lnTo>
                    <a:pt x="9955" y="2783"/>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13"/>
            <p:cNvSpPr/>
            <p:nvPr/>
          </p:nvSpPr>
          <p:spPr>
            <a:xfrm>
              <a:off x="2171300" y="4383950"/>
              <a:ext cx="449325" cy="69625"/>
            </a:xfrm>
            <a:custGeom>
              <a:avLst/>
              <a:gdLst/>
              <a:ahLst/>
              <a:cxnLst/>
              <a:rect l="l" t="t" r="r" b="b"/>
              <a:pathLst>
                <a:path w="17973" h="2785" extrusionOk="0">
                  <a:moveTo>
                    <a:pt x="4130" y="0"/>
                  </a:moveTo>
                  <a:lnTo>
                    <a:pt x="2187" y="1803"/>
                  </a:lnTo>
                  <a:lnTo>
                    <a:pt x="489" y="228"/>
                  </a:lnTo>
                  <a:lnTo>
                    <a:pt x="1" y="753"/>
                  </a:lnTo>
                  <a:lnTo>
                    <a:pt x="2187" y="2785"/>
                  </a:lnTo>
                  <a:lnTo>
                    <a:pt x="4130" y="981"/>
                  </a:lnTo>
                  <a:lnTo>
                    <a:pt x="6071" y="2785"/>
                  </a:lnTo>
                  <a:lnTo>
                    <a:pt x="8013" y="981"/>
                  </a:lnTo>
                  <a:lnTo>
                    <a:pt x="9955" y="2785"/>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13"/>
            <p:cNvSpPr/>
            <p:nvPr/>
          </p:nvSpPr>
          <p:spPr>
            <a:xfrm>
              <a:off x="2171300" y="4494725"/>
              <a:ext cx="449325" cy="69600"/>
            </a:xfrm>
            <a:custGeom>
              <a:avLst/>
              <a:gdLst/>
              <a:ahLst/>
              <a:cxnLst/>
              <a:rect l="l" t="t" r="r" b="b"/>
              <a:pathLst>
                <a:path w="17973" h="2784" extrusionOk="0">
                  <a:moveTo>
                    <a:pt x="4130" y="0"/>
                  </a:moveTo>
                  <a:lnTo>
                    <a:pt x="2187" y="1803"/>
                  </a:lnTo>
                  <a:lnTo>
                    <a:pt x="489" y="226"/>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13"/>
            <p:cNvSpPr/>
            <p:nvPr/>
          </p:nvSpPr>
          <p:spPr>
            <a:xfrm>
              <a:off x="2171300" y="4479750"/>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58" name="Google Shape;1158;p13"/>
          <p:cNvSpPr/>
          <p:nvPr/>
        </p:nvSpPr>
        <p:spPr>
          <a:xfrm>
            <a:off x="288389" y="7754238"/>
            <a:ext cx="2626082" cy="1781868"/>
          </a:xfrm>
          <a:custGeom>
            <a:avLst/>
            <a:gdLst/>
            <a:ahLst/>
            <a:cxnLst/>
            <a:rect l="l" t="t" r="r" b="b"/>
            <a:pathLst>
              <a:path w="13012" h="8829" extrusionOk="0">
                <a:moveTo>
                  <a:pt x="11688" y="1"/>
                </a:moveTo>
                <a:cubicBezTo>
                  <a:pt x="11544" y="1"/>
                  <a:pt x="11397" y="27"/>
                  <a:pt x="11256" y="82"/>
                </a:cubicBezTo>
                <a:lnTo>
                  <a:pt x="11247" y="67"/>
                </a:lnTo>
                <a:lnTo>
                  <a:pt x="1" y="6778"/>
                </a:lnTo>
                <a:lnTo>
                  <a:pt x="1224" y="8829"/>
                </a:lnTo>
                <a:lnTo>
                  <a:pt x="12470" y="2118"/>
                </a:lnTo>
                <a:lnTo>
                  <a:pt x="12461" y="2102"/>
                </a:lnTo>
                <a:cubicBezTo>
                  <a:pt x="12904" y="1724"/>
                  <a:pt x="13011" y="1082"/>
                  <a:pt x="12713" y="582"/>
                </a:cubicBezTo>
                <a:cubicBezTo>
                  <a:pt x="12492" y="213"/>
                  <a:pt x="12098" y="1"/>
                  <a:pt x="1168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9" name="Google Shape;1159;p13"/>
          <p:cNvSpPr/>
          <p:nvPr/>
        </p:nvSpPr>
        <p:spPr>
          <a:xfrm>
            <a:off x="159023" y="9087663"/>
            <a:ext cx="509798" cy="482350"/>
          </a:xfrm>
          <a:custGeom>
            <a:avLst/>
            <a:gdLst/>
            <a:ahLst/>
            <a:cxnLst/>
            <a:rect l="l" t="t" r="r" b="b"/>
            <a:pathLst>
              <a:path w="2526" h="2390" extrusionOk="0">
                <a:moveTo>
                  <a:pt x="1252" y="1"/>
                </a:moveTo>
                <a:cubicBezTo>
                  <a:pt x="1044" y="1"/>
                  <a:pt x="833" y="55"/>
                  <a:pt x="642" y="169"/>
                </a:cubicBezTo>
                <a:cubicBezTo>
                  <a:pt x="226" y="416"/>
                  <a:pt x="1" y="890"/>
                  <a:pt x="71" y="1369"/>
                </a:cubicBezTo>
                <a:cubicBezTo>
                  <a:pt x="140" y="1846"/>
                  <a:pt x="491" y="2236"/>
                  <a:pt x="960" y="2353"/>
                </a:cubicBezTo>
                <a:cubicBezTo>
                  <a:pt x="1057" y="2378"/>
                  <a:pt x="1155" y="2390"/>
                  <a:pt x="1253" y="2390"/>
                </a:cubicBezTo>
                <a:cubicBezTo>
                  <a:pt x="1625" y="2390"/>
                  <a:pt x="1982" y="2216"/>
                  <a:pt x="2211" y="1909"/>
                </a:cubicBezTo>
                <a:cubicBezTo>
                  <a:pt x="2499" y="1521"/>
                  <a:pt x="2526" y="998"/>
                  <a:pt x="2279" y="583"/>
                </a:cubicBezTo>
                <a:cubicBezTo>
                  <a:pt x="2055" y="208"/>
                  <a:pt x="1658" y="1"/>
                  <a:pt x="125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0" name="Google Shape;1160;p13"/>
          <p:cNvSpPr/>
          <p:nvPr/>
        </p:nvSpPr>
        <p:spPr>
          <a:xfrm>
            <a:off x="1109191" y="-1167620"/>
            <a:ext cx="611110" cy="8313572"/>
          </a:xfrm>
          <a:custGeom>
            <a:avLst/>
            <a:gdLst/>
            <a:ahLst/>
            <a:cxnLst/>
            <a:rect l="l" t="t" r="r" b="b"/>
            <a:pathLst>
              <a:path w="3028" h="41193" extrusionOk="0">
                <a:moveTo>
                  <a:pt x="1" y="0"/>
                </a:moveTo>
                <a:lnTo>
                  <a:pt x="1" y="41193"/>
                </a:lnTo>
                <a:lnTo>
                  <a:pt x="3027" y="41193"/>
                </a:lnTo>
                <a:lnTo>
                  <a:pt x="3027" y="0"/>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1" name="Google Shape;1161;p13"/>
          <p:cNvSpPr/>
          <p:nvPr/>
        </p:nvSpPr>
        <p:spPr>
          <a:xfrm>
            <a:off x="772959" y="929957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2" name="Google Shape;1162;p13"/>
          <p:cNvSpPr/>
          <p:nvPr/>
        </p:nvSpPr>
        <p:spPr>
          <a:xfrm>
            <a:off x="1161261" y="929957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3" name="Google Shape;1163;p13"/>
          <p:cNvSpPr/>
          <p:nvPr/>
        </p:nvSpPr>
        <p:spPr>
          <a:xfrm>
            <a:off x="-395292" y="239834"/>
            <a:ext cx="2460852" cy="2461040"/>
          </a:xfrm>
          <a:custGeom>
            <a:avLst/>
            <a:gdLst/>
            <a:ahLst/>
            <a:cxnLst/>
            <a:rect l="l" t="t" r="r" b="b"/>
            <a:pathLst>
              <a:path w="13202" h="13203" extrusionOk="0">
                <a:moveTo>
                  <a:pt x="6602" y="0"/>
                </a:moveTo>
                <a:cubicBezTo>
                  <a:pt x="4851" y="0"/>
                  <a:pt x="3172" y="696"/>
                  <a:pt x="1934" y="1934"/>
                </a:cubicBezTo>
                <a:cubicBezTo>
                  <a:pt x="697" y="3172"/>
                  <a:pt x="1" y="4851"/>
                  <a:pt x="1" y="6601"/>
                </a:cubicBezTo>
                <a:cubicBezTo>
                  <a:pt x="1" y="8352"/>
                  <a:pt x="697" y="10031"/>
                  <a:pt x="1934" y="11269"/>
                </a:cubicBezTo>
                <a:cubicBezTo>
                  <a:pt x="3172" y="12506"/>
                  <a:pt x="4851" y="13202"/>
                  <a:pt x="6602" y="13202"/>
                </a:cubicBezTo>
                <a:cubicBezTo>
                  <a:pt x="8352" y="13202"/>
                  <a:pt x="10030" y="12506"/>
                  <a:pt x="11268" y="11269"/>
                </a:cubicBezTo>
                <a:cubicBezTo>
                  <a:pt x="12507" y="10031"/>
                  <a:pt x="13201" y="8352"/>
                  <a:pt x="13201" y="6601"/>
                </a:cubicBezTo>
                <a:cubicBezTo>
                  <a:pt x="13201" y="4851"/>
                  <a:pt x="12507" y="3172"/>
                  <a:pt x="11268" y="1934"/>
                </a:cubicBezTo>
                <a:cubicBezTo>
                  <a:pt x="10030" y="696"/>
                  <a:pt x="8352" y="0"/>
                  <a:pt x="660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4" name="Google Shape;1164;p13"/>
          <p:cNvSpPr/>
          <p:nvPr/>
        </p:nvSpPr>
        <p:spPr>
          <a:xfrm>
            <a:off x="1549361" y="929957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5" name="Google Shape;1165;p13"/>
          <p:cNvSpPr/>
          <p:nvPr/>
        </p:nvSpPr>
        <p:spPr>
          <a:xfrm>
            <a:off x="772959" y="895809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6" name="Google Shape;1166;p13"/>
          <p:cNvSpPr/>
          <p:nvPr/>
        </p:nvSpPr>
        <p:spPr>
          <a:xfrm>
            <a:off x="1161261" y="895809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7" name="Google Shape;1167;p13"/>
          <p:cNvSpPr/>
          <p:nvPr/>
        </p:nvSpPr>
        <p:spPr>
          <a:xfrm>
            <a:off x="1549361" y="8958095"/>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8" name="Google Shape;1168;p13"/>
          <p:cNvSpPr/>
          <p:nvPr/>
        </p:nvSpPr>
        <p:spPr>
          <a:xfrm>
            <a:off x="772959" y="8616211"/>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9" name="Google Shape;1169;p13"/>
          <p:cNvSpPr/>
          <p:nvPr/>
        </p:nvSpPr>
        <p:spPr>
          <a:xfrm>
            <a:off x="1161261" y="8616211"/>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0" name="Google Shape;1170;p13"/>
          <p:cNvSpPr/>
          <p:nvPr/>
        </p:nvSpPr>
        <p:spPr>
          <a:xfrm>
            <a:off x="1549361" y="8616211"/>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1" name="Google Shape;1171;p13"/>
          <p:cNvSpPr/>
          <p:nvPr/>
        </p:nvSpPr>
        <p:spPr>
          <a:xfrm>
            <a:off x="772959" y="10314931"/>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2" name="Google Shape;1172;p13"/>
          <p:cNvSpPr/>
          <p:nvPr/>
        </p:nvSpPr>
        <p:spPr>
          <a:xfrm>
            <a:off x="1161261" y="10314931"/>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3" name="Google Shape;1173;p13"/>
          <p:cNvSpPr/>
          <p:nvPr/>
        </p:nvSpPr>
        <p:spPr>
          <a:xfrm>
            <a:off x="1549361" y="10314931"/>
            <a:ext cx="124322" cy="124322"/>
          </a:xfrm>
          <a:custGeom>
            <a:avLst/>
            <a:gdLst/>
            <a:ahLst/>
            <a:cxnLst/>
            <a:rect l="l" t="t" r="r" b="b"/>
            <a:pathLst>
              <a:path w="616" h="616" extrusionOk="0">
                <a:moveTo>
                  <a:pt x="308" y="0"/>
                </a:moveTo>
                <a:cubicBezTo>
                  <a:pt x="138" y="0"/>
                  <a:pt x="0" y="138"/>
                  <a:pt x="0" y="308"/>
                </a:cubicBezTo>
                <a:cubicBezTo>
                  <a:pt x="0" y="478"/>
                  <a:pt x="138" y="616"/>
                  <a:pt x="308" y="616"/>
                </a:cubicBezTo>
                <a:cubicBezTo>
                  <a:pt x="478" y="616"/>
                  <a:pt x="616" y="478"/>
                  <a:pt x="616" y="308"/>
                </a:cubicBezTo>
                <a:cubicBezTo>
                  <a:pt x="616" y="138"/>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13"/>
          <p:cNvSpPr/>
          <p:nvPr/>
        </p:nvSpPr>
        <p:spPr>
          <a:xfrm>
            <a:off x="772959" y="9973249"/>
            <a:ext cx="124322" cy="124522"/>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6" y="478"/>
                  <a:pt x="616" y="308"/>
                </a:cubicBezTo>
                <a:cubicBezTo>
                  <a:pt x="616" y="139"/>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13"/>
          <p:cNvSpPr/>
          <p:nvPr/>
        </p:nvSpPr>
        <p:spPr>
          <a:xfrm>
            <a:off x="1161261" y="9973249"/>
            <a:ext cx="124322" cy="124522"/>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6" y="478"/>
                  <a:pt x="616" y="308"/>
                </a:cubicBezTo>
                <a:cubicBezTo>
                  <a:pt x="616" y="139"/>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13"/>
          <p:cNvSpPr/>
          <p:nvPr/>
        </p:nvSpPr>
        <p:spPr>
          <a:xfrm>
            <a:off x="1549361" y="9973249"/>
            <a:ext cx="124322" cy="124522"/>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6" y="478"/>
                  <a:pt x="616" y="308"/>
                </a:cubicBezTo>
                <a:cubicBezTo>
                  <a:pt x="616" y="139"/>
                  <a:pt x="478" y="0"/>
                  <a:pt x="308"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7" name="Google Shape;1177;p13"/>
          <p:cNvSpPr/>
          <p:nvPr/>
        </p:nvSpPr>
        <p:spPr>
          <a:xfrm>
            <a:off x="772959" y="9631569"/>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8" name="Google Shape;1178;p13"/>
          <p:cNvSpPr/>
          <p:nvPr/>
        </p:nvSpPr>
        <p:spPr>
          <a:xfrm>
            <a:off x="1161261" y="9631569"/>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9" name="Google Shape;1179;p13"/>
          <p:cNvSpPr/>
          <p:nvPr/>
        </p:nvSpPr>
        <p:spPr>
          <a:xfrm>
            <a:off x="1549361" y="9631569"/>
            <a:ext cx="124322" cy="124522"/>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6" y="479"/>
                  <a:pt x="616" y="309"/>
                </a:cubicBezTo>
                <a:cubicBezTo>
                  <a:pt x="616" y="138"/>
                  <a:pt x="478" y="1"/>
                  <a:pt x="308" y="1"/>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0" name="Google Shape;1180;p13"/>
          <p:cNvSpPr/>
          <p:nvPr/>
        </p:nvSpPr>
        <p:spPr>
          <a:xfrm>
            <a:off x="449241" y="4535612"/>
            <a:ext cx="1945142" cy="2245852"/>
          </a:xfrm>
          <a:custGeom>
            <a:avLst/>
            <a:gdLst/>
            <a:ahLst/>
            <a:cxnLst/>
            <a:rect l="l" t="t" r="r" b="b"/>
            <a:pathLst>
              <a:path w="9638" h="11128" extrusionOk="0">
                <a:moveTo>
                  <a:pt x="393" y="682"/>
                </a:moveTo>
                <a:lnTo>
                  <a:pt x="8850" y="5564"/>
                </a:lnTo>
                <a:lnTo>
                  <a:pt x="393" y="10446"/>
                </a:lnTo>
                <a:lnTo>
                  <a:pt x="393" y="682"/>
                </a:lnTo>
                <a:close/>
                <a:moveTo>
                  <a:pt x="1" y="0"/>
                </a:moveTo>
                <a:lnTo>
                  <a:pt x="1" y="11127"/>
                </a:lnTo>
                <a:lnTo>
                  <a:pt x="9637" y="5564"/>
                </a:lnTo>
                <a:lnTo>
                  <a:pt x="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52660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1181"/>
        <p:cNvGrpSpPr/>
        <p:nvPr/>
      </p:nvGrpSpPr>
      <p:grpSpPr>
        <a:xfrm>
          <a:off x="0" y="0"/>
          <a:ext cx="0" cy="0"/>
          <a:chOff x="0" y="0"/>
          <a:chExt cx="0" cy="0"/>
        </a:xfrm>
      </p:grpSpPr>
      <p:sp>
        <p:nvSpPr>
          <p:cNvPr id="1182" name="Google Shape;1182;p14"/>
          <p:cNvSpPr/>
          <p:nvPr/>
        </p:nvSpPr>
        <p:spPr>
          <a:xfrm flipH="1">
            <a:off x="0" y="-44100"/>
            <a:ext cx="18288000" cy="10331400"/>
          </a:xfrm>
          <a:prstGeom prst="rtTriangle">
            <a:avLst/>
          </a:prstGeom>
          <a:solidFill>
            <a:srgbClr val="FFDE7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3" name="Google Shape;1183;p14"/>
          <p:cNvSpPr/>
          <p:nvPr/>
        </p:nvSpPr>
        <p:spPr>
          <a:xfrm>
            <a:off x="15039401" y="3621300"/>
            <a:ext cx="4542702" cy="4542496"/>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4" name="Google Shape;1184;p14"/>
          <p:cNvSpPr/>
          <p:nvPr/>
        </p:nvSpPr>
        <p:spPr>
          <a:xfrm rot="5400000">
            <a:off x="-2363450" y="-1083550"/>
            <a:ext cx="4542600" cy="4634400"/>
          </a:xfrm>
          <a:prstGeom prst="blockArc">
            <a:avLst>
              <a:gd name="adj1" fmla="val 10800000"/>
              <a:gd name="adj2" fmla="val 21565564"/>
              <a:gd name="adj3" fmla="val 7364"/>
            </a:avLst>
          </a:prstGeom>
          <a:solidFill>
            <a:srgbClr val="FF9AC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85" name="Google Shape;1185;p14"/>
          <p:cNvGrpSpPr/>
          <p:nvPr/>
        </p:nvGrpSpPr>
        <p:grpSpPr>
          <a:xfrm>
            <a:off x="-94853" y="-170464"/>
            <a:ext cx="3343350" cy="2406244"/>
            <a:chOff x="950122" y="468166"/>
            <a:chExt cx="902778" cy="649739"/>
          </a:xfrm>
        </p:grpSpPr>
        <p:grpSp>
          <p:nvGrpSpPr>
            <p:cNvPr id="1186" name="Google Shape;1186;p14"/>
            <p:cNvGrpSpPr/>
            <p:nvPr/>
          </p:nvGrpSpPr>
          <p:grpSpPr>
            <a:xfrm>
              <a:off x="950122" y="468166"/>
              <a:ext cx="902778" cy="297314"/>
              <a:chOff x="-2384" y="1711157"/>
              <a:chExt cx="1459389" cy="480624"/>
            </a:xfrm>
          </p:grpSpPr>
          <p:sp>
            <p:nvSpPr>
              <p:cNvPr id="1187" name="Google Shape;1187;p14"/>
              <p:cNvSpPr/>
              <p:nvPr/>
            </p:nvSpPr>
            <p:spPr>
              <a:xfrm>
                <a:off x="-2384" y="2117593"/>
                <a:ext cx="74018" cy="74189"/>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8" name="Google Shape;1188;p14"/>
              <p:cNvSpPr/>
              <p:nvPr/>
            </p:nvSpPr>
            <p:spPr>
              <a:xfrm>
                <a:off x="228286" y="2117593"/>
                <a:ext cx="74356" cy="74189"/>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9" name="Google Shape;1189;p14"/>
              <p:cNvSpPr/>
              <p:nvPr/>
            </p:nvSpPr>
            <p:spPr>
              <a:xfrm>
                <a:off x="459294"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14"/>
              <p:cNvSpPr/>
              <p:nvPr/>
            </p:nvSpPr>
            <p:spPr>
              <a:xfrm>
                <a:off x="690133" y="2117593"/>
                <a:ext cx="74018" cy="74189"/>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1" name="Google Shape;1191;p14"/>
              <p:cNvSpPr/>
              <p:nvPr/>
            </p:nvSpPr>
            <p:spPr>
              <a:xfrm>
                <a:off x="921141"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2" name="Google Shape;1192;p14"/>
              <p:cNvSpPr/>
              <p:nvPr/>
            </p:nvSpPr>
            <p:spPr>
              <a:xfrm>
                <a:off x="1151980" y="2117593"/>
                <a:ext cx="74018" cy="74189"/>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3" name="Google Shape;1193;p14"/>
              <p:cNvSpPr/>
              <p:nvPr/>
            </p:nvSpPr>
            <p:spPr>
              <a:xfrm>
                <a:off x="1382819" y="2117593"/>
                <a:ext cx="74187" cy="74189"/>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14"/>
              <p:cNvSpPr/>
              <p:nvPr/>
            </p:nvSpPr>
            <p:spPr>
              <a:xfrm>
                <a:off x="-2384" y="1914291"/>
                <a:ext cx="74018" cy="74189"/>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5" name="Google Shape;1195;p14"/>
              <p:cNvSpPr/>
              <p:nvPr/>
            </p:nvSpPr>
            <p:spPr>
              <a:xfrm>
                <a:off x="228286" y="1914291"/>
                <a:ext cx="74356" cy="74189"/>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6" name="Google Shape;1196;p14"/>
              <p:cNvSpPr/>
              <p:nvPr/>
            </p:nvSpPr>
            <p:spPr>
              <a:xfrm>
                <a:off x="459294"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14"/>
              <p:cNvSpPr/>
              <p:nvPr/>
            </p:nvSpPr>
            <p:spPr>
              <a:xfrm>
                <a:off x="690133" y="1914291"/>
                <a:ext cx="74018" cy="74189"/>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8" name="Google Shape;1198;p14"/>
              <p:cNvSpPr/>
              <p:nvPr/>
            </p:nvSpPr>
            <p:spPr>
              <a:xfrm>
                <a:off x="921141"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9" name="Google Shape;1199;p14"/>
              <p:cNvSpPr/>
              <p:nvPr/>
            </p:nvSpPr>
            <p:spPr>
              <a:xfrm>
                <a:off x="1151980" y="1914291"/>
                <a:ext cx="74018" cy="74189"/>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14"/>
              <p:cNvSpPr/>
              <p:nvPr/>
            </p:nvSpPr>
            <p:spPr>
              <a:xfrm>
                <a:off x="1382819" y="1914291"/>
                <a:ext cx="74187" cy="74189"/>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1" name="Google Shape;1201;p14"/>
              <p:cNvSpPr/>
              <p:nvPr/>
            </p:nvSpPr>
            <p:spPr>
              <a:xfrm>
                <a:off x="-2384" y="1711157"/>
                <a:ext cx="74018" cy="74020"/>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2" name="Google Shape;1202;p14"/>
              <p:cNvSpPr/>
              <p:nvPr/>
            </p:nvSpPr>
            <p:spPr>
              <a:xfrm>
                <a:off x="228286" y="1711157"/>
                <a:ext cx="74356" cy="74020"/>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14"/>
              <p:cNvSpPr/>
              <p:nvPr/>
            </p:nvSpPr>
            <p:spPr>
              <a:xfrm>
                <a:off x="459294"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4" name="Google Shape;1204;p14"/>
              <p:cNvSpPr/>
              <p:nvPr/>
            </p:nvSpPr>
            <p:spPr>
              <a:xfrm>
                <a:off x="690133" y="1711157"/>
                <a:ext cx="74018" cy="74020"/>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5" name="Google Shape;1205;p14"/>
              <p:cNvSpPr/>
              <p:nvPr/>
            </p:nvSpPr>
            <p:spPr>
              <a:xfrm>
                <a:off x="921141"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14"/>
              <p:cNvSpPr/>
              <p:nvPr/>
            </p:nvSpPr>
            <p:spPr>
              <a:xfrm>
                <a:off x="1151980" y="1711157"/>
                <a:ext cx="74018" cy="74020"/>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7" name="Google Shape;1207;p14"/>
              <p:cNvSpPr/>
              <p:nvPr/>
            </p:nvSpPr>
            <p:spPr>
              <a:xfrm>
                <a:off x="1382819" y="1711157"/>
                <a:ext cx="74187" cy="74020"/>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8" name="Google Shape;1208;p14"/>
            <p:cNvGrpSpPr/>
            <p:nvPr/>
          </p:nvGrpSpPr>
          <p:grpSpPr>
            <a:xfrm>
              <a:off x="950122" y="820591"/>
              <a:ext cx="902778" cy="297314"/>
              <a:chOff x="-2384" y="1711157"/>
              <a:chExt cx="1459389" cy="480624"/>
            </a:xfrm>
          </p:grpSpPr>
          <p:sp>
            <p:nvSpPr>
              <p:cNvPr id="1209" name="Google Shape;1209;p14"/>
              <p:cNvSpPr/>
              <p:nvPr/>
            </p:nvSpPr>
            <p:spPr>
              <a:xfrm>
                <a:off x="-2384" y="2117593"/>
                <a:ext cx="74018" cy="74189"/>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0" name="Google Shape;1210;p14"/>
              <p:cNvSpPr/>
              <p:nvPr/>
            </p:nvSpPr>
            <p:spPr>
              <a:xfrm>
                <a:off x="228286" y="2117593"/>
                <a:ext cx="74356" cy="74189"/>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1" name="Google Shape;1211;p14"/>
              <p:cNvSpPr/>
              <p:nvPr/>
            </p:nvSpPr>
            <p:spPr>
              <a:xfrm>
                <a:off x="459294"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2" name="Google Shape;1212;p14"/>
              <p:cNvSpPr/>
              <p:nvPr/>
            </p:nvSpPr>
            <p:spPr>
              <a:xfrm>
                <a:off x="690133" y="2117593"/>
                <a:ext cx="74018" cy="74189"/>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3" name="Google Shape;1213;p14"/>
              <p:cNvSpPr/>
              <p:nvPr/>
            </p:nvSpPr>
            <p:spPr>
              <a:xfrm>
                <a:off x="921141"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4" name="Google Shape;1214;p14"/>
              <p:cNvSpPr/>
              <p:nvPr/>
            </p:nvSpPr>
            <p:spPr>
              <a:xfrm>
                <a:off x="1151980" y="2117593"/>
                <a:ext cx="74018" cy="74189"/>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5" name="Google Shape;1215;p14"/>
              <p:cNvSpPr/>
              <p:nvPr/>
            </p:nvSpPr>
            <p:spPr>
              <a:xfrm>
                <a:off x="1382819" y="2117593"/>
                <a:ext cx="74187" cy="74189"/>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6" name="Google Shape;1216;p14"/>
              <p:cNvSpPr/>
              <p:nvPr/>
            </p:nvSpPr>
            <p:spPr>
              <a:xfrm>
                <a:off x="-2384" y="1914291"/>
                <a:ext cx="74018" cy="74189"/>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7" name="Google Shape;1217;p14"/>
              <p:cNvSpPr/>
              <p:nvPr/>
            </p:nvSpPr>
            <p:spPr>
              <a:xfrm>
                <a:off x="228286" y="1914291"/>
                <a:ext cx="74356" cy="74189"/>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8" name="Google Shape;1218;p14"/>
              <p:cNvSpPr/>
              <p:nvPr/>
            </p:nvSpPr>
            <p:spPr>
              <a:xfrm>
                <a:off x="459294"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9" name="Google Shape;1219;p14"/>
              <p:cNvSpPr/>
              <p:nvPr/>
            </p:nvSpPr>
            <p:spPr>
              <a:xfrm>
                <a:off x="690133" y="1914291"/>
                <a:ext cx="74018" cy="74189"/>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0" name="Google Shape;1220;p14"/>
              <p:cNvSpPr/>
              <p:nvPr/>
            </p:nvSpPr>
            <p:spPr>
              <a:xfrm>
                <a:off x="921141"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14"/>
              <p:cNvSpPr/>
              <p:nvPr/>
            </p:nvSpPr>
            <p:spPr>
              <a:xfrm>
                <a:off x="1151980" y="1914291"/>
                <a:ext cx="74018" cy="74189"/>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14"/>
              <p:cNvSpPr/>
              <p:nvPr/>
            </p:nvSpPr>
            <p:spPr>
              <a:xfrm>
                <a:off x="1382819" y="1914291"/>
                <a:ext cx="74187" cy="74189"/>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14"/>
              <p:cNvSpPr/>
              <p:nvPr/>
            </p:nvSpPr>
            <p:spPr>
              <a:xfrm>
                <a:off x="-2384" y="1711157"/>
                <a:ext cx="74018" cy="74020"/>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14"/>
              <p:cNvSpPr/>
              <p:nvPr/>
            </p:nvSpPr>
            <p:spPr>
              <a:xfrm>
                <a:off x="228286" y="1711157"/>
                <a:ext cx="74356" cy="74020"/>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14"/>
              <p:cNvSpPr/>
              <p:nvPr/>
            </p:nvSpPr>
            <p:spPr>
              <a:xfrm>
                <a:off x="459294"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14"/>
              <p:cNvSpPr/>
              <p:nvPr/>
            </p:nvSpPr>
            <p:spPr>
              <a:xfrm>
                <a:off x="690133" y="1711157"/>
                <a:ext cx="74018" cy="74020"/>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14"/>
              <p:cNvSpPr/>
              <p:nvPr/>
            </p:nvSpPr>
            <p:spPr>
              <a:xfrm>
                <a:off x="921141"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14"/>
              <p:cNvSpPr/>
              <p:nvPr/>
            </p:nvSpPr>
            <p:spPr>
              <a:xfrm>
                <a:off x="1151980" y="1711157"/>
                <a:ext cx="74018" cy="74020"/>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14"/>
              <p:cNvSpPr/>
              <p:nvPr/>
            </p:nvSpPr>
            <p:spPr>
              <a:xfrm>
                <a:off x="1382819" y="1711157"/>
                <a:ext cx="74187" cy="74020"/>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1230" name="Google Shape;1230;p14"/>
          <p:cNvSpPr/>
          <p:nvPr/>
        </p:nvSpPr>
        <p:spPr>
          <a:xfrm>
            <a:off x="15768980" y="6137869"/>
            <a:ext cx="532088" cy="508998"/>
          </a:xfrm>
          <a:custGeom>
            <a:avLst/>
            <a:gdLst/>
            <a:ahLst/>
            <a:cxnLst/>
            <a:rect l="l" t="t" r="r" b="b"/>
            <a:pathLst>
              <a:path w="2604" h="2491" extrusionOk="0">
                <a:moveTo>
                  <a:pt x="2604" y="0"/>
                </a:moveTo>
                <a:lnTo>
                  <a:pt x="0" y="472"/>
                </a:lnTo>
                <a:lnTo>
                  <a:pt x="1711" y="2490"/>
                </a:lnTo>
                <a:lnTo>
                  <a:pt x="2604" y="0"/>
                </a:lnTo>
                <a:close/>
              </a:path>
            </a:pathLst>
          </a:custGeom>
          <a:solidFill>
            <a:srgbClr val="9051A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31" name="Google Shape;1231;p14"/>
          <p:cNvGrpSpPr/>
          <p:nvPr/>
        </p:nvGrpSpPr>
        <p:grpSpPr>
          <a:xfrm rot="1256056">
            <a:off x="16317077" y="8155055"/>
            <a:ext cx="1419874" cy="1404706"/>
            <a:chOff x="7986905" y="2493722"/>
            <a:chExt cx="709930" cy="702346"/>
          </a:xfrm>
        </p:grpSpPr>
        <p:sp>
          <p:nvSpPr>
            <p:cNvPr id="1232" name="Google Shape;1232;p14"/>
            <p:cNvSpPr/>
            <p:nvPr/>
          </p:nvSpPr>
          <p:spPr>
            <a:xfrm>
              <a:off x="7986905" y="2493722"/>
              <a:ext cx="709930" cy="702346"/>
            </a:xfrm>
            <a:custGeom>
              <a:avLst/>
              <a:gdLst/>
              <a:ahLst/>
              <a:cxnLst/>
              <a:rect l="l" t="t" r="r" b="b"/>
              <a:pathLst>
                <a:path w="4587" h="4538" extrusionOk="0">
                  <a:moveTo>
                    <a:pt x="1313" y="0"/>
                  </a:moveTo>
                  <a:lnTo>
                    <a:pt x="1" y="4537"/>
                  </a:lnTo>
                  <a:lnTo>
                    <a:pt x="1" y="4537"/>
                  </a:lnTo>
                  <a:lnTo>
                    <a:pt x="4587" y="3405"/>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3" name="Google Shape;1233;p14"/>
            <p:cNvSpPr/>
            <p:nvPr/>
          </p:nvSpPr>
          <p:spPr>
            <a:xfrm>
              <a:off x="7986905" y="2493722"/>
              <a:ext cx="433975" cy="702346"/>
            </a:xfrm>
            <a:custGeom>
              <a:avLst/>
              <a:gdLst/>
              <a:ahLst/>
              <a:cxnLst/>
              <a:rect l="l" t="t" r="r" b="b"/>
              <a:pathLst>
                <a:path w="2804" h="4538" extrusionOk="0">
                  <a:moveTo>
                    <a:pt x="1313" y="0"/>
                  </a:moveTo>
                  <a:lnTo>
                    <a:pt x="1" y="4537"/>
                  </a:lnTo>
                  <a:lnTo>
                    <a:pt x="2804" y="3846"/>
                  </a:lnTo>
                  <a:lnTo>
                    <a:pt x="13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34" name="Google Shape;1234;p14"/>
          <p:cNvSpPr/>
          <p:nvPr/>
        </p:nvSpPr>
        <p:spPr>
          <a:xfrm>
            <a:off x="-2009299" y="5964176"/>
            <a:ext cx="4951418" cy="4951192"/>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5" name="Google Shape;1235;p14"/>
          <p:cNvSpPr/>
          <p:nvPr/>
        </p:nvSpPr>
        <p:spPr>
          <a:xfrm>
            <a:off x="614150" y="6434300"/>
            <a:ext cx="2634472" cy="2056048"/>
          </a:xfrm>
          <a:custGeom>
            <a:avLst/>
            <a:gdLst/>
            <a:ahLst/>
            <a:cxnLst/>
            <a:rect l="l" t="t" r="r" b="b"/>
            <a:pathLst>
              <a:path w="20450" h="15960" extrusionOk="0">
                <a:moveTo>
                  <a:pt x="16685" y="1"/>
                </a:moveTo>
                <a:lnTo>
                  <a:pt x="0" y="7041"/>
                </a:lnTo>
                <a:lnTo>
                  <a:pt x="269" y="7681"/>
                </a:lnTo>
                <a:lnTo>
                  <a:pt x="16955" y="640"/>
                </a:lnTo>
                <a:lnTo>
                  <a:pt x="16685" y="1"/>
                </a:lnTo>
                <a:close/>
                <a:moveTo>
                  <a:pt x="17270" y="1385"/>
                </a:moveTo>
                <a:lnTo>
                  <a:pt x="584" y="8425"/>
                </a:lnTo>
                <a:lnTo>
                  <a:pt x="854" y="9065"/>
                </a:lnTo>
                <a:lnTo>
                  <a:pt x="17540" y="2025"/>
                </a:lnTo>
                <a:lnTo>
                  <a:pt x="17270" y="1385"/>
                </a:lnTo>
                <a:close/>
                <a:moveTo>
                  <a:pt x="17854" y="2770"/>
                </a:moveTo>
                <a:lnTo>
                  <a:pt x="1169" y="9810"/>
                </a:lnTo>
                <a:lnTo>
                  <a:pt x="1438" y="10448"/>
                </a:lnTo>
                <a:lnTo>
                  <a:pt x="18123" y="3408"/>
                </a:lnTo>
                <a:lnTo>
                  <a:pt x="17854" y="2770"/>
                </a:lnTo>
                <a:close/>
                <a:moveTo>
                  <a:pt x="18438" y="4153"/>
                </a:moveTo>
                <a:lnTo>
                  <a:pt x="1753" y="11195"/>
                </a:lnTo>
                <a:lnTo>
                  <a:pt x="2022" y="11834"/>
                </a:lnTo>
                <a:lnTo>
                  <a:pt x="18707" y="4794"/>
                </a:lnTo>
                <a:lnTo>
                  <a:pt x="18438" y="4153"/>
                </a:lnTo>
                <a:close/>
                <a:moveTo>
                  <a:pt x="19018" y="5529"/>
                </a:moveTo>
                <a:lnTo>
                  <a:pt x="2333" y="12569"/>
                </a:lnTo>
                <a:lnTo>
                  <a:pt x="2603" y="13208"/>
                </a:lnTo>
                <a:lnTo>
                  <a:pt x="19288" y="6170"/>
                </a:lnTo>
                <a:lnTo>
                  <a:pt x="19018" y="5529"/>
                </a:lnTo>
                <a:close/>
                <a:moveTo>
                  <a:pt x="19599" y="6904"/>
                </a:moveTo>
                <a:lnTo>
                  <a:pt x="2914" y="13946"/>
                </a:lnTo>
                <a:lnTo>
                  <a:pt x="3183" y="14586"/>
                </a:lnTo>
                <a:lnTo>
                  <a:pt x="19869" y="7544"/>
                </a:lnTo>
                <a:lnTo>
                  <a:pt x="19599" y="6904"/>
                </a:lnTo>
                <a:close/>
                <a:moveTo>
                  <a:pt x="20179" y="8281"/>
                </a:moveTo>
                <a:lnTo>
                  <a:pt x="3494" y="15321"/>
                </a:lnTo>
                <a:lnTo>
                  <a:pt x="3764" y="15960"/>
                </a:lnTo>
                <a:lnTo>
                  <a:pt x="20450" y="8919"/>
                </a:lnTo>
                <a:lnTo>
                  <a:pt x="20179" y="828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6" name="Google Shape;1236;p14"/>
          <p:cNvSpPr/>
          <p:nvPr/>
        </p:nvSpPr>
        <p:spPr>
          <a:xfrm rot="5555023" flipH="1">
            <a:off x="15101700" y="-432612"/>
            <a:ext cx="3124060" cy="3655560"/>
          </a:xfrm>
          <a:custGeom>
            <a:avLst/>
            <a:gdLst/>
            <a:ahLst/>
            <a:cxnLst/>
            <a:rect l="l" t="t" r="r" b="b"/>
            <a:pathLst>
              <a:path w="23829" h="27882" extrusionOk="0">
                <a:moveTo>
                  <a:pt x="0" y="0"/>
                </a:moveTo>
                <a:lnTo>
                  <a:pt x="9226" y="27881"/>
                </a:lnTo>
                <a:lnTo>
                  <a:pt x="23828" y="23049"/>
                </a:lnTo>
                <a:lnTo>
                  <a:pt x="23828" y="20448"/>
                </a:lnTo>
                <a:lnTo>
                  <a:pt x="10525" y="24850"/>
                </a:lnTo>
                <a:lnTo>
                  <a:pt x="2303" y="0"/>
                </a:lnTo>
                <a:close/>
              </a:path>
            </a:pathLst>
          </a:custGeom>
          <a:solidFill>
            <a:srgbClr val="BEECF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7" name="Google Shape;1237;p14"/>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Tree>
    <p:extLst>
      <p:ext uri="{BB962C8B-B14F-4D97-AF65-F5344CB8AC3E}">
        <p14:creationId xmlns:p14="http://schemas.microsoft.com/office/powerpoint/2010/main" val="40178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DESIGN 3">
  <p:cSld name="TITLE + DESIGN 3">
    <p:spTree>
      <p:nvGrpSpPr>
        <p:cNvPr id="1" name="Shape 1238"/>
        <p:cNvGrpSpPr/>
        <p:nvPr/>
      </p:nvGrpSpPr>
      <p:grpSpPr>
        <a:xfrm>
          <a:off x="0" y="0"/>
          <a:ext cx="0" cy="0"/>
          <a:chOff x="0" y="0"/>
          <a:chExt cx="0" cy="0"/>
        </a:xfrm>
      </p:grpSpPr>
      <p:sp>
        <p:nvSpPr>
          <p:cNvPr id="1239" name="Google Shape;1239;p15"/>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40" name="Google Shape;1240;p15"/>
          <p:cNvSpPr/>
          <p:nvPr/>
        </p:nvSpPr>
        <p:spPr>
          <a:xfrm>
            <a:off x="190218" y="-122406"/>
            <a:ext cx="2365820" cy="1764096"/>
          </a:xfrm>
          <a:custGeom>
            <a:avLst/>
            <a:gdLst/>
            <a:ahLst/>
            <a:cxnLst/>
            <a:rect l="l" t="t" r="r" b="b"/>
            <a:pathLst>
              <a:path w="11001" h="8203" extrusionOk="0">
                <a:moveTo>
                  <a:pt x="1" y="1"/>
                </a:moveTo>
                <a:lnTo>
                  <a:pt x="1" y="8203"/>
                </a:lnTo>
                <a:lnTo>
                  <a:pt x="11001" y="8203"/>
                </a:lnTo>
                <a:lnTo>
                  <a:pt x="11001" y="1"/>
                </a:lnTo>
                <a:close/>
              </a:path>
            </a:pathLst>
          </a:custGeom>
          <a:solidFill>
            <a:srgbClr val="B677B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41" name="Google Shape;1241;p15"/>
          <p:cNvGrpSpPr/>
          <p:nvPr/>
        </p:nvGrpSpPr>
        <p:grpSpPr>
          <a:xfrm>
            <a:off x="2490294" y="-681346"/>
            <a:ext cx="2150768" cy="2036792"/>
            <a:chOff x="1245147" y="-340673"/>
            <a:chExt cx="1075384" cy="1018396"/>
          </a:xfrm>
        </p:grpSpPr>
        <p:sp>
          <p:nvSpPr>
            <p:cNvPr id="1242" name="Google Shape;1242;p15"/>
            <p:cNvSpPr/>
            <p:nvPr/>
          </p:nvSpPr>
          <p:spPr>
            <a:xfrm>
              <a:off x="1314289" y="-210669"/>
              <a:ext cx="1006242" cy="888392"/>
            </a:xfrm>
            <a:custGeom>
              <a:avLst/>
              <a:gdLst/>
              <a:ahLst/>
              <a:cxnLst/>
              <a:rect l="l" t="t" r="r" b="b"/>
              <a:pathLst>
                <a:path w="9358" h="8262" extrusionOk="0">
                  <a:moveTo>
                    <a:pt x="1" y="0"/>
                  </a:moveTo>
                  <a:lnTo>
                    <a:pt x="4405" y="8262"/>
                  </a:lnTo>
                  <a:lnTo>
                    <a:pt x="9358" y="31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15"/>
            <p:cNvSpPr/>
            <p:nvPr/>
          </p:nvSpPr>
          <p:spPr>
            <a:xfrm>
              <a:off x="1245147" y="-340673"/>
              <a:ext cx="1006135" cy="888500"/>
            </a:xfrm>
            <a:custGeom>
              <a:avLst/>
              <a:gdLst/>
              <a:ahLst/>
              <a:cxnLst/>
              <a:rect l="l" t="t" r="r" b="b"/>
              <a:pathLst>
                <a:path w="9357" h="8263" extrusionOk="0">
                  <a:moveTo>
                    <a:pt x="0" y="1"/>
                  </a:moveTo>
                  <a:lnTo>
                    <a:pt x="4403" y="8262"/>
                  </a:lnTo>
                  <a:lnTo>
                    <a:pt x="9356" y="31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44" name="Google Shape;1244;p15"/>
          <p:cNvSpPr/>
          <p:nvPr/>
        </p:nvSpPr>
        <p:spPr>
          <a:xfrm>
            <a:off x="-157964" y="-122406"/>
            <a:ext cx="808392" cy="747532"/>
          </a:xfrm>
          <a:custGeom>
            <a:avLst/>
            <a:gdLst/>
            <a:ahLst/>
            <a:cxnLst/>
            <a:rect l="l" t="t" r="r" b="b"/>
            <a:pathLst>
              <a:path w="3759" h="3476" extrusionOk="0">
                <a:moveTo>
                  <a:pt x="1" y="1"/>
                </a:moveTo>
                <a:lnTo>
                  <a:pt x="1" y="3476"/>
                </a:lnTo>
                <a:lnTo>
                  <a:pt x="3758" y="3476"/>
                </a:lnTo>
                <a:lnTo>
                  <a:pt x="3758"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5" name="Google Shape;1245;p15"/>
          <p:cNvSpPr/>
          <p:nvPr/>
        </p:nvSpPr>
        <p:spPr>
          <a:xfrm>
            <a:off x="-147211" y="955905"/>
            <a:ext cx="163442" cy="139786"/>
          </a:xfrm>
          <a:custGeom>
            <a:avLst/>
            <a:gdLst/>
            <a:ahLst/>
            <a:cxnLst/>
            <a:rect l="l" t="t" r="r" b="b"/>
            <a:pathLst>
              <a:path w="760" h="650" extrusionOk="0">
                <a:moveTo>
                  <a:pt x="325" y="0"/>
                </a:moveTo>
                <a:cubicBezTo>
                  <a:pt x="147" y="0"/>
                  <a:pt x="1" y="145"/>
                  <a:pt x="1" y="324"/>
                </a:cubicBezTo>
                <a:cubicBezTo>
                  <a:pt x="1" y="520"/>
                  <a:pt x="161" y="649"/>
                  <a:pt x="328" y="649"/>
                </a:cubicBezTo>
                <a:cubicBezTo>
                  <a:pt x="407" y="649"/>
                  <a:pt x="489" y="620"/>
                  <a:pt x="554" y="554"/>
                </a:cubicBezTo>
                <a:cubicBezTo>
                  <a:pt x="760" y="350"/>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6" name="Google Shape;1246;p15"/>
          <p:cNvSpPr/>
          <p:nvPr/>
        </p:nvSpPr>
        <p:spPr>
          <a:xfrm>
            <a:off x="288717" y="955905"/>
            <a:ext cx="163442" cy="139786"/>
          </a:xfrm>
          <a:custGeom>
            <a:avLst/>
            <a:gdLst/>
            <a:ahLst/>
            <a:cxnLst/>
            <a:rect l="l" t="t" r="r" b="b"/>
            <a:pathLst>
              <a:path w="760" h="650" extrusionOk="0">
                <a:moveTo>
                  <a:pt x="326" y="0"/>
                </a:moveTo>
                <a:cubicBezTo>
                  <a:pt x="146" y="0"/>
                  <a:pt x="2" y="145"/>
                  <a:pt x="2" y="324"/>
                </a:cubicBezTo>
                <a:cubicBezTo>
                  <a:pt x="1" y="520"/>
                  <a:pt x="161" y="649"/>
                  <a:pt x="328" y="649"/>
                </a:cubicBezTo>
                <a:cubicBezTo>
                  <a:pt x="408"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7" name="Google Shape;1247;p15"/>
          <p:cNvSpPr/>
          <p:nvPr/>
        </p:nvSpPr>
        <p:spPr>
          <a:xfrm>
            <a:off x="724861" y="955905"/>
            <a:ext cx="163442" cy="139786"/>
          </a:xfrm>
          <a:custGeom>
            <a:avLst/>
            <a:gdLst/>
            <a:ahLst/>
            <a:cxnLst/>
            <a:rect l="l" t="t" r="r" b="b"/>
            <a:pathLst>
              <a:path w="760" h="650" extrusionOk="0">
                <a:moveTo>
                  <a:pt x="324" y="0"/>
                </a:moveTo>
                <a:cubicBezTo>
                  <a:pt x="146" y="0"/>
                  <a:pt x="0" y="145"/>
                  <a:pt x="0" y="324"/>
                </a:cubicBezTo>
                <a:cubicBezTo>
                  <a:pt x="0" y="520"/>
                  <a:pt x="160" y="649"/>
                  <a:pt x="327" y="649"/>
                </a:cubicBezTo>
                <a:cubicBezTo>
                  <a:pt x="407" y="649"/>
                  <a:pt x="488" y="620"/>
                  <a:pt x="554" y="554"/>
                </a:cubicBezTo>
                <a:cubicBezTo>
                  <a:pt x="759" y="349"/>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8" name="Google Shape;1248;p15"/>
          <p:cNvSpPr/>
          <p:nvPr/>
        </p:nvSpPr>
        <p:spPr>
          <a:xfrm>
            <a:off x="1160575" y="955905"/>
            <a:ext cx="163442" cy="139786"/>
          </a:xfrm>
          <a:custGeom>
            <a:avLst/>
            <a:gdLst/>
            <a:ahLst/>
            <a:cxnLst/>
            <a:rect l="l" t="t" r="r" b="b"/>
            <a:pathLst>
              <a:path w="760" h="650" extrusionOk="0">
                <a:moveTo>
                  <a:pt x="326" y="0"/>
                </a:moveTo>
                <a:cubicBezTo>
                  <a:pt x="147" y="0"/>
                  <a:pt x="1" y="145"/>
                  <a:pt x="1" y="324"/>
                </a:cubicBezTo>
                <a:cubicBezTo>
                  <a:pt x="1" y="520"/>
                  <a:pt x="161" y="649"/>
                  <a:pt x="328" y="649"/>
                </a:cubicBezTo>
                <a:cubicBezTo>
                  <a:pt x="408" y="649"/>
                  <a:pt x="489" y="620"/>
                  <a:pt x="556" y="554"/>
                </a:cubicBezTo>
                <a:cubicBezTo>
                  <a:pt x="760" y="350"/>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9" name="Google Shape;1249;p15"/>
          <p:cNvSpPr/>
          <p:nvPr/>
        </p:nvSpPr>
        <p:spPr>
          <a:xfrm>
            <a:off x="1596717" y="955905"/>
            <a:ext cx="163226" cy="139786"/>
          </a:xfrm>
          <a:custGeom>
            <a:avLst/>
            <a:gdLst/>
            <a:ahLst/>
            <a:cxnLst/>
            <a:rect l="l" t="t" r="r" b="b"/>
            <a:pathLst>
              <a:path w="759" h="650" extrusionOk="0">
                <a:moveTo>
                  <a:pt x="325" y="0"/>
                </a:moveTo>
                <a:cubicBezTo>
                  <a:pt x="145" y="0"/>
                  <a:pt x="1" y="145"/>
                  <a:pt x="1" y="324"/>
                </a:cubicBezTo>
                <a:cubicBezTo>
                  <a:pt x="1" y="520"/>
                  <a:pt x="161" y="649"/>
                  <a:pt x="328" y="649"/>
                </a:cubicBezTo>
                <a:cubicBezTo>
                  <a:pt x="407" y="649"/>
                  <a:pt x="488" y="620"/>
                  <a:pt x="554" y="554"/>
                </a:cubicBezTo>
                <a:cubicBezTo>
                  <a:pt x="758" y="349"/>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0" name="Google Shape;1250;p15"/>
          <p:cNvSpPr/>
          <p:nvPr/>
        </p:nvSpPr>
        <p:spPr>
          <a:xfrm>
            <a:off x="2032645" y="955905"/>
            <a:ext cx="163442" cy="139786"/>
          </a:xfrm>
          <a:custGeom>
            <a:avLst/>
            <a:gdLst/>
            <a:ahLst/>
            <a:cxnLst/>
            <a:rect l="l" t="t" r="r" b="b"/>
            <a:pathLst>
              <a:path w="760" h="650" extrusionOk="0">
                <a:moveTo>
                  <a:pt x="326" y="0"/>
                </a:moveTo>
                <a:cubicBezTo>
                  <a:pt x="146" y="0"/>
                  <a:pt x="0" y="145"/>
                  <a:pt x="0" y="324"/>
                </a:cubicBezTo>
                <a:cubicBezTo>
                  <a:pt x="0" y="520"/>
                  <a:pt x="161" y="649"/>
                  <a:pt x="328" y="649"/>
                </a:cubicBezTo>
                <a:cubicBezTo>
                  <a:pt x="407"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1" name="Google Shape;1251;p15"/>
          <p:cNvSpPr/>
          <p:nvPr/>
        </p:nvSpPr>
        <p:spPr>
          <a:xfrm>
            <a:off x="2468788" y="955905"/>
            <a:ext cx="163012" cy="139786"/>
          </a:xfrm>
          <a:custGeom>
            <a:avLst/>
            <a:gdLst/>
            <a:ahLst/>
            <a:cxnLst/>
            <a:rect l="l" t="t" r="r" b="b"/>
            <a:pathLst>
              <a:path w="758" h="650" extrusionOk="0">
                <a:moveTo>
                  <a:pt x="324" y="0"/>
                </a:moveTo>
                <a:cubicBezTo>
                  <a:pt x="145" y="0"/>
                  <a:pt x="0" y="145"/>
                  <a:pt x="0" y="324"/>
                </a:cubicBezTo>
                <a:cubicBezTo>
                  <a:pt x="0" y="520"/>
                  <a:pt x="160" y="649"/>
                  <a:pt x="327" y="649"/>
                </a:cubicBezTo>
                <a:cubicBezTo>
                  <a:pt x="406" y="649"/>
                  <a:pt x="488" y="620"/>
                  <a:pt x="554" y="554"/>
                </a:cubicBezTo>
                <a:cubicBezTo>
                  <a:pt x="758" y="350"/>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2" name="Google Shape;1252;p15"/>
          <p:cNvSpPr/>
          <p:nvPr/>
        </p:nvSpPr>
        <p:spPr>
          <a:xfrm>
            <a:off x="15535958" y="-1165708"/>
            <a:ext cx="3957076" cy="3088260"/>
          </a:xfrm>
          <a:custGeom>
            <a:avLst/>
            <a:gdLst/>
            <a:ahLst/>
            <a:cxnLst/>
            <a:rect l="l" t="t" r="r" b="b"/>
            <a:pathLst>
              <a:path w="20450" h="15960" extrusionOk="0">
                <a:moveTo>
                  <a:pt x="16685" y="1"/>
                </a:moveTo>
                <a:lnTo>
                  <a:pt x="0" y="7041"/>
                </a:lnTo>
                <a:lnTo>
                  <a:pt x="269" y="7681"/>
                </a:lnTo>
                <a:lnTo>
                  <a:pt x="16955" y="640"/>
                </a:lnTo>
                <a:lnTo>
                  <a:pt x="16685" y="1"/>
                </a:lnTo>
                <a:close/>
                <a:moveTo>
                  <a:pt x="17270" y="1385"/>
                </a:moveTo>
                <a:lnTo>
                  <a:pt x="584" y="8425"/>
                </a:lnTo>
                <a:lnTo>
                  <a:pt x="854" y="9065"/>
                </a:lnTo>
                <a:lnTo>
                  <a:pt x="17540" y="2025"/>
                </a:lnTo>
                <a:lnTo>
                  <a:pt x="17270" y="1385"/>
                </a:lnTo>
                <a:close/>
                <a:moveTo>
                  <a:pt x="17854" y="2770"/>
                </a:moveTo>
                <a:lnTo>
                  <a:pt x="1169" y="9810"/>
                </a:lnTo>
                <a:lnTo>
                  <a:pt x="1438" y="10448"/>
                </a:lnTo>
                <a:lnTo>
                  <a:pt x="18123" y="3408"/>
                </a:lnTo>
                <a:lnTo>
                  <a:pt x="17854" y="2770"/>
                </a:lnTo>
                <a:close/>
                <a:moveTo>
                  <a:pt x="18438" y="4153"/>
                </a:moveTo>
                <a:lnTo>
                  <a:pt x="1753" y="11195"/>
                </a:lnTo>
                <a:lnTo>
                  <a:pt x="2022" y="11834"/>
                </a:lnTo>
                <a:lnTo>
                  <a:pt x="18707" y="4794"/>
                </a:lnTo>
                <a:lnTo>
                  <a:pt x="18438" y="4153"/>
                </a:lnTo>
                <a:close/>
                <a:moveTo>
                  <a:pt x="19018" y="5529"/>
                </a:moveTo>
                <a:lnTo>
                  <a:pt x="2333" y="12569"/>
                </a:lnTo>
                <a:lnTo>
                  <a:pt x="2603" y="13208"/>
                </a:lnTo>
                <a:lnTo>
                  <a:pt x="19288" y="6170"/>
                </a:lnTo>
                <a:lnTo>
                  <a:pt x="19018" y="5529"/>
                </a:lnTo>
                <a:close/>
                <a:moveTo>
                  <a:pt x="19599" y="6904"/>
                </a:moveTo>
                <a:lnTo>
                  <a:pt x="2914" y="13946"/>
                </a:lnTo>
                <a:lnTo>
                  <a:pt x="3183" y="14586"/>
                </a:lnTo>
                <a:lnTo>
                  <a:pt x="19869" y="7544"/>
                </a:lnTo>
                <a:lnTo>
                  <a:pt x="19599" y="6904"/>
                </a:lnTo>
                <a:close/>
                <a:moveTo>
                  <a:pt x="20179" y="8281"/>
                </a:moveTo>
                <a:lnTo>
                  <a:pt x="3494" y="15321"/>
                </a:lnTo>
                <a:lnTo>
                  <a:pt x="3764" y="15960"/>
                </a:lnTo>
                <a:lnTo>
                  <a:pt x="20450" y="8919"/>
                </a:lnTo>
                <a:lnTo>
                  <a:pt x="20179" y="828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88873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4">
  <p:cSld name="TITLE + DESIGN 4">
    <p:bg>
      <p:bgPr>
        <a:solidFill>
          <a:schemeClr val="accent1"/>
        </a:solidFill>
        <a:effectLst/>
      </p:bgPr>
    </p:bg>
    <p:spTree>
      <p:nvGrpSpPr>
        <p:cNvPr id="1" name="Shape 1253"/>
        <p:cNvGrpSpPr/>
        <p:nvPr/>
      </p:nvGrpSpPr>
      <p:grpSpPr>
        <a:xfrm>
          <a:off x="0" y="0"/>
          <a:ext cx="0" cy="0"/>
          <a:chOff x="0" y="0"/>
          <a:chExt cx="0" cy="0"/>
        </a:xfrm>
      </p:grpSpPr>
      <p:sp>
        <p:nvSpPr>
          <p:cNvPr id="1254" name="Google Shape;1254;p16"/>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55" name="Google Shape;1255;p16"/>
          <p:cNvSpPr/>
          <p:nvPr/>
        </p:nvSpPr>
        <p:spPr>
          <a:xfrm>
            <a:off x="-776113" y="-1502212"/>
            <a:ext cx="4229530" cy="4496800"/>
          </a:xfrm>
          <a:custGeom>
            <a:avLst/>
            <a:gdLst/>
            <a:ahLst/>
            <a:cxnLst/>
            <a:rect l="l" t="t" r="r" b="b"/>
            <a:pathLst>
              <a:path w="20699" h="22007" extrusionOk="0">
                <a:moveTo>
                  <a:pt x="14413" y="1528"/>
                </a:moveTo>
                <a:lnTo>
                  <a:pt x="19262" y="16187"/>
                </a:lnTo>
                <a:lnTo>
                  <a:pt x="6286" y="20479"/>
                </a:lnTo>
                <a:lnTo>
                  <a:pt x="1438" y="5822"/>
                </a:lnTo>
                <a:lnTo>
                  <a:pt x="14413" y="1528"/>
                </a:lnTo>
                <a:close/>
                <a:moveTo>
                  <a:pt x="15068" y="1"/>
                </a:moveTo>
                <a:lnTo>
                  <a:pt x="0" y="4986"/>
                </a:lnTo>
                <a:lnTo>
                  <a:pt x="5631" y="22007"/>
                </a:lnTo>
                <a:lnTo>
                  <a:pt x="20699" y="17021"/>
                </a:lnTo>
                <a:lnTo>
                  <a:pt x="15068" y="1"/>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6" name="Google Shape;1256;p16"/>
          <p:cNvGrpSpPr/>
          <p:nvPr/>
        </p:nvGrpSpPr>
        <p:grpSpPr>
          <a:xfrm rot="-5400000">
            <a:off x="15577634" y="199718"/>
            <a:ext cx="3350168" cy="1344876"/>
            <a:chOff x="2171300" y="4383950"/>
            <a:chExt cx="449325" cy="180375"/>
          </a:xfrm>
        </p:grpSpPr>
        <p:sp>
          <p:nvSpPr>
            <p:cNvPr id="1257" name="Google Shape;1257;p16"/>
            <p:cNvSpPr/>
            <p:nvPr/>
          </p:nvSpPr>
          <p:spPr>
            <a:xfrm>
              <a:off x="2171300" y="4398925"/>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1"/>
                  </a:lnTo>
                  <a:lnTo>
                    <a:pt x="6071" y="2783"/>
                  </a:lnTo>
                  <a:lnTo>
                    <a:pt x="8013" y="981"/>
                  </a:lnTo>
                  <a:lnTo>
                    <a:pt x="9955" y="2783"/>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16"/>
            <p:cNvSpPr/>
            <p:nvPr/>
          </p:nvSpPr>
          <p:spPr>
            <a:xfrm>
              <a:off x="2171300" y="4383950"/>
              <a:ext cx="449325" cy="69625"/>
            </a:xfrm>
            <a:custGeom>
              <a:avLst/>
              <a:gdLst/>
              <a:ahLst/>
              <a:cxnLst/>
              <a:rect l="l" t="t" r="r" b="b"/>
              <a:pathLst>
                <a:path w="17973" h="2785" extrusionOk="0">
                  <a:moveTo>
                    <a:pt x="4130" y="0"/>
                  </a:moveTo>
                  <a:lnTo>
                    <a:pt x="2187" y="1803"/>
                  </a:lnTo>
                  <a:lnTo>
                    <a:pt x="489" y="228"/>
                  </a:lnTo>
                  <a:lnTo>
                    <a:pt x="1" y="753"/>
                  </a:lnTo>
                  <a:lnTo>
                    <a:pt x="2187" y="2785"/>
                  </a:lnTo>
                  <a:lnTo>
                    <a:pt x="4130" y="981"/>
                  </a:lnTo>
                  <a:lnTo>
                    <a:pt x="6071" y="2785"/>
                  </a:lnTo>
                  <a:lnTo>
                    <a:pt x="8013" y="981"/>
                  </a:lnTo>
                  <a:lnTo>
                    <a:pt x="9955" y="2785"/>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9" name="Google Shape;1259;p16"/>
            <p:cNvSpPr/>
            <p:nvPr/>
          </p:nvSpPr>
          <p:spPr>
            <a:xfrm>
              <a:off x="2171300" y="4494725"/>
              <a:ext cx="449325" cy="69600"/>
            </a:xfrm>
            <a:custGeom>
              <a:avLst/>
              <a:gdLst/>
              <a:ahLst/>
              <a:cxnLst/>
              <a:rect l="l" t="t" r="r" b="b"/>
              <a:pathLst>
                <a:path w="17973" h="2784" extrusionOk="0">
                  <a:moveTo>
                    <a:pt x="4130" y="0"/>
                  </a:moveTo>
                  <a:lnTo>
                    <a:pt x="2187" y="1803"/>
                  </a:lnTo>
                  <a:lnTo>
                    <a:pt x="489" y="226"/>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16"/>
            <p:cNvSpPr/>
            <p:nvPr/>
          </p:nvSpPr>
          <p:spPr>
            <a:xfrm>
              <a:off x="2171300" y="4479750"/>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78740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61"/>
        <p:cNvGrpSpPr/>
        <p:nvPr/>
      </p:nvGrpSpPr>
      <p:grpSpPr>
        <a:xfrm>
          <a:off x="0" y="0"/>
          <a:ext cx="0" cy="0"/>
          <a:chOff x="0" y="0"/>
          <a:chExt cx="0" cy="0"/>
        </a:xfrm>
      </p:grpSpPr>
      <p:sp>
        <p:nvSpPr>
          <p:cNvPr id="1262" name="Google Shape;1262;p17"/>
          <p:cNvSpPr/>
          <p:nvPr/>
        </p:nvSpPr>
        <p:spPr>
          <a:xfrm>
            <a:off x="9144600" y="0"/>
            <a:ext cx="9143400" cy="10287000"/>
          </a:xfrm>
          <a:prstGeom prst="rect">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3" name="Google Shape;1263;p17"/>
          <p:cNvSpPr/>
          <p:nvPr/>
        </p:nvSpPr>
        <p:spPr>
          <a:xfrm>
            <a:off x="-2677099" y="4609150"/>
            <a:ext cx="4542702" cy="4542496"/>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64" name="Google Shape;1264;p17"/>
          <p:cNvGrpSpPr/>
          <p:nvPr/>
        </p:nvGrpSpPr>
        <p:grpSpPr>
          <a:xfrm rot="-856116">
            <a:off x="16367786" y="6890792"/>
            <a:ext cx="2558224" cy="3517520"/>
            <a:chOff x="2290075" y="2412650"/>
            <a:chExt cx="391725" cy="538600"/>
          </a:xfrm>
        </p:grpSpPr>
        <p:sp>
          <p:nvSpPr>
            <p:cNvPr id="1265" name="Google Shape;1265;p17"/>
            <p:cNvSpPr/>
            <p:nvPr/>
          </p:nvSpPr>
          <p:spPr>
            <a:xfrm>
              <a:off x="2421625" y="2412650"/>
              <a:ext cx="260175" cy="260150"/>
            </a:xfrm>
            <a:custGeom>
              <a:avLst/>
              <a:gdLst/>
              <a:ahLst/>
              <a:cxnLst/>
              <a:rect l="l" t="t" r="r" b="b"/>
              <a:pathLst>
                <a:path w="10407" h="10406" extrusionOk="0">
                  <a:moveTo>
                    <a:pt x="5204" y="2929"/>
                  </a:moveTo>
                  <a:cubicBezTo>
                    <a:pt x="5497" y="2929"/>
                    <a:pt x="5792" y="2986"/>
                    <a:pt x="6074" y="3102"/>
                  </a:cubicBezTo>
                  <a:cubicBezTo>
                    <a:pt x="6923" y="3454"/>
                    <a:pt x="7477" y="4283"/>
                    <a:pt x="7477" y="5202"/>
                  </a:cubicBezTo>
                  <a:cubicBezTo>
                    <a:pt x="7478" y="6458"/>
                    <a:pt x="6460" y="7476"/>
                    <a:pt x="5205" y="7476"/>
                  </a:cubicBezTo>
                  <a:cubicBezTo>
                    <a:pt x="5204" y="7476"/>
                    <a:pt x="5204" y="7476"/>
                    <a:pt x="5203" y="7476"/>
                  </a:cubicBezTo>
                  <a:cubicBezTo>
                    <a:pt x="4284" y="7476"/>
                    <a:pt x="3455" y="6923"/>
                    <a:pt x="3103" y="6073"/>
                  </a:cubicBezTo>
                  <a:cubicBezTo>
                    <a:pt x="2751" y="5223"/>
                    <a:pt x="2946" y="4246"/>
                    <a:pt x="3596" y="3595"/>
                  </a:cubicBezTo>
                  <a:cubicBezTo>
                    <a:pt x="4031" y="3160"/>
                    <a:pt x="4612" y="2929"/>
                    <a:pt x="5204" y="2929"/>
                  </a:cubicBezTo>
                  <a:close/>
                  <a:moveTo>
                    <a:pt x="5203" y="0"/>
                  </a:moveTo>
                  <a:cubicBezTo>
                    <a:pt x="2329" y="0"/>
                    <a:pt x="1" y="2330"/>
                    <a:pt x="1" y="5202"/>
                  </a:cubicBezTo>
                  <a:cubicBezTo>
                    <a:pt x="1" y="8076"/>
                    <a:pt x="2330" y="10406"/>
                    <a:pt x="5203" y="10406"/>
                  </a:cubicBezTo>
                  <a:cubicBezTo>
                    <a:pt x="8076" y="10406"/>
                    <a:pt x="10407" y="8076"/>
                    <a:pt x="10407" y="5202"/>
                  </a:cubicBezTo>
                  <a:cubicBezTo>
                    <a:pt x="10407" y="2329"/>
                    <a:pt x="8077" y="0"/>
                    <a:pt x="5203" y="0"/>
                  </a:cubicBezTo>
                  <a:close/>
                </a:path>
              </a:pathLst>
            </a:custGeom>
            <a:solidFill>
              <a:srgbClr val="B67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17"/>
            <p:cNvSpPr/>
            <p:nvPr/>
          </p:nvSpPr>
          <p:spPr>
            <a:xfrm>
              <a:off x="2386675" y="2412650"/>
              <a:ext cx="260175" cy="260150"/>
            </a:xfrm>
            <a:custGeom>
              <a:avLst/>
              <a:gdLst/>
              <a:ahLst/>
              <a:cxnLst/>
              <a:rect l="l" t="t" r="r" b="b"/>
              <a:pathLst>
                <a:path w="10407" h="10406" extrusionOk="0">
                  <a:moveTo>
                    <a:pt x="5202" y="2929"/>
                  </a:moveTo>
                  <a:cubicBezTo>
                    <a:pt x="5495" y="2929"/>
                    <a:pt x="5791" y="2986"/>
                    <a:pt x="6072" y="3102"/>
                  </a:cubicBezTo>
                  <a:cubicBezTo>
                    <a:pt x="6921" y="3454"/>
                    <a:pt x="7476" y="4283"/>
                    <a:pt x="7476" y="5202"/>
                  </a:cubicBezTo>
                  <a:cubicBezTo>
                    <a:pt x="7476" y="6459"/>
                    <a:pt x="6459" y="7476"/>
                    <a:pt x="5203" y="7476"/>
                  </a:cubicBezTo>
                  <a:cubicBezTo>
                    <a:pt x="4283" y="7476"/>
                    <a:pt x="3453" y="6923"/>
                    <a:pt x="3101" y="6073"/>
                  </a:cubicBezTo>
                  <a:cubicBezTo>
                    <a:pt x="2749" y="5223"/>
                    <a:pt x="2944" y="4246"/>
                    <a:pt x="3594" y="3595"/>
                  </a:cubicBezTo>
                  <a:cubicBezTo>
                    <a:pt x="4029" y="3160"/>
                    <a:pt x="4611" y="2929"/>
                    <a:pt x="5202" y="2929"/>
                  </a:cubicBezTo>
                  <a:close/>
                  <a:moveTo>
                    <a:pt x="5203" y="0"/>
                  </a:moveTo>
                  <a:cubicBezTo>
                    <a:pt x="2329" y="0"/>
                    <a:pt x="0" y="2330"/>
                    <a:pt x="0" y="5202"/>
                  </a:cubicBezTo>
                  <a:cubicBezTo>
                    <a:pt x="0" y="8076"/>
                    <a:pt x="2329" y="10406"/>
                    <a:pt x="5203" y="10406"/>
                  </a:cubicBezTo>
                  <a:cubicBezTo>
                    <a:pt x="8076" y="10406"/>
                    <a:pt x="10406" y="8076"/>
                    <a:pt x="10406" y="5202"/>
                  </a:cubicBezTo>
                  <a:cubicBezTo>
                    <a:pt x="10406" y="2330"/>
                    <a:pt x="8076" y="0"/>
                    <a:pt x="5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17"/>
            <p:cNvSpPr/>
            <p:nvPr/>
          </p:nvSpPr>
          <p:spPr>
            <a:xfrm>
              <a:off x="2314700" y="2768175"/>
              <a:ext cx="183125" cy="183075"/>
            </a:xfrm>
            <a:custGeom>
              <a:avLst/>
              <a:gdLst/>
              <a:ahLst/>
              <a:cxnLst/>
              <a:rect l="l" t="t" r="r" b="b"/>
              <a:pathLst>
                <a:path w="7325" h="7323" extrusionOk="0">
                  <a:moveTo>
                    <a:pt x="3663" y="2062"/>
                  </a:moveTo>
                  <a:cubicBezTo>
                    <a:pt x="3869" y="2062"/>
                    <a:pt x="4076" y="2101"/>
                    <a:pt x="4274" y="2183"/>
                  </a:cubicBezTo>
                  <a:cubicBezTo>
                    <a:pt x="4872" y="2430"/>
                    <a:pt x="5262" y="3014"/>
                    <a:pt x="5262" y="3661"/>
                  </a:cubicBezTo>
                  <a:cubicBezTo>
                    <a:pt x="5262" y="4546"/>
                    <a:pt x="4546" y="5261"/>
                    <a:pt x="3662" y="5261"/>
                  </a:cubicBezTo>
                  <a:cubicBezTo>
                    <a:pt x="3016" y="5261"/>
                    <a:pt x="2432" y="4872"/>
                    <a:pt x="2185" y="4274"/>
                  </a:cubicBezTo>
                  <a:cubicBezTo>
                    <a:pt x="1936" y="3676"/>
                    <a:pt x="2074" y="2987"/>
                    <a:pt x="2531" y="2531"/>
                  </a:cubicBezTo>
                  <a:cubicBezTo>
                    <a:pt x="2837" y="2224"/>
                    <a:pt x="3246" y="2062"/>
                    <a:pt x="3663" y="2062"/>
                  </a:cubicBezTo>
                  <a:close/>
                  <a:moveTo>
                    <a:pt x="3662" y="0"/>
                  </a:moveTo>
                  <a:cubicBezTo>
                    <a:pt x="1640" y="0"/>
                    <a:pt x="1" y="1639"/>
                    <a:pt x="1" y="3661"/>
                  </a:cubicBezTo>
                  <a:cubicBezTo>
                    <a:pt x="1" y="5684"/>
                    <a:pt x="1640" y="7323"/>
                    <a:pt x="3662" y="7323"/>
                  </a:cubicBezTo>
                  <a:cubicBezTo>
                    <a:pt x="5684" y="7323"/>
                    <a:pt x="7324" y="5684"/>
                    <a:pt x="7324" y="3661"/>
                  </a:cubicBezTo>
                  <a:cubicBezTo>
                    <a:pt x="7324" y="1639"/>
                    <a:pt x="5684" y="0"/>
                    <a:pt x="3662" y="0"/>
                  </a:cubicBezTo>
                  <a:close/>
                </a:path>
              </a:pathLst>
            </a:custGeom>
            <a:solidFill>
              <a:srgbClr val="B67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17"/>
            <p:cNvSpPr/>
            <p:nvPr/>
          </p:nvSpPr>
          <p:spPr>
            <a:xfrm>
              <a:off x="2290075" y="2768175"/>
              <a:ext cx="183125" cy="183075"/>
            </a:xfrm>
            <a:custGeom>
              <a:avLst/>
              <a:gdLst/>
              <a:ahLst/>
              <a:cxnLst/>
              <a:rect l="l" t="t" r="r" b="b"/>
              <a:pathLst>
                <a:path w="7325" h="7323" extrusionOk="0">
                  <a:moveTo>
                    <a:pt x="3664" y="2062"/>
                  </a:moveTo>
                  <a:cubicBezTo>
                    <a:pt x="3870" y="2062"/>
                    <a:pt x="4078" y="2101"/>
                    <a:pt x="4276" y="2183"/>
                  </a:cubicBezTo>
                  <a:cubicBezTo>
                    <a:pt x="4873" y="2430"/>
                    <a:pt x="5263" y="3014"/>
                    <a:pt x="5263" y="3661"/>
                  </a:cubicBezTo>
                  <a:cubicBezTo>
                    <a:pt x="5263" y="4546"/>
                    <a:pt x="4546" y="5261"/>
                    <a:pt x="3663" y="5261"/>
                  </a:cubicBezTo>
                  <a:cubicBezTo>
                    <a:pt x="3016" y="5261"/>
                    <a:pt x="2432" y="4872"/>
                    <a:pt x="2185" y="4274"/>
                  </a:cubicBezTo>
                  <a:cubicBezTo>
                    <a:pt x="1937" y="3676"/>
                    <a:pt x="2074" y="2987"/>
                    <a:pt x="2531" y="2531"/>
                  </a:cubicBezTo>
                  <a:cubicBezTo>
                    <a:pt x="2837" y="2224"/>
                    <a:pt x="3247" y="2062"/>
                    <a:pt x="3664" y="2062"/>
                  </a:cubicBezTo>
                  <a:close/>
                  <a:moveTo>
                    <a:pt x="3663" y="0"/>
                  </a:moveTo>
                  <a:cubicBezTo>
                    <a:pt x="1641" y="0"/>
                    <a:pt x="1" y="1639"/>
                    <a:pt x="1" y="3661"/>
                  </a:cubicBezTo>
                  <a:cubicBezTo>
                    <a:pt x="1" y="5684"/>
                    <a:pt x="1641" y="7323"/>
                    <a:pt x="3663" y="7323"/>
                  </a:cubicBezTo>
                  <a:cubicBezTo>
                    <a:pt x="5685" y="7323"/>
                    <a:pt x="7324" y="5684"/>
                    <a:pt x="7324" y="3661"/>
                  </a:cubicBezTo>
                  <a:cubicBezTo>
                    <a:pt x="7324" y="1639"/>
                    <a:pt x="5685" y="0"/>
                    <a:pt x="3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9" name="Google Shape;1269;p17"/>
          <p:cNvGrpSpPr/>
          <p:nvPr/>
        </p:nvGrpSpPr>
        <p:grpSpPr>
          <a:xfrm>
            <a:off x="-380420" y="115927"/>
            <a:ext cx="4247528" cy="2651618"/>
            <a:chOff x="5214075" y="2148650"/>
            <a:chExt cx="1023550" cy="638975"/>
          </a:xfrm>
        </p:grpSpPr>
        <p:sp>
          <p:nvSpPr>
            <p:cNvPr id="1270" name="Google Shape;1270;p17"/>
            <p:cNvSpPr/>
            <p:nvPr/>
          </p:nvSpPr>
          <p:spPr>
            <a:xfrm>
              <a:off x="5214075" y="2376425"/>
              <a:ext cx="699300" cy="411200"/>
            </a:xfrm>
            <a:custGeom>
              <a:avLst/>
              <a:gdLst/>
              <a:ahLst/>
              <a:cxnLst/>
              <a:rect l="l" t="t" r="r" b="b"/>
              <a:pathLst>
                <a:path w="27972" h="16448" extrusionOk="0">
                  <a:moveTo>
                    <a:pt x="1" y="0"/>
                  </a:moveTo>
                  <a:lnTo>
                    <a:pt x="1" y="16448"/>
                  </a:lnTo>
                  <a:lnTo>
                    <a:pt x="27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17"/>
            <p:cNvSpPr/>
            <p:nvPr/>
          </p:nvSpPr>
          <p:spPr>
            <a:xfrm>
              <a:off x="560797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17"/>
            <p:cNvSpPr/>
            <p:nvPr/>
          </p:nvSpPr>
          <p:spPr>
            <a:xfrm>
              <a:off x="5656050" y="2233275"/>
              <a:ext cx="15450" cy="15450"/>
            </a:xfrm>
            <a:custGeom>
              <a:avLst/>
              <a:gdLst/>
              <a:ahLst/>
              <a:cxnLst/>
              <a:rect l="l" t="t" r="r" b="b"/>
              <a:pathLst>
                <a:path w="618" h="618" extrusionOk="0">
                  <a:moveTo>
                    <a:pt x="309" y="1"/>
                  </a:moveTo>
                  <a:cubicBezTo>
                    <a:pt x="140" y="1"/>
                    <a:pt x="1" y="140"/>
                    <a:pt x="1" y="310"/>
                  </a:cubicBezTo>
                  <a:cubicBezTo>
                    <a:pt x="1" y="479"/>
                    <a:pt x="140" y="617"/>
                    <a:pt x="309" y="617"/>
                  </a:cubicBezTo>
                  <a:cubicBezTo>
                    <a:pt x="479" y="617"/>
                    <a:pt x="617" y="479"/>
                    <a:pt x="617" y="310"/>
                  </a:cubicBezTo>
                  <a:cubicBezTo>
                    <a:pt x="617"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17"/>
            <p:cNvSpPr/>
            <p:nvPr/>
          </p:nvSpPr>
          <p:spPr>
            <a:xfrm>
              <a:off x="570415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17"/>
            <p:cNvSpPr/>
            <p:nvPr/>
          </p:nvSpPr>
          <p:spPr>
            <a:xfrm>
              <a:off x="57522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17"/>
            <p:cNvSpPr/>
            <p:nvPr/>
          </p:nvSpPr>
          <p:spPr>
            <a:xfrm>
              <a:off x="58003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17"/>
            <p:cNvSpPr/>
            <p:nvPr/>
          </p:nvSpPr>
          <p:spPr>
            <a:xfrm>
              <a:off x="5848400" y="2233275"/>
              <a:ext cx="15425" cy="15450"/>
            </a:xfrm>
            <a:custGeom>
              <a:avLst/>
              <a:gdLst/>
              <a:ahLst/>
              <a:cxnLst/>
              <a:rect l="l" t="t" r="r" b="b"/>
              <a:pathLst>
                <a:path w="617" h="618" extrusionOk="0">
                  <a:moveTo>
                    <a:pt x="308" y="1"/>
                  </a:moveTo>
                  <a:cubicBezTo>
                    <a:pt x="138" y="1"/>
                    <a:pt x="1" y="140"/>
                    <a:pt x="1" y="310"/>
                  </a:cubicBezTo>
                  <a:cubicBezTo>
                    <a:pt x="1" y="479"/>
                    <a:pt x="138" y="617"/>
                    <a:pt x="308" y="617"/>
                  </a:cubicBezTo>
                  <a:cubicBezTo>
                    <a:pt x="479" y="617"/>
                    <a:pt x="616" y="479"/>
                    <a:pt x="616" y="310"/>
                  </a:cubicBezTo>
                  <a:cubicBezTo>
                    <a:pt x="616" y="140"/>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17"/>
            <p:cNvSpPr/>
            <p:nvPr/>
          </p:nvSpPr>
          <p:spPr>
            <a:xfrm>
              <a:off x="589650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17"/>
            <p:cNvSpPr/>
            <p:nvPr/>
          </p:nvSpPr>
          <p:spPr>
            <a:xfrm>
              <a:off x="560797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17"/>
            <p:cNvSpPr/>
            <p:nvPr/>
          </p:nvSpPr>
          <p:spPr>
            <a:xfrm>
              <a:off x="5656050" y="2190975"/>
              <a:ext cx="15450" cy="15400"/>
            </a:xfrm>
            <a:custGeom>
              <a:avLst/>
              <a:gdLst/>
              <a:ahLst/>
              <a:cxnLst/>
              <a:rect l="l" t="t" r="r" b="b"/>
              <a:pathLst>
                <a:path w="618" h="616" extrusionOk="0">
                  <a:moveTo>
                    <a:pt x="309" y="1"/>
                  </a:moveTo>
                  <a:cubicBezTo>
                    <a:pt x="140" y="1"/>
                    <a:pt x="1" y="138"/>
                    <a:pt x="1" y="308"/>
                  </a:cubicBezTo>
                  <a:cubicBezTo>
                    <a:pt x="1" y="478"/>
                    <a:pt x="140" y="616"/>
                    <a:pt x="309" y="616"/>
                  </a:cubicBezTo>
                  <a:cubicBezTo>
                    <a:pt x="479" y="616"/>
                    <a:pt x="617" y="478"/>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17"/>
            <p:cNvSpPr/>
            <p:nvPr/>
          </p:nvSpPr>
          <p:spPr>
            <a:xfrm>
              <a:off x="570415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17"/>
            <p:cNvSpPr/>
            <p:nvPr/>
          </p:nvSpPr>
          <p:spPr>
            <a:xfrm>
              <a:off x="57522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17"/>
            <p:cNvSpPr/>
            <p:nvPr/>
          </p:nvSpPr>
          <p:spPr>
            <a:xfrm>
              <a:off x="58003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17"/>
            <p:cNvSpPr/>
            <p:nvPr/>
          </p:nvSpPr>
          <p:spPr>
            <a:xfrm>
              <a:off x="5848400" y="2190975"/>
              <a:ext cx="15425" cy="15400"/>
            </a:xfrm>
            <a:custGeom>
              <a:avLst/>
              <a:gdLst/>
              <a:ahLst/>
              <a:cxnLst/>
              <a:rect l="l" t="t" r="r" b="b"/>
              <a:pathLst>
                <a:path w="617" h="616" extrusionOk="0">
                  <a:moveTo>
                    <a:pt x="308" y="1"/>
                  </a:moveTo>
                  <a:cubicBezTo>
                    <a:pt x="138" y="1"/>
                    <a:pt x="1" y="138"/>
                    <a:pt x="1" y="308"/>
                  </a:cubicBezTo>
                  <a:cubicBezTo>
                    <a:pt x="1" y="478"/>
                    <a:pt x="138" y="616"/>
                    <a:pt x="308" y="616"/>
                  </a:cubicBezTo>
                  <a:cubicBezTo>
                    <a:pt x="479" y="616"/>
                    <a:pt x="616" y="478"/>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17"/>
            <p:cNvSpPr/>
            <p:nvPr/>
          </p:nvSpPr>
          <p:spPr>
            <a:xfrm>
              <a:off x="589650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17"/>
            <p:cNvSpPr/>
            <p:nvPr/>
          </p:nvSpPr>
          <p:spPr>
            <a:xfrm>
              <a:off x="560797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17"/>
            <p:cNvSpPr/>
            <p:nvPr/>
          </p:nvSpPr>
          <p:spPr>
            <a:xfrm>
              <a:off x="5656050" y="2148650"/>
              <a:ext cx="15450" cy="15425"/>
            </a:xfrm>
            <a:custGeom>
              <a:avLst/>
              <a:gdLst/>
              <a:ahLst/>
              <a:cxnLst/>
              <a:rect l="l" t="t" r="r" b="b"/>
              <a:pathLst>
                <a:path w="618" h="617" extrusionOk="0">
                  <a:moveTo>
                    <a:pt x="309" y="0"/>
                  </a:moveTo>
                  <a:cubicBezTo>
                    <a:pt x="140" y="0"/>
                    <a:pt x="1" y="139"/>
                    <a:pt x="1" y="309"/>
                  </a:cubicBezTo>
                  <a:cubicBezTo>
                    <a:pt x="1" y="478"/>
                    <a:pt x="140" y="617"/>
                    <a:pt x="309" y="617"/>
                  </a:cubicBezTo>
                  <a:cubicBezTo>
                    <a:pt x="479" y="617"/>
                    <a:pt x="617" y="478"/>
                    <a:pt x="617" y="309"/>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17"/>
            <p:cNvSpPr/>
            <p:nvPr/>
          </p:nvSpPr>
          <p:spPr>
            <a:xfrm>
              <a:off x="570415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17"/>
            <p:cNvSpPr/>
            <p:nvPr/>
          </p:nvSpPr>
          <p:spPr>
            <a:xfrm>
              <a:off x="57522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17"/>
            <p:cNvSpPr/>
            <p:nvPr/>
          </p:nvSpPr>
          <p:spPr>
            <a:xfrm>
              <a:off x="58003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17"/>
            <p:cNvSpPr/>
            <p:nvPr/>
          </p:nvSpPr>
          <p:spPr>
            <a:xfrm>
              <a:off x="5848400" y="2148650"/>
              <a:ext cx="15425" cy="15425"/>
            </a:xfrm>
            <a:custGeom>
              <a:avLst/>
              <a:gdLst/>
              <a:ahLst/>
              <a:cxnLst/>
              <a:rect l="l" t="t" r="r" b="b"/>
              <a:pathLst>
                <a:path w="617" h="617" extrusionOk="0">
                  <a:moveTo>
                    <a:pt x="308" y="0"/>
                  </a:moveTo>
                  <a:cubicBezTo>
                    <a:pt x="138" y="0"/>
                    <a:pt x="1" y="139"/>
                    <a:pt x="1" y="309"/>
                  </a:cubicBezTo>
                  <a:cubicBezTo>
                    <a:pt x="1" y="478"/>
                    <a:pt x="138" y="617"/>
                    <a:pt x="308" y="617"/>
                  </a:cubicBezTo>
                  <a:cubicBezTo>
                    <a:pt x="479" y="617"/>
                    <a:pt x="616" y="478"/>
                    <a:pt x="616" y="309"/>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17"/>
            <p:cNvSpPr/>
            <p:nvPr/>
          </p:nvSpPr>
          <p:spPr>
            <a:xfrm>
              <a:off x="589650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17"/>
            <p:cNvSpPr/>
            <p:nvPr/>
          </p:nvSpPr>
          <p:spPr>
            <a:xfrm>
              <a:off x="560797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17"/>
            <p:cNvSpPr/>
            <p:nvPr/>
          </p:nvSpPr>
          <p:spPr>
            <a:xfrm>
              <a:off x="5656050" y="2359050"/>
              <a:ext cx="15450" cy="15450"/>
            </a:xfrm>
            <a:custGeom>
              <a:avLst/>
              <a:gdLst/>
              <a:ahLst/>
              <a:cxnLst/>
              <a:rect l="l" t="t" r="r" b="b"/>
              <a:pathLst>
                <a:path w="618" h="618" extrusionOk="0">
                  <a:moveTo>
                    <a:pt x="309" y="1"/>
                  </a:moveTo>
                  <a:cubicBezTo>
                    <a:pt x="140" y="1"/>
                    <a:pt x="1" y="140"/>
                    <a:pt x="1" y="309"/>
                  </a:cubicBezTo>
                  <a:cubicBezTo>
                    <a:pt x="1" y="479"/>
                    <a:pt x="140" y="617"/>
                    <a:pt x="309" y="617"/>
                  </a:cubicBezTo>
                  <a:cubicBezTo>
                    <a:pt x="479" y="617"/>
                    <a:pt x="617" y="479"/>
                    <a:pt x="617" y="309"/>
                  </a:cubicBezTo>
                  <a:cubicBezTo>
                    <a:pt x="617"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17"/>
            <p:cNvSpPr/>
            <p:nvPr/>
          </p:nvSpPr>
          <p:spPr>
            <a:xfrm>
              <a:off x="570415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17"/>
            <p:cNvSpPr/>
            <p:nvPr/>
          </p:nvSpPr>
          <p:spPr>
            <a:xfrm>
              <a:off x="57522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17"/>
            <p:cNvSpPr/>
            <p:nvPr/>
          </p:nvSpPr>
          <p:spPr>
            <a:xfrm>
              <a:off x="58003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17"/>
            <p:cNvSpPr/>
            <p:nvPr/>
          </p:nvSpPr>
          <p:spPr>
            <a:xfrm>
              <a:off x="5848400" y="2359050"/>
              <a:ext cx="15425" cy="15450"/>
            </a:xfrm>
            <a:custGeom>
              <a:avLst/>
              <a:gdLst/>
              <a:ahLst/>
              <a:cxnLst/>
              <a:rect l="l" t="t" r="r" b="b"/>
              <a:pathLst>
                <a:path w="617" h="618" extrusionOk="0">
                  <a:moveTo>
                    <a:pt x="308" y="1"/>
                  </a:moveTo>
                  <a:cubicBezTo>
                    <a:pt x="138" y="1"/>
                    <a:pt x="1" y="140"/>
                    <a:pt x="1" y="309"/>
                  </a:cubicBezTo>
                  <a:cubicBezTo>
                    <a:pt x="1" y="479"/>
                    <a:pt x="138" y="617"/>
                    <a:pt x="308" y="617"/>
                  </a:cubicBezTo>
                  <a:cubicBezTo>
                    <a:pt x="479" y="617"/>
                    <a:pt x="616" y="479"/>
                    <a:pt x="616" y="309"/>
                  </a:cubicBezTo>
                  <a:cubicBezTo>
                    <a:pt x="616" y="140"/>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17"/>
            <p:cNvSpPr/>
            <p:nvPr/>
          </p:nvSpPr>
          <p:spPr>
            <a:xfrm>
              <a:off x="589650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9" name="Google Shape;1299;p17"/>
            <p:cNvSpPr/>
            <p:nvPr/>
          </p:nvSpPr>
          <p:spPr>
            <a:xfrm>
              <a:off x="560797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17"/>
            <p:cNvSpPr/>
            <p:nvPr/>
          </p:nvSpPr>
          <p:spPr>
            <a:xfrm>
              <a:off x="5656050" y="2316750"/>
              <a:ext cx="15450" cy="15425"/>
            </a:xfrm>
            <a:custGeom>
              <a:avLst/>
              <a:gdLst/>
              <a:ahLst/>
              <a:cxnLst/>
              <a:rect l="l" t="t" r="r" b="b"/>
              <a:pathLst>
                <a:path w="618" h="617" extrusionOk="0">
                  <a:moveTo>
                    <a:pt x="309" y="1"/>
                  </a:moveTo>
                  <a:cubicBezTo>
                    <a:pt x="140" y="1"/>
                    <a:pt x="1" y="138"/>
                    <a:pt x="1" y="308"/>
                  </a:cubicBezTo>
                  <a:cubicBezTo>
                    <a:pt x="1" y="479"/>
                    <a:pt x="140" y="616"/>
                    <a:pt x="309" y="616"/>
                  </a:cubicBezTo>
                  <a:cubicBezTo>
                    <a:pt x="479" y="616"/>
                    <a:pt x="617" y="479"/>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17"/>
            <p:cNvSpPr/>
            <p:nvPr/>
          </p:nvSpPr>
          <p:spPr>
            <a:xfrm>
              <a:off x="570415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17"/>
            <p:cNvSpPr/>
            <p:nvPr/>
          </p:nvSpPr>
          <p:spPr>
            <a:xfrm>
              <a:off x="57522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17"/>
            <p:cNvSpPr/>
            <p:nvPr/>
          </p:nvSpPr>
          <p:spPr>
            <a:xfrm>
              <a:off x="58003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17"/>
            <p:cNvSpPr/>
            <p:nvPr/>
          </p:nvSpPr>
          <p:spPr>
            <a:xfrm>
              <a:off x="5848400" y="2316750"/>
              <a:ext cx="15425" cy="15425"/>
            </a:xfrm>
            <a:custGeom>
              <a:avLst/>
              <a:gdLst/>
              <a:ahLst/>
              <a:cxnLst/>
              <a:rect l="l" t="t" r="r" b="b"/>
              <a:pathLst>
                <a:path w="617" h="617" extrusionOk="0">
                  <a:moveTo>
                    <a:pt x="308" y="1"/>
                  </a:moveTo>
                  <a:cubicBezTo>
                    <a:pt x="138" y="1"/>
                    <a:pt x="1" y="138"/>
                    <a:pt x="1" y="308"/>
                  </a:cubicBezTo>
                  <a:cubicBezTo>
                    <a:pt x="1" y="479"/>
                    <a:pt x="138" y="616"/>
                    <a:pt x="308" y="616"/>
                  </a:cubicBezTo>
                  <a:cubicBezTo>
                    <a:pt x="479" y="616"/>
                    <a:pt x="616" y="479"/>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17"/>
            <p:cNvSpPr/>
            <p:nvPr/>
          </p:nvSpPr>
          <p:spPr>
            <a:xfrm>
              <a:off x="589650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17"/>
            <p:cNvSpPr/>
            <p:nvPr/>
          </p:nvSpPr>
          <p:spPr>
            <a:xfrm>
              <a:off x="560797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17"/>
            <p:cNvSpPr/>
            <p:nvPr/>
          </p:nvSpPr>
          <p:spPr>
            <a:xfrm>
              <a:off x="5656050" y="2274425"/>
              <a:ext cx="15450" cy="15425"/>
            </a:xfrm>
            <a:custGeom>
              <a:avLst/>
              <a:gdLst/>
              <a:ahLst/>
              <a:cxnLst/>
              <a:rect l="l" t="t" r="r" b="b"/>
              <a:pathLst>
                <a:path w="618" h="617" extrusionOk="0">
                  <a:moveTo>
                    <a:pt x="309" y="0"/>
                  </a:moveTo>
                  <a:cubicBezTo>
                    <a:pt x="140" y="0"/>
                    <a:pt x="1" y="139"/>
                    <a:pt x="1" y="309"/>
                  </a:cubicBezTo>
                  <a:cubicBezTo>
                    <a:pt x="1" y="478"/>
                    <a:pt x="140" y="617"/>
                    <a:pt x="309" y="617"/>
                  </a:cubicBezTo>
                  <a:cubicBezTo>
                    <a:pt x="479" y="617"/>
                    <a:pt x="617" y="478"/>
                    <a:pt x="617" y="309"/>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17"/>
            <p:cNvSpPr/>
            <p:nvPr/>
          </p:nvSpPr>
          <p:spPr>
            <a:xfrm>
              <a:off x="570415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17"/>
            <p:cNvSpPr/>
            <p:nvPr/>
          </p:nvSpPr>
          <p:spPr>
            <a:xfrm>
              <a:off x="57522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17"/>
            <p:cNvSpPr/>
            <p:nvPr/>
          </p:nvSpPr>
          <p:spPr>
            <a:xfrm>
              <a:off x="58003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17"/>
            <p:cNvSpPr/>
            <p:nvPr/>
          </p:nvSpPr>
          <p:spPr>
            <a:xfrm>
              <a:off x="5848400" y="2274425"/>
              <a:ext cx="15425" cy="15425"/>
            </a:xfrm>
            <a:custGeom>
              <a:avLst/>
              <a:gdLst/>
              <a:ahLst/>
              <a:cxnLst/>
              <a:rect l="l" t="t" r="r" b="b"/>
              <a:pathLst>
                <a:path w="617" h="617" extrusionOk="0">
                  <a:moveTo>
                    <a:pt x="308" y="0"/>
                  </a:moveTo>
                  <a:cubicBezTo>
                    <a:pt x="138" y="0"/>
                    <a:pt x="1" y="139"/>
                    <a:pt x="1" y="309"/>
                  </a:cubicBezTo>
                  <a:cubicBezTo>
                    <a:pt x="1" y="478"/>
                    <a:pt x="138" y="617"/>
                    <a:pt x="308" y="617"/>
                  </a:cubicBezTo>
                  <a:cubicBezTo>
                    <a:pt x="479" y="617"/>
                    <a:pt x="616" y="478"/>
                    <a:pt x="616" y="309"/>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17"/>
            <p:cNvSpPr/>
            <p:nvPr/>
          </p:nvSpPr>
          <p:spPr>
            <a:xfrm>
              <a:off x="589650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17"/>
            <p:cNvSpPr/>
            <p:nvPr/>
          </p:nvSpPr>
          <p:spPr>
            <a:xfrm>
              <a:off x="560797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17"/>
            <p:cNvSpPr/>
            <p:nvPr/>
          </p:nvSpPr>
          <p:spPr>
            <a:xfrm>
              <a:off x="5656050" y="2484825"/>
              <a:ext cx="15450" cy="15425"/>
            </a:xfrm>
            <a:custGeom>
              <a:avLst/>
              <a:gdLst/>
              <a:ahLst/>
              <a:cxnLst/>
              <a:rect l="l" t="t" r="r" b="b"/>
              <a:pathLst>
                <a:path w="618" h="617" extrusionOk="0">
                  <a:moveTo>
                    <a:pt x="309" y="1"/>
                  </a:moveTo>
                  <a:cubicBezTo>
                    <a:pt x="140" y="1"/>
                    <a:pt x="1" y="138"/>
                    <a:pt x="1" y="309"/>
                  </a:cubicBezTo>
                  <a:cubicBezTo>
                    <a:pt x="1" y="479"/>
                    <a:pt x="140" y="616"/>
                    <a:pt x="309" y="616"/>
                  </a:cubicBezTo>
                  <a:cubicBezTo>
                    <a:pt x="479" y="616"/>
                    <a:pt x="617" y="479"/>
                    <a:pt x="617" y="309"/>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17"/>
            <p:cNvSpPr/>
            <p:nvPr/>
          </p:nvSpPr>
          <p:spPr>
            <a:xfrm>
              <a:off x="570415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17"/>
            <p:cNvSpPr/>
            <p:nvPr/>
          </p:nvSpPr>
          <p:spPr>
            <a:xfrm>
              <a:off x="57522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17"/>
            <p:cNvSpPr/>
            <p:nvPr/>
          </p:nvSpPr>
          <p:spPr>
            <a:xfrm>
              <a:off x="58003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17"/>
            <p:cNvSpPr/>
            <p:nvPr/>
          </p:nvSpPr>
          <p:spPr>
            <a:xfrm>
              <a:off x="5848400" y="2484825"/>
              <a:ext cx="15425" cy="15425"/>
            </a:xfrm>
            <a:custGeom>
              <a:avLst/>
              <a:gdLst/>
              <a:ahLst/>
              <a:cxnLst/>
              <a:rect l="l" t="t" r="r" b="b"/>
              <a:pathLst>
                <a:path w="617" h="617" extrusionOk="0">
                  <a:moveTo>
                    <a:pt x="308" y="1"/>
                  </a:moveTo>
                  <a:cubicBezTo>
                    <a:pt x="138" y="1"/>
                    <a:pt x="1" y="138"/>
                    <a:pt x="1" y="309"/>
                  </a:cubicBezTo>
                  <a:cubicBezTo>
                    <a:pt x="1" y="479"/>
                    <a:pt x="138" y="616"/>
                    <a:pt x="308" y="616"/>
                  </a:cubicBezTo>
                  <a:cubicBezTo>
                    <a:pt x="479" y="616"/>
                    <a:pt x="616" y="479"/>
                    <a:pt x="616" y="309"/>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17"/>
            <p:cNvSpPr/>
            <p:nvPr/>
          </p:nvSpPr>
          <p:spPr>
            <a:xfrm>
              <a:off x="589650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17"/>
            <p:cNvSpPr/>
            <p:nvPr/>
          </p:nvSpPr>
          <p:spPr>
            <a:xfrm>
              <a:off x="560797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1" name="Google Shape;1321;p17"/>
            <p:cNvSpPr/>
            <p:nvPr/>
          </p:nvSpPr>
          <p:spPr>
            <a:xfrm>
              <a:off x="5656050" y="2442525"/>
              <a:ext cx="15450" cy="15425"/>
            </a:xfrm>
            <a:custGeom>
              <a:avLst/>
              <a:gdLst/>
              <a:ahLst/>
              <a:cxnLst/>
              <a:rect l="l" t="t" r="r" b="b"/>
              <a:pathLst>
                <a:path w="618" h="617" extrusionOk="0">
                  <a:moveTo>
                    <a:pt x="309" y="1"/>
                  </a:moveTo>
                  <a:cubicBezTo>
                    <a:pt x="140" y="1"/>
                    <a:pt x="1" y="138"/>
                    <a:pt x="1" y="308"/>
                  </a:cubicBezTo>
                  <a:cubicBezTo>
                    <a:pt x="1" y="479"/>
                    <a:pt x="140" y="616"/>
                    <a:pt x="309" y="616"/>
                  </a:cubicBezTo>
                  <a:cubicBezTo>
                    <a:pt x="479" y="616"/>
                    <a:pt x="617" y="479"/>
                    <a:pt x="617" y="308"/>
                  </a:cubicBezTo>
                  <a:cubicBezTo>
                    <a:pt x="617"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2" name="Google Shape;1322;p17"/>
            <p:cNvSpPr/>
            <p:nvPr/>
          </p:nvSpPr>
          <p:spPr>
            <a:xfrm>
              <a:off x="570415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17"/>
            <p:cNvSpPr/>
            <p:nvPr/>
          </p:nvSpPr>
          <p:spPr>
            <a:xfrm>
              <a:off x="57522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17"/>
            <p:cNvSpPr/>
            <p:nvPr/>
          </p:nvSpPr>
          <p:spPr>
            <a:xfrm>
              <a:off x="58003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17"/>
            <p:cNvSpPr/>
            <p:nvPr/>
          </p:nvSpPr>
          <p:spPr>
            <a:xfrm>
              <a:off x="5848400" y="2442525"/>
              <a:ext cx="15425" cy="15425"/>
            </a:xfrm>
            <a:custGeom>
              <a:avLst/>
              <a:gdLst/>
              <a:ahLst/>
              <a:cxnLst/>
              <a:rect l="l" t="t" r="r" b="b"/>
              <a:pathLst>
                <a:path w="617" h="617" extrusionOk="0">
                  <a:moveTo>
                    <a:pt x="308" y="1"/>
                  </a:moveTo>
                  <a:cubicBezTo>
                    <a:pt x="138" y="1"/>
                    <a:pt x="1" y="138"/>
                    <a:pt x="1" y="308"/>
                  </a:cubicBezTo>
                  <a:cubicBezTo>
                    <a:pt x="1" y="479"/>
                    <a:pt x="138" y="616"/>
                    <a:pt x="308" y="616"/>
                  </a:cubicBezTo>
                  <a:cubicBezTo>
                    <a:pt x="479" y="616"/>
                    <a:pt x="616" y="479"/>
                    <a:pt x="616" y="308"/>
                  </a:cubicBezTo>
                  <a:cubicBezTo>
                    <a:pt x="616" y="138"/>
                    <a:pt x="479"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17"/>
            <p:cNvSpPr/>
            <p:nvPr/>
          </p:nvSpPr>
          <p:spPr>
            <a:xfrm>
              <a:off x="589650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17"/>
            <p:cNvSpPr/>
            <p:nvPr/>
          </p:nvSpPr>
          <p:spPr>
            <a:xfrm>
              <a:off x="560797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17"/>
            <p:cNvSpPr/>
            <p:nvPr/>
          </p:nvSpPr>
          <p:spPr>
            <a:xfrm>
              <a:off x="5656050" y="2400200"/>
              <a:ext cx="15450" cy="15425"/>
            </a:xfrm>
            <a:custGeom>
              <a:avLst/>
              <a:gdLst/>
              <a:ahLst/>
              <a:cxnLst/>
              <a:rect l="l" t="t" r="r" b="b"/>
              <a:pathLst>
                <a:path w="618" h="617" extrusionOk="0">
                  <a:moveTo>
                    <a:pt x="309" y="0"/>
                  </a:moveTo>
                  <a:cubicBezTo>
                    <a:pt x="140" y="0"/>
                    <a:pt x="1" y="139"/>
                    <a:pt x="1" y="308"/>
                  </a:cubicBezTo>
                  <a:cubicBezTo>
                    <a:pt x="1" y="478"/>
                    <a:pt x="140" y="617"/>
                    <a:pt x="309" y="617"/>
                  </a:cubicBezTo>
                  <a:cubicBezTo>
                    <a:pt x="479" y="617"/>
                    <a:pt x="617" y="478"/>
                    <a:pt x="617" y="308"/>
                  </a:cubicBezTo>
                  <a:cubicBezTo>
                    <a:pt x="617"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17"/>
            <p:cNvSpPr/>
            <p:nvPr/>
          </p:nvSpPr>
          <p:spPr>
            <a:xfrm>
              <a:off x="570415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17"/>
            <p:cNvSpPr/>
            <p:nvPr/>
          </p:nvSpPr>
          <p:spPr>
            <a:xfrm>
              <a:off x="57522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17"/>
            <p:cNvSpPr/>
            <p:nvPr/>
          </p:nvSpPr>
          <p:spPr>
            <a:xfrm>
              <a:off x="58003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17"/>
            <p:cNvSpPr/>
            <p:nvPr/>
          </p:nvSpPr>
          <p:spPr>
            <a:xfrm>
              <a:off x="5848400" y="2400200"/>
              <a:ext cx="15425" cy="15425"/>
            </a:xfrm>
            <a:custGeom>
              <a:avLst/>
              <a:gdLst/>
              <a:ahLst/>
              <a:cxnLst/>
              <a:rect l="l" t="t" r="r" b="b"/>
              <a:pathLst>
                <a:path w="617" h="617" extrusionOk="0">
                  <a:moveTo>
                    <a:pt x="308" y="0"/>
                  </a:moveTo>
                  <a:cubicBezTo>
                    <a:pt x="138" y="0"/>
                    <a:pt x="1" y="139"/>
                    <a:pt x="1" y="308"/>
                  </a:cubicBezTo>
                  <a:cubicBezTo>
                    <a:pt x="1" y="478"/>
                    <a:pt x="138" y="617"/>
                    <a:pt x="308" y="617"/>
                  </a:cubicBezTo>
                  <a:cubicBezTo>
                    <a:pt x="479" y="617"/>
                    <a:pt x="616" y="478"/>
                    <a:pt x="616" y="308"/>
                  </a:cubicBezTo>
                  <a:cubicBezTo>
                    <a:pt x="616" y="139"/>
                    <a:pt x="479"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17"/>
            <p:cNvSpPr/>
            <p:nvPr/>
          </p:nvSpPr>
          <p:spPr>
            <a:xfrm>
              <a:off x="589650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17"/>
            <p:cNvSpPr/>
            <p:nvPr/>
          </p:nvSpPr>
          <p:spPr>
            <a:xfrm>
              <a:off x="593367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17"/>
            <p:cNvSpPr/>
            <p:nvPr/>
          </p:nvSpPr>
          <p:spPr>
            <a:xfrm>
              <a:off x="5981800"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17"/>
            <p:cNvSpPr/>
            <p:nvPr/>
          </p:nvSpPr>
          <p:spPr>
            <a:xfrm>
              <a:off x="602985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17"/>
            <p:cNvSpPr/>
            <p:nvPr/>
          </p:nvSpPr>
          <p:spPr>
            <a:xfrm>
              <a:off x="6077975"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17"/>
            <p:cNvSpPr/>
            <p:nvPr/>
          </p:nvSpPr>
          <p:spPr>
            <a:xfrm>
              <a:off x="6126025"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17"/>
            <p:cNvSpPr/>
            <p:nvPr/>
          </p:nvSpPr>
          <p:spPr>
            <a:xfrm>
              <a:off x="6174150" y="2233275"/>
              <a:ext cx="15400" cy="15450"/>
            </a:xfrm>
            <a:custGeom>
              <a:avLst/>
              <a:gdLst/>
              <a:ahLst/>
              <a:cxnLst/>
              <a:rect l="l" t="t" r="r" b="b"/>
              <a:pathLst>
                <a:path w="616" h="618" extrusionOk="0">
                  <a:moveTo>
                    <a:pt x="308" y="1"/>
                  </a:moveTo>
                  <a:cubicBezTo>
                    <a:pt x="138" y="1"/>
                    <a:pt x="0" y="140"/>
                    <a:pt x="0" y="310"/>
                  </a:cubicBezTo>
                  <a:cubicBezTo>
                    <a:pt x="0" y="479"/>
                    <a:pt x="138" y="617"/>
                    <a:pt x="308" y="617"/>
                  </a:cubicBezTo>
                  <a:cubicBezTo>
                    <a:pt x="478" y="617"/>
                    <a:pt x="615" y="479"/>
                    <a:pt x="615" y="310"/>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0" name="Google Shape;1340;p17"/>
            <p:cNvSpPr/>
            <p:nvPr/>
          </p:nvSpPr>
          <p:spPr>
            <a:xfrm>
              <a:off x="6222200" y="2233275"/>
              <a:ext cx="15425" cy="15450"/>
            </a:xfrm>
            <a:custGeom>
              <a:avLst/>
              <a:gdLst/>
              <a:ahLst/>
              <a:cxnLst/>
              <a:rect l="l" t="t" r="r" b="b"/>
              <a:pathLst>
                <a:path w="617" h="618" extrusionOk="0">
                  <a:moveTo>
                    <a:pt x="309" y="1"/>
                  </a:moveTo>
                  <a:cubicBezTo>
                    <a:pt x="138" y="1"/>
                    <a:pt x="1" y="140"/>
                    <a:pt x="1" y="310"/>
                  </a:cubicBezTo>
                  <a:cubicBezTo>
                    <a:pt x="1" y="479"/>
                    <a:pt x="138" y="617"/>
                    <a:pt x="309" y="617"/>
                  </a:cubicBezTo>
                  <a:cubicBezTo>
                    <a:pt x="479" y="617"/>
                    <a:pt x="616" y="479"/>
                    <a:pt x="616" y="310"/>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17"/>
            <p:cNvSpPr/>
            <p:nvPr/>
          </p:nvSpPr>
          <p:spPr>
            <a:xfrm>
              <a:off x="593367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17"/>
            <p:cNvSpPr/>
            <p:nvPr/>
          </p:nvSpPr>
          <p:spPr>
            <a:xfrm>
              <a:off x="5981800"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17"/>
            <p:cNvSpPr/>
            <p:nvPr/>
          </p:nvSpPr>
          <p:spPr>
            <a:xfrm>
              <a:off x="602985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4" name="Google Shape;1344;p17"/>
            <p:cNvSpPr/>
            <p:nvPr/>
          </p:nvSpPr>
          <p:spPr>
            <a:xfrm>
              <a:off x="6077975"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5" name="Google Shape;1345;p17"/>
            <p:cNvSpPr/>
            <p:nvPr/>
          </p:nvSpPr>
          <p:spPr>
            <a:xfrm>
              <a:off x="6126025"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6" name="Google Shape;1346;p17"/>
            <p:cNvSpPr/>
            <p:nvPr/>
          </p:nvSpPr>
          <p:spPr>
            <a:xfrm>
              <a:off x="6174150" y="2190975"/>
              <a:ext cx="15400" cy="15400"/>
            </a:xfrm>
            <a:custGeom>
              <a:avLst/>
              <a:gdLst/>
              <a:ahLst/>
              <a:cxnLst/>
              <a:rect l="l" t="t" r="r" b="b"/>
              <a:pathLst>
                <a:path w="616" h="616" extrusionOk="0">
                  <a:moveTo>
                    <a:pt x="308" y="1"/>
                  </a:moveTo>
                  <a:cubicBezTo>
                    <a:pt x="138" y="1"/>
                    <a:pt x="0" y="138"/>
                    <a:pt x="0" y="308"/>
                  </a:cubicBezTo>
                  <a:cubicBezTo>
                    <a:pt x="0" y="478"/>
                    <a:pt x="138" y="616"/>
                    <a:pt x="308" y="616"/>
                  </a:cubicBezTo>
                  <a:cubicBezTo>
                    <a:pt x="478" y="616"/>
                    <a:pt x="615" y="478"/>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7" name="Google Shape;1347;p17"/>
            <p:cNvSpPr/>
            <p:nvPr/>
          </p:nvSpPr>
          <p:spPr>
            <a:xfrm>
              <a:off x="6222200" y="2190975"/>
              <a:ext cx="15425" cy="15400"/>
            </a:xfrm>
            <a:custGeom>
              <a:avLst/>
              <a:gdLst/>
              <a:ahLst/>
              <a:cxnLst/>
              <a:rect l="l" t="t" r="r" b="b"/>
              <a:pathLst>
                <a:path w="617" h="616" extrusionOk="0">
                  <a:moveTo>
                    <a:pt x="309" y="1"/>
                  </a:moveTo>
                  <a:cubicBezTo>
                    <a:pt x="138" y="1"/>
                    <a:pt x="1" y="138"/>
                    <a:pt x="1" y="308"/>
                  </a:cubicBezTo>
                  <a:cubicBezTo>
                    <a:pt x="1" y="478"/>
                    <a:pt x="138" y="616"/>
                    <a:pt x="309" y="616"/>
                  </a:cubicBezTo>
                  <a:cubicBezTo>
                    <a:pt x="479" y="616"/>
                    <a:pt x="616" y="478"/>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17"/>
            <p:cNvSpPr/>
            <p:nvPr/>
          </p:nvSpPr>
          <p:spPr>
            <a:xfrm>
              <a:off x="593367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17"/>
            <p:cNvSpPr/>
            <p:nvPr/>
          </p:nvSpPr>
          <p:spPr>
            <a:xfrm>
              <a:off x="5981800"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17"/>
            <p:cNvSpPr/>
            <p:nvPr/>
          </p:nvSpPr>
          <p:spPr>
            <a:xfrm>
              <a:off x="602985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17"/>
            <p:cNvSpPr/>
            <p:nvPr/>
          </p:nvSpPr>
          <p:spPr>
            <a:xfrm>
              <a:off x="6077975"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17"/>
            <p:cNvSpPr/>
            <p:nvPr/>
          </p:nvSpPr>
          <p:spPr>
            <a:xfrm>
              <a:off x="6126025"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17"/>
            <p:cNvSpPr/>
            <p:nvPr/>
          </p:nvSpPr>
          <p:spPr>
            <a:xfrm>
              <a:off x="6174150" y="2148650"/>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17"/>
            <p:cNvSpPr/>
            <p:nvPr/>
          </p:nvSpPr>
          <p:spPr>
            <a:xfrm>
              <a:off x="6222200" y="2148650"/>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17"/>
            <p:cNvSpPr/>
            <p:nvPr/>
          </p:nvSpPr>
          <p:spPr>
            <a:xfrm>
              <a:off x="593367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17"/>
            <p:cNvSpPr/>
            <p:nvPr/>
          </p:nvSpPr>
          <p:spPr>
            <a:xfrm>
              <a:off x="5981800"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17"/>
            <p:cNvSpPr/>
            <p:nvPr/>
          </p:nvSpPr>
          <p:spPr>
            <a:xfrm>
              <a:off x="602985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17"/>
            <p:cNvSpPr/>
            <p:nvPr/>
          </p:nvSpPr>
          <p:spPr>
            <a:xfrm>
              <a:off x="6077975"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17"/>
            <p:cNvSpPr/>
            <p:nvPr/>
          </p:nvSpPr>
          <p:spPr>
            <a:xfrm>
              <a:off x="6126025"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17"/>
            <p:cNvSpPr/>
            <p:nvPr/>
          </p:nvSpPr>
          <p:spPr>
            <a:xfrm>
              <a:off x="6174150" y="2359050"/>
              <a:ext cx="15400" cy="15450"/>
            </a:xfrm>
            <a:custGeom>
              <a:avLst/>
              <a:gdLst/>
              <a:ahLst/>
              <a:cxnLst/>
              <a:rect l="l" t="t" r="r" b="b"/>
              <a:pathLst>
                <a:path w="616" h="618" extrusionOk="0">
                  <a:moveTo>
                    <a:pt x="308" y="1"/>
                  </a:moveTo>
                  <a:cubicBezTo>
                    <a:pt x="138" y="1"/>
                    <a:pt x="0" y="140"/>
                    <a:pt x="0" y="309"/>
                  </a:cubicBezTo>
                  <a:cubicBezTo>
                    <a:pt x="0" y="479"/>
                    <a:pt x="138" y="617"/>
                    <a:pt x="308" y="617"/>
                  </a:cubicBezTo>
                  <a:cubicBezTo>
                    <a:pt x="478" y="617"/>
                    <a:pt x="615" y="479"/>
                    <a:pt x="615" y="309"/>
                  </a:cubicBezTo>
                  <a:cubicBezTo>
                    <a:pt x="615" y="140"/>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17"/>
            <p:cNvSpPr/>
            <p:nvPr/>
          </p:nvSpPr>
          <p:spPr>
            <a:xfrm>
              <a:off x="6222200" y="2359050"/>
              <a:ext cx="15425" cy="15450"/>
            </a:xfrm>
            <a:custGeom>
              <a:avLst/>
              <a:gdLst/>
              <a:ahLst/>
              <a:cxnLst/>
              <a:rect l="l" t="t" r="r" b="b"/>
              <a:pathLst>
                <a:path w="617" h="618" extrusionOk="0">
                  <a:moveTo>
                    <a:pt x="309" y="1"/>
                  </a:moveTo>
                  <a:cubicBezTo>
                    <a:pt x="138" y="1"/>
                    <a:pt x="1" y="140"/>
                    <a:pt x="1" y="309"/>
                  </a:cubicBezTo>
                  <a:cubicBezTo>
                    <a:pt x="1" y="479"/>
                    <a:pt x="138" y="617"/>
                    <a:pt x="309" y="617"/>
                  </a:cubicBezTo>
                  <a:cubicBezTo>
                    <a:pt x="479" y="617"/>
                    <a:pt x="616" y="479"/>
                    <a:pt x="616" y="309"/>
                  </a:cubicBezTo>
                  <a:cubicBezTo>
                    <a:pt x="616" y="140"/>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17"/>
            <p:cNvSpPr/>
            <p:nvPr/>
          </p:nvSpPr>
          <p:spPr>
            <a:xfrm>
              <a:off x="593367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17"/>
            <p:cNvSpPr/>
            <p:nvPr/>
          </p:nvSpPr>
          <p:spPr>
            <a:xfrm>
              <a:off x="5981800"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17"/>
            <p:cNvSpPr/>
            <p:nvPr/>
          </p:nvSpPr>
          <p:spPr>
            <a:xfrm>
              <a:off x="602985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17"/>
            <p:cNvSpPr/>
            <p:nvPr/>
          </p:nvSpPr>
          <p:spPr>
            <a:xfrm>
              <a:off x="6077975"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17"/>
            <p:cNvSpPr/>
            <p:nvPr/>
          </p:nvSpPr>
          <p:spPr>
            <a:xfrm>
              <a:off x="6126025"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17"/>
            <p:cNvSpPr/>
            <p:nvPr/>
          </p:nvSpPr>
          <p:spPr>
            <a:xfrm>
              <a:off x="6174150" y="2316750"/>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17"/>
            <p:cNvSpPr/>
            <p:nvPr/>
          </p:nvSpPr>
          <p:spPr>
            <a:xfrm>
              <a:off x="6222200" y="2316750"/>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17"/>
            <p:cNvSpPr/>
            <p:nvPr/>
          </p:nvSpPr>
          <p:spPr>
            <a:xfrm>
              <a:off x="593367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17"/>
            <p:cNvSpPr/>
            <p:nvPr/>
          </p:nvSpPr>
          <p:spPr>
            <a:xfrm>
              <a:off x="5981800"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17"/>
            <p:cNvSpPr/>
            <p:nvPr/>
          </p:nvSpPr>
          <p:spPr>
            <a:xfrm>
              <a:off x="602985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17"/>
            <p:cNvSpPr/>
            <p:nvPr/>
          </p:nvSpPr>
          <p:spPr>
            <a:xfrm>
              <a:off x="6077975"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17"/>
            <p:cNvSpPr/>
            <p:nvPr/>
          </p:nvSpPr>
          <p:spPr>
            <a:xfrm>
              <a:off x="6126025"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17"/>
            <p:cNvSpPr/>
            <p:nvPr/>
          </p:nvSpPr>
          <p:spPr>
            <a:xfrm>
              <a:off x="6174150" y="2274425"/>
              <a:ext cx="15400" cy="15425"/>
            </a:xfrm>
            <a:custGeom>
              <a:avLst/>
              <a:gdLst/>
              <a:ahLst/>
              <a:cxnLst/>
              <a:rect l="l" t="t" r="r" b="b"/>
              <a:pathLst>
                <a:path w="616" h="617" extrusionOk="0">
                  <a:moveTo>
                    <a:pt x="308" y="0"/>
                  </a:moveTo>
                  <a:cubicBezTo>
                    <a:pt x="138" y="0"/>
                    <a:pt x="0" y="139"/>
                    <a:pt x="0" y="309"/>
                  </a:cubicBezTo>
                  <a:cubicBezTo>
                    <a:pt x="0" y="478"/>
                    <a:pt x="138" y="617"/>
                    <a:pt x="308" y="617"/>
                  </a:cubicBezTo>
                  <a:cubicBezTo>
                    <a:pt x="478" y="617"/>
                    <a:pt x="615" y="478"/>
                    <a:pt x="615" y="309"/>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17"/>
            <p:cNvSpPr/>
            <p:nvPr/>
          </p:nvSpPr>
          <p:spPr>
            <a:xfrm>
              <a:off x="6222200" y="2274425"/>
              <a:ext cx="15425" cy="15425"/>
            </a:xfrm>
            <a:custGeom>
              <a:avLst/>
              <a:gdLst/>
              <a:ahLst/>
              <a:cxnLst/>
              <a:rect l="l" t="t" r="r" b="b"/>
              <a:pathLst>
                <a:path w="617" h="617" extrusionOk="0">
                  <a:moveTo>
                    <a:pt x="309" y="0"/>
                  </a:moveTo>
                  <a:cubicBezTo>
                    <a:pt x="138" y="0"/>
                    <a:pt x="1" y="139"/>
                    <a:pt x="1" y="309"/>
                  </a:cubicBezTo>
                  <a:cubicBezTo>
                    <a:pt x="1" y="478"/>
                    <a:pt x="138" y="617"/>
                    <a:pt x="309" y="617"/>
                  </a:cubicBezTo>
                  <a:cubicBezTo>
                    <a:pt x="479" y="617"/>
                    <a:pt x="616" y="478"/>
                    <a:pt x="616" y="309"/>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17"/>
            <p:cNvSpPr/>
            <p:nvPr/>
          </p:nvSpPr>
          <p:spPr>
            <a:xfrm>
              <a:off x="593367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17"/>
            <p:cNvSpPr/>
            <p:nvPr/>
          </p:nvSpPr>
          <p:spPr>
            <a:xfrm>
              <a:off x="5981800"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17"/>
            <p:cNvSpPr/>
            <p:nvPr/>
          </p:nvSpPr>
          <p:spPr>
            <a:xfrm>
              <a:off x="602985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17"/>
            <p:cNvSpPr/>
            <p:nvPr/>
          </p:nvSpPr>
          <p:spPr>
            <a:xfrm>
              <a:off x="6077975"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17"/>
            <p:cNvSpPr/>
            <p:nvPr/>
          </p:nvSpPr>
          <p:spPr>
            <a:xfrm>
              <a:off x="6126025"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17"/>
            <p:cNvSpPr/>
            <p:nvPr/>
          </p:nvSpPr>
          <p:spPr>
            <a:xfrm>
              <a:off x="6174150" y="2484825"/>
              <a:ext cx="15400" cy="15425"/>
            </a:xfrm>
            <a:custGeom>
              <a:avLst/>
              <a:gdLst/>
              <a:ahLst/>
              <a:cxnLst/>
              <a:rect l="l" t="t" r="r" b="b"/>
              <a:pathLst>
                <a:path w="616" h="617" extrusionOk="0">
                  <a:moveTo>
                    <a:pt x="308" y="1"/>
                  </a:moveTo>
                  <a:cubicBezTo>
                    <a:pt x="138" y="1"/>
                    <a:pt x="0" y="138"/>
                    <a:pt x="0" y="309"/>
                  </a:cubicBezTo>
                  <a:cubicBezTo>
                    <a:pt x="0" y="479"/>
                    <a:pt x="138" y="616"/>
                    <a:pt x="308" y="616"/>
                  </a:cubicBezTo>
                  <a:cubicBezTo>
                    <a:pt x="478" y="616"/>
                    <a:pt x="615" y="479"/>
                    <a:pt x="615" y="309"/>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17"/>
            <p:cNvSpPr/>
            <p:nvPr/>
          </p:nvSpPr>
          <p:spPr>
            <a:xfrm>
              <a:off x="6222200" y="2484825"/>
              <a:ext cx="15425" cy="15425"/>
            </a:xfrm>
            <a:custGeom>
              <a:avLst/>
              <a:gdLst/>
              <a:ahLst/>
              <a:cxnLst/>
              <a:rect l="l" t="t" r="r" b="b"/>
              <a:pathLst>
                <a:path w="617" h="617" extrusionOk="0">
                  <a:moveTo>
                    <a:pt x="309" y="1"/>
                  </a:moveTo>
                  <a:cubicBezTo>
                    <a:pt x="138" y="1"/>
                    <a:pt x="1" y="138"/>
                    <a:pt x="1" y="309"/>
                  </a:cubicBezTo>
                  <a:cubicBezTo>
                    <a:pt x="1" y="479"/>
                    <a:pt x="138" y="616"/>
                    <a:pt x="309" y="616"/>
                  </a:cubicBezTo>
                  <a:cubicBezTo>
                    <a:pt x="479" y="616"/>
                    <a:pt x="616" y="479"/>
                    <a:pt x="616" y="309"/>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17"/>
            <p:cNvSpPr/>
            <p:nvPr/>
          </p:nvSpPr>
          <p:spPr>
            <a:xfrm>
              <a:off x="593367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17"/>
            <p:cNvSpPr/>
            <p:nvPr/>
          </p:nvSpPr>
          <p:spPr>
            <a:xfrm>
              <a:off x="5981800"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17"/>
            <p:cNvSpPr/>
            <p:nvPr/>
          </p:nvSpPr>
          <p:spPr>
            <a:xfrm>
              <a:off x="602985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17"/>
            <p:cNvSpPr/>
            <p:nvPr/>
          </p:nvSpPr>
          <p:spPr>
            <a:xfrm>
              <a:off x="6077975"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17"/>
            <p:cNvSpPr/>
            <p:nvPr/>
          </p:nvSpPr>
          <p:spPr>
            <a:xfrm>
              <a:off x="6126025"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17"/>
            <p:cNvSpPr/>
            <p:nvPr/>
          </p:nvSpPr>
          <p:spPr>
            <a:xfrm>
              <a:off x="6174150" y="2442525"/>
              <a:ext cx="15400" cy="15425"/>
            </a:xfrm>
            <a:custGeom>
              <a:avLst/>
              <a:gdLst/>
              <a:ahLst/>
              <a:cxnLst/>
              <a:rect l="l" t="t" r="r" b="b"/>
              <a:pathLst>
                <a:path w="616" h="617" extrusionOk="0">
                  <a:moveTo>
                    <a:pt x="308" y="1"/>
                  </a:moveTo>
                  <a:cubicBezTo>
                    <a:pt x="138" y="1"/>
                    <a:pt x="0" y="138"/>
                    <a:pt x="0" y="308"/>
                  </a:cubicBezTo>
                  <a:cubicBezTo>
                    <a:pt x="0" y="479"/>
                    <a:pt x="138" y="616"/>
                    <a:pt x="308" y="616"/>
                  </a:cubicBezTo>
                  <a:cubicBezTo>
                    <a:pt x="478" y="616"/>
                    <a:pt x="615" y="479"/>
                    <a:pt x="615" y="308"/>
                  </a:cubicBezTo>
                  <a:cubicBezTo>
                    <a:pt x="615" y="138"/>
                    <a:pt x="478" y="1"/>
                    <a:pt x="3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17"/>
            <p:cNvSpPr/>
            <p:nvPr/>
          </p:nvSpPr>
          <p:spPr>
            <a:xfrm>
              <a:off x="6222200" y="2442525"/>
              <a:ext cx="15425" cy="15425"/>
            </a:xfrm>
            <a:custGeom>
              <a:avLst/>
              <a:gdLst/>
              <a:ahLst/>
              <a:cxnLst/>
              <a:rect l="l" t="t" r="r" b="b"/>
              <a:pathLst>
                <a:path w="617" h="617" extrusionOk="0">
                  <a:moveTo>
                    <a:pt x="309" y="1"/>
                  </a:moveTo>
                  <a:cubicBezTo>
                    <a:pt x="138" y="1"/>
                    <a:pt x="1" y="138"/>
                    <a:pt x="1" y="308"/>
                  </a:cubicBezTo>
                  <a:cubicBezTo>
                    <a:pt x="1" y="479"/>
                    <a:pt x="138" y="616"/>
                    <a:pt x="309" y="616"/>
                  </a:cubicBezTo>
                  <a:cubicBezTo>
                    <a:pt x="479" y="616"/>
                    <a:pt x="616" y="479"/>
                    <a:pt x="616" y="308"/>
                  </a:cubicBezTo>
                  <a:cubicBezTo>
                    <a:pt x="616" y="138"/>
                    <a:pt x="479" y="1"/>
                    <a:pt x="3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17"/>
            <p:cNvSpPr/>
            <p:nvPr/>
          </p:nvSpPr>
          <p:spPr>
            <a:xfrm>
              <a:off x="593367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17"/>
            <p:cNvSpPr/>
            <p:nvPr/>
          </p:nvSpPr>
          <p:spPr>
            <a:xfrm>
              <a:off x="5981800"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17"/>
            <p:cNvSpPr/>
            <p:nvPr/>
          </p:nvSpPr>
          <p:spPr>
            <a:xfrm>
              <a:off x="602985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17"/>
            <p:cNvSpPr/>
            <p:nvPr/>
          </p:nvSpPr>
          <p:spPr>
            <a:xfrm>
              <a:off x="6077975"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17"/>
            <p:cNvSpPr/>
            <p:nvPr/>
          </p:nvSpPr>
          <p:spPr>
            <a:xfrm>
              <a:off x="6126025"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17"/>
            <p:cNvSpPr/>
            <p:nvPr/>
          </p:nvSpPr>
          <p:spPr>
            <a:xfrm>
              <a:off x="6174150" y="2400200"/>
              <a:ext cx="15400" cy="15425"/>
            </a:xfrm>
            <a:custGeom>
              <a:avLst/>
              <a:gdLst/>
              <a:ahLst/>
              <a:cxnLst/>
              <a:rect l="l" t="t" r="r" b="b"/>
              <a:pathLst>
                <a:path w="616" h="617" extrusionOk="0">
                  <a:moveTo>
                    <a:pt x="308" y="0"/>
                  </a:moveTo>
                  <a:cubicBezTo>
                    <a:pt x="138" y="0"/>
                    <a:pt x="0" y="139"/>
                    <a:pt x="0" y="308"/>
                  </a:cubicBezTo>
                  <a:cubicBezTo>
                    <a:pt x="0" y="478"/>
                    <a:pt x="138" y="617"/>
                    <a:pt x="308" y="617"/>
                  </a:cubicBezTo>
                  <a:cubicBezTo>
                    <a:pt x="478" y="617"/>
                    <a:pt x="615" y="478"/>
                    <a:pt x="615" y="308"/>
                  </a:cubicBezTo>
                  <a:cubicBezTo>
                    <a:pt x="615" y="139"/>
                    <a:pt x="478" y="0"/>
                    <a:pt x="3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17"/>
            <p:cNvSpPr/>
            <p:nvPr/>
          </p:nvSpPr>
          <p:spPr>
            <a:xfrm>
              <a:off x="6222200" y="2400200"/>
              <a:ext cx="15425" cy="15425"/>
            </a:xfrm>
            <a:custGeom>
              <a:avLst/>
              <a:gdLst/>
              <a:ahLst/>
              <a:cxnLst/>
              <a:rect l="l" t="t" r="r" b="b"/>
              <a:pathLst>
                <a:path w="617" h="617" extrusionOk="0">
                  <a:moveTo>
                    <a:pt x="309" y="0"/>
                  </a:moveTo>
                  <a:cubicBezTo>
                    <a:pt x="138" y="0"/>
                    <a:pt x="1" y="139"/>
                    <a:pt x="1" y="308"/>
                  </a:cubicBezTo>
                  <a:cubicBezTo>
                    <a:pt x="1" y="478"/>
                    <a:pt x="138" y="617"/>
                    <a:pt x="309" y="617"/>
                  </a:cubicBezTo>
                  <a:cubicBezTo>
                    <a:pt x="479" y="617"/>
                    <a:pt x="616" y="478"/>
                    <a:pt x="616" y="308"/>
                  </a:cubicBezTo>
                  <a:cubicBezTo>
                    <a:pt x="616" y="139"/>
                    <a:pt x="479"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97" name="Google Shape;1397;p17"/>
          <p:cNvSpPr/>
          <p:nvPr/>
        </p:nvSpPr>
        <p:spPr>
          <a:xfrm>
            <a:off x="11000801" y="-3029900"/>
            <a:ext cx="4542702" cy="4542496"/>
          </a:xfrm>
          <a:custGeom>
            <a:avLst/>
            <a:gdLst/>
            <a:ahLst/>
            <a:cxnLst/>
            <a:rect l="l" t="t" r="r" b="b"/>
            <a:pathLst>
              <a:path w="22045" h="22044" extrusionOk="0">
                <a:moveTo>
                  <a:pt x="11023" y="1543"/>
                </a:moveTo>
                <a:cubicBezTo>
                  <a:pt x="16257" y="1543"/>
                  <a:pt x="20501" y="5786"/>
                  <a:pt x="20501" y="11021"/>
                </a:cubicBezTo>
                <a:cubicBezTo>
                  <a:pt x="20501" y="16256"/>
                  <a:pt x="16257" y="20501"/>
                  <a:pt x="11023" y="20501"/>
                </a:cubicBezTo>
                <a:cubicBezTo>
                  <a:pt x="5788" y="20501"/>
                  <a:pt x="1543" y="16256"/>
                  <a:pt x="1543" y="11021"/>
                </a:cubicBezTo>
                <a:cubicBezTo>
                  <a:pt x="1543" y="5786"/>
                  <a:pt x="5788" y="1543"/>
                  <a:pt x="11023" y="1543"/>
                </a:cubicBezTo>
                <a:close/>
                <a:moveTo>
                  <a:pt x="11023" y="0"/>
                </a:moveTo>
                <a:cubicBezTo>
                  <a:pt x="4935" y="0"/>
                  <a:pt x="0" y="4934"/>
                  <a:pt x="0" y="11021"/>
                </a:cubicBezTo>
                <a:cubicBezTo>
                  <a:pt x="0" y="17108"/>
                  <a:pt x="4935" y="22044"/>
                  <a:pt x="11023" y="22044"/>
                </a:cubicBezTo>
                <a:cubicBezTo>
                  <a:pt x="17110" y="22044"/>
                  <a:pt x="22044" y="17108"/>
                  <a:pt x="22044" y="11021"/>
                </a:cubicBezTo>
                <a:cubicBezTo>
                  <a:pt x="22044" y="4934"/>
                  <a:pt x="17109" y="0"/>
                  <a:pt x="110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8" name="Google Shape;1398;p17"/>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399" name="Google Shape;1399;p17"/>
          <p:cNvSpPr txBox="1">
            <a:spLocks noGrp="1"/>
          </p:cNvSpPr>
          <p:nvPr>
            <p:ph type="subTitle" idx="1"/>
          </p:nvPr>
        </p:nvSpPr>
        <p:spPr>
          <a:xfrm>
            <a:off x="2564946" y="63321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00" name="Google Shape;1400;p17"/>
          <p:cNvSpPr txBox="1">
            <a:spLocks noGrp="1"/>
          </p:cNvSpPr>
          <p:nvPr>
            <p:ph type="title" idx="2"/>
          </p:nvPr>
        </p:nvSpPr>
        <p:spPr>
          <a:xfrm>
            <a:off x="2274250" y="86594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
        <p:nvSpPr>
          <p:cNvPr id="1401" name="Google Shape;1401;p17"/>
          <p:cNvSpPr txBox="1">
            <a:spLocks noGrp="1"/>
          </p:cNvSpPr>
          <p:nvPr>
            <p:ph type="subTitle" idx="3"/>
          </p:nvPr>
        </p:nvSpPr>
        <p:spPr>
          <a:xfrm>
            <a:off x="7428596" y="63321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02" name="Google Shape;1402;p17"/>
          <p:cNvSpPr txBox="1">
            <a:spLocks noGrp="1"/>
          </p:cNvSpPr>
          <p:nvPr>
            <p:ph type="title" idx="4"/>
          </p:nvPr>
        </p:nvSpPr>
        <p:spPr>
          <a:xfrm>
            <a:off x="7137900" y="86594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
        <p:nvSpPr>
          <p:cNvPr id="1403" name="Google Shape;1403;p17"/>
          <p:cNvSpPr txBox="1">
            <a:spLocks noGrp="1"/>
          </p:cNvSpPr>
          <p:nvPr>
            <p:ph type="subTitle" idx="5"/>
          </p:nvPr>
        </p:nvSpPr>
        <p:spPr>
          <a:xfrm>
            <a:off x="12292246" y="63321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04" name="Google Shape;1404;p17"/>
          <p:cNvSpPr txBox="1">
            <a:spLocks noGrp="1"/>
          </p:cNvSpPr>
          <p:nvPr>
            <p:ph type="title" idx="6"/>
          </p:nvPr>
        </p:nvSpPr>
        <p:spPr>
          <a:xfrm>
            <a:off x="12001550" y="86594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
        <p:nvSpPr>
          <p:cNvPr id="1405" name="Google Shape;1405;p17"/>
          <p:cNvSpPr txBox="1">
            <a:spLocks noGrp="1"/>
          </p:cNvSpPr>
          <p:nvPr>
            <p:ph type="subTitle" idx="7"/>
          </p:nvPr>
        </p:nvSpPr>
        <p:spPr>
          <a:xfrm>
            <a:off x="2564946" y="32005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06" name="Google Shape;1406;p17"/>
          <p:cNvSpPr txBox="1">
            <a:spLocks noGrp="1"/>
          </p:cNvSpPr>
          <p:nvPr>
            <p:ph type="title" idx="8"/>
          </p:nvPr>
        </p:nvSpPr>
        <p:spPr>
          <a:xfrm>
            <a:off x="2274250" y="55278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
        <p:nvSpPr>
          <p:cNvPr id="1407" name="Google Shape;1407;p17"/>
          <p:cNvSpPr txBox="1">
            <a:spLocks noGrp="1"/>
          </p:cNvSpPr>
          <p:nvPr>
            <p:ph type="subTitle" idx="9"/>
          </p:nvPr>
        </p:nvSpPr>
        <p:spPr>
          <a:xfrm>
            <a:off x="7428596" y="32005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08" name="Google Shape;1408;p17"/>
          <p:cNvSpPr txBox="1">
            <a:spLocks noGrp="1"/>
          </p:cNvSpPr>
          <p:nvPr>
            <p:ph type="title" idx="13"/>
          </p:nvPr>
        </p:nvSpPr>
        <p:spPr>
          <a:xfrm>
            <a:off x="7137900" y="55278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
        <p:nvSpPr>
          <p:cNvPr id="1409" name="Google Shape;1409;p17"/>
          <p:cNvSpPr txBox="1">
            <a:spLocks noGrp="1"/>
          </p:cNvSpPr>
          <p:nvPr>
            <p:ph type="subTitle" idx="14"/>
          </p:nvPr>
        </p:nvSpPr>
        <p:spPr>
          <a:xfrm>
            <a:off x="12292246" y="3200500"/>
            <a:ext cx="3430800" cy="15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200"/>
            </a:lvl1pPr>
            <a:lvl2pPr lvl="1" algn="ctr" rtl="0">
              <a:lnSpc>
                <a:spcPct val="100000"/>
              </a:lnSpc>
              <a:spcBef>
                <a:spcPts val="0"/>
              </a:spcBef>
              <a:spcAft>
                <a:spcPts val="0"/>
              </a:spcAft>
              <a:buSzPts val="1100"/>
              <a:buNone/>
              <a:defRPr sz="2200"/>
            </a:lvl2pPr>
            <a:lvl3pPr lvl="2" algn="ctr" rtl="0">
              <a:lnSpc>
                <a:spcPct val="100000"/>
              </a:lnSpc>
              <a:spcBef>
                <a:spcPts val="0"/>
              </a:spcBef>
              <a:spcAft>
                <a:spcPts val="0"/>
              </a:spcAft>
              <a:buSzPts val="1100"/>
              <a:buNone/>
              <a:defRPr sz="2200"/>
            </a:lvl3pPr>
            <a:lvl4pPr lvl="3" algn="ctr" rtl="0">
              <a:lnSpc>
                <a:spcPct val="100000"/>
              </a:lnSpc>
              <a:spcBef>
                <a:spcPts val="0"/>
              </a:spcBef>
              <a:spcAft>
                <a:spcPts val="0"/>
              </a:spcAft>
              <a:buSzPts val="1100"/>
              <a:buNone/>
              <a:defRPr sz="2200"/>
            </a:lvl4pPr>
            <a:lvl5pPr lvl="4" algn="ctr" rtl="0">
              <a:lnSpc>
                <a:spcPct val="100000"/>
              </a:lnSpc>
              <a:spcBef>
                <a:spcPts val="0"/>
              </a:spcBef>
              <a:spcAft>
                <a:spcPts val="0"/>
              </a:spcAft>
              <a:buSzPts val="1100"/>
              <a:buNone/>
              <a:defRPr sz="2200"/>
            </a:lvl5pPr>
            <a:lvl6pPr lvl="5" algn="ctr" rtl="0">
              <a:lnSpc>
                <a:spcPct val="100000"/>
              </a:lnSpc>
              <a:spcBef>
                <a:spcPts val="0"/>
              </a:spcBef>
              <a:spcAft>
                <a:spcPts val="0"/>
              </a:spcAft>
              <a:buSzPts val="1100"/>
              <a:buNone/>
              <a:defRPr sz="2200"/>
            </a:lvl6pPr>
            <a:lvl7pPr lvl="6" algn="ctr" rtl="0">
              <a:lnSpc>
                <a:spcPct val="100000"/>
              </a:lnSpc>
              <a:spcBef>
                <a:spcPts val="0"/>
              </a:spcBef>
              <a:spcAft>
                <a:spcPts val="0"/>
              </a:spcAft>
              <a:buSzPts val="1100"/>
              <a:buNone/>
              <a:defRPr sz="2200"/>
            </a:lvl7pPr>
            <a:lvl8pPr lvl="7" algn="ctr" rtl="0">
              <a:lnSpc>
                <a:spcPct val="100000"/>
              </a:lnSpc>
              <a:spcBef>
                <a:spcPts val="0"/>
              </a:spcBef>
              <a:spcAft>
                <a:spcPts val="0"/>
              </a:spcAft>
              <a:buSzPts val="1100"/>
              <a:buNone/>
              <a:defRPr sz="2200"/>
            </a:lvl8pPr>
            <a:lvl9pPr lvl="8" algn="ctr" rtl="0">
              <a:lnSpc>
                <a:spcPct val="100000"/>
              </a:lnSpc>
              <a:spcBef>
                <a:spcPts val="0"/>
              </a:spcBef>
              <a:spcAft>
                <a:spcPts val="0"/>
              </a:spcAft>
              <a:buSzPts val="1100"/>
              <a:buNone/>
              <a:defRPr sz="2200"/>
            </a:lvl9pPr>
          </a:lstStyle>
          <a:p>
            <a:endParaRPr/>
          </a:p>
        </p:txBody>
      </p:sp>
      <p:sp>
        <p:nvSpPr>
          <p:cNvPr id="1410" name="Google Shape;1410;p17"/>
          <p:cNvSpPr txBox="1">
            <a:spLocks noGrp="1"/>
          </p:cNvSpPr>
          <p:nvPr>
            <p:ph type="title" idx="15"/>
          </p:nvPr>
        </p:nvSpPr>
        <p:spPr>
          <a:xfrm>
            <a:off x="12001550" y="5527800"/>
            <a:ext cx="4012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
              <a:buNone/>
              <a:defRPr sz="2000"/>
            </a:lvl1pPr>
            <a:lvl2pPr lvl="1" algn="ctr" rtl="0">
              <a:spcBef>
                <a:spcPts val="0"/>
              </a:spcBef>
              <a:spcAft>
                <a:spcPts val="0"/>
              </a:spcAft>
              <a:buSzPts val="1000"/>
              <a:buNone/>
              <a:defRPr sz="2000"/>
            </a:lvl2pPr>
            <a:lvl3pPr lvl="2" algn="ctr" rtl="0">
              <a:spcBef>
                <a:spcPts val="0"/>
              </a:spcBef>
              <a:spcAft>
                <a:spcPts val="0"/>
              </a:spcAft>
              <a:buSzPts val="1000"/>
              <a:buNone/>
              <a:defRPr sz="2000"/>
            </a:lvl3pPr>
            <a:lvl4pPr lvl="3" algn="ctr" rtl="0">
              <a:spcBef>
                <a:spcPts val="0"/>
              </a:spcBef>
              <a:spcAft>
                <a:spcPts val="0"/>
              </a:spcAft>
              <a:buSzPts val="1000"/>
              <a:buNone/>
              <a:defRPr sz="2000"/>
            </a:lvl4pPr>
            <a:lvl5pPr lvl="4" algn="ctr" rtl="0">
              <a:spcBef>
                <a:spcPts val="0"/>
              </a:spcBef>
              <a:spcAft>
                <a:spcPts val="0"/>
              </a:spcAft>
              <a:buSzPts val="1000"/>
              <a:buNone/>
              <a:defRPr sz="2000"/>
            </a:lvl5pPr>
            <a:lvl6pPr lvl="5" algn="ctr" rtl="0">
              <a:spcBef>
                <a:spcPts val="0"/>
              </a:spcBef>
              <a:spcAft>
                <a:spcPts val="0"/>
              </a:spcAft>
              <a:buSzPts val="1000"/>
              <a:buNone/>
              <a:defRPr sz="2000"/>
            </a:lvl6pPr>
            <a:lvl7pPr lvl="6" algn="ctr" rtl="0">
              <a:spcBef>
                <a:spcPts val="0"/>
              </a:spcBef>
              <a:spcAft>
                <a:spcPts val="0"/>
              </a:spcAft>
              <a:buSzPts val="1000"/>
              <a:buNone/>
              <a:defRPr sz="2000"/>
            </a:lvl7pPr>
            <a:lvl8pPr lvl="7" algn="ctr" rtl="0">
              <a:spcBef>
                <a:spcPts val="0"/>
              </a:spcBef>
              <a:spcAft>
                <a:spcPts val="0"/>
              </a:spcAft>
              <a:buSzPts val="1000"/>
              <a:buNone/>
              <a:defRPr sz="2000"/>
            </a:lvl8pPr>
            <a:lvl9pPr lvl="8" algn="ctr" rtl="0">
              <a:spcBef>
                <a:spcPts val="0"/>
              </a:spcBef>
              <a:spcAft>
                <a:spcPts val="0"/>
              </a:spcAft>
              <a:buSzPts val="1000"/>
              <a:buNone/>
              <a:defRPr sz="2000"/>
            </a:lvl9pPr>
          </a:lstStyle>
          <a:p>
            <a:endParaRPr/>
          </a:p>
        </p:txBody>
      </p:sp>
    </p:spTree>
    <p:extLst>
      <p:ext uri="{BB962C8B-B14F-4D97-AF65-F5344CB8AC3E}">
        <p14:creationId xmlns:p14="http://schemas.microsoft.com/office/powerpoint/2010/main" val="18621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DESIGN 5">
  <p:cSld name="TITLE + DESIGN 5">
    <p:spTree>
      <p:nvGrpSpPr>
        <p:cNvPr id="1" name="Shape 1568"/>
        <p:cNvGrpSpPr/>
        <p:nvPr/>
      </p:nvGrpSpPr>
      <p:grpSpPr>
        <a:xfrm>
          <a:off x="0" y="0"/>
          <a:ext cx="0" cy="0"/>
          <a:chOff x="0" y="0"/>
          <a:chExt cx="0" cy="0"/>
        </a:xfrm>
      </p:grpSpPr>
      <p:sp>
        <p:nvSpPr>
          <p:cNvPr id="1569" name="Google Shape;1569;p19"/>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570" name="Google Shape;1570;p19"/>
          <p:cNvSpPr/>
          <p:nvPr/>
        </p:nvSpPr>
        <p:spPr>
          <a:xfrm rot="5400000">
            <a:off x="-2363450" y="-1083550"/>
            <a:ext cx="4542600" cy="4634400"/>
          </a:xfrm>
          <a:prstGeom prst="blockArc">
            <a:avLst>
              <a:gd name="adj1" fmla="val 10800000"/>
              <a:gd name="adj2" fmla="val 21565564"/>
              <a:gd name="adj3" fmla="val 7364"/>
            </a:avLst>
          </a:prstGeom>
          <a:solidFill>
            <a:srgbClr val="FF9AC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71" name="Google Shape;1571;p19"/>
          <p:cNvSpPr/>
          <p:nvPr/>
        </p:nvSpPr>
        <p:spPr>
          <a:xfrm rot="-5782668">
            <a:off x="16346787" y="-1083497"/>
            <a:ext cx="4542514" cy="4634282"/>
          </a:xfrm>
          <a:prstGeom prst="blockArc">
            <a:avLst>
              <a:gd name="adj1" fmla="val 10800000"/>
              <a:gd name="adj2" fmla="val 21565564"/>
              <a:gd name="adj3" fmla="val 7364"/>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7770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DESIGN 6">
  <p:cSld name="TITLE + DESIGN 6">
    <p:spTree>
      <p:nvGrpSpPr>
        <p:cNvPr id="1" name="Shape 1572"/>
        <p:cNvGrpSpPr/>
        <p:nvPr/>
      </p:nvGrpSpPr>
      <p:grpSpPr>
        <a:xfrm>
          <a:off x="0" y="0"/>
          <a:ext cx="0" cy="0"/>
          <a:chOff x="0" y="0"/>
          <a:chExt cx="0" cy="0"/>
        </a:xfrm>
      </p:grpSpPr>
      <p:sp>
        <p:nvSpPr>
          <p:cNvPr id="1573" name="Google Shape;1573;p20"/>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grpSp>
        <p:nvGrpSpPr>
          <p:cNvPr id="1574" name="Google Shape;1574;p20"/>
          <p:cNvGrpSpPr/>
          <p:nvPr/>
        </p:nvGrpSpPr>
        <p:grpSpPr>
          <a:xfrm>
            <a:off x="15707366" y="643044"/>
            <a:ext cx="3350168" cy="1344876"/>
            <a:chOff x="2171300" y="4383950"/>
            <a:chExt cx="449325" cy="180375"/>
          </a:xfrm>
        </p:grpSpPr>
        <p:sp>
          <p:nvSpPr>
            <p:cNvPr id="1575" name="Google Shape;1575;p20"/>
            <p:cNvSpPr/>
            <p:nvPr/>
          </p:nvSpPr>
          <p:spPr>
            <a:xfrm>
              <a:off x="2171300" y="4398925"/>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1"/>
                  </a:lnTo>
                  <a:lnTo>
                    <a:pt x="6071" y="2783"/>
                  </a:lnTo>
                  <a:lnTo>
                    <a:pt x="8013" y="981"/>
                  </a:lnTo>
                  <a:lnTo>
                    <a:pt x="9955" y="2783"/>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6" name="Google Shape;1576;p20"/>
            <p:cNvSpPr/>
            <p:nvPr/>
          </p:nvSpPr>
          <p:spPr>
            <a:xfrm>
              <a:off x="2171300" y="4383950"/>
              <a:ext cx="449325" cy="69625"/>
            </a:xfrm>
            <a:custGeom>
              <a:avLst/>
              <a:gdLst/>
              <a:ahLst/>
              <a:cxnLst/>
              <a:rect l="l" t="t" r="r" b="b"/>
              <a:pathLst>
                <a:path w="17973" h="2785" extrusionOk="0">
                  <a:moveTo>
                    <a:pt x="4130" y="0"/>
                  </a:moveTo>
                  <a:lnTo>
                    <a:pt x="2187" y="1803"/>
                  </a:lnTo>
                  <a:lnTo>
                    <a:pt x="489" y="228"/>
                  </a:lnTo>
                  <a:lnTo>
                    <a:pt x="1" y="753"/>
                  </a:lnTo>
                  <a:lnTo>
                    <a:pt x="2187" y="2785"/>
                  </a:lnTo>
                  <a:lnTo>
                    <a:pt x="4130" y="981"/>
                  </a:lnTo>
                  <a:lnTo>
                    <a:pt x="6071" y="2785"/>
                  </a:lnTo>
                  <a:lnTo>
                    <a:pt x="8013" y="981"/>
                  </a:lnTo>
                  <a:lnTo>
                    <a:pt x="9955" y="2785"/>
                  </a:lnTo>
                  <a:lnTo>
                    <a:pt x="11898" y="981"/>
                  </a:lnTo>
                  <a:lnTo>
                    <a:pt x="13840" y="2783"/>
                  </a:lnTo>
                  <a:lnTo>
                    <a:pt x="15784" y="981"/>
                  </a:lnTo>
                  <a:lnTo>
                    <a:pt x="17483" y="2557"/>
                  </a:lnTo>
                  <a:lnTo>
                    <a:pt x="17972" y="2031"/>
                  </a:lnTo>
                  <a:lnTo>
                    <a:pt x="15784" y="0"/>
                  </a:lnTo>
                  <a:lnTo>
                    <a:pt x="13840" y="1803"/>
                  </a:lnTo>
                  <a:lnTo>
                    <a:pt x="11898" y="0"/>
                  </a:lnTo>
                  <a:lnTo>
                    <a:pt x="9955" y="1803"/>
                  </a:lnTo>
                  <a:lnTo>
                    <a:pt x="8013" y="0"/>
                  </a:lnTo>
                  <a:lnTo>
                    <a:pt x="6071" y="1803"/>
                  </a:lnTo>
                  <a:lnTo>
                    <a:pt x="4130" y="0"/>
                  </a:lnTo>
                  <a:close/>
                </a:path>
              </a:pathLst>
            </a:custGeom>
            <a:solidFill>
              <a:srgbClr val="BEEC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7" name="Google Shape;1577;p20"/>
            <p:cNvSpPr/>
            <p:nvPr/>
          </p:nvSpPr>
          <p:spPr>
            <a:xfrm>
              <a:off x="2171300" y="4494725"/>
              <a:ext cx="449325" cy="69600"/>
            </a:xfrm>
            <a:custGeom>
              <a:avLst/>
              <a:gdLst/>
              <a:ahLst/>
              <a:cxnLst/>
              <a:rect l="l" t="t" r="r" b="b"/>
              <a:pathLst>
                <a:path w="17973" h="2784" extrusionOk="0">
                  <a:moveTo>
                    <a:pt x="4130" y="0"/>
                  </a:moveTo>
                  <a:lnTo>
                    <a:pt x="2187" y="1803"/>
                  </a:lnTo>
                  <a:lnTo>
                    <a:pt x="489" y="226"/>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8" name="Google Shape;1578;p20"/>
            <p:cNvSpPr/>
            <p:nvPr/>
          </p:nvSpPr>
          <p:spPr>
            <a:xfrm>
              <a:off x="2171300" y="4479750"/>
              <a:ext cx="449325" cy="69600"/>
            </a:xfrm>
            <a:custGeom>
              <a:avLst/>
              <a:gdLst/>
              <a:ahLst/>
              <a:cxnLst/>
              <a:rect l="l" t="t" r="r" b="b"/>
              <a:pathLst>
                <a:path w="17973" h="2784" extrusionOk="0">
                  <a:moveTo>
                    <a:pt x="4130" y="0"/>
                  </a:moveTo>
                  <a:lnTo>
                    <a:pt x="2187" y="1803"/>
                  </a:lnTo>
                  <a:lnTo>
                    <a:pt x="489" y="227"/>
                  </a:lnTo>
                  <a:lnTo>
                    <a:pt x="1" y="753"/>
                  </a:lnTo>
                  <a:lnTo>
                    <a:pt x="2187" y="2783"/>
                  </a:lnTo>
                  <a:lnTo>
                    <a:pt x="4130" y="980"/>
                  </a:lnTo>
                  <a:lnTo>
                    <a:pt x="6071" y="2783"/>
                  </a:lnTo>
                  <a:lnTo>
                    <a:pt x="8013" y="980"/>
                  </a:lnTo>
                  <a:lnTo>
                    <a:pt x="9955" y="2783"/>
                  </a:lnTo>
                  <a:lnTo>
                    <a:pt x="11898" y="980"/>
                  </a:lnTo>
                  <a:lnTo>
                    <a:pt x="13840" y="2783"/>
                  </a:lnTo>
                  <a:lnTo>
                    <a:pt x="15784" y="980"/>
                  </a:lnTo>
                  <a:lnTo>
                    <a:pt x="17483" y="2557"/>
                  </a:lnTo>
                  <a:lnTo>
                    <a:pt x="17972" y="2030"/>
                  </a:lnTo>
                  <a:lnTo>
                    <a:pt x="15784" y="0"/>
                  </a:lnTo>
                  <a:lnTo>
                    <a:pt x="13840" y="1803"/>
                  </a:lnTo>
                  <a:lnTo>
                    <a:pt x="11898" y="0"/>
                  </a:lnTo>
                  <a:lnTo>
                    <a:pt x="9955" y="1803"/>
                  </a:lnTo>
                  <a:lnTo>
                    <a:pt x="8013" y="0"/>
                  </a:lnTo>
                  <a:lnTo>
                    <a:pt x="6071" y="1803"/>
                  </a:lnTo>
                  <a:lnTo>
                    <a:pt x="4130" y="0"/>
                  </a:lnTo>
                  <a:close/>
                </a:path>
              </a:pathLst>
            </a:custGeom>
            <a:solidFill>
              <a:srgbClr val="BEEC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79" name="Google Shape;1579;p20"/>
          <p:cNvSpPr/>
          <p:nvPr/>
        </p:nvSpPr>
        <p:spPr>
          <a:xfrm>
            <a:off x="17" y="322205"/>
            <a:ext cx="163442" cy="139786"/>
          </a:xfrm>
          <a:custGeom>
            <a:avLst/>
            <a:gdLst/>
            <a:ahLst/>
            <a:cxnLst/>
            <a:rect l="l" t="t" r="r" b="b"/>
            <a:pathLst>
              <a:path w="760" h="650" extrusionOk="0">
                <a:moveTo>
                  <a:pt x="326" y="0"/>
                </a:moveTo>
                <a:cubicBezTo>
                  <a:pt x="146" y="0"/>
                  <a:pt x="2" y="145"/>
                  <a:pt x="2" y="324"/>
                </a:cubicBezTo>
                <a:cubicBezTo>
                  <a:pt x="1" y="520"/>
                  <a:pt x="161" y="649"/>
                  <a:pt x="328" y="649"/>
                </a:cubicBezTo>
                <a:cubicBezTo>
                  <a:pt x="408"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0" name="Google Shape;1580;p20"/>
          <p:cNvSpPr/>
          <p:nvPr/>
        </p:nvSpPr>
        <p:spPr>
          <a:xfrm>
            <a:off x="436161" y="322205"/>
            <a:ext cx="163442" cy="139786"/>
          </a:xfrm>
          <a:custGeom>
            <a:avLst/>
            <a:gdLst/>
            <a:ahLst/>
            <a:cxnLst/>
            <a:rect l="l" t="t" r="r" b="b"/>
            <a:pathLst>
              <a:path w="760" h="650" extrusionOk="0">
                <a:moveTo>
                  <a:pt x="324" y="0"/>
                </a:moveTo>
                <a:cubicBezTo>
                  <a:pt x="146" y="0"/>
                  <a:pt x="0" y="145"/>
                  <a:pt x="0" y="324"/>
                </a:cubicBezTo>
                <a:cubicBezTo>
                  <a:pt x="0" y="520"/>
                  <a:pt x="160" y="649"/>
                  <a:pt x="327" y="649"/>
                </a:cubicBezTo>
                <a:cubicBezTo>
                  <a:pt x="407" y="649"/>
                  <a:pt x="488" y="620"/>
                  <a:pt x="554" y="554"/>
                </a:cubicBezTo>
                <a:cubicBezTo>
                  <a:pt x="759" y="349"/>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1" name="Google Shape;1581;p20"/>
          <p:cNvSpPr/>
          <p:nvPr/>
        </p:nvSpPr>
        <p:spPr>
          <a:xfrm>
            <a:off x="871875" y="322205"/>
            <a:ext cx="163442" cy="139786"/>
          </a:xfrm>
          <a:custGeom>
            <a:avLst/>
            <a:gdLst/>
            <a:ahLst/>
            <a:cxnLst/>
            <a:rect l="l" t="t" r="r" b="b"/>
            <a:pathLst>
              <a:path w="760" h="650" extrusionOk="0">
                <a:moveTo>
                  <a:pt x="326" y="0"/>
                </a:moveTo>
                <a:cubicBezTo>
                  <a:pt x="147" y="0"/>
                  <a:pt x="1" y="145"/>
                  <a:pt x="1" y="324"/>
                </a:cubicBezTo>
                <a:cubicBezTo>
                  <a:pt x="1" y="520"/>
                  <a:pt x="161" y="649"/>
                  <a:pt x="328" y="649"/>
                </a:cubicBezTo>
                <a:cubicBezTo>
                  <a:pt x="408" y="649"/>
                  <a:pt x="489" y="620"/>
                  <a:pt x="556" y="554"/>
                </a:cubicBezTo>
                <a:cubicBezTo>
                  <a:pt x="760" y="350"/>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2" name="Google Shape;1582;p20"/>
          <p:cNvSpPr/>
          <p:nvPr/>
        </p:nvSpPr>
        <p:spPr>
          <a:xfrm>
            <a:off x="1308017" y="322205"/>
            <a:ext cx="163226" cy="139786"/>
          </a:xfrm>
          <a:custGeom>
            <a:avLst/>
            <a:gdLst/>
            <a:ahLst/>
            <a:cxnLst/>
            <a:rect l="l" t="t" r="r" b="b"/>
            <a:pathLst>
              <a:path w="759" h="650" extrusionOk="0">
                <a:moveTo>
                  <a:pt x="325" y="0"/>
                </a:moveTo>
                <a:cubicBezTo>
                  <a:pt x="145" y="0"/>
                  <a:pt x="1" y="145"/>
                  <a:pt x="1" y="324"/>
                </a:cubicBezTo>
                <a:cubicBezTo>
                  <a:pt x="1" y="520"/>
                  <a:pt x="161" y="649"/>
                  <a:pt x="328" y="649"/>
                </a:cubicBezTo>
                <a:cubicBezTo>
                  <a:pt x="407" y="649"/>
                  <a:pt x="488" y="620"/>
                  <a:pt x="554" y="554"/>
                </a:cubicBezTo>
                <a:cubicBezTo>
                  <a:pt x="758" y="349"/>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3" name="Google Shape;1583;p20"/>
          <p:cNvSpPr/>
          <p:nvPr/>
        </p:nvSpPr>
        <p:spPr>
          <a:xfrm>
            <a:off x="1743945" y="322205"/>
            <a:ext cx="163442" cy="139786"/>
          </a:xfrm>
          <a:custGeom>
            <a:avLst/>
            <a:gdLst/>
            <a:ahLst/>
            <a:cxnLst/>
            <a:rect l="l" t="t" r="r" b="b"/>
            <a:pathLst>
              <a:path w="760" h="650" extrusionOk="0">
                <a:moveTo>
                  <a:pt x="326" y="0"/>
                </a:moveTo>
                <a:cubicBezTo>
                  <a:pt x="146" y="0"/>
                  <a:pt x="0" y="145"/>
                  <a:pt x="0" y="324"/>
                </a:cubicBezTo>
                <a:cubicBezTo>
                  <a:pt x="0" y="520"/>
                  <a:pt x="161" y="649"/>
                  <a:pt x="328" y="649"/>
                </a:cubicBezTo>
                <a:cubicBezTo>
                  <a:pt x="407"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4" name="Google Shape;1584;p20"/>
          <p:cNvSpPr/>
          <p:nvPr/>
        </p:nvSpPr>
        <p:spPr>
          <a:xfrm>
            <a:off x="2180088" y="322205"/>
            <a:ext cx="163012" cy="139786"/>
          </a:xfrm>
          <a:custGeom>
            <a:avLst/>
            <a:gdLst/>
            <a:ahLst/>
            <a:cxnLst/>
            <a:rect l="l" t="t" r="r" b="b"/>
            <a:pathLst>
              <a:path w="758" h="650" extrusionOk="0">
                <a:moveTo>
                  <a:pt x="324" y="0"/>
                </a:moveTo>
                <a:cubicBezTo>
                  <a:pt x="145" y="0"/>
                  <a:pt x="0" y="145"/>
                  <a:pt x="0" y="324"/>
                </a:cubicBezTo>
                <a:cubicBezTo>
                  <a:pt x="0" y="520"/>
                  <a:pt x="160" y="649"/>
                  <a:pt x="327" y="649"/>
                </a:cubicBezTo>
                <a:cubicBezTo>
                  <a:pt x="406" y="649"/>
                  <a:pt x="488" y="620"/>
                  <a:pt x="554" y="554"/>
                </a:cubicBezTo>
                <a:cubicBezTo>
                  <a:pt x="758" y="350"/>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5" name="Google Shape;1585;p20"/>
          <p:cNvSpPr/>
          <p:nvPr/>
        </p:nvSpPr>
        <p:spPr>
          <a:xfrm>
            <a:off x="17" y="807455"/>
            <a:ext cx="163442" cy="139786"/>
          </a:xfrm>
          <a:custGeom>
            <a:avLst/>
            <a:gdLst/>
            <a:ahLst/>
            <a:cxnLst/>
            <a:rect l="l" t="t" r="r" b="b"/>
            <a:pathLst>
              <a:path w="760" h="650" extrusionOk="0">
                <a:moveTo>
                  <a:pt x="326" y="0"/>
                </a:moveTo>
                <a:cubicBezTo>
                  <a:pt x="146" y="0"/>
                  <a:pt x="2" y="145"/>
                  <a:pt x="2" y="324"/>
                </a:cubicBezTo>
                <a:cubicBezTo>
                  <a:pt x="1" y="520"/>
                  <a:pt x="161" y="649"/>
                  <a:pt x="328" y="649"/>
                </a:cubicBezTo>
                <a:cubicBezTo>
                  <a:pt x="408"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6" name="Google Shape;1586;p20"/>
          <p:cNvSpPr/>
          <p:nvPr/>
        </p:nvSpPr>
        <p:spPr>
          <a:xfrm>
            <a:off x="436161" y="807455"/>
            <a:ext cx="163442" cy="139786"/>
          </a:xfrm>
          <a:custGeom>
            <a:avLst/>
            <a:gdLst/>
            <a:ahLst/>
            <a:cxnLst/>
            <a:rect l="l" t="t" r="r" b="b"/>
            <a:pathLst>
              <a:path w="760" h="650" extrusionOk="0">
                <a:moveTo>
                  <a:pt x="324" y="0"/>
                </a:moveTo>
                <a:cubicBezTo>
                  <a:pt x="146" y="0"/>
                  <a:pt x="0" y="145"/>
                  <a:pt x="0" y="324"/>
                </a:cubicBezTo>
                <a:cubicBezTo>
                  <a:pt x="0" y="520"/>
                  <a:pt x="160" y="649"/>
                  <a:pt x="327" y="649"/>
                </a:cubicBezTo>
                <a:cubicBezTo>
                  <a:pt x="407" y="649"/>
                  <a:pt x="488" y="620"/>
                  <a:pt x="554" y="554"/>
                </a:cubicBezTo>
                <a:cubicBezTo>
                  <a:pt x="759" y="349"/>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7" name="Google Shape;1587;p20"/>
          <p:cNvSpPr/>
          <p:nvPr/>
        </p:nvSpPr>
        <p:spPr>
          <a:xfrm>
            <a:off x="871875" y="807455"/>
            <a:ext cx="163442" cy="139786"/>
          </a:xfrm>
          <a:custGeom>
            <a:avLst/>
            <a:gdLst/>
            <a:ahLst/>
            <a:cxnLst/>
            <a:rect l="l" t="t" r="r" b="b"/>
            <a:pathLst>
              <a:path w="760" h="650" extrusionOk="0">
                <a:moveTo>
                  <a:pt x="326" y="0"/>
                </a:moveTo>
                <a:cubicBezTo>
                  <a:pt x="147" y="0"/>
                  <a:pt x="1" y="145"/>
                  <a:pt x="1" y="324"/>
                </a:cubicBezTo>
                <a:cubicBezTo>
                  <a:pt x="1" y="520"/>
                  <a:pt x="161" y="649"/>
                  <a:pt x="328" y="649"/>
                </a:cubicBezTo>
                <a:cubicBezTo>
                  <a:pt x="408" y="649"/>
                  <a:pt x="489" y="620"/>
                  <a:pt x="556" y="554"/>
                </a:cubicBezTo>
                <a:cubicBezTo>
                  <a:pt x="760" y="350"/>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8" name="Google Shape;1588;p20"/>
          <p:cNvSpPr/>
          <p:nvPr/>
        </p:nvSpPr>
        <p:spPr>
          <a:xfrm>
            <a:off x="1308017" y="807455"/>
            <a:ext cx="163226" cy="139786"/>
          </a:xfrm>
          <a:custGeom>
            <a:avLst/>
            <a:gdLst/>
            <a:ahLst/>
            <a:cxnLst/>
            <a:rect l="l" t="t" r="r" b="b"/>
            <a:pathLst>
              <a:path w="759" h="650" extrusionOk="0">
                <a:moveTo>
                  <a:pt x="325" y="0"/>
                </a:moveTo>
                <a:cubicBezTo>
                  <a:pt x="145" y="0"/>
                  <a:pt x="1" y="145"/>
                  <a:pt x="1" y="324"/>
                </a:cubicBezTo>
                <a:cubicBezTo>
                  <a:pt x="1" y="520"/>
                  <a:pt x="161" y="649"/>
                  <a:pt x="328" y="649"/>
                </a:cubicBezTo>
                <a:cubicBezTo>
                  <a:pt x="407" y="649"/>
                  <a:pt x="488" y="620"/>
                  <a:pt x="554" y="554"/>
                </a:cubicBezTo>
                <a:cubicBezTo>
                  <a:pt x="758" y="349"/>
                  <a:pt x="614" y="0"/>
                  <a:pt x="325"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9" name="Google Shape;1589;p20"/>
          <p:cNvSpPr/>
          <p:nvPr/>
        </p:nvSpPr>
        <p:spPr>
          <a:xfrm>
            <a:off x="1743945" y="807455"/>
            <a:ext cx="163442" cy="139786"/>
          </a:xfrm>
          <a:custGeom>
            <a:avLst/>
            <a:gdLst/>
            <a:ahLst/>
            <a:cxnLst/>
            <a:rect l="l" t="t" r="r" b="b"/>
            <a:pathLst>
              <a:path w="760" h="650" extrusionOk="0">
                <a:moveTo>
                  <a:pt x="326" y="0"/>
                </a:moveTo>
                <a:cubicBezTo>
                  <a:pt x="146" y="0"/>
                  <a:pt x="0" y="145"/>
                  <a:pt x="0" y="324"/>
                </a:cubicBezTo>
                <a:cubicBezTo>
                  <a:pt x="0" y="520"/>
                  <a:pt x="161" y="649"/>
                  <a:pt x="328" y="649"/>
                </a:cubicBezTo>
                <a:cubicBezTo>
                  <a:pt x="407" y="649"/>
                  <a:pt x="489" y="620"/>
                  <a:pt x="555" y="554"/>
                </a:cubicBezTo>
                <a:cubicBezTo>
                  <a:pt x="759" y="349"/>
                  <a:pt x="615" y="0"/>
                  <a:pt x="326"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0" name="Google Shape;1590;p20"/>
          <p:cNvSpPr/>
          <p:nvPr/>
        </p:nvSpPr>
        <p:spPr>
          <a:xfrm>
            <a:off x="2180088" y="807455"/>
            <a:ext cx="163012" cy="139786"/>
          </a:xfrm>
          <a:custGeom>
            <a:avLst/>
            <a:gdLst/>
            <a:ahLst/>
            <a:cxnLst/>
            <a:rect l="l" t="t" r="r" b="b"/>
            <a:pathLst>
              <a:path w="758" h="650" extrusionOk="0">
                <a:moveTo>
                  <a:pt x="324" y="0"/>
                </a:moveTo>
                <a:cubicBezTo>
                  <a:pt x="145" y="0"/>
                  <a:pt x="0" y="145"/>
                  <a:pt x="0" y="324"/>
                </a:cubicBezTo>
                <a:cubicBezTo>
                  <a:pt x="0" y="520"/>
                  <a:pt x="160" y="649"/>
                  <a:pt x="327" y="649"/>
                </a:cubicBezTo>
                <a:cubicBezTo>
                  <a:pt x="406" y="649"/>
                  <a:pt x="488" y="620"/>
                  <a:pt x="554" y="554"/>
                </a:cubicBezTo>
                <a:cubicBezTo>
                  <a:pt x="758" y="350"/>
                  <a:pt x="613" y="0"/>
                  <a:pt x="324" y="0"/>
                </a:cubicBezTo>
                <a:close/>
              </a:path>
            </a:pathLst>
          </a:cu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3994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7">
  <p:cSld name="TITLE + DESIGN 7">
    <p:spTree>
      <p:nvGrpSpPr>
        <p:cNvPr id="1" name="Shape 1591"/>
        <p:cNvGrpSpPr/>
        <p:nvPr/>
      </p:nvGrpSpPr>
      <p:grpSpPr>
        <a:xfrm>
          <a:off x="0" y="0"/>
          <a:ext cx="0" cy="0"/>
          <a:chOff x="0" y="0"/>
          <a:chExt cx="0" cy="0"/>
        </a:xfrm>
      </p:grpSpPr>
      <p:sp>
        <p:nvSpPr>
          <p:cNvPr id="1592" name="Google Shape;1592;p21"/>
          <p:cNvSpPr txBox="1">
            <a:spLocks noGrp="1"/>
          </p:cNvSpPr>
          <p:nvPr>
            <p:ph type="title"/>
          </p:nvPr>
        </p:nvSpPr>
        <p:spPr>
          <a:xfrm>
            <a:off x="2314200" y="728700"/>
            <a:ext cx="13659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593" name="Google Shape;1593;p21"/>
          <p:cNvSpPr/>
          <p:nvPr/>
        </p:nvSpPr>
        <p:spPr>
          <a:xfrm rot="5400000">
            <a:off x="-92450" y="-1700"/>
            <a:ext cx="6825000" cy="6825000"/>
          </a:xfrm>
          <a:prstGeom prst="rtTriangl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4" name="Google Shape;1594;p21"/>
          <p:cNvSpPr/>
          <p:nvPr/>
        </p:nvSpPr>
        <p:spPr>
          <a:xfrm rot="-5400000">
            <a:off x="15894600" y="7969600"/>
            <a:ext cx="2393400" cy="2393400"/>
          </a:xfrm>
          <a:prstGeom prst="rtTriangl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5" name="Google Shape;1595;p21"/>
          <p:cNvSpPr/>
          <p:nvPr/>
        </p:nvSpPr>
        <p:spPr>
          <a:xfrm>
            <a:off x="-776113" y="-1502212"/>
            <a:ext cx="4229530" cy="4496800"/>
          </a:xfrm>
          <a:custGeom>
            <a:avLst/>
            <a:gdLst/>
            <a:ahLst/>
            <a:cxnLst/>
            <a:rect l="l" t="t" r="r" b="b"/>
            <a:pathLst>
              <a:path w="20699" h="22007" extrusionOk="0">
                <a:moveTo>
                  <a:pt x="14413" y="1528"/>
                </a:moveTo>
                <a:lnTo>
                  <a:pt x="19262" y="16187"/>
                </a:lnTo>
                <a:lnTo>
                  <a:pt x="6286" y="20479"/>
                </a:lnTo>
                <a:lnTo>
                  <a:pt x="1438" y="5822"/>
                </a:lnTo>
                <a:lnTo>
                  <a:pt x="14413" y="1528"/>
                </a:lnTo>
                <a:close/>
                <a:moveTo>
                  <a:pt x="15068" y="1"/>
                </a:moveTo>
                <a:lnTo>
                  <a:pt x="0" y="4986"/>
                </a:lnTo>
                <a:lnTo>
                  <a:pt x="5631" y="22007"/>
                </a:lnTo>
                <a:lnTo>
                  <a:pt x="20699" y="17021"/>
                </a:lnTo>
                <a:lnTo>
                  <a:pt x="15068"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6" name="Google Shape;1596;p21"/>
          <p:cNvSpPr/>
          <p:nvPr/>
        </p:nvSpPr>
        <p:spPr>
          <a:xfrm>
            <a:off x="17574280" y="7401418"/>
            <a:ext cx="1347500" cy="1296244"/>
          </a:xfrm>
          <a:custGeom>
            <a:avLst/>
            <a:gdLst/>
            <a:ahLst/>
            <a:cxnLst/>
            <a:rect l="l" t="t" r="r" b="b"/>
            <a:pathLst>
              <a:path w="3653" h="3514" extrusionOk="0">
                <a:moveTo>
                  <a:pt x="1896" y="336"/>
                </a:moveTo>
                <a:cubicBezTo>
                  <a:pt x="2680" y="336"/>
                  <a:pt x="3316" y="972"/>
                  <a:pt x="3318" y="1758"/>
                </a:cubicBezTo>
                <a:cubicBezTo>
                  <a:pt x="3318" y="2332"/>
                  <a:pt x="2971" y="2851"/>
                  <a:pt x="2440" y="3071"/>
                </a:cubicBezTo>
                <a:cubicBezTo>
                  <a:pt x="2264" y="3143"/>
                  <a:pt x="2080" y="3179"/>
                  <a:pt x="1897" y="3179"/>
                </a:cubicBezTo>
                <a:cubicBezTo>
                  <a:pt x="1526" y="3179"/>
                  <a:pt x="1162" y="3034"/>
                  <a:pt x="890" y="2762"/>
                </a:cubicBezTo>
                <a:cubicBezTo>
                  <a:pt x="483" y="2355"/>
                  <a:pt x="362" y="1744"/>
                  <a:pt x="582" y="1213"/>
                </a:cubicBezTo>
                <a:cubicBezTo>
                  <a:pt x="803" y="682"/>
                  <a:pt x="1320" y="336"/>
                  <a:pt x="1896" y="336"/>
                </a:cubicBezTo>
                <a:close/>
                <a:moveTo>
                  <a:pt x="1896" y="1"/>
                </a:moveTo>
                <a:cubicBezTo>
                  <a:pt x="1439" y="1"/>
                  <a:pt x="990" y="179"/>
                  <a:pt x="654" y="515"/>
                </a:cubicBezTo>
                <a:cubicBezTo>
                  <a:pt x="151" y="1018"/>
                  <a:pt x="1" y="1773"/>
                  <a:pt x="274" y="2429"/>
                </a:cubicBezTo>
                <a:cubicBezTo>
                  <a:pt x="545" y="3085"/>
                  <a:pt x="1185" y="3514"/>
                  <a:pt x="1896" y="3514"/>
                </a:cubicBezTo>
                <a:cubicBezTo>
                  <a:pt x="2865" y="3513"/>
                  <a:pt x="3651" y="2726"/>
                  <a:pt x="3652" y="1756"/>
                </a:cubicBezTo>
                <a:cubicBezTo>
                  <a:pt x="3652" y="1047"/>
                  <a:pt x="3224" y="406"/>
                  <a:pt x="2567" y="134"/>
                </a:cubicBezTo>
                <a:cubicBezTo>
                  <a:pt x="2350" y="44"/>
                  <a:pt x="2122" y="1"/>
                  <a:pt x="189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97" name="Google Shape;1597;p21"/>
          <p:cNvGrpSpPr/>
          <p:nvPr/>
        </p:nvGrpSpPr>
        <p:grpSpPr>
          <a:xfrm>
            <a:off x="2119942" y="-18165"/>
            <a:ext cx="2124056" cy="1528706"/>
            <a:chOff x="950122" y="468166"/>
            <a:chExt cx="902778" cy="649739"/>
          </a:xfrm>
        </p:grpSpPr>
        <p:grpSp>
          <p:nvGrpSpPr>
            <p:cNvPr id="1598" name="Google Shape;1598;p21"/>
            <p:cNvGrpSpPr/>
            <p:nvPr/>
          </p:nvGrpSpPr>
          <p:grpSpPr>
            <a:xfrm>
              <a:off x="950122" y="468166"/>
              <a:ext cx="902778" cy="297314"/>
              <a:chOff x="-2384" y="1711157"/>
              <a:chExt cx="1459389" cy="480624"/>
            </a:xfrm>
          </p:grpSpPr>
          <p:sp>
            <p:nvSpPr>
              <p:cNvPr id="1599" name="Google Shape;1599;p21"/>
              <p:cNvSpPr/>
              <p:nvPr/>
            </p:nvSpPr>
            <p:spPr>
              <a:xfrm>
                <a:off x="-2384" y="2117593"/>
                <a:ext cx="74018" cy="74189"/>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0" name="Google Shape;1600;p21"/>
              <p:cNvSpPr/>
              <p:nvPr/>
            </p:nvSpPr>
            <p:spPr>
              <a:xfrm>
                <a:off x="228286" y="2117593"/>
                <a:ext cx="74356" cy="74189"/>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1" name="Google Shape;1601;p21"/>
              <p:cNvSpPr/>
              <p:nvPr/>
            </p:nvSpPr>
            <p:spPr>
              <a:xfrm>
                <a:off x="459294"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2" name="Google Shape;1602;p21"/>
              <p:cNvSpPr/>
              <p:nvPr/>
            </p:nvSpPr>
            <p:spPr>
              <a:xfrm>
                <a:off x="690133" y="2117593"/>
                <a:ext cx="74018" cy="74189"/>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3" name="Google Shape;1603;p21"/>
              <p:cNvSpPr/>
              <p:nvPr/>
            </p:nvSpPr>
            <p:spPr>
              <a:xfrm>
                <a:off x="921141"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4" name="Google Shape;1604;p21"/>
              <p:cNvSpPr/>
              <p:nvPr/>
            </p:nvSpPr>
            <p:spPr>
              <a:xfrm>
                <a:off x="1151980" y="2117593"/>
                <a:ext cx="74018" cy="74189"/>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5" name="Google Shape;1605;p21"/>
              <p:cNvSpPr/>
              <p:nvPr/>
            </p:nvSpPr>
            <p:spPr>
              <a:xfrm>
                <a:off x="1382819" y="2117593"/>
                <a:ext cx="74187" cy="74189"/>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6" name="Google Shape;1606;p21"/>
              <p:cNvSpPr/>
              <p:nvPr/>
            </p:nvSpPr>
            <p:spPr>
              <a:xfrm>
                <a:off x="-2384" y="1914291"/>
                <a:ext cx="74018" cy="74189"/>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7" name="Google Shape;1607;p21"/>
              <p:cNvSpPr/>
              <p:nvPr/>
            </p:nvSpPr>
            <p:spPr>
              <a:xfrm>
                <a:off x="228286" y="1914291"/>
                <a:ext cx="74356" cy="74189"/>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8" name="Google Shape;1608;p21"/>
              <p:cNvSpPr/>
              <p:nvPr/>
            </p:nvSpPr>
            <p:spPr>
              <a:xfrm>
                <a:off x="459294"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9" name="Google Shape;1609;p21"/>
              <p:cNvSpPr/>
              <p:nvPr/>
            </p:nvSpPr>
            <p:spPr>
              <a:xfrm>
                <a:off x="690133" y="1914291"/>
                <a:ext cx="74018" cy="74189"/>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0" name="Google Shape;1610;p21"/>
              <p:cNvSpPr/>
              <p:nvPr/>
            </p:nvSpPr>
            <p:spPr>
              <a:xfrm>
                <a:off x="921141"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1" name="Google Shape;1611;p21"/>
              <p:cNvSpPr/>
              <p:nvPr/>
            </p:nvSpPr>
            <p:spPr>
              <a:xfrm>
                <a:off x="1151980" y="1914291"/>
                <a:ext cx="74018" cy="74189"/>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2" name="Google Shape;1612;p21"/>
              <p:cNvSpPr/>
              <p:nvPr/>
            </p:nvSpPr>
            <p:spPr>
              <a:xfrm>
                <a:off x="1382819" y="1914291"/>
                <a:ext cx="74187" cy="74189"/>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3" name="Google Shape;1613;p21"/>
              <p:cNvSpPr/>
              <p:nvPr/>
            </p:nvSpPr>
            <p:spPr>
              <a:xfrm>
                <a:off x="-2384" y="1711157"/>
                <a:ext cx="74018" cy="74020"/>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4" name="Google Shape;1614;p21"/>
              <p:cNvSpPr/>
              <p:nvPr/>
            </p:nvSpPr>
            <p:spPr>
              <a:xfrm>
                <a:off x="228286" y="1711157"/>
                <a:ext cx="74356" cy="74020"/>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5" name="Google Shape;1615;p21"/>
              <p:cNvSpPr/>
              <p:nvPr/>
            </p:nvSpPr>
            <p:spPr>
              <a:xfrm>
                <a:off x="459294"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6" name="Google Shape;1616;p21"/>
              <p:cNvSpPr/>
              <p:nvPr/>
            </p:nvSpPr>
            <p:spPr>
              <a:xfrm>
                <a:off x="690133" y="1711157"/>
                <a:ext cx="74018" cy="74020"/>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7" name="Google Shape;1617;p21"/>
              <p:cNvSpPr/>
              <p:nvPr/>
            </p:nvSpPr>
            <p:spPr>
              <a:xfrm>
                <a:off x="921141"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8" name="Google Shape;1618;p21"/>
              <p:cNvSpPr/>
              <p:nvPr/>
            </p:nvSpPr>
            <p:spPr>
              <a:xfrm>
                <a:off x="1151980" y="1711157"/>
                <a:ext cx="74018" cy="74020"/>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9" name="Google Shape;1619;p21"/>
              <p:cNvSpPr/>
              <p:nvPr/>
            </p:nvSpPr>
            <p:spPr>
              <a:xfrm>
                <a:off x="1382819" y="1711157"/>
                <a:ext cx="74187" cy="74020"/>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20" name="Google Shape;1620;p21"/>
            <p:cNvGrpSpPr/>
            <p:nvPr/>
          </p:nvGrpSpPr>
          <p:grpSpPr>
            <a:xfrm>
              <a:off x="950122" y="820591"/>
              <a:ext cx="902778" cy="297314"/>
              <a:chOff x="-2384" y="1711157"/>
              <a:chExt cx="1459389" cy="480624"/>
            </a:xfrm>
          </p:grpSpPr>
          <p:sp>
            <p:nvSpPr>
              <p:cNvPr id="1621" name="Google Shape;1621;p21"/>
              <p:cNvSpPr/>
              <p:nvPr/>
            </p:nvSpPr>
            <p:spPr>
              <a:xfrm>
                <a:off x="-2384" y="2117593"/>
                <a:ext cx="74018" cy="74189"/>
              </a:xfrm>
              <a:custGeom>
                <a:avLst/>
                <a:gdLst/>
                <a:ahLst/>
                <a:cxnLst/>
                <a:rect l="l" t="t" r="r" b="b"/>
                <a:pathLst>
                  <a:path w="438" h="439" extrusionOk="0">
                    <a:moveTo>
                      <a:pt x="219" y="0"/>
                    </a:moveTo>
                    <a:cubicBezTo>
                      <a:pt x="98" y="0"/>
                      <a:pt x="0" y="98"/>
                      <a:pt x="0" y="219"/>
                    </a:cubicBezTo>
                    <a:cubicBezTo>
                      <a:pt x="0" y="340"/>
                      <a:pt x="98" y="438"/>
                      <a:pt x="219" y="438"/>
                    </a:cubicBezTo>
                    <a:cubicBezTo>
                      <a:pt x="339" y="438"/>
                      <a:pt x="437" y="340"/>
                      <a:pt x="437" y="219"/>
                    </a:cubicBezTo>
                    <a:cubicBezTo>
                      <a:pt x="437" y="98"/>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2" name="Google Shape;1622;p21"/>
              <p:cNvSpPr/>
              <p:nvPr/>
            </p:nvSpPr>
            <p:spPr>
              <a:xfrm>
                <a:off x="228286" y="2117593"/>
                <a:ext cx="74356" cy="74189"/>
              </a:xfrm>
              <a:custGeom>
                <a:avLst/>
                <a:gdLst/>
                <a:ahLst/>
                <a:cxnLst/>
                <a:rect l="l" t="t" r="r" b="b"/>
                <a:pathLst>
                  <a:path w="440" h="439" extrusionOk="0">
                    <a:moveTo>
                      <a:pt x="220" y="0"/>
                    </a:moveTo>
                    <a:cubicBezTo>
                      <a:pt x="99" y="0"/>
                      <a:pt x="1" y="98"/>
                      <a:pt x="1" y="219"/>
                    </a:cubicBezTo>
                    <a:cubicBezTo>
                      <a:pt x="1" y="340"/>
                      <a:pt x="99"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3" name="Google Shape;1623;p21"/>
              <p:cNvSpPr/>
              <p:nvPr/>
            </p:nvSpPr>
            <p:spPr>
              <a:xfrm>
                <a:off x="459294"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4" name="Google Shape;1624;p21"/>
              <p:cNvSpPr/>
              <p:nvPr/>
            </p:nvSpPr>
            <p:spPr>
              <a:xfrm>
                <a:off x="690133" y="2117593"/>
                <a:ext cx="74018" cy="74189"/>
              </a:xfrm>
              <a:custGeom>
                <a:avLst/>
                <a:gdLst/>
                <a:ahLst/>
                <a:cxnLst/>
                <a:rect l="l" t="t" r="r" b="b"/>
                <a:pathLst>
                  <a:path w="438" h="439" extrusionOk="0">
                    <a:moveTo>
                      <a:pt x="220" y="0"/>
                    </a:moveTo>
                    <a:cubicBezTo>
                      <a:pt x="99" y="0"/>
                      <a:pt x="1" y="98"/>
                      <a:pt x="1" y="219"/>
                    </a:cubicBezTo>
                    <a:cubicBezTo>
                      <a:pt x="1" y="340"/>
                      <a:pt x="99"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5" name="Google Shape;1625;p21"/>
              <p:cNvSpPr/>
              <p:nvPr/>
            </p:nvSpPr>
            <p:spPr>
              <a:xfrm>
                <a:off x="921141" y="2117593"/>
                <a:ext cx="74018" cy="74189"/>
              </a:xfrm>
              <a:custGeom>
                <a:avLst/>
                <a:gdLst/>
                <a:ahLst/>
                <a:cxnLst/>
                <a:rect l="l" t="t" r="r" b="b"/>
                <a:pathLst>
                  <a:path w="438" h="439" extrusionOk="0">
                    <a:moveTo>
                      <a:pt x="219" y="0"/>
                    </a:moveTo>
                    <a:cubicBezTo>
                      <a:pt x="99" y="0"/>
                      <a:pt x="1" y="98"/>
                      <a:pt x="1" y="219"/>
                    </a:cubicBezTo>
                    <a:cubicBezTo>
                      <a:pt x="1" y="340"/>
                      <a:pt x="99" y="438"/>
                      <a:pt x="219" y="438"/>
                    </a:cubicBezTo>
                    <a:cubicBezTo>
                      <a:pt x="340" y="438"/>
                      <a:pt x="438" y="340"/>
                      <a:pt x="438" y="219"/>
                    </a:cubicBezTo>
                    <a:cubicBezTo>
                      <a:pt x="438" y="98"/>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6" name="Google Shape;1626;p21"/>
              <p:cNvSpPr/>
              <p:nvPr/>
            </p:nvSpPr>
            <p:spPr>
              <a:xfrm>
                <a:off x="1151980" y="2117593"/>
                <a:ext cx="74018" cy="74189"/>
              </a:xfrm>
              <a:custGeom>
                <a:avLst/>
                <a:gdLst/>
                <a:ahLst/>
                <a:cxnLst/>
                <a:rect l="l" t="t" r="r" b="b"/>
                <a:pathLst>
                  <a:path w="438" h="439" extrusionOk="0">
                    <a:moveTo>
                      <a:pt x="220" y="0"/>
                    </a:moveTo>
                    <a:cubicBezTo>
                      <a:pt x="98" y="0"/>
                      <a:pt x="1" y="98"/>
                      <a:pt x="1" y="219"/>
                    </a:cubicBezTo>
                    <a:cubicBezTo>
                      <a:pt x="1" y="340"/>
                      <a:pt x="98" y="438"/>
                      <a:pt x="220" y="438"/>
                    </a:cubicBezTo>
                    <a:cubicBezTo>
                      <a:pt x="340" y="438"/>
                      <a:pt x="438" y="340"/>
                      <a:pt x="438" y="219"/>
                    </a:cubicBezTo>
                    <a:cubicBezTo>
                      <a:pt x="438" y="98"/>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7" name="Google Shape;1627;p21"/>
              <p:cNvSpPr/>
              <p:nvPr/>
            </p:nvSpPr>
            <p:spPr>
              <a:xfrm>
                <a:off x="1382819" y="2117593"/>
                <a:ext cx="74187" cy="74189"/>
              </a:xfrm>
              <a:custGeom>
                <a:avLst/>
                <a:gdLst/>
                <a:ahLst/>
                <a:cxnLst/>
                <a:rect l="l" t="t" r="r" b="b"/>
                <a:pathLst>
                  <a:path w="439" h="439" extrusionOk="0">
                    <a:moveTo>
                      <a:pt x="220" y="0"/>
                    </a:moveTo>
                    <a:cubicBezTo>
                      <a:pt x="98" y="0"/>
                      <a:pt x="0" y="98"/>
                      <a:pt x="0" y="219"/>
                    </a:cubicBezTo>
                    <a:cubicBezTo>
                      <a:pt x="0" y="340"/>
                      <a:pt x="98" y="438"/>
                      <a:pt x="220" y="438"/>
                    </a:cubicBezTo>
                    <a:cubicBezTo>
                      <a:pt x="341" y="438"/>
                      <a:pt x="439" y="340"/>
                      <a:pt x="439" y="219"/>
                    </a:cubicBezTo>
                    <a:cubicBezTo>
                      <a:pt x="439" y="98"/>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8" name="Google Shape;1628;p21"/>
              <p:cNvSpPr/>
              <p:nvPr/>
            </p:nvSpPr>
            <p:spPr>
              <a:xfrm>
                <a:off x="-2384" y="1914291"/>
                <a:ext cx="74018" cy="74189"/>
              </a:xfrm>
              <a:custGeom>
                <a:avLst/>
                <a:gdLst/>
                <a:ahLst/>
                <a:cxnLst/>
                <a:rect l="l" t="t" r="r" b="b"/>
                <a:pathLst>
                  <a:path w="438" h="439" extrusionOk="0">
                    <a:moveTo>
                      <a:pt x="219" y="0"/>
                    </a:moveTo>
                    <a:cubicBezTo>
                      <a:pt x="98" y="0"/>
                      <a:pt x="0" y="99"/>
                      <a:pt x="0" y="220"/>
                    </a:cubicBezTo>
                    <a:cubicBezTo>
                      <a:pt x="0" y="341"/>
                      <a:pt x="98" y="439"/>
                      <a:pt x="219" y="439"/>
                    </a:cubicBezTo>
                    <a:cubicBezTo>
                      <a:pt x="339" y="439"/>
                      <a:pt x="437" y="341"/>
                      <a:pt x="437" y="220"/>
                    </a:cubicBezTo>
                    <a:cubicBezTo>
                      <a:pt x="437" y="99"/>
                      <a:pt x="339"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9" name="Google Shape;1629;p21"/>
              <p:cNvSpPr/>
              <p:nvPr/>
            </p:nvSpPr>
            <p:spPr>
              <a:xfrm>
                <a:off x="228286" y="1914291"/>
                <a:ext cx="74356" cy="74189"/>
              </a:xfrm>
              <a:custGeom>
                <a:avLst/>
                <a:gdLst/>
                <a:ahLst/>
                <a:cxnLst/>
                <a:rect l="l" t="t" r="r" b="b"/>
                <a:pathLst>
                  <a:path w="440" h="439" extrusionOk="0">
                    <a:moveTo>
                      <a:pt x="220" y="0"/>
                    </a:moveTo>
                    <a:cubicBezTo>
                      <a:pt x="99" y="0"/>
                      <a:pt x="1" y="99"/>
                      <a:pt x="1" y="220"/>
                    </a:cubicBezTo>
                    <a:cubicBezTo>
                      <a:pt x="1" y="341"/>
                      <a:pt x="99"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0" name="Google Shape;1630;p21"/>
              <p:cNvSpPr/>
              <p:nvPr/>
            </p:nvSpPr>
            <p:spPr>
              <a:xfrm>
                <a:off x="459294"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1" name="Google Shape;1631;p21"/>
              <p:cNvSpPr/>
              <p:nvPr/>
            </p:nvSpPr>
            <p:spPr>
              <a:xfrm>
                <a:off x="690133" y="1914291"/>
                <a:ext cx="74018" cy="74189"/>
              </a:xfrm>
              <a:custGeom>
                <a:avLst/>
                <a:gdLst/>
                <a:ahLst/>
                <a:cxnLst/>
                <a:rect l="l" t="t" r="r" b="b"/>
                <a:pathLst>
                  <a:path w="438" h="439" extrusionOk="0">
                    <a:moveTo>
                      <a:pt x="220" y="0"/>
                    </a:moveTo>
                    <a:cubicBezTo>
                      <a:pt x="99" y="0"/>
                      <a:pt x="1" y="99"/>
                      <a:pt x="1" y="220"/>
                    </a:cubicBezTo>
                    <a:cubicBezTo>
                      <a:pt x="1" y="341"/>
                      <a:pt x="99"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2" name="Google Shape;1632;p21"/>
              <p:cNvSpPr/>
              <p:nvPr/>
            </p:nvSpPr>
            <p:spPr>
              <a:xfrm>
                <a:off x="921141" y="1914291"/>
                <a:ext cx="74018" cy="74189"/>
              </a:xfrm>
              <a:custGeom>
                <a:avLst/>
                <a:gdLst/>
                <a:ahLst/>
                <a:cxnLst/>
                <a:rect l="l" t="t" r="r" b="b"/>
                <a:pathLst>
                  <a:path w="438" h="439" extrusionOk="0">
                    <a:moveTo>
                      <a:pt x="219" y="0"/>
                    </a:moveTo>
                    <a:cubicBezTo>
                      <a:pt x="99" y="0"/>
                      <a:pt x="1" y="99"/>
                      <a:pt x="1" y="220"/>
                    </a:cubicBezTo>
                    <a:cubicBezTo>
                      <a:pt x="1" y="341"/>
                      <a:pt x="99" y="439"/>
                      <a:pt x="219" y="439"/>
                    </a:cubicBezTo>
                    <a:cubicBezTo>
                      <a:pt x="340" y="439"/>
                      <a:pt x="438" y="341"/>
                      <a:pt x="438" y="220"/>
                    </a:cubicBezTo>
                    <a:cubicBezTo>
                      <a:pt x="438" y="99"/>
                      <a:pt x="340"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3" name="Google Shape;1633;p21"/>
              <p:cNvSpPr/>
              <p:nvPr/>
            </p:nvSpPr>
            <p:spPr>
              <a:xfrm>
                <a:off x="1151980" y="1914291"/>
                <a:ext cx="74018" cy="74189"/>
              </a:xfrm>
              <a:custGeom>
                <a:avLst/>
                <a:gdLst/>
                <a:ahLst/>
                <a:cxnLst/>
                <a:rect l="l" t="t" r="r" b="b"/>
                <a:pathLst>
                  <a:path w="438" h="439" extrusionOk="0">
                    <a:moveTo>
                      <a:pt x="220" y="0"/>
                    </a:moveTo>
                    <a:cubicBezTo>
                      <a:pt x="98" y="0"/>
                      <a:pt x="1" y="99"/>
                      <a:pt x="1" y="220"/>
                    </a:cubicBezTo>
                    <a:cubicBezTo>
                      <a:pt x="1" y="341"/>
                      <a:pt x="98" y="439"/>
                      <a:pt x="220" y="439"/>
                    </a:cubicBezTo>
                    <a:cubicBezTo>
                      <a:pt x="340" y="439"/>
                      <a:pt x="438" y="341"/>
                      <a:pt x="438" y="220"/>
                    </a:cubicBezTo>
                    <a:cubicBezTo>
                      <a:pt x="438" y="99"/>
                      <a:pt x="340"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4" name="Google Shape;1634;p21"/>
              <p:cNvSpPr/>
              <p:nvPr/>
            </p:nvSpPr>
            <p:spPr>
              <a:xfrm>
                <a:off x="1382819" y="1914291"/>
                <a:ext cx="74187" cy="74189"/>
              </a:xfrm>
              <a:custGeom>
                <a:avLst/>
                <a:gdLst/>
                <a:ahLst/>
                <a:cxnLst/>
                <a:rect l="l" t="t" r="r" b="b"/>
                <a:pathLst>
                  <a:path w="439" h="439" extrusionOk="0">
                    <a:moveTo>
                      <a:pt x="220" y="0"/>
                    </a:moveTo>
                    <a:cubicBezTo>
                      <a:pt x="98" y="0"/>
                      <a:pt x="0" y="99"/>
                      <a:pt x="0" y="220"/>
                    </a:cubicBezTo>
                    <a:cubicBezTo>
                      <a:pt x="0" y="341"/>
                      <a:pt x="98" y="439"/>
                      <a:pt x="220" y="439"/>
                    </a:cubicBezTo>
                    <a:cubicBezTo>
                      <a:pt x="341" y="439"/>
                      <a:pt x="439" y="341"/>
                      <a:pt x="439" y="220"/>
                    </a:cubicBezTo>
                    <a:cubicBezTo>
                      <a:pt x="439" y="99"/>
                      <a:pt x="341"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5" name="Google Shape;1635;p21"/>
              <p:cNvSpPr/>
              <p:nvPr/>
            </p:nvSpPr>
            <p:spPr>
              <a:xfrm>
                <a:off x="-2384" y="1711157"/>
                <a:ext cx="74018" cy="74020"/>
              </a:xfrm>
              <a:custGeom>
                <a:avLst/>
                <a:gdLst/>
                <a:ahLst/>
                <a:cxnLst/>
                <a:rect l="l" t="t" r="r" b="b"/>
                <a:pathLst>
                  <a:path w="438" h="438" extrusionOk="0">
                    <a:moveTo>
                      <a:pt x="219" y="1"/>
                    </a:moveTo>
                    <a:cubicBezTo>
                      <a:pt x="98" y="1"/>
                      <a:pt x="0" y="99"/>
                      <a:pt x="0" y="220"/>
                    </a:cubicBezTo>
                    <a:cubicBezTo>
                      <a:pt x="0" y="340"/>
                      <a:pt x="98" y="438"/>
                      <a:pt x="219" y="438"/>
                    </a:cubicBezTo>
                    <a:cubicBezTo>
                      <a:pt x="339" y="438"/>
                      <a:pt x="437" y="340"/>
                      <a:pt x="437" y="220"/>
                    </a:cubicBezTo>
                    <a:cubicBezTo>
                      <a:pt x="437" y="99"/>
                      <a:pt x="339"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6" name="Google Shape;1636;p21"/>
              <p:cNvSpPr/>
              <p:nvPr/>
            </p:nvSpPr>
            <p:spPr>
              <a:xfrm>
                <a:off x="228286" y="1711157"/>
                <a:ext cx="74356" cy="74020"/>
              </a:xfrm>
              <a:custGeom>
                <a:avLst/>
                <a:gdLst/>
                <a:ahLst/>
                <a:cxnLst/>
                <a:rect l="l" t="t" r="r" b="b"/>
                <a:pathLst>
                  <a:path w="440" h="438" extrusionOk="0">
                    <a:moveTo>
                      <a:pt x="220" y="1"/>
                    </a:moveTo>
                    <a:cubicBezTo>
                      <a:pt x="99" y="1"/>
                      <a:pt x="1" y="99"/>
                      <a:pt x="1" y="220"/>
                    </a:cubicBezTo>
                    <a:cubicBezTo>
                      <a:pt x="1" y="340"/>
                      <a:pt x="99"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7" name="Google Shape;1637;p21"/>
              <p:cNvSpPr/>
              <p:nvPr/>
            </p:nvSpPr>
            <p:spPr>
              <a:xfrm>
                <a:off x="459294"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8" name="Google Shape;1638;p21"/>
              <p:cNvSpPr/>
              <p:nvPr/>
            </p:nvSpPr>
            <p:spPr>
              <a:xfrm>
                <a:off x="690133" y="1711157"/>
                <a:ext cx="74018" cy="74020"/>
              </a:xfrm>
              <a:custGeom>
                <a:avLst/>
                <a:gdLst/>
                <a:ahLst/>
                <a:cxnLst/>
                <a:rect l="l" t="t" r="r" b="b"/>
                <a:pathLst>
                  <a:path w="438" h="438" extrusionOk="0">
                    <a:moveTo>
                      <a:pt x="220" y="1"/>
                    </a:moveTo>
                    <a:cubicBezTo>
                      <a:pt x="99" y="1"/>
                      <a:pt x="1" y="99"/>
                      <a:pt x="1" y="220"/>
                    </a:cubicBezTo>
                    <a:cubicBezTo>
                      <a:pt x="1" y="340"/>
                      <a:pt x="99"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9" name="Google Shape;1639;p21"/>
              <p:cNvSpPr/>
              <p:nvPr/>
            </p:nvSpPr>
            <p:spPr>
              <a:xfrm>
                <a:off x="921141" y="1711157"/>
                <a:ext cx="74018" cy="74020"/>
              </a:xfrm>
              <a:custGeom>
                <a:avLst/>
                <a:gdLst/>
                <a:ahLst/>
                <a:cxnLst/>
                <a:rect l="l" t="t" r="r" b="b"/>
                <a:pathLst>
                  <a:path w="438" h="438" extrusionOk="0">
                    <a:moveTo>
                      <a:pt x="219" y="1"/>
                    </a:moveTo>
                    <a:cubicBezTo>
                      <a:pt x="99" y="1"/>
                      <a:pt x="1" y="99"/>
                      <a:pt x="1" y="220"/>
                    </a:cubicBezTo>
                    <a:cubicBezTo>
                      <a:pt x="1" y="340"/>
                      <a:pt x="99" y="438"/>
                      <a:pt x="219" y="438"/>
                    </a:cubicBezTo>
                    <a:cubicBezTo>
                      <a:pt x="340" y="438"/>
                      <a:pt x="438" y="340"/>
                      <a:pt x="438" y="220"/>
                    </a:cubicBezTo>
                    <a:cubicBezTo>
                      <a:pt x="438" y="99"/>
                      <a:pt x="340"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0" name="Google Shape;1640;p21"/>
              <p:cNvSpPr/>
              <p:nvPr/>
            </p:nvSpPr>
            <p:spPr>
              <a:xfrm>
                <a:off x="1151980" y="1711157"/>
                <a:ext cx="74018" cy="74020"/>
              </a:xfrm>
              <a:custGeom>
                <a:avLst/>
                <a:gdLst/>
                <a:ahLst/>
                <a:cxnLst/>
                <a:rect l="l" t="t" r="r" b="b"/>
                <a:pathLst>
                  <a:path w="438" h="438" extrusionOk="0">
                    <a:moveTo>
                      <a:pt x="220" y="1"/>
                    </a:moveTo>
                    <a:cubicBezTo>
                      <a:pt x="98" y="1"/>
                      <a:pt x="1" y="99"/>
                      <a:pt x="1" y="220"/>
                    </a:cubicBezTo>
                    <a:cubicBezTo>
                      <a:pt x="1" y="340"/>
                      <a:pt x="98" y="438"/>
                      <a:pt x="220" y="438"/>
                    </a:cubicBezTo>
                    <a:cubicBezTo>
                      <a:pt x="340" y="438"/>
                      <a:pt x="438" y="340"/>
                      <a:pt x="438" y="220"/>
                    </a:cubicBezTo>
                    <a:cubicBezTo>
                      <a:pt x="438" y="99"/>
                      <a:pt x="340"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1" name="Google Shape;1641;p21"/>
              <p:cNvSpPr/>
              <p:nvPr/>
            </p:nvSpPr>
            <p:spPr>
              <a:xfrm>
                <a:off x="1382819" y="1711157"/>
                <a:ext cx="74187" cy="74020"/>
              </a:xfrm>
              <a:custGeom>
                <a:avLst/>
                <a:gdLst/>
                <a:ahLst/>
                <a:cxnLst/>
                <a:rect l="l" t="t" r="r" b="b"/>
                <a:pathLst>
                  <a:path w="439" h="438" extrusionOk="0">
                    <a:moveTo>
                      <a:pt x="220" y="1"/>
                    </a:moveTo>
                    <a:cubicBezTo>
                      <a:pt x="98" y="1"/>
                      <a:pt x="0" y="99"/>
                      <a:pt x="0" y="220"/>
                    </a:cubicBezTo>
                    <a:cubicBezTo>
                      <a:pt x="0" y="340"/>
                      <a:pt x="98" y="438"/>
                      <a:pt x="220" y="438"/>
                    </a:cubicBezTo>
                    <a:cubicBezTo>
                      <a:pt x="341" y="438"/>
                      <a:pt x="439" y="340"/>
                      <a:pt x="439" y="220"/>
                    </a:cubicBezTo>
                    <a:cubicBezTo>
                      <a:pt x="439" y="99"/>
                      <a:pt x="341"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9861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2143"/>
        <p:cNvGrpSpPr/>
        <p:nvPr/>
      </p:nvGrpSpPr>
      <p:grpSpPr>
        <a:xfrm>
          <a:off x="0" y="0"/>
          <a:ext cx="0" cy="0"/>
          <a:chOff x="0" y="0"/>
          <a:chExt cx="0" cy="0"/>
        </a:xfrm>
      </p:grpSpPr>
    </p:spTree>
    <p:extLst>
      <p:ext uri="{BB962C8B-B14F-4D97-AF65-F5344CB8AC3E}">
        <p14:creationId xmlns:p14="http://schemas.microsoft.com/office/powerpoint/2010/main" val="77808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Signika"/>
              <a:buNone/>
              <a:defRPr sz="2800" b="1">
                <a:latin typeface="Signika"/>
                <a:ea typeface="Signika"/>
                <a:cs typeface="Signika"/>
                <a:sym typeface="Signika"/>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Open Sans"/>
              <a:buChar char="●"/>
              <a:defRPr sz="1200">
                <a:latin typeface="Open Sans"/>
                <a:ea typeface="Open Sans"/>
                <a:cs typeface="Open Sans"/>
                <a:sym typeface="Open Sans"/>
              </a:defRPr>
            </a:lvl1pPr>
            <a:lvl2pPr marL="914400" lvl="1"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2pPr>
            <a:lvl3pPr marL="1371600" lvl="2"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3pPr>
            <a:lvl4pPr marL="1828800" lvl="3"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4pPr>
            <a:lvl5pPr marL="2286000" lvl="4"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5pPr>
            <a:lvl6pPr marL="2743200" lvl="5"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6pPr>
            <a:lvl7pPr marL="3200400" lvl="6"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7pPr>
            <a:lvl8pPr marL="3657600" lvl="7" indent="-304800">
              <a:lnSpc>
                <a:spcPct val="115000"/>
              </a:lnSpc>
              <a:spcBef>
                <a:spcPts val="1600"/>
              </a:spcBef>
              <a:spcAft>
                <a:spcPts val="0"/>
              </a:spcAft>
              <a:buSzPts val="1200"/>
              <a:buFont typeface="Open Sans"/>
              <a:buChar char="○"/>
              <a:defRPr sz="1200">
                <a:latin typeface="Open Sans"/>
                <a:ea typeface="Open Sans"/>
                <a:cs typeface="Open Sans"/>
                <a:sym typeface="Open Sans"/>
              </a:defRPr>
            </a:lvl8pPr>
            <a:lvl9pPr marL="4114800" lvl="8" indent="-304800">
              <a:lnSpc>
                <a:spcPct val="115000"/>
              </a:lnSpc>
              <a:spcBef>
                <a:spcPts val="1600"/>
              </a:spcBef>
              <a:spcAft>
                <a:spcPts val="1600"/>
              </a:spcAft>
              <a:buSzPts val="1200"/>
              <a:buFont typeface="Open Sans"/>
              <a:buChar char="■"/>
              <a:defRPr sz="12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45102467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6.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12.svg"/><Relationship Id="rId3" Type="http://schemas.openxmlformats.org/officeDocument/2006/relationships/image" Target="../media/image56.svg"/><Relationship Id="rId21" Type="http://schemas.microsoft.com/office/2007/relationships/hdphoto" Target="../media/hdphoto5.wdp"/><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11.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2.pn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4.png"/><Relationship Id="rId5" Type="http://schemas.openxmlformats.org/officeDocument/2006/relationships/image" Target="../media/image58.svg"/><Relationship Id="rId15" Type="http://schemas.openxmlformats.org/officeDocument/2006/relationships/image" Target="../media/image68.svg"/><Relationship Id="rId23" Type="http://schemas.microsoft.com/office/2007/relationships/hdphoto" Target="../media/hdphoto6.wdp"/><Relationship Id="rId28" Type="http://schemas.openxmlformats.org/officeDocument/2006/relationships/image" Target="../media/image76.svg"/><Relationship Id="rId10" Type="http://schemas.openxmlformats.org/officeDocument/2006/relationships/image" Target="../media/image63.png"/><Relationship Id="rId19" Type="http://schemas.microsoft.com/office/2007/relationships/hdphoto" Target="../media/hdphoto4.wdp"/><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3.png"/><Relationship Id="rId27" Type="http://schemas.openxmlformats.org/officeDocument/2006/relationships/image" Target="../media/image75.png"/><Relationship Id="rId30"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9.emf"/><Relationship Id="rId3" Type="http://schemas.openxmlformats.org/officeDocument/2006/relationships/image" Target="../media/image56.svg"/><Relationship Id="rId7" Type="http://schemas.openxmlformats.org/officeDocument/2006/relationships/image" Target="../media/image41.svg"/><Relationship Id="rId12" Type="http://schemas.openxmlformats.org/officeDocument/2006/relationships/image" Target="../media/image78.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7.png"/><Relationship Id="rId5" Type="http://schemas.openxmlformats.org/officeDocument/2006/relationships/image" Target="../media/image58.svg"/><Relationship Id="rId10" Type="http://schemas.openxmlformats.org/officeDocument/2006/relationships/image" Target="../media/image74.png"/><Relationship Id="rId4" Type="http://schemas.openxmlformats.org/officeDocument/2006/relationships/image" Target="../media/image57.png"/><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9.emf"/><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90.png"/><Relationship Id="rId7" Type="http://schemas.openxmlformats.org/officeDocument/2006/relationships/image" Target="../media/image95.png"/><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80.png"/><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0.svg"/><Relationship Id="rId18" Type="http://schemas.openxmlformats.org/officeDocument/2006/relationships/image" Target="../media/image15.png"/><Relationship Id="rId3" Type="http://schemas.openxmlformats.org/officeDocument/2006/relationships/image" Target="../media/image56.svg"/><Relationship Id="rId21" Type="http://schemas.openxmlformats.org/officeDocument/2006/relationships/image" Target="../media/image66.svg"/><Relationship Id="rId7" Type="http://schemas.openxmlformats.org/officeDocument/2006/relationships/image" Target="../media/image62.svg"/><Relationship Id="rId12" Type="http://schemas.openxmlformats.org/officeDocument/2006/relationships/image" Target="../media/image69.png"/><Relationship Id="rId17" Type="http://schemas.openxmlformats.org/officeDocument/2006/relationships/image" Target="../media/image41.svg"/><Relationship Id="rId2" Type="http://schemas.openxmlformats.org/officeDocument/2006/relationships/image" Target="../media/image55.png"/><Relationship Id="rId16" Type="http://schemas.openxmlformats.org/officeDocument/2006/relationships/image" Target="../media/image40.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8.svg"/><Relationship Id="rId5" Type="http://schemas.openxmlformats.org/officeDocument/2006/relationships/image" Target="../media/image60.svg"/><Relationship Id="rId15" Type="http://schemas.openxmlformats.org/officeDocument/2006/relationships/image" Target="../media/image58.svg"/><Relationship Id="rId23" Type="http://schemas.openxmlformats.org/officeDocument/2006/relationships/image" Target="../media/image30.svg"/><Relationship Id="rId10" Type="http://schemas.openxmlformats.org/officeDocument/2006/relationships/image" Target="../media/image67.png"/><Relationship Id="rId19" Type="http://schemas.openxmlformats.org/officeDocument/2006/relationships/image" Target="../media/image16.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7.png"/><Relationship Id="rId22"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0.svg"/><Relationship Id="rId18" Type="http://schemas.openxmlformats.org/officeDocument/2006/relationships/image" Target="../media/image81.png"/><Relationship Id="rId26" Type="http://schemas.openxmlformats.org/officeDocument/2006/relationships/image" Target="../media/image85.svg"/><Relationship Id="rId3" Type="http://schemas.openxmlformats.org/officeDocument/2006/relationships/image" Target="../media/image56.svg"/><Relationship Id="rId21"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9.png"/><Relationship Id="rId17" Type="http://schemas.openxmlformats.org/officeDocument/2006/relationships/image" Target="../media/image10.svg"/><Relationship Id="rId25" Type="http://schemas.openxmlformats.org/officeDocument/2006/relationships/image" Target="../media/image84.png"/><Relationship Id="rId2" Type="http://schemas.openxmlformats.org/officeDocument/2006/relationships/image" Target="../media/image55.png"/><Relationship Id="rId16" Type="http://schemas.openxmlformats.org/officeDocument/2006/relationships/image" Target="../media/image9.png"/><Relationship Id="rId20" Type="http://schemas.openxmlformats.org/officeDocument/2006/relationships/image" Target="../media/image57.png"/><Relationship Id="rId29" Type="http://schemas.openxmlformats.org/officeDocument/2006/relationships/image" Target="../media/image88.em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8.svg"/><Relationship Id="rId24" Type="http://schemas.openxmlformats.org/officeDocument/2006/relationships/image" Target="../media/image83.emf"/><Relationship Id="rId5" Type="http://schemas.openxmlformats.org/officeDocument/2006/relationships/image" Target="../media/image60.svg"/><Relationship Id="rId15" Type="http://schemas.openxmlformats.org/officeDocument/2006/relationships/image" Target="../media/image6.svg"/><Relationship Id="rId23" Type="http://schemas.openxmlformats.org/officeDocument/2006/relationships/image" Target="../media/image37.svg"/><Relationship Id="rId28" Type="http://schemas.openxmlformats.org/officeDocument/2006/relationships/image" Target="../media/image87.svg"/><Relationship Id="rId10" Type="http://schemas.openxmlformats.org/officeDocument/2006/relationships/image" Target="../media/image67.png"/><Relationship Id="rId19" Type="http://schemas.openxmlformats.org/officeDocument/2006/relationships/image" Target="../media/image82.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 Id="rId22" Type="http://schemas.openxmlformats.org/officeDocument/2006/relationships/image" Target="../media/image36.png"/><Relationship Id="rId27"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0.png"/><Relationship Id="rId18" Type="http://schemas.openxmlformats.org/officeDocument/2006/relationships/image" Target="../media/image99.png"/><Relationship Id="rId3" Type="http://schemas.openxmlformats.org/officeDocument/2006/relationships/image" Target="../media/image90.svg"/><Relationship Id="rId7" Type="http://schemas.openxmlformats.org/officeDocument/2006/relationships/image" Target="../media/image92.svg"/><Relationship Id="rId12" Type="http://schemas.openxmlformats.org/officeDocument/2006/relationships/image" Target="../media/image970.png"/><Relationship Id="rId17" Type="http://schemas.openxmlformats.org/officeDocument/2006/relationships/image" Target="../media/image1020.png"/><Relationship Id="rId2" Type="http://schemas.openxmlformats.org/officeDocument/2006/relationships/image" Target="../media/image89.png"/><Relationship Id="rId16" Type="http://schemas.openxmlformats.org/officeDocument/2006/relationships/image" Target="../media/image1010.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80.png"/><Relationship Id="rId5" Type="http://schemas.openxmlformats.org/officeDocument/2006/relationships/image" Target="../media/image16.svg"/><Relationship Id="rId15" Type="http://schemas.openxmlformats.org/officeDocument/2006/relationships/image" Target="../media/image1000.png"/><Relationship Id="rId10" Type="http://schemas.openxmlformats.org/officeDocument/2006/relationships/image" Target="../media/image88.emf"/><Relationship Id="rId19" Type="http://schemas.openxmlformats.org/officeDocument/2006/relationships/image" Target="../media/image100.svg"/><Relationship Id="rId4" Type="http://schemas.openxmlformats.org/officeDocument/2006/relationships/image" Target="../media/image15.png"/><Relationship Id="rId9" Type="http://schemas.openxmlformats.org/officeDocument/2006/relationships/image" Target="../media/image94.svg"/><Relationship Id="rId14" Type="http://schemas.openxmlformats.org/officeDocument/2006/relationships/image" Target="../media/image99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103.png"/><Relationship Id="rId26" Type="http://schemas.openxmlformats.org/officeDocument/2006/relationships/image" Target="../media/image1110.png"/><Relationship Id="rId3" Type="http://schemas.openxmlformats.org/officeDocument/2006/relationships/image" Target="../media/image56.svg"/><Relationship Id="rId21"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6.svg"/><Relationship Id="rId2" Type="http://schemas.openxmlformats.org/officeDocument/2006/relationships/image" Target="../media/image55.png"/><Relationship Id="rId16" Type="http://schemas.openxmlformats.org/officeDocument/2006/relationships/image" Target="../media/image5.png"/><Relationship Id="rId20" Type="http://schemas.openxmlformats.org/officeDocument/2006/relationships/image" Target="../media/image57.pn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02.svg"/><Relationship Id="rId5" Type="http://schemas.openxmlformats.org/officeDocument/2006/relationships/image" Target="../media/image60.svg"/><Relationship Id="rId15" Type="http://schemas.openxmlformats.org/officeDocument/2006/relationships/image" Target="../media/image70.svg"/><Relationship Id="rId23" Type="http://schemas.openxmlformats.org/officeDocument/2006/relationships/image" Target="../media/image105.emf"/><Relationship Id="rId28" Type="http://schemas.openxmlformats.org/officeDocument/2006/relationships/image" Target="../media/image29.png"/><Relationship Id="rId10" Type="http://schemas.openxmlformats.org/officeDocument/2006/relationships/image" Target="../media/image101.png"/><Relationship Id="rId19" Type="http://schemas.openxmlformats.org/officeDocument/2006/relationships/image" Target="../media/image104.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119.png"/><Relationship Id="rId27"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1.svg"/><Relationship Id="rId3" Type="http://schemas.openxmlformats.org/officeDocument/2006/relationships/image" Target="../media/image107.svg"/><Relationship Id="rId21" Type="http://schemas.openxmlformats.org/officeDocument/2006/relationships/image" Target="../media/image80.png"/><Relationship Id="rId7" Type="http://schemas.openxmlformats.org/officeDocument/2006/relationships/image" Target="../media/image94.svg"/><Relationship Id="rId12" Type="http://schemas.openxmlformats.org/officeDocument/2006/relationships/image" Target="../media/image20.png"/><Relationship Id="rId17" Type="http://schemas.openxmlformats.org/officeDocument/2006/relationships/image" Target="../media/image16.svg"/><Relationship Id="rId2" Type="http://schemas.openxmlformats.org/officeDocument/2006/relationships/image" Target="../media/image106.png"/><Relationship Id="rId16" Type="http://schemas.openxmlformats.org/officeDocument/2006/relationships/image" Target="../media/image15.png"/><Relationship Id="rId20" Type="http://schemas.openxmlformats.org/officeDocument/2006/relationships/image" Target="../media/image1240.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8.emf"/><Relationship Id="rId5" Type="http://schemas.openxmlformats.org/officeDocument/2006/relationships/image" Target="../media/image92.svg"/><Relationship Id="rId15" Type="http://schemas.openxmlformats.org/officeDocument/2006/relationships/image" Target="../media/image110.svg"/><Relationship Id="rId23" Type="http://schemas.openxmlformats.org/officeDocument/2006/relationships/image" Target="../media/image30.svg"/><Relationship Id="rId10" Type="http://schemas.openxmlformats.org/officeDocument/2006/relationships/image" Target="../media/image105.emf"/><Relationship Id="rId4" Type="http://schemas.openxmlformats.org/officeDocument/2006/relationships/image" Target="../media/image91.png"/><Relationship Id="rId9" Type="http://schemas.openxmlformats.org/officeDocument/2006/relationships/image" Target="../media/image25.svg"/><Relationship Id="rId14" Type="http://schemas.openxmlformats.org/officeDocument/2006/relationships/image" Target="../media/image109.png"/><Relationship Id="rId22"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1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2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30.svg"/><Relationship Id="rId3" Type="http://schemas.openxmlformats.org/officeDocument/2006/relationships/image" Target="../media/image116.png"/><Relationship Id="rId7" Type="http://schemas.openxmlformats.org/officeDocument/2006/relationships/image" Target="../media/image75.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2.jpeg"/><Relationship Id="rId5" Type="http://schemas.openxmlformats.org/officeDocument/2006/relationships/image" Target="../media/image118.png"/><Relationship Id="rId10" Type="http://schemas.openxmlformats.org/officeDocument/2006/relationships/image" Target="../media/image121.svg"/><Relationship Id="rId4" Type="http://schemas.openxmlformats.org/officeDocument/2006/relationships/image" Target="../media/image117.sv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23.jpeg"/><Relationship Id="rId3" Type="http://schemas.openxmlformats.org/officeDocument/2006/relationships/image" Target="../media/image116.png"/><Relationship Id="rId7" Type="http://schemas.openxmlformats.org/officeDocument/2006/relationships/image" Target="../media/image7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29.png"/><Relationship Id="rId5" Type="http://schemas.openxmlformats.org/officeDocument/2006/relationships/image" Target="../media/image118.png"/><Relationship Id="rId10" Type="http://schemas.openxmlformats.org/officeDocument/2006/relationships/image" Target="../media/image121.svg"/><Relationship Id="rId4" Type="http://schemas.openxmlformats.org/officeDocument/2006/relationships/image" Target="../media/image117.svg"/><Relationship Id="rId9"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1.svg"/><Relationship Id="rId11" Type="http://schemas.openxmlformats.org/officeDocument/2006/relationships/image" Target="../media/image126.jpe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7.svg"/><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16.png"/><Relationship Id="rId7"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28.png"/><Relationship Id="rId4" Type="http://schemas.openxmlformats.org/officeDocument/2006/relationships/image" Target="../media/image117.svg"/><Relationship Id="rId9"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2.svg"/><Relationship Id="rId3" Type="http://schemas.openxmlformats.org/officeDocument/2006/relationships/image" Target="../media/image2.svg"/><Relationship Id="rId7" Type="http://schemas.openxmlformats.org/officeDocument/2006/relationships/image" Target="../media/image130.svg"/><Relationship Id="rId12" Type="http://schemas.openxmlformats.org/officeDocument/2006/relationships/image" Target="../media/image131.png"/><Relationship Id="rId17" Type="http://schemas.openxmlformats.org/officeDocument/2006/relationships/image" Target="../media/image134.sv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6.svg"/><Relationship Id="rId5" Type="http://schemas.openxmlformats.org/officeDocument/2006/relationships/image" Target="../media/image21.svg"/><Relationship Id="rId1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6.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slideLayout" Target="../slideLayouts/slideLayout7.xml"/><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svg"/><Relationship Id="rId18" Type="http://schemas.openxmlformats.org/officeDocument/2006/relationships/image" Target="../media/image75.png"/><Relationship Id="rId3" Type="http://schemas.openxmlformats.org/officeDocument/2006/relationships/image" Target="../media/image90.svg"/><Relationship Id="rId7" Type="http://schemas.openxmlformats.org/officeDocument/2006/relationships/image" Target="../media/image157.svg"/><Relationship Id="rId12" Type="http://schemas.openxmlformats.org/officeDocument/2006/relationships/image" Target="../media/image9.png"/><Relationship Id="rId17" Type="http://schemas.openxmlformats.org/officeDocument/2006/relationships/image" Target="../media/image8.svg"/><Relationship Id="rId2" Type="http://schemas.openxmlformats.org/officeDocument/2006/relationships/image" Target="../media/image89.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6.svg"/><Relationship Id="rId5" Type="http://schemas.openxmlformats.org/officeDocument/2006/relationships/image" Target="../media/image4.svg"/><Relationship Id="rId15" Type="http://schemas.openxmlformats.org/officeDocument/2006/relationships/image" Target="../media/image18.svg"/><Relationship Id="rId10" Type="http://schemas.openxmlformats.org/officeDocument/2006/relationships/image" Target="../media/image5.png"/><Relationship Id="rId19" Type="http://schemas.openxmlformats.org/officeDocument/2006/relationships/image" Target="../media/image76.svg"/><Relationship Id="rId4" Type="http://schemas.openxmlformats.org/officeDocument/2006/relationships/image" Target="../media/image3.png"/><Relationship Id="rId9" Type="http://schemas.openxmlformats.org/officeDocument/2006/relationships/image" Target="../media/image41.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jpe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31.png"/><Relationship Id="rId2" Type="http://schemas.openxmlformats.org/officeDocument/2006/relationships/image" Target="../media/image1.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emf"/><Relationship Id="rId3" Type="http://schemas.openxmlformats.org/officeDocument/2006/relationships/image" Target="../media/image47.svg"/><Relationship Id="rId7" Type="http://schemas.microsoft.com/office/2007/relationships/hdphoto" Target="../media/hdphoto1.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image" Target="../media/image16.svg"/><Relationship Id="rId10" Type="http://schemas.openxmlformats.org/officeDocument/2006/relationships/image" Target="../media/image50.png"/><Relationship Id="rId4" Type="http://schemas.openxmlformats.org/officeDocument/2006/relationships/image" Target="../media/image15.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emf"/><Relationship Id="rId3" Type="http://schemas.openxmlformats.org/officeDocument/2006/relationships/image" Target="../media/image47.svg"/><Relationship Id="rId7" Type="http://schemas.microsoft.com/office/2007/relationships/hdphoto" Target="../media/hdphoto1.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image" Target="../media/image16.svg"/><Relationship Id="rId10" Type="http://schemas.openxmlformats.org/officeDocument/2006/relationships/image" Target="../media/image50.png"/><Relationship Id="rId4" Type="http://schemas.openxmlformats.org/officeDocument/2006/relationships/image" Target="../media/image15.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emf"/><Relationship Id="rId3" Type="http://schemas.openxmlformats.org/officeDocument/2006/relationships/image" Target="../media/image47.svg"/><Relationship Id="rId7" Type="http://schemas.microsoft.com/office/2007/relationships/hdphoto" Target="../media/hdphoto1.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image" Target="../media/image16.svg"/><Relationship Id="rId10" Type="http://schemas.openxmlformats.org/officeDocument/2006/relationships/image" Target="../media/image50.png"/><Relationship Id="rId4" Type="http://schemas.openxmlformats.org/officeDocument/2006/relationships/image" Target="../media/image15.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emf"/><Relationship Id="rId3" Type="http://schemas.openxmlformats.org/officeDocument/2006/relationships/image" Target="../media/image47.svg"/><Relationship Id="rId7" Type="http://schemas.microsoft.com/office/2007/relationships/hdphoto" Target="../media/hdphoto1.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image" Target="../media/image16.svg"/><Relationship Id="rId10" Type="http://schemas.openxmlformats.org/officeDocument/2006/relationships/image" Target="../media/image50.png"/><Relationship Id="rId4" Type="http://schemas.openxmlformats.org/officeDocument/2006/relationships/image" Target="../media/image15.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5">
                <a:extLst>
                  <a:ext uri="{96DAC541-7B7A-43D3-8B79-37D633B846F1}">
                    <asvg:svgBlip xmlns:asvg="http://schemas.microsoft.com/office/drawing/2016/SVG/main" r:embed="rId6"/>
                  </a:ext>
                </a:extLst>
              </a:blip>
              <a:stretch>
                <a:fillRect r="-30390"/>
              </a:stretch>
            </a:blipFill>
          </p:spPr>
          <p:txBody>
            <a:bodyPr/>
            <a:lstStyle/>
            <a:p>
              <a:endParaRPr lang="vi-VN"/>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5">
                <a:extLst>
                  <a:ext uri="{96DAC541-7B7A-43D3-8B79-37D633B846F1}">
                    <asvg:svgBlip xmlns:asvg="http://schemas.microsoft.com/office/drawing/2016/SVG/main" r:embed="rId6"/>
                  </a:ext>
                </a:extLst>
              </a:blip>
              <a:stretch>
                <a:fillRect l="-30390"/>
              </a:stretch>
            </a:blipFill>
          </p:spPr>
          <p:txBody>
            <a:bodyPr/>
            <a:lstStyle/>
            <a:p>
              <a:endParaRPr lang="vi-VN"/>
            </a:p>
          </p:txBody>
        </p:sp>
      </p:grpSp>
      <p:sp>
        <p:nvSpPr>
          <p:cNvPr id="6" name="TextBox 6"/>
          <p:cNvSpPr txBox="1"/>
          <p:nvPr/>
        </p:nvSpPr>
        <p:spPr>
          <a:xfrm>
            <a:off x="4591770" y="2104763"/>
            <a:ext cx="9224272" cy="3510898"/>
          </a:xfrm>
          <a:prstGeom prst="rect">
            <a:avLst/>
          </a:prstGeom>
        </p:spPr>
        <p:txBody>
          <a:bodyPr wrap="square" lIns="0" tIns="0" rIns="0" bIns="0" rtlCol="0" anchor="t">
            <a:spAutoFit/>
          </a:bodyPr>
          <a:lstStyle/>
          <a:p>
            <a:pPr algn="ctr">
              <a:lnSpc>
                <a:spcPts val="9585"/>
              </a:lnSpc>
            </a:pPr>
            <a:r>
              <a:rPr lang="en"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 GIÁO VÀ CÁC EM HỌC SINH </a:t>
            </a:r>
          </a:p>
          <a:p>
            <a:pPr algn="ctr">
              <a:lnSpc>
                <a:spcPts val="9585"/>
              </a:lnSpc>
            </a:pPr>
            <a:r>
              <a:rPr lang="en" sz="4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 VỚI TIẾT HỌC!</a:t>
            </a:r>
            <a:endParaRPr lang="en-US" sz="4000" spc="-172">
              <a:solidFill>
                <a:schemeClr val="bg1"/>
              </a:solidFill>
              <a:latin typeface="Cabin"/>
              <a:ea typeface="Cabin"/>
              <a:cs typeface="Cabin"/>
              <a:sym typeface="Cabin"/>
            </a:endParaRPr>
          </a:p>
        </p:txBody>
      </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C5B5C00B-B6FE-4B9F-B329-8C094D114097}"/>
              </a:ext>
            </a:extLst>
          </p:cNvPr>
          <p:cNvSpPr/>
          <p:nvPr/>
        </p:nvSpPr>
        <p:spPr>
          <a:xfrm>
            <a:off x="6537592" y="789895"/>
            <a:ext cx="11417623" cy="2829606"/>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6">
              <a:lumMod val="20000"/>
              <a:lumOff val="80000"/>
            </a:schemeClr>
          </a:solidFill>
        </p:spPr>
        <p:txBody>
          <a:bodyPr/>
          <a:lstStyle/>
          <a:p>
            <a:endParaRPr lang="vi-VN"/>
          </a:p>
        </p:txBody>
      </p:sp>
      <p:sp>
        <p:nvSpPr>
          <p:cNvPr id="2" name="Freeform 2"/>
          <p:cNvSpPr/>
          <p:nvPr/>
        </p:nvSpPr>
        <p:spPr>
          <a:xfrm>
            <a:off x="332784" y="1264245"/>
            <a:ext cx="5889385" cy="8896244"/>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7024215" y="2171700"/>
            <a:ext cx="10287436" cy="641201"/>
          </a:xfrm>
          <a:prstGeom prst="rect">
            <a:avLst/>
          </a:prstGeom>
        </p:spPr>
        <p:txBody>
          <a:bodyPr wrap="square" lIns="0" tIns="0" rIns="0" bIns="0" rtlCol="0" anchor="t">
            <a:spAutoFit/>
          </a:bodyPr>
          <a:lstStyle/>
          <a:p>
            <a:pPr marL="453391" lvl="1" algn="l">
              <a:lnSpc>
                <a:spcPts val="5040"/>
              </a:lnSpc>
            </a:pPr>
            <a:r>
              <a:rPr lang="en-US" sz="4200" b="1">
                <a:solidFill>
                  <a:srgbClr val="0000CC"/>
                </a:solidFill>
                <a:latin typeface="Times New Roman" panose="02020603050405020304" pitchFamily="18" charset="0"/>
                <a:ea typeface="Cabin"/>
                <a:cs typeface="Times New Roman" panose="02020603050405020304" pitchFamily="18" charset="0"/>
                <a:sym typeface="Cabin"/>
              </a:rPr>
              <a:t>Hình thoi là tứ giác có bốn cạnh bằng nhau</a:t>
            </a:r>
          </a:p>
        </p:txBody>
      </p:sp>
      <p:pic>
        <p:nvPicPr>
          <p:cNvPr id="15" name="Picture 14">
            <a:extLst>
              <a:ext uri="{FF2B5EF4-FFF2-40B4-BE49-F238E27FC236}">
                <a16:creationId xmlns:a16="http://schemas.microsoft.com/office/drawing/2014/main" id="{96D719EC-4E27-491A-9FBC-B857CB74D26A}"/>
              </a:ext>
            </a:extLst>
          </p:cNvPr>
          <p:cNvPicPr>
            <a:picLocks noChangeAspect="1"/>
          </p:cNvPicPr>
          <p:nvPr/>
        </p:nvPicPr>
        <p:blipFill rotWithShape="1">
          <a:blip r:embed="rId4">
            <a:extLst>
              <a:ext uri="{28A0092B-C50C-407E-A947-70E740481C1C}">
                <a14:useLocalDpi xmlns:a14="http://schemas.microsoft.com/office/drawing/2010/main" val="0"/>
              </a:ext>
            </a:extLst>
          </a:blip>
          <a:srcRect l="68484" t="10964" r="6227" b="4959"/>
          <a:stretch/>
        </p:blipFill>
        <p:spPr>
          <a:xfrm>
            <a:off x="914400" y="1857724"/>
            <a:ext cx="4724400" cy="4604243"/>
          </a:xfrm>
          <a:prstGeom prst="rect">
            <a:avLst/>
          </a:prstGeom>
        </p:spPr>
      </p:pic>
      <p:grpSp>
        <p:nvGrpSpPr>
          <p:cNvPr id="17" name="Group 6">
            <a:extLst>
              <a:ext uri="{FF2B5EF4-FFF2-40B4-BE49-F238E27FC236}">
                <a16:creationId xmlns:a16="http://schemas.microsoft.com/office/drawing/2014/main" id="{6CA89586-E35A-4417-B02F-8653FB2E41EB}"/>
              </a:ext>
            </a:extLst>
          </p:cNvPr>
          <p:cNvGrpSpPr/>
          <p:nvPr/>
        </p:nvGrpSpPr>
        <p:grpSpPr>
          <a:xfrm>
            <a:off x="7024287" y="233256"/>
            <a:ext cx="10287508" cy="1605782"/>
            <a:chOff x="0" y="0"/>
            <a:chExt cx="18168082" cy="2835865"/>
          </a:xfrm>
          <a:solidFill>
            <a:schemeClr val="bg2"/>
          </a:solidFill>
        </p:grpSpPr>
        <p:sp>
          <p:nvSpPr>
            <p:cNvPr id="18" name="Freeform 7">
              <a:extLst>
                <a:ext uri="{FF2B5EF4-FFF2-40B4-BE49-F238E27FC236}">
                  <a16:creationId xmlns:a16="http://schemas.microsoft.com/office/drawing/2014/main" id="{20D19011-C45D-4F13-A920-2F05B58D94D1}"/>
                </a:ext>
              </a:extLst>
            </p:cNvPr>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5">
                <a:lumMod val="20000"/>
                <a:lumOff val="80000"/>
              </a:schemeClr>
            </a:solidFill>
          </p:spPr>
          <p:txBody>
            <a:bodyPr/>
            <a:lstStyle/>
            <a:p>
              <a:endParaRPr lang="vi-VN"/>
            </a:p>
          </p:txBody>
        </p:sp>
      </p:grpSp>
      <p:sp>
        <p:nvSpPr>
          <p:cNvPr id="19" name="TextBox 15">
            <a:extLst>
              <a:ext uri="{FF2B5EF4-FFF2-40B4-BE49-F238E27FC236}">
                <a16:creationId xmlns:a16="http://schemas.microsoft.com/office/drawing/2014/main" id="{E7839D2B-323A-4529-A5A7-0D41B1E13510}"/>
              </a:ext>
            </a:extLst>
          </p:cNvPr>
          <p:cNvSpPr txBox="1"/>
          <p:nvPr/>
        </p:nvSpPr>
        <p:spPr>
          <a:xfrm>
            <a:off x="7285006" y="789894"/>
            <a:ext cx="9766070" cy="525785"/>
          </a:xfrm>
          <a:prstGeom prst="rect">
            <a:avLst/>
          </a:prstGeom>
        </p:spPr>
        <p:txBody>
          <a:bodyPr lIns="0" tIns="0" rIns="0" bIns="0" rtlCol="0" anchor="t">
            <a:spAutoFit/>
          </a:bodyPr>
          <a:lstStyle/>
          <a:p>
            <a:pPr algn="ctr">
              <a:lnSpc>
                <a:spcPts val="4123"/>
              </a:lnSpc>
            </a:pPr>
            <a:r>
              <a:rPr lang="en-US" sz="4400" b="1">
                <a:solidFill>
                  <a:srgbClr val="FF0000"/>
                </a:solidFill>
                <a:latin typeface="Times New Roman" panose="02020603050405020304" pitchFamily="18" charset="0"/>
                <a:ea typeface="Cabin"/>
                <a:cs typeface="Times New Roman" panose="02020603050405020304" pitchFamily="18" charset="0"/>
                <a:sym typeface="Cabin"/>
              </a:rPr>
              <a:t>I. ĐỊNH NGHĨA</a:t>
            </a:r>
          </a:p>
        </p:txBody>
      </p:sp>
      <p:pic>
        <p:nvPicPr>
          <p:cNvPr id="13" name="Picture 12">
            <a:extLst>
              <a:ext uri="{FF2B5EF4-FFF2-40B4-BE49-F238E27FC236}">
                <a16:creationId xmlns:a16="http://schemas.microsoft.com/office/drawing/2014/main" id="{D693855F-2D58-485F-8669-5A3F2962E078}"/>
              </a:ext>
            </a:extLst>
          </p:cNvPr>
          <p:cNvPicPr>
            <a:picLocks noChangeAspect="1"/>
          </p:cNvPicPr>
          <p:nvPr/>
        </p:nvPicPr>
        <p:blipFill rotWithShape="1">
          <a:blip r:embed="rId5">
            <a:extLst>
              <a:ext uri="{28A0092B-C50C-407E-A947-70E740481C1C}">
                <a14:useLocalDpi xmlns:a14="http://schemas.microsoft.com/office/drawing/2010/main" val="0"/>
              </a:ext>
            </a:extLst>
          </a:blip>
          <a:srcRect l="13031" t="13486" r="56088" b="42510"/>
          <a:stretch/>
        </p:blipFill>
        <p:spPr>
          <a:xfrm>
            <a:off x="6738576" y="5143500"/>
            <a:ext cx="5346744" cy="3581400"/>
          </a:xfrm>
          <a:prstGeom prst="rect">
            <a:avLst/>
          </a:prstGeom>
        </p:spPr>
      </p:pic>
      <p:pic>
        <p:nvPicPr>
          <p:cNvPr id="21" name="Picture 20">
            <a:extLst>
              <a:ext uri="{FF2B5EF4-FFF2-40B4-BE49-F238E27FC236}">
                <a16:creationId xmlns:a16="http://schemas.microsoft.com/office/drawing/2014/main" id="{D54C4702-0CE7-493D-A399-E8CEA2C55A13}"/>
              </a:ext>
            </a:extLst>
          </p:cNvPr>
          <p:cNvPicPr>
            <a:picLocks noChangeAspect="1"/>
          </p:cNvPicPr>
          <p:nvPr/>
        </p:nvPicPr>
        <p:blipFill rotWithShape="1">
          <a:blip r:embed="rId5">
            <a:extLst>
              <a:ext uri="{28A0092B-C50C-407E-A947-70E740481C1C}">
                <a14:useLocalDpi xmlns:a14="http://schemas.microsoft.com/office/drawing/2010/main" val="0"/>
              </a:ext>
            </a:extLst>
          </a:blip>
          <a:srcRect l="59242" t="13486" r="12151" b="42510"/>
          <a:stretch/>
        </p:blipFill>
        <p:spPr>
          <a:xfrm>
            <a:off x="13304520" y="5143500"/>
            <a:ext cx="4953000" cy="3581400"/>
          </a:xfrm>
          <a:prstGeom prst="rect">
            <a:avLst/>
          </a:prstGeom>
        </p:spPr>
      </p:pic>
      <p:sp>
        <p:nvSpPr>
          <p:cNvPr id="22" name="Rectangle 41">
            <a:extLst>
              <a:ext uri="{FF2B5EF4-FFF2-40B4-BE49-F238E27FC236}">
                <a16:creationId xmlns:a16="http://schemas.microsoft.com/office/drawing/2014/main" id="{4B67B0FF-B990-42F2-BEB0-93EF4C301261}"/>
              </a:ext>
            </a:extLst>
          </p:cNvPr>
          <p:cNvSpPr>
            <a:spLocks noChangeArrowheads="1"/>
          </p:cNvSpPr>
          <p:nvPr/>
        </p:nvSpPr>
        <p:spPr bwMode="auto">
          <a:xfrm>
            <a:off x="6432540" y="4103757"/>
            <a:ext cx="108638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b="1">
                <a:latin typeface="Times New Roman" panose="02020603050405020304" pitchFamily="18" charset="0"/>
                <a:ea typeface="Times New Roman" panose="02020603050405020304" pitchFamily="18" charset="0"/>
                <a:cs typeface="Times New Roman" panose="02020603050405020304" pitchFamily="18" charset="0"/>
              </a:rPr>
              <a:t>Ví dụ 1: </a:t>
            </a:r>
            <a:r>
              <a:rPr lang="en-US" altLang="en-US" sz="4000">
                <a:latin typeface="Times New Roman" panose="02020603050405020304" pitchFamily="18" charset="0"/>
                <a:ea typeface="Times New Roman" panose="02020603050405020304" pitchFamily="18" charset="0"/>
                <a:cs typeface="Times New Roman" panose="02020603050405020304" pitchFamily="18" charset="0"/>
              </a:rPr>
              <a:t>C</a:t>
            </a:r>
            <a:r>
              <a:rPr kumimoji="0" lang="en-US" altLang="en-US" sz="4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tứ</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ea typeface="Times New Roman" panose="02020603050405020304" pitchFamily="18" charset="0"/>
                <a:cs typeface="Times New Roman" panose="02020603050405020304" pitchFamily="18" charset="0"/>
              </a:rPr>
              <a:t>thoi</a:t>
            </a:r>
            <a:r>
              <a:rPr lang="en-US" alt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alt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altLang="en-US" sz="4000" dirty="0">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4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6ED7C6-445F-428F-90DC-8C65FF536A56}"/>
              </a:ext>
            </a:extLst>
          </p:cNvPr>
          <p:cNvSpPr txBox="1"/>
          <p:nvPr/>
        </p:nvSpPr>
        <p:spPr>
          <a:xfrm>
            <a:off x="6738577" y="8801100"/>
            <a:ext cx="11216638" cy="1323439"/>
          </a:xfrm>
          <a:prstGeom prst="rect">
            <a:avLst/>
          </a:prstGeom>
          <a:noFill/>
        </p:spPr>
        <p:txBody>
          <a:bodyPr wrap="square" rtlCol="0">
            <a:spAutoFit/>
          </a:bodyPr>
          <a:lstStyle/>
          <a:p>
            <a:r>
              <a:rPr lang="en-US" sz="4000">
                <a:solidFill>
                  <a:srgbClr val="C00000"/>
                </a:solidFill>
                <a:latin typeface="Times New Roman" panose="02020603050405020304" pitchFamily="18" charset="0"/>
                <a:cs typeface="Times New Roman" panose="02020603050405020304" pitchFamily="18" charset="0"/>
              </a:rPr>
              <a:t>Tứ giác MNPQ là hình thoi vì MN = NP = PQ = QM</a:t>
            </a:r>
          </a:p>
          <a:p>
            <a:r>
              <a:rPr lang="en-US" sz="4000">
                <a:solidFill>
                  <a:srgbClr val="C00000"/>
                </a:solidFill>
                <a:latin typeface="Times New Roman" panose="02020603050405020304" pitchFamily="18" charset="0"/>
                <a:cs typeface="Times New Roman" panose="02020603050405020304" pitchFamily="18" charset="0"/>
              </a:rPr>
              <a:t>(cùng bằng 2,5 cm)</a:t>
            </a:r>
          </a:p>
        </p:txBody>
      </p:sp>
      <p:cxnSp>
        <p:nvCxnSpPr>
          <p:cNvPr id="25" name="Straight Connector 24">
            <a:extLst>
              <a:ext uri="{FF2B5EF4-FFF2-40B4-BE49-F238E27FC236}">
                <a16:creationId xmlns:a16="http://schemas.microsoft.com/office/drawing/2014/main" id="{AA6B53DD-04F7-4CE2-B201-F5A3804635F0}"/>
              </a:ext>
            </a:extLst>
          </p:cNvPr>
          <p:cNvCxnSpPr>
            <a:cxnSpLocks/>
          </p:cNvCxnSpPr>
          <p:nvPr/>
        </p:nvCxnSpPr>
        <p:spPr>
          <a:xfrm>
            <a:off x="2438400" y="3067812"/>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ED7043-DC8B-400C-B333-F3D0872EC595}"/>
              </a:ext>
            </a:extLst>
          </p:cNvPr>
          <p:cNvCxnSpPr>
            <a:cxnSpLocks/>
          </p:cNvCxnSpPr>
          <p:nvPr/>
        </p:nvCxnSpPr>
        <p:spPr>
          <a:xfrm>
            <a:off x="4142232" y="448818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82B196-FDC1-4323-AAB5-0431F852E3A2}"/>
              </a:ext>
            </a:extLst>
          </p:cNvPr>
          <p:cNvCxnSpPr>
            <a:cxnSpLocks/>
          </p:cNvCxnSpPr>
          <p:nvPr/>
        </p:nvCxnSpPr>
        <p:spPr>
          <a:xfrm rot="5400000">
            <a:off x="3962400" y="3066288"/>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7C88DF5-4AD6-4630-9D04-F3BBD9477776}"/>
              </a:ext>
            </a:extLst>
          </p:cNvPr>
          <p:cNvCxnSpPr>
            <a:cxnSpLocks/>
          </p:cNvCxnSpPr>
          <p:nvPr/>
        </p:nvCxnSpPr>
        <p:spPr>
          <a:xfrm rot="5400000">
            <a:off x="2261616" y="4494276"/>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83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2873151" y="8187834"/>
            <a:ext cx="8209892" cy="4463196"/>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7672657" y="8187834"/>
            <a:ext cx="7366013" cy="4463196"/>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l="-114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931472" y="2469538"/>
            <a:ext cx="7396626" cy="4957964"/>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6">
              <a:extLst>
                <a:ext uri="{96DAC541-7B7A-43D3-8B79-37D633B846F1}">
                  <asvg:svgBlip xmlns:asvg="http://schemas.microsoft.com/office/drawing/2016/SVG/main" r:embed="rId7"/>
                </a:ext>
              </a:extLst>
            </a:blip>
            <a:stretch>
              <a:fillRect l="-226" r="-2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428538" y="5530824"/>
            <a:ext cx="2405035" cy="6748824"/>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flipH="1">
            <a:off x="0" y="3220342"/>
            <a:ext cx="1918648" cy="2671535"/>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8383105" y="4387001"/>
            <a:ext cx="6298488" cy="974626"/>
          </a:xfrm>
          <a:prstGeom prst="rect">
            <a:avLst/>
          </a:prstGeom>
        </p:spPr>
        <p:txBody>
          <a:bodyPr wrap="square" lIns="0" tIns="0" rIns="0" bIns="0" rtlCol="0" anchor="t">
            <a:spAutoFit/>
          </a:bodyPr>
          <a:lstStyle/>
          <a:p>
            <a:pPr marL="0" marR="0" lvl="0" indent="0" algn="ctr" defTabSz="914400" rtl="0" eaLnBrk="1" fontAlgn="auto" latinLnBrk="0" hangingPunct="1">
              <a:lnSpc>
                <a:spcPts val="7618"/>
              </a:lnSpc>
              <a:spcBef>
                <a:spcPts val="0"/>
              </a:spcBef>
              <a:spcAft>
                <a:spcPts val="0"/>
              </a:spcAft>
              <a:buClrTx/>
              <a:buSzTx/>
              <a:buFontTx/>
              <a:buNone/>
              <a:tabLst/>
              <a:defRPr/>
            </a:pPr>
            <a:r>
              <a:rPr kumimoji="0" lang="en-US" sz="6348" b="0" i="0" u="none" strike="noStrike" kern="1200" cap="none" spc="-126" normalizeH="0" baseline="0" noProof="0">
                <a:ln>
                  <a:noFill/>
                </a:ln>
                <a:solidFill>
                  <a:prstClr val="white"/>
                </a:solidFill>
                <a:effectLst/>
                <a:uLnTx/>
                <a:uFillTx/>
                <a:latin typeface="Cabin Bold"/>
                <a:ea typeface="Cabin Bold"/>
                <a:cs typeface="Cabin Bold"/>
                <a:sym typeface="Cabin Bold"/>
              </a:rPr>
              <a:t>THỰC HÀNH</a:t>
            </a:r>
          </a:p>
        </p:txBody>
      </p:sp>
      <p:sp>
        <p:nvSpPr>
          <p:cNvPr id="5" name="Freeform 12">
            <a:extLst>
              <a:ext uri="{FF2B5EF4-FFF2-40B4-BE49-F238E27FC236}">
                <a16:creationId xmlns:a16="http://schemas.microsoft.com/office/drawing/2014/main" id="{A0BB162F-0B49-65C1-7425-FDB0E44252F0}"/>
              </a:ext>
            </a:extLst>
          </p:cNvPr>
          <p:cNvSpPr/>
          <p:nvPr/>
        </p:nvSpPr>
        <p:spPr>
          <a:xfrm>
            <a:off x="15190133" y="3617966"/>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826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3717" y="672697"/>
            <a:ext cx="1587213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121732" y="1520898"/>
            <a:ext cx="16381514" cy="1971309"/>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9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39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Gấp</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gập</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vuông</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nếp</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gấp</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164186" y="5750793"/>
            <a:ext cx="4210050" cy="2038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164186" y="7789143"/>
            <a:ext cx="4210050" cy="2038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urved Up Arrow 8"/>
          <p:cNvSpPr/>
          <p:nvPr/>
        </p:nvSpPr>
        <p:spPr>
          <a:xfrm>
            <a:off x="3269212" y="7570068"/>
            <a:ext cx="419102" cy="438150"/>
          </a:xfrm>
          <a:prstGeom prst="curvedUpArrow">
            <a:avLst/>
          </a:prstGeom>
          <a:solidFill>
            <a:srgbClr val="FF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Curved Right Arrow 9"/>
          <p:cNvSpPr/>
          <p:nvPr/>
        </p:nvSpPr>
        <p:spPr>
          <a:xfrm>
            <a:off x="749841" y="6765206"/>
            <a:ext cx="552450" cy="609600"/>
          </a:xfrm>
          <a:prstGeom prst="curvedRightArrow">
            <a:avLst/>
          </a:prstGeom>
          <a:solidFill>
            <a:srgbClr val="FF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7570701" y="5746031"/>
            <a:ext cx="2343150" cy="2038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Connector 12"/>
          <p:cNvCxnSpPr>
            <a:cxnSpLocks/>
            <a:stCxn id="11" idx="1"/>
          </p:cNvCxnSpPr>
          <p:nvPr/>
        </p:nvCxnSpPr>
        <p:spPr>
          <a:xfrm>
            <a:off x="7570702" y="6765206"/>
            <a:ext cx="1943102" cy="1043192"/>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16" descr="j03496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53339" flipH="1">
            <a:off x="6887772" y="6211499"/>
            <a:ext cx="519906" cy="900908"/>
          </a:xfrm>
          <a:prstGeom prst="rect">
            <a:avLst/>
          </a:prstGeom>
          <a:noFill/>
          <a:extLst>
            <a:ext uri="{909E8E84-426E-40DD-AFC4-6F175D3DCCD1}">
              <a14:hiddenFill xmlns:a14="http://schemas.microsoft.com/office/drawing/2010/main">
                <a:solidFill>
                  <a:schemeClr val="tx1"/>
                </a:solidFill>
              </a14:hiddenFill>
            </a:ext>
          </a:extLst>
        </p:spPr>
      </p:pic>
      <p:sp>
        <p:nvSpPr>
          <p:cNvPr id="15" name="Right Triangle 14"/>
          <p:cNvSpPr/>
          <p:nvPr/>
        </p:nvSpPr>
        <p:spPr>
          <a:xfrm>
            <a:off x="11439133" y="6765206"/>
            <a:ext cx="1943102" cy="10207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Diamond 15"/>
          <p:cNvSpPr/>
          <p:nvPr/>
        </p:nvSpPr>
        <p:spPr>
          <a:xfrm>
            <a:off x="13794888" y="5726446"/>
            <a:ext cx="3843828" cy="207752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17"/>
          <p:cNvCxnSpPr>
            <a:cxnSpLocks/>
            <a:stCxn id="16" idx="0"/>
            <a:endCxn id="16" idx="2"/>
          </p:cNvCxnSpPr>
          <p:nvPr/>
        </p:nvCxnSpPr>
        <p:spPr>
          <a:xfrm>
            <a:off x="15716802" y="5726446"/>
            <a:ext cx="0" cy="2077520"/>
          </a:xfrm>
          <a:prstGeom prst="line">
            <a:avLst/>
          </a:prstGeom>
          <a:ln>
            <a:solidFill>
              <a:srgbClr val="8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a:stCxn id="16" idx="1"/>
            <a:endCxn id="16" idx="3"/>
          </p:cNvCxnSpPr>
          <p:nvPr/>
        </p:nvCxnSpPr>
        <p:spPr>
          <a:xfrm>
            <a:off x="13794888" y="6765206"/>
            <a:ext cx="3843828" cy="0"/>
          </a:xfrm>
          <a:prstGeom prst="line">
            <a:avLst/>
          </a:prstGeom>
          <a:ln>
            <a:solidFill>
              <a:srgbClr val="80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06385" y="3033173"/>
            <a:ext cx="17204283"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39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tuỳ</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vuông</a:t>
            </a:r>
            <a:r>
              <a:rPr kumimoji="0" lang="en-US" sz="39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1083717" y="3931518"/>
            <a:ext cx="16404183"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39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9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9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thoi.</a:t>
            </a: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003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80">
                                          <p:stCondLst>
                                            <p:cond delay="0"/>
                                          </p:stCondLst>
                                        </p:cTn>
                                        <p:tgtEl>
                                          <p:spTgt spid="22"/>
                                        </p:tgtEl>
                                      </p:cBhvr>
                                    </p:animEffect>
                                    <p:anim calcmode="lin" valueType="num">
                                      <p:cBhvr>
                                        <p:cTn id="5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0" dur="26">
                                          <p:stCondLst>
                                            <p:cond delay="650"/>
                                          </p:stCondLst>
                                        </p:cTn>
                                        <p:tgtEl>
                                          <p:spTgt spid="22"/>
                                        </p:tgtEl>
                                      </p:cBhvr>
                                      <p:to x="100000" y="60000"/>
                                    </p:animScale>
                                    <p:animScale>
                                      <p:cBhvr>
                                        <p:cTn id="61" dur="166" decel="50000">
                                          <p:stCondLst>
                                            <p:cond delay="676"/>
                                          </p:stCondLst>
                                        </p:cTn>
                                        <p:tgtEl>
                                          <p:spTgt spid="22"/>
                                        </p:tgtEl>
                                      </p:cBhvr>
                                      <p:to x="100000" y="100000"/>
                                    </p:animScale>
                                    <p:animScale>
                                      <p:cBhvr>
                                        <p:cTn id="62" dur="26">
                                          <p:stCondLst>
                                            <p:cond delay="1312"/>
                                          </p:stCondLst>
                                        </p:cTn>
                                        <p:tgtEl>
                                          <p:spTgt spid="22"/>
                                        </p:tgtEl>
                                      </p:cBhvr>
                                      <p:to x="100000" y="80000"/>
                                    </p:animScale>
                                    <p:animScale>
                                      <p:cBhvr>
                                        <p:cTn id="63" dur="166" decel="50000">
                                          <p:stCondLst>
                                            <p:cond delay="1338"/>
                                          </p:stCondLst>
                                        </p:cTn>
                                        <p:tgtEl>
                                          <p:spTgt spid="22"/>
                                        </p:tgtEl>
                                      </p:cBhvr>
                                      <p:to x="100000" y="100000"/>
                                    </p:animScale>
                                    <p:animScale>
                                      <p:cBhvr>
                                        <p:cTn id="64" dur="26">
                                          <p:stCondLst>
                                            <p:cond delay="1642"/>
                                          </p:stCondLst>
                                        </p:cTn>
                                        <p:tgtEl>
                                          <p:spTgt spid="22"/>
                                        </p:tgtEl>
                                      </p:cBhvr>
                                      <p:to x="100000" y="90000"/>
                                    </p:animScale>
                                    <p:animScale>
                                      <p:cBhvr>
                                        <p:cTn id="65" dur="166" decel="50000">
                                          <p:stCondLst>
                                            <p:cond delay="1668"/>
                                          </p:stCondLst>
                                        </p:cTn>
                                        <p:tgtEl>
                                          <p:spTgt spid="22"/>
                                        </p:tgtEl>
                                      </p:cBhvr>
                                      <p:to x="100000" y="100000"/>
                                    </p:animScale>
                                    <p:animScale>
                                      <p:cBhvr>
                                        <p:cTn id="66" dur="26">
                                          <p:stCondLst>
                                            <p:cond delay="1808"/>
                                          </p:stCondLst>
                                        </p:cTn>
                                        <p:tgtEl>
                                          <p:spTgt spid="22"/>
                                        </p:tgtEl>
                                      </p:cBhvr>
                                      <p:to x="100000" y="95000"/>
                                    </p:animScale>
                                    <p:animScale>
                                      <p:cBhvr>
                                        <p:cTn id="67" dur="166" decel="50000">
                                          <p:stCondLst>
                                            <p:cond delay="1834"/>
                                          </p:stCondLst>
                                        </p:cTn>
                                        <p:tgtEl>
                                          <p:spTgt spid="22"/>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4.58333E-6 4.81481E-6 L 0.16822 0.14652 " pathEditMode="relative" rAng="0" ptsTypes="AA">
                                      <p:cBhvr>
                                        <p:cTn id="87" dur="2000" fill="hold"/>
                                        <p:tgtEl>
                                          <p:spTgt spid="14"/>
                                        </p:tgtEl>
                                        <p:attrNameLst>
                                          <p:attrName>ppt_x</p:attrName>
                                          <p:attrName>ppt_y</p:attrName>
                                        </p:attrNameLst>
                                      </p:cBhvr>
                                      <p:rCtr x="8411" y="7315"/>
                                    </p:animMotion>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barn(inVertical)">
                                      <p:cBhvr>
                                        <p:cTn id="92" dur="500"/>
                                        <p:tgtEl>
                                          <p:spTgt spid="15"/>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circle(in)">
                                      <p:cBhvr>
                                        <p:cTn id="97" dur="2000"/>
                                        <p:tgtEl>
                                          <p:spTgt spid="20"/>
                                        </p:tgtEl>
                                      </p:cBhvr>
                                    </p:animEffect>
                                  </p:childTnLst>
                                </p:cTn>
                              </p:par>
                              <p:par>
                                <p:cTn id="98" presetID="6" presetClass="entr" presetSubtype="16"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circle(in)">
                                      <p:cBhvr>
                                        <p:cTn id="10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8" grpId="1" animBg="1"/>
      <p:bldP spid="9" grpId="0" animBg="1"/>
      <p:bldP spid="10" grpId="0" animBg="1"/>
      <p:bldP spid="11" grpId="0" animBg="1"/>
      <p:bldP spid="15" grpId="0" animBg="1"/>
      <p:bldP spid="16"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4ED4A1AE-CF30-18DF-490C-3135434EBBB5}"/>
              </a:ext>
            </a:extLst>
          </p:cNvPr>
          <p:cNvSpPr/>
          <p:nvPr/>
        </p:nvSpPr>
        <p:spPr>
          <a:xfrm rot="16200000">
            <a:off x="594727" y="3865772"/>
            <a:ext cx="5035733" cy="43499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A2BBEFDB-82D0-ACAC-AA72-7FA6B5CF958B}"/>
              </a:ext>
            </a:extLst>
          </p:cNvPr>
          <p:cNvSpPr/>
          <p:nvPr/>
        </p:nvSpPr>
        <p:spPr>
          <a:xfrm rot="5400000">
            <a:off x="4944655" y="3865773"/>
            <a:ext cx="5035733" cy="4349931"/>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8B22A044-959B-4A2E-9428-EBDB3AE06CA0}"/>
              </a:ext>
            </a:extLst>
          </p:cNvPr>
          <p:cNvSpPr/>
          <p:nvPr/>
        </p:nvSpPr>
        <p:spPr>
          <a:xfrm>
            <a:off x="10524950" y="3204326"/>
            <a:ext cx="6264179" cy="290456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Isosceles Triangle 6">
            <a:extLst>
              <a:ext uri="{FF2B5EF4-FFF2-40B4-BE49-F238E27FC236}">
                <a16:creationId xmlns:a16="http://schemas.microsoft.com/office/drawing/2014/main" id="{090510A3-68D8-0091-4D42-B8C93E2EB01D}"/>
              </a:ext>
            </a:extLst>
          </p:cNvPr>
          <p:cNvSpPr/>
          <p:nvPr/>
        </p:nvSpPr>
        <p:spPr>
          <a:xfrm rot="10800000">
            <a:off x="10524950" y="6100494"/>
            <a:ext cx="6264179" cy="290456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26E5A16-B82D-FA3F-434A-69BE1157A723}"/>
              </a:ext>
            </a:extLst>
          </p:cNvPr>
          <p:cNvSpPr txBox="1"/>
          <p:nvPr/>
        </p:nvSpPr>
        <p:spPr>
          <a:xfrm>
            <a:off x="1282340" y="850442"/>
            <a:ext cx="16710294" cy="1431161"/>
          </a:xfrm>
          <a:prstGeom prst="rect">
            <a:avLst/>
          </a:prstGeom>
          <a:noFill/>
        </p:spPr>
        <p:txBody>
          <a:bodyPr wrap="square" lIns="137160" tIns="68580" rIns="137160" bIns="685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Gấp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giấy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để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kiểm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tra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xem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góc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đối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hình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thoi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có</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bằng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nhau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không</a:t>
            </a:r>
            <a:r>
              <a:rPr kumimoji="0" lang="en-US" sz="4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itchFamily="18" charset="0"/>
                <a:cs typeface="Times New Roman" pitchFamily="18" charset="0"/>
              </a:rPr>
              <a:t>Các </a:t>
            </a:r>
            <a:r>
              <a:rPr lang="en-US" sz="4200" dirty="0" err="1">
                <a:solidFill>
                  <a:prstClr val="black"/>
                </a:solidFill>
                <a:latin typeface="Times New Roman" pitchFamily="18" charset="0"/>
                <a:cs typeface="Times New Roman" pitchFamily="18" charset="0"/>
              </a:rPr>
              <a:t>đường</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chéo</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của</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hình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thoi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như</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thế</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nào</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với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nhau</a:t>
            </a:r>
            <a:r>
              <a:rPr lang="en-US" sz="4200">
                <a:solidFill>
                  <a:prstClr val="black"/>
                </a:solidFill>
                <a:latin typeface="Times New Roman" pitchFamily="18" charset="0"/>
                <a:cs typeface="Times New Roman" pitchFamily="18" charset="0"/>
              </a:rPr>
              <a:t>? </a:t>
            </a:r>
            <a:endParaRPr kumimoji="0" lang="en-US" sz="4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urved Right Arrow 17">
            <a:extLst>
              <a:ext uri="{FF2B5EF4-FFF2-40B4-BE49-F238E27FC236}">
                <a16:creationId xmlns:a16="http://schemas.microsoft.com/office/drawing/2014/main" id="{D4333EBB-75A3-D5E9-EB32-AAC3926A49DF}"/>
              </a:ext>
            </a:extLst>
          </p:cNvPr>
          <p:cNvSpPr/>
          <p:nvPr/>
        </p:nvSpPr>
        <p:spPr>
          <a:xfrm>
            <a:off x="4712387" y="4083527"/>
            <a:ext cx="1018904" cy="587829"/>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Curved Right Arrow 30">
            <a:extLst>
              <a:ext uri="{FF2B5EF4-FFF2-40B4-BE49-F238E27FC236}">
                <a16:creationId xmlns:a16="http://schemas.microsoft.com/office/drawing/2014/main" id="{000D7533-3993-C7CB-29D3-7AB704A5B90F}"/>
              </a:ext>
            </a:extLst>
          </p:cNvPr>
          <p:cNvSpPr/>
          <p:nvPr/>
        </p:nvSpPr>
        <p:spPr>
          <a:xfrm>
            <a:off x="13657039" y="5617201"/>
            <a:ext cx="439658" cy="10339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0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0" y="0"/>
            <a:ext cx="18340358" cy="107822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6"/>
          <p:cNvSpPr/>
          <p:nvPr/>
        </p:nvSpPr>
        <p:spPr>
          <a:xfrm rot="-1727232">
            <a:off x="-673891" y="711502"/>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32" name="Group 31">
            <a:extLst>
              <a:ext uri="{FF2B5EF4-FFF2-40B4-BE49-F238E27FC236}">
                <a16:creationId xmlns:a16="http://schemas.microsoft.com/office/drawing/2014/main" id="{5D5F9A16-A005-48DC-A3D4-78712438002C}"/>
              </a:ext>
            </a:extLst>
          </p:cNvPr>
          <p:cNvGrpSpPr/>
          <p:nvPr/>
        </p:nvGrpSpPr>
        <p:grpSpPr>
          <a:xfrm>
            <a:off x="3321898" y="97746"/>
            <a:ext cx="14661302" cy="13013370"/>
            <a:chOff x="3321898" y="97746"/>
            <a:chExt cx="14661302" cy="13013370"/>
          </a:xfrm>
        </p:grpSpPr>
        <p:sp>
          <p:nvSpPr>
            <p:cNvPr id="11" name="Freeform 11"/>
            <p:cNvSpPr/>
            <p:nvPr/>
          </p:nvSpPr>
          <p:spPr>
            <a:xfrm>
              <a:off x="7238821" y="887361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6">
                <a:extLst>
                  <a:ext uri="{96DAC541-7B7A-43D3-8B79-37D633B846F1}">
                    <asvg:svgBlip xmlns:asvg="http://schemas.microsoft.com/office/drawing/2016/SVG/main" r:embed="rId7"/>
                  </a:ext>
                </a:extLst>
              </a:blip>
              <a:stretch>
                <a:fillRect t="-61363"/>
              </a:stretch>
            </a:blipFill>
          </p:spPr>
          <p:txBody>
            <a:bodyPr/>
            <a:lstStyle/>
            <a:p>
              <a:endParaRPr lang="en-US"/>
            </a:p>
          </p:txBody>
        </p:sp>
        <p:grpSp>
          <p:nvGrpSpPr>
            <p:cNvPr id="23" name="Group 22">
              <a:extLst>
                <a:ext uri="{FF2B5EF4-FFF2-40B4-BE49-F238E27FC236}">
                  <a16:creationId xmlns:a16="http://schemas.microsoft.com/office/drawing/2014/main" id="{A1062293-D678-40C7-8523-51A32B20A622}"/>
                </a:ext>
              </a:extLst>
            </p:cNvPr>
            <p:cNvGrpSpPr/>
            <p:nvPr/>
          </p:nvGrpSpPr>
          <p:grpSpPr>
            <a:xfrm>
              <a:off x="3321898" y="97746"/>
              <a:ext cx="14661302" cy="9922554"/>
              <a:chOff x="7141324" y="949604"/>
              <a:chExt cx="9773602" cy="8321345"/>
            </a:xfrm>
          </p:grpSpPr>
          <p:grpSp>
            <p:nvGrpSpPr>
              <p:cNvPr id="7" name="Group 7"/>
              <p:cNvGrpSpPr/>
              <p:nvPr/>
            </p:nvGrpSpPr>
            <p:grpSpPr>
              <a:xfrm>
                <a:off x="7352414" y="1629026"/>
                <a:ext cx="9340305" cy="764192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vi-VN"/>
                </a:p>
              </p:txBody>
            </p:sp>
          </p:grpSp>
          <p:grpSp>
            <p:nvGrpSpPr>
              <p:cNvPr id="9" name="Group 9"/>
              <p:cNvGrpSpPr/>
              <p:nvPr/>
            </p:nvGrpSpPr>
            <p:grpSpPr>
              <a:xfrm>
                <a:off x="7574621" y="2146590"/>
                <a:ext cx="8889111" cy="652058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txBody>
                <a:bodyPr/>
                <a:lstStyle/>
                <a:p>
                  <a:endParaRPr lang="vi-VN"/>
                </a:p>
              </p:txBody>
            </p:sp>
          </p:grpSp>
          <p:sp>
            <p:nvSpPr>
              <p:cNvPr id="12" name="Freeform 12"/>
              <p:cNvSpPr/>
              <p:nvPr/>
            </p:nvSpPr>
            <p:spPr>
              <a:xfrm>
                <a:off x="7152441"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3" name="Freeform 13"/>
              <p:cNvSpPr/>
              <p:nvPr/>
            </p:nvSpPr>
            <p:spPr>
              <a:xfrm>
                <a:off x="10557791"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0">
                  <a:extLst>
                    <a:ext uri="{96DAC541-7B7A-43D3-8B79-37D633B846F1}">
                      <asvg:svgBlip xmlns:asvg="http://schemas.microsoft.com/office/drawing/2016/SVG/main" r:embed="rId11"/>
                    </a:ext>
                  </a:extLst>
                </a:blip>
                <a:stretch>
                  <a:fillRect t="-1145859"/>
                </a:stretch>
              </a:blipFill>
            </p:spPr>
            <p:txBody>
              <a:bodyPr/>
              <a:lstStyle/>
              <a:p>
                <a:endParaRPr lang="vi-VN"/>
              </a:p>
            </p:txBody>
          </p:sp>
          <p:sp>
            <p:nvSpPr>
              <p:cNvPr id="14" name="Freeform 14"/>
              <p:cNvSpPr/>
              <p:nvPr/>
            </p:nvSpPr>
            <p:spPr>
              <a:xfrm>
                <a:off x="11342194" y="3412852"/>
                <a:ext cx="1382977" cy="158786"/>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flipV="1">
                <a:off x="7141324"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0">
                  <a:extLst>
                    <a:ext uri="{96DAC541-7B7A-43D3-8B79-37D633B846F1}">
                      <asvg:svgBlip xmlns:asvg="http://schemas.microsoft.com/office/drawing/2016/SVG/main" r:embed="rId11"/>
                    </a:ext>
                  </a:extLst>
                </a:blip>
                <a:stretch>
                  <a:fillRect t="-1145859"/>
                </a:stretch>
              </a:blipFill>
            </p:spPr>
            <p:txBody>
              <a:bodyPr/>
              <a:lstStyle/>
              <a:p>
                <a:endParaRPr lang="vi-VN"/>
              </a:p>
            </p:txBody>
          </p:sp>
          <p:sp>
            <p:nvSpPr>
              <p:cNvPr id="16" name="Freeform 16"/>
              <p:cNvSpPr/>
              <p:nvPr/>
            </p:nvSpPr>
            <p:spPr>
              <a:xfrm flipV="1">
                <a:off x="1054667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0">
                  <a:extLst>
                    <a:ext uri="{96DAC541-7B7A-43D3-8B79-37D633B846F1}">
                      <asvg:svgBlip xmlns:asvg="http://schemas.microsoft.com/office/drawing/2016/SVG/main" r:embed="rId11"/>
                    </a:ext>
                  </a:extLst>
                </a:blip>
                <a:stretch>
                  <a:fillRect t="-1145859"/>
                </a:stretch>
              </a:blipFill>
            </p:spPr>
            <p:txBody>
              <a:bodyPr/>
              <a:lstStyle/>
              <a:p>
                <a:endParaRPr lang="vi-VN"/>
              </a:p>
            </p:txBody>
          </p:sp>
          <p:sp>
            <p:nvSpPr>
              <p:cNvPr id="17" name="Freeform 17"/>
              <p:cNvSpPr/>
              <p:nvPr/>
            </p:nvSpPr>
            <p:spPr>
              <a:xfrm>
                <a:off x="1193952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0" name="TextBox 20"/>
              <p:cNvSpPr txBox="1"/>
              <p:nvPr/>
            </p:nvSpPr>
            <p:spPr>
              <a:xfrm>
                <a:off x="7758052" y="2369365"/>
                <a:ext cx="8529028" cy="838200"/>
              </a:xfrm>
              <a:prstGeom prst="rect">
                <a:avLst/>
              </a:prstGeom>
            </p:spPr>
            <p:txBody>
              <a:bodyPr lIns="0" tIns="0" rIns="0" bIns="0" rtlCol="0" anchor="t">
                <a:spAutoFit/>
              </a:bodyPr>
              <a:lstStyle/>
              <a:p>
                <a:pPr algn="ctr">
                  <a:lnSpc>
                    <a:spcPts val="6600"/>
                  </a:lnSpc>
                </a:pPr>
                <a:r>
                  <a:rPr lang="en-US" sz="5500" b="1" spc="-110">
                    <a:solidFill>
                      <a:srgbClr val="FF0000"/>
                    </a:solidFill>
                    <a:latin typeface="Times New Roman" panose="02020603050405020304" pitchFamily="18" charset="0"/>
                    <a:ea typeface="Cabin Bold"/>
                    <a:cs typeface="Times New Roman" panose="02020603050405020304" pitchFamily="18" charset="0"/>
                    <a:sym typeface="Cabin Bold"/>
                  </a:rPr>
                  <a:t>II. TÍNH CHẤT</a:t>
                </a:r>
              </a:p>
            </p:txBody>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grpSp>
      <p:sp>
        <p:nvSpPr>
          <p:cNvPr id="25" name="TextBox 4">
            <a:extLst>
              <a:ext uri="{FF2B5EF4-FFF2-40B4-BE49-F238E27FC236}">
                <a16:creationId xmlns:a16="http://schemas.microsoft.com/office/drawing/2014/main" id="{4BCA7F4B-8AFD-467B-BAD0-4C031052B748}"/>
              </a:ext>
            </a:extLst>
          </p:cNvPr>
          <p:cNvSpPr txBox="1"/>
          <p:nvPr/>
        </p:nvSpPr>
        <p:spPr>
          <a:xfrm>
            <a:off x="4133687" y="4056957"/>
            <a:ext cx="13141972" cy="4488408"/>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Cho hình thoi ABCD có hai đường chéo AC và BD cắt nhau tại O.</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a) Hình thoi ABCD có phải là hình bình hành không?</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b) Hai đường chéo AC và BD có vuông góc với nhau không?</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c) Hai tam giác ABC và ADC có bằng nhau không? </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Tia AC có phải là tia phân giác của góc DAB hay không?</a:t>
            </a:r>
          </a:p>
        </p:txBody>
      </p:sp>
      <p:grpSp>
        <p:nvGrpSpPr>
          <p:cNvPr id="26" name="Group 25">
            <a:extLst>
              <a:ext uri="{FF2B5EF4-FFF2-40B4-BE49-F238E27FC236}">
                <a16:creationId xmlns:a16="http://schemas.microsoft.com/office/drawing/2014/main" id="{06B1EE67-B25A-4F8D-83E2-5035517226C7}"/>
              </a:ext>
            </a:extLst>
          </p:cNvPr>
          <p:cNvGrpSpPr/>
          <p:nvPr/>
        </p:nvGrpSpPr>
        <p:grpSpPr>
          <a:xfrm>
            <a:off x="4322368" y="2903452"/>
            <a:ext cx="1766187" cy="999488"/>
            <a:chOff x="746760" y="1249680"/>
            <a:chExt cx="1310010" cy="720000"/>
          </a:xfrm>
        </p:grpSpPr>
        <p:sp>
          <p:nvSpPr>
            <p:cNvPr id="27" name="Rectangle: Rounded Corners 26">
              <a:extLst>
                <a:ext uri="{FF2B5EF4-FFF2-40B4-BE49-F238E27FC236}">
                  <a16:creationId xmlns:a16="http://schemas.microsoft.com/office/drawing/2014/main" id="{02122B96-F5D2-4EF0-8618-A031B13C3B8F}"/>
                </a:ext>
              </a:extLst>
            </p:cNvPr>
            <p:cNvSpPr/>
            <p:nvPr/>
          </p:nvSpPr>
          <p:spPr>
            <a:xfrm>
              <a:off x="1266022" y="1331473"/>
              <a:ext cx="790748" cy="539995"/>
            </a:xfrm>
            <a:prstGeom prst="roundRect">
              <a:avLst/>
            </a:prstGeom>
            <a:solidFill>
              <a:srgbClr val="00206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2</a:t>
              </a:r>
            </a:p>
          </p:txBody>
        </p:sp>
        <p:sp>
          <p:nvSpPr>
            <p:cNvPr id="28" name="Oval 27">
              <a:extLst>
                <a:ext uri="{FF2B5EF4-FFF2-40B4-BE49-F238E27FC236}">
                  <a16:creationId xmlns:a16="http://schemas.microsoft.com/office/drawing/2014/main" id="{44448B5B-18A1-4CC8-B72C-EE0BF95470B2}"/>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99F24A76-0FA6-45C6-A81B-C0FB7894155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30" name="Picture 29">
              <a:extLst>
                <a:ext uri="{FF2B5EF4-FFF2-40B4-BE49-F238E27FC236}">
                  <a16:creationId xmlns:a16="http://schemas.microsoft.com/office/drawing/2014/main" id="{6F9C3399-102B-492B-AC0D-3036C554F165}"/>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31" name="Picture 30">
              <a:extLst>
                <a:ext uri="{FF2B5EF4-FFF2-40B4-BE49-F238E27FC236}">
                  <a16:creationId xmlns:a16="http://schemas.microsoft.com/office/drawing/2014/main" id="{9FF3A5C1-96E6-419B-94EA-8B94F736BB69}"/>
                </a:ext>
              </a:extLst>
            </p:cNvPr>
            <p:cNvPicPr>
              <a:picLocks noChangeAspect="1"/>
            </p:cNvPicPr>
            <p:nvPr/>
          </p:nvPicPr>
          <p:blipFill rotWithShape="1">
            <a:blip r:embed="rId22" cstate="print">
              <a:duotone>
                <a:schemeClr val="accent5">
                  <a:shade val="45000"/>
                  <a:satMod val="135000"/>
                </a:schemeClr>
                <a:prstClr val="white"/>
              </a:duotone>
              <a:extLst>
                <a:ext uri="{BEBA8EAE-BF5A-486C-A8C5-ECC9F3942E4B}">
                  <a14:imgProps xmlns:a14="http://schemas.microsoft.com/office/drawing/2010/main">
                    <a14:imgLayer r:embed="rId23">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pic>
        <p:nvPicPr>
          <p:cNvPr id="36" name="Picture 35">
            <a:extLst>
              <a:ext uri="{FF2B5EF4-FFF2-40B4-BE49-F238E27FC236}">
                <a16:creationId xmlns:a16="http://schemas.microsoft.com/office/drawing/2014/main" id="{C13B7432-F839-497B-B462-C131C639B040}"/>
              </a:ext>
            </a:extLst>
          </p:cNvPr>
          <p:cNvPicPr>
            <a:picLocks noChangeAspect="1"/>
          </p:cNvPicPr>
          <p:nvPr/>
        </p:nvPicPr>
        <p:blipFill>
          <a:blip r:embed="rId24"/>
          <a:stretch>
            <a:fillRect/>
          </a:stretch>
        </p:blipFill>
        <p:spPr>
          <a:xfrm>
            <a:off x="18649881" y="-2353312"/>
            <a:ext cx="7949045" cy="10287000"/>
          </a:xfrm>
          <a:prstGeom prst="rect">
            <a:avLst/>
          </a:prstGeom>
        </p:spPr>
      </p:pic>
      <p:sp>
        <p:nvSpPr>
          <p:cNvPr id="37" name="Freeform 18">
            <a:extLst>
              <a:ext uri="{FF2B5EF4-FFF2-40B4-BE49-F238E27FC236}">
                <a16:creationId xmlns:a16="http://schemas.microsoft.com/office/drawing/2014/main" id="{511BE4F1-5125-4223-8C80-EB695BB5A274}"/>
              </a:ext>
            </a:extLst>
          </p:cNvPr>
          <p:cNvSpPr/>
          <p:nvPr/>
        </p:nvSpPr>
        <p:spPr>
          <a:xfrm flipH="1">
            <a:off x="460621" y="2171700"/>
            <a:ext cx="3915642" cy="7387051"/>
          </a:xfrm>
          <a:custGeom>
            <a:avLst/>
            <a:gdLst/>
            <a:ahLst/>
            <a:cxnLst/>
            <a:rect l="l" t="t" r="r" b="b"/>
            <a:pathLst>
              <a:path w="1264559" h="2475116">
                <a:moveTo>
                  <a:pt x="1264559" y="0"/>
                </a:moveTo>
                <a:lnTo>
                  <a:pt x="0" y="0"/>
                </a:lnTo>
                <a:lnTo>
                  <a:pt x="0" y="2475116"/>
                </a:lnTo>
                <a:lnTo>
                  <a:pt x="1264559" y="2475116"/>
                </a:lnTo>
                <a:lnTo>
                  <a:pt x="1264559"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vi-VN"/>
          </a:p>
        </p:txBody>
      </p:sp>
      <p:sp>
        <p:nvSpPr>
          <p:cNvPr id="38" name="Freeform 5">
            <a:extLst>
              <a:ext uri="{FF2B5EF4-FFF2-40B4-BE49-F238E27FC236}">
                <a16:creationId xmlns:a16="http://schemas.microsoft.com/office/drawing/2014/main" id="{20B3A89D-9456-4D1D-9ED2-EE839696A59F}"/>
              </a:ext>
            </a:extLst>
          </p:cNvPr>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vi-VN"/>
          </a:p>
        </p:txBody>
      </p:sp>
      <p:sp>
        <p:nvSpPr>
          <p:cNvPr id="39" name="Freeform 4">
            <a:extLst>
              <a:ext uri="{FF2B5EF4-FFF2-40B4-BE49-F238E27FC236}">
                <a16:creationId xmlns:a16="http://schemas.microsoft.com/office/drawing/2014/main" id="{02793114-0B11-430D-B8D1-98F7B5EFAFE3}"/>
              </a:ext>
            </a:extLst>
          </p:cNvPr>
          <p:cNvSpPr/>
          <p:nvPr/>
        </p:nvSpPr>
        <p:spPr>
          <a:xfrm flipH="1">
            <a:off x="2112558" y="7750899"/>
            <a:ext cx="1818578" cy="3099019"/>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53275" y="-415993"/>
            <a:ext cx="16724433" cy="1085074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15640134"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flipH="1">
            <a:off x="9738168" y="6789670"/>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27" name="Picture 26">
            <a:extLst>
              <a:ext uri="{FF2B5EF4-FFF2-40B4-BE49-F238E27FC236}">
                <a16:creationId xmlns:a16="http://schemas.microsoft.com/office/drawing/2014/main" id="{D6E74080-0975-472B-9A13-C56A36EC3443}"/>
              </a:ext>
            </a:extLst>
          </p:cNvPr>
          <p:cNvPicPr>
            <a:picLocks noChangeAspect="1"/>
          </p:cNvPicPr>
          <p:nvPr/>
        </p:nvPicPr>
        <p:blipFill>
          <a:blip r:embed="rId10"/>
          <a:stretch>
            <a:fillRect/>
          </a:stretch>
        </p:blipFill>
        <p:spPr>
          <a:xfrm>
            <a:off x="901379" y="109655"/>
            <a:ext cx="7949045" cy="10287000"/>
          </a:xfrm>
          <a:prstGeom prst="rect">
            <a:avLst/>
          </a:prstGeom>
        </p:spPr>
      </p:pic>
      <p:sp>
        <p:nvSpPr>
          <p:cNvPr id="8" name="Freeform 16">
            <a:extLst>
              <a:ext uri="{FF2B5EF4-FFF2-40B4-BE49-F238E27FC236}">
                <a16:creationId xmlns:a16="http://schemas.microsoft.com/office/drawing/2014/main" id="{53C88DFA-5B67-4A1F-BC25-0222ADA2067A}"/>
              </a:ext>
            </a:extLst>
          </p:cNvPr>
          <p:cNvSpPr/>
          <p:nvPr/>
        </p:nvSpPr>
        <p:spPr>
          <a:xfrm>
            <a:off x="12347824" y="2637422"/>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grpSp>
        <p:nvGrpSpPr>
          <p:cNvPr id="9" name="Group 8">
            <a:extLst>
              <a:ext uri="{FF2B5EF4-FFF2-40B4-BE49-F238E27FC236}">
                <a16:creationId xmlns:a16="http://schemas.microsoft.com/office/drawing/2014/main" id="{6DEA8C99-0298-4A4A-879A-B5ECDCA52662}"/>
              </a:ext>
            </a:extLst>
          </p:cNvPr>
          <p:cNvGrpSpPr/>
          <p:nvPr/>
        </p:nvGrpSpPr>
        <p:grpSpPr>
          <a:xfrm>
            <a:off x="4800600" y="3238500"/>
            <a:ext cx="3193617" cy="2286000"/>
            <a:chOff x="1084686" y="3869652"/>
            <a:chExt cx="3150763" cy="2158037"/>
          </a:xfrm>
        </p:grpSpPr>
        <p:sp>
          <p:nvSpPr>
            <p:cNvPr id="10" name="Freeform 18">
              <a:extLst>
                <a:ext uri="{FF2B5EF4-FFF2-40B4-BE49-F238E27FC236}">
                  <a16:creationId xmlns:a16="http://schemas.microsoft.com/office/drawing/2014/main" id="{1198C804-288B-4074-950C-A0401A12AA60}"/>
                </a:ext>
              </a:extLst>
            </p:cNvPr>
            <p:cNvSpPr/>
            <p:nvPr/>
          </p:nvSpPr>
          <p:spPr>
            <a:xfrm>
              <a:off x="1084686" y="3869652"/>
              <a:ext cx="3150763" cy="2158037"/>
            </a:xfrm>
            <a:custGeom>
              <a:avLst/>
              <a:gdLst/>
              <a:ahLst/>
              <a:cxnLst/>
              <a:rect l="l" t="t" r="r" b="b"/>
              <a:pathLst>
                <a:path w="1155681" h="792117">
                  <a:moveTo>
                    <a:pt x="24008" y="0"/>
                  </a:moveTo>
                  <a:lnTo>
                    <a:pt x="1131674" y="0"/>
                  </a:lnTo>
                  <a:cubicBezTo>
                    <a:pt x="1138041" y="0"/>
                    <a:pt x="1144147" y="2529"/>
                    <a:pt x="1148650" y="7032"/>
                  </a:cubicBezTo>
                  <a:cubicBezTo>
                    <a:pt x="1153152" y="11534"/>
                    <a:pt x="1155681" y="17640"/>
                    <a:pt x="1155681" y="24008"/>
                  </a:cubicBezTo>
                  <a:lnTo>
                    <a:pt x="1155681" y="768109"/>
                  </a:lnTo>
                  <a:cubicBezTo>
                    <a:pt x="1155681" y="774476"/>
                    <a:pt x="1153152" y="780583"/>
                    <a:pt x="1148650" y="785085"/>
                  </a:cubicBezTo>
                  <a:cubicBezTo>
                    <a:pt x="1144147" y="789587"/>
                    <a:pt x="1138041" y="792117"/>
                    <a:pt x="1131674" y="792117"/>
                  </a:cubicBezTo>
                  <a:lnTo>
                    <a:pt x="24008" y="792117"/>
                  </a:lnTo>
                  <a:cubicBezTo>
                    <a:pt x="10749" y="792117"/>
                    <a:pt x="0" y="781368"/>
                    <a:pt x="0" y="768109"/>
                  </a:cubicBezTo>
                  <a:lnTo>
                    <a:pt x="0" y="24008"/>
                  </a:lnTo>
                  <a:cubicBezTo>
                    <a:pt x="0" y="17640"/>
                    <a:pt x="2529" y="11534"/>
                    <a:pt x="7032" y="7032"/>
                  </a:cubicBezTo>
                  <a:cubicBezTo>
                    <a:pt x="11534" y="2529"/>
                    <a:pt x="17640" y="0"/>
                    <a:pt x="24008" y="0"/>
                  </a:cubicBezTo>
                  <a:close/>
                </a:path>
              </a:pathLst>
            </a:custGeom>
            <a:solidFill>
              <a:srgbClr val="FFFFFF"/>
            </a:solidFill>
            <a:ln w="19050">
              <a:solidFill>
                <a:schemeClr val="accent6">
                  <a:lumMod val="75000"/>
                </a:schemeClr>
              </a:solidFill>
            </a:ln>
          </p:spPr>
          <p:txBody>
            <a:bodyPr/>
            <a:lstStyle/>
            <a:p>
              <a:endParaRPr lang="vi-VN"/>
            </a:p>
          </p:txBody>
        </p:sp>
        <p:pic>
          <p:nvPicPr>
            <p:cNvPr id="11" name="Picture 10">
              <a:extLst>
                <a:ext uri="{FF2B5EF4-FFF2-40B4-BE49-F238E27FC236}">
                  <a16:creationId xmlns:a16="http://schemas.microsoft.com/office/drawing/2014/main" id="{90622811-5DAA-45D0-867B-019F6E0FF2AE}"/>
                </a:ext>
              </a:extLst>
            </p:cNvPr>
            <p:cNvPicPr>
              <a:picLocks noChangeAspect="1"/>
            </p:cNvPicPr>
            <p:nvPr/>
          </p:nvPicPr>
          <p:blipFill>
            <a:blip r:embed="rId13"/>
            <a:stretch>
              <a:fillRect/>
            </a:stretch>
          </p:blipFill>
          <p:spPr>
            <a:xfrm>
              <a:off x="1195983" y="4068398"/>
              <a:ext cx="2948980" cy="1800545"/>
            </a:xfrm>
            <a:prstGeom prst="rect">
              <a:avLst/>
            </a:prstGeom>
          </p:spPr>
        </p:pic>
      </p:grpSp>
    </p:spTree>
    <p:extLst>
      <p:ext uri="{BB962C8B-B14F-4D97-AF65-F5344CB8AC3E}">
        <p14:creationId xmlns:p14="http://schemas.microsoft.com/office/powerpoint/2010/main" val="10033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6BD13C7A-2EC5-40DF-8F5A-6FBDEB0758CB}"/>
              </a:ext>
            </a:extLst>
          </p:cNvPr>
          <p:cNvSpPr/>
          <p:nvPr/>
        </p:nvSpPr>
        <p:spPr>
          <a:xfrm rot="10800000">
            <a:off x="586832" y="5441270"/>
            <a:ext cx="9763682" cy="4484500"/>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chemeClr val="bg1"/>
          </a:solidFill>
        </p:spPr>
        <p:txBody>
          <a:bodyPr/>
          <a:lstStyle/>
          <a:p>
            <a:endParaRPr lang="vi-VN"/>
          </a:p>
        </p:txBody>
      </p:sp>
      <p:grpSp>
        <p:nvGrpSpPr>
          <p:cNvPr id="6" name="Group 6"/>
          <p:cNvGrpSpPr/>
          <p:nvPr/>
        </p:nvGrpSpPr>
        <p:grpSpPr>
          <a:xfrm rot="-10800000">
            <a:off x="533398" y="571500"/>
            <a:ext cx="9759179" cy="4475894"/>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chemeClr val="bg1"/>
            </a:solidFill>
          </p:spPr>
          <p:txBody>
            <a:bodyPr/>
            <a:lstStyle/>
            <a:p>
              <a:endParaRPr lang="vi-VN"/>
            </a:p>
          </p:txBody>
        </p:sp>
      </p:grpSp>
      <p:grpSp>
        <p:nvGrpSpPr>
          <p:cNvPr id="12" name="Group 11">
            <a:extLst>
              <a:ext uri="{FF2B5EF4-FFF2-40B4-BE49-F238E27FC236}">
                <a16:creationId xmlns:a16="http://schemas.microsoft.com/office/drawing/2014/main" id="{682D7F49-13AC-40D0-A182-084E62A621CD}"/>
              </a:ext>
            </a:extLst>
          </p:cNvPr>
          <p:cNvGrpSpPr/>
          <p:nvPr/>
        </p:nvGrpSpPr>
        <p:grpSpPr>
          <a:xfrm>
            <a:off x="11013152" y="2939788"/>
            <a:ext cx="6786304" cy="5288346"/>
            <a:chOff x="1084686" y="3869652"/>
            <a:chExt cx="3150763" cy="2158037"/>
          </a:xfrm>
        </p:grpSpPr>
        <p:sp>
          <p:nvSpPr>
            <p:cNvPr id="13" name="Freeform 18">
              <a:extLst>
                <a:ext uri="{FF2B5EF4-FFF2-40B4-BE49-F238E27FC236}">
                  <a16:creationId xmlns:a16="http://schemas.microsoft.com/office/drawing/2014/main" id="{527E9A02-0A64-417D-BECA-1A360196D157}"/>
                </a:ext>
              </a:extLst>
            </p:cNvPr>
            <p:cNvSpPr/>
            <p:nvPr/>
          </p:nvSpPr>
          <p:spPr>
            <a:xfrm>
              <a:off x="1084686" y="3869652"/>
              <a:ext cx="3150763" cy="2158037"/>
            </a:xfrm>
            <a:custGeom>
              <a:avLst/>
              <a:gdLst/>
              <a:ahLst/>
              <a:cxnLst/>
              <a:rect l="l" t="t" r="r" b="b"/>
              <a:pathLst>
                <a:path w="1155681" h="792117">
                  <a:moveTo>
                    <a:pt x="24008" y="0"/>
                  </a:moveTo>
                  <a:lnTo>
                    <a:pt x="1131674" y="0"/>
                  </a:lnTo>
                  <a:cubicBezTo>
                    <a:pt x="1138041" y="0"/>
                    <a:pt x="1144147" y="2529"/>
                    <a:pt x="1148650" y="7032"/>
                  </a:cubicBezTo>
                  <a:cubicBezTo>
                    <a:pt x="1153152" y="11534"/>
                    <a:pt x="1155681" y="17640"/>
                    <a:pt x="1155681" y="24008"/>
                  </a:cubicBezTo>
                  <a:lnTo>
                    <a:pt x="1155681" y="768109"/>
                  </a:lnTo>
                  <a:cubicBezTo>
                    <a:pt x="1155681" y="774476"/>
                    <a:pt x="1153152" y="780583"/>
                    <a:pt x="1148650" y="785085"/>
                  </a:cubicBezTo>
                  <a:cubicBezTo>
                    <a:pt x="1144147" y="789587"/>
                    <a:pt x="1138041" y="792117"/>
                    <a:pt x="1131674" y="792117"/>
                  </a:cubicBezTo>
                  <a:lnTo>
                    <a:pt x="24008" y="792117"/>
                  </a:lnTo>
                  <a:cubicBezTo>
                    <a:pt x="10749" y="792117"/>
                    <a:pt x="0" y="781368"/>
                    <a:pt x="0" y="768109"/>
                  </a:cubicBezTo>
                  <a:lnTo>
                    <a:pt x="0" y="24008"/>
                  </a:lnTo>
                  <a:cubicBezTo>
                    <a:pt x="0" y="17640"/>
                    <a:pt x="2529" y="11534"/>
                    <a:pt x="7032" y="7032"/>
                  </a:cubicBezTo>
                  <a:cubicBezTo>
                    <a:pt x="11534" y="2529"/>
                    <a:pt x="17640" y="0"/>
                    <a:pt x="24008" y="0"/>
                  </a:cubicBezTo>
                  <a:close/>
                </a:path>
              </a:pathLst>
            </a:custGeom>
            <a:solidFill>
              <a:srgbClr val="FFFFFF"/>
            </a:solidFill>
            <a:ln w="19050">
              <a:solidFill>
                <a:schemeClr val="accent6">
                  <a:lumMod val="75000"/>
                </a:schemeClr>
              </a:solidFill>
            </a:ln>
          </p:spPr>
          <p:txBody>
            <a:bodyPr/>
            <a:lstStyle/>
            <a:p>
              <a:endParaRPr lang="vi-VN"/>
            </a:p>
          </p:txBody>
        </p:sp>
        <p:pic>
          <p:nvPicPr>
            <p:cNvPr id="14" name="Picture 13">
              <a:extLst>
                <a:ext uri="{FF2B5EF4-FFF2-40B4-BE49-F238E27FC236}">
                  <a16:creationId xmlns:a16="http://schemas.microsoft.com/office/drawing/2014/main" id="{E8957D0D-7688-4EF3-A428-E612C7A15AFF}"/>
                </a:ext>
              </a:extLst>
            </p:cNvPr>
            <p:cNvPicPr>
              <a:picLocks noChangeAspect="1"/>
            </p:cNvPicPr>
            <p:nvPr/>
          </p:nvPicPr>
          <p:blipFill>
            <a:blip r:embed="rId2"/>
            <a:stretch>
              <a:fillRect/>
            </a:stretch>
          </p:blipFill>
          <p:spPr>
            <a:xfrm>
              <a:off x="1195983" y="4068398"/>
              <a:ext cx="2948980" cy="1800545"/>
            </a:xfrm>
            <a:prstGeom prst="rect">
              <a:avLst/>
            </a:prstGeom>
          </p:spPr>
        </p:pic>
      </p:grpSp>
      <mc:AlternateContent xmlns:mc="http://schemas.openxmlformats.org/markup-compatibility/2006" xmlns:a14="http://schemas.microsoft.com/office/drawing/2010/main">
        <mc:Choice Requires="a14">
          <p:sp>
            <p:nvSpPr>
              <p:cNvPr id="15" name="TextBox 4">
                <a:extLst>
                  <a:ext uri="{FF2B5EF4-FFF2-40B4-BE49-F238E27FC236}">
                    <a16:creationId xmlns:a16="http://schemas.microsoft.com/office/drawing/2014/main" id="{2D6C2959-7FE3-4FD3-8132-57279AA2D4FE}"/>
                  </a:ext>
                </a:extLst>
              </p:cNvPr>
              <p:cNvSpPr txBox="1"/>
              <p:nvPr/>
            </p:nvSpPr>
            <p:spPr>
              <a:xfrm>
                <a:off x="683438" y="1520788"/>
                <a:ext cx="9277513" cy="2564805"/>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a) Hình thoi ABCD là hình bình hành</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b) AC vuông góc với BD</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c) </a:t>
                </a:r>
                <a14:m>
                  <m:oMath xmlns:m="http://schemas.openxmlformats.org/officeDocument/2006/math">
                    <m:r>
                      <a:rPr lang="en-US" sz="420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𝐴𝐵𝐶</m:t>
                    </m:r>
                    <m:r>
                      <a:rPr lang="en-US" sz="4200" b="0" i="0"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𝐴𝐷𝐶</m:t>
                    </m:r>
                  </m:oMath>
                </a14:m>
                <a:endParaRPr lang="en-US" sz="4200">
                  <a:solidFill>
                    <a:srgbClr val="372929"/>
                  </a:solidFill>
                  <a:latin typeface="Times New Roman" panose="02020603050405020304" pitchFamily="18" charset="0"/>
                  <a:ea typeface="Cabin"/>
                  <a:cs typeface="Times New Roman" panose="02020603050405020304" pitchFamily="18" charset="0"/>
                  <a:sym typeface="Cabin"/>
                </a:endParaRP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Tia AC là tia phân giác của góc DAB</a:t>
                </a:r>
              </a:p>
            </p:txBody>
          </p:sp>
        </mc:Choice>
        <mc:Fallback xmlns="">
          <p:sp>
            <p:nvSpPr>
              <p:cNvPr id="15" name="TextBox 4">
                <a:extLst>
                  <a:ext uri="{FF2B5EF4-FFF2-40B4-BE49-F238E27FC236}">
                    <a16:creationId xmlns:a16="http://schemas.microsoft.com/office/drawing/2014/main" id="{2D6C2959-7FE3-4FD3-8132-57279AA2D4FE}"/>
                  </a:ext>
                </a:extLst>
              </p:cNvPr>
              <p:cNvSpPr txBox="1">
                <a:spLocks noRot="1" noChangeAspect="1" noMove="1" noResize="1" noEditPoints="1" noAdjustHandles="1" noChangeArrowheads="1" noChangeShapeType="1" noTextEdit="1"/>
              </p:cNvSpPr>
              <p:nvPr/>
            </p:nvSpPr>
            <p:spPr>
              <a:xfrm>
                <a:off x="683438" y="1520788"/>
                <a:ext cx="9277513" cy="2564805"/>
              </a:xfrm>
              <a:prstGeom prst="rect">
                <a:avLst/>
              </a:prstGeom>
              <a:blipFill>
                <a:blip r:embed="rId3"/>
                <a:stretch>
                  <a:fillRect t="-6651" b="-11876"/>
                </a:stretch>
              </a:blipFill>
            </p:spPr>
            <p:txBody>
              <a:bodyPr/>
              <a:lstStyle/>
              <a:p>
                <a:r>
                  <a:rPr lang="en-US">
                    <a:noFill/>
                  </a:rPr>
                  <a:t> </a:t>
                </a:r>
              </a:p>
            </p:txBody>
          </p:sp>
        </mc:Fallback>
      </mc:AlternateContent>
      <p:sp>
        <p:nvSpPr>
          <p:cNvPr id="16" name="TextBox 4">
            <a:extLst>
              <a:ext uri="{FF2B5EF4-FFF2-40B4-BE49-F238E27FC236}">
                <a16:creationId xmlns:a16="http://schemas.microsoft.com/office/drawing/2014/main" id="{A7F73DF1-A2E4-4BEA-A7C7-751910D0E596}"/>
              </a:ext>
            </a:extLst>
          </p:cNvPr>
          <p:cNvSpPr txBox="1"/>
          <p:nvPr/>
        </p:nvSpPr>
        <p:spPr>
          <a:xfrm>
            <a:off x="1117668" y="6330907"/>
            <a:ext cx="8586136" cy="1923604"/>
          </a:xfrm>
          <a:prstGeom prst="rect">
            <a:avLst/>
          </a:prstGeom>
        </p:spPr>
        <p:txBody>
          <a:bodyPr wrap="square" lIns="0" tIns="0" rIns="0" bIns="0" rtlCol="0" anchor="t">
            <a:spAutoFit/>
          </a:bodyPr>
          <a:lstStyle/>
          <a:p>
            <a:pPr indent="-3809">
              <a:lnSpc>
                <a:spcPts val="5040"/>
              </a:lnSpc>
            </a:pPr>
            <a:r>
              <a:rPr lang="en-US" sz="4200" b="1">
                <a:solidFill>
                  <a:srgbClr val="0000CC"/>
                </a:solidFill>
                <a:latin typeface="Times New Roman" panose="02020603050405020304" pitchFamily="18" charset="0"/>
                <a:ea typeface="Cabin"/>
                <a:cs typeface="Times New Roman" panose="02020603050405020304" pitchFamily="18" charset="0"/>
                <a:sym typeface="Cabin"/>
              </a:rPr>
              <a:t>Nhận xét: </a:t>
            </a:r>
          </a:p>
          <a:p>
            <a:pPr indent="-3809">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Do hình thoi là hình bình hành nên có tất cả các tính chất của hình bình hành.</a:t>
            </a:r>
          </a:p>
        </p:txBody>
      </p:sp>
      <p:grpSp>
        <p:nvGrpSpPr>
          <p:cNvPr id="17" name="Group 16">
            <a:extLst>
              <a:ext uri="{FF2B5EF4-FFF2-40B4-BE49-F238E27FC236}">
                <a16:creationId xmlns:a16="http://schemas.microsoft.com/office/drawing/2014/main" id="{3BB4600D-7E24-49BF-AD5E-5B71D6F1E1C3}"/>
              </a:ext>
            </a:extLst>
          </p:cNvPr>
          <p:cNvGrpSpPr/>
          <p:nvPr/>
        </p:nvGrpSpPr>
        <p:grpSpPr>
          <a:xfrm>
            <a:off x="7568022" y="22667"/>
            <a:ext cx="2782492" cy="1371599"/>
            <a:chOff x="4341068" y="3754057"/>
            <a:chExt cx="2300385" cy="1466027"/>
          </a:xfrm>
        </p:grpSpPr>
        <p:pic>
          <p:nvPicPr>
            <p:cNvPr id="18" name="Picture 17">
              <a:extLst>
                <a:ext uri="{FF2B5EF4-FFF2-40B4-BE49-F238E27FC236}">
                  <a16:creationId xmlns:a16="http://schemas.microsoft.com/office/drawing/2014/main" id="{F1ED6C0D-A5AD-49DB-9A31-6201E0DBF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41068" y="3754057"/>
              <a:ext cx="2300385" cy="1466027"/>
            </a:xfrm>
            <a:prstGeom prst="rect">
              <a:avLst/>
            </a:prstGeom>
          </p:spPr>
        </p:pic>
        <p:sp>
          <p:nvSpPr>
            <p:cNvPr id="19" name="TextBox 18">
              <a:extLst>
                <a:ext uri="{FF2B5EF4-FFF2-40B4-BE49-F238E27FC236}">
                  <a16:creationId xmlns:a16="http://schemas.microsoft.com/office/drawing/2014/main" id="{61B0C842-EFFE-43EC-8F1B-CCCF6DF45B5C}"/>
                </a:ext>
              </a:extLst>
            </p:cNvPr>
            <p:cNvSpPr txBox="1"/>
            <p:nvPr/>
          </p:nvSpPr>
          <p:spPr>
            <a:xfrm>
              <a:off x="4609244" y="3998394"/>
              <a:ext cx="1826920" cy="625034"/>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Kết quả</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AF4DCD61-D637-43CA-A13D-5BACBA6B95C3}"/>
              </a:ext>
            </a:extLst>
          </p:cNvPr>
          <p:cNvGrpSpPr/>
          <p:nvPr/>
        </p:nvGrpSpPr>
        <p:grpSpPr>
          <a:xfrm>
            <a:off x="14424660" y="5420524"/>
            <a:ext cx="228600" cy="228600"/>
            <a:chOff x="14424660" y="5420524"/>
            <a:chExt cx="228600" cy="228600"/>
          </a:xfrm>
        </p:grpSpPr>
        <p:cxnSp>
          <p:nvCxnSpPr>
            <p:cNvPr id="3" name="Straight Connector 2">
              <a:extLst>
                <a:ext uri="{FF2B5EF4-FFF2-40B4-BE49-F238E27FC236}">
                  <a16:creationId xmlns:a16="http://schemas.microsoft.com/office/drawing/2014/main" id="{2BA3D8CA-AC31-42C1-B5A6-7C793716C3A4}"/>
                </a:ext>
              </a:extLst>
            </p:cNvPr>
            <p:cNvCxnSpPr>
              <a:cxnSpLocks/>
            </p:cNvCxnSpPr>
            <p:nvPr/>
          </p:nvCxnSpPr>
          <p:spPr>
            <a:xfrm>
              <a:off x="14424660" y="5420524"/>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CF55BE-81A4-40C7-90F0-975AE7BA5F4D}"/>
                </a:ext>
              </a:extLst>
            </p:cNvPr>
            <p:cNvCxnSpPr>
              <a:cxnSpLocks/>
            </p:cNvCxnSpPr>
            <p:nvPr/>
          </p:nvCxnSpPr>
          <p:spPr>
            <a:xfrm rot="5400000">
              <a:off x="14523720" y="5534824"/>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533398" y="571499"/>
            <a:ext cx="9759179" cy="9464234"/>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chemeClr val="bg1"/>
            </a:solidFill>
          </p:spPr>
          <p:txBody>
            <a:bodyPr/>
            <a:lstStyle/>
            <a:p>
              <a:endParaRPr lang="vi-VN"/>
            </a:p>
          </p:txBody>
        </p:sp>
      </p:grpSp>
      <p:grpSp>
        <p:nvGrpSpPr>
          <p:cNvPr id="12" name="Group 11">
            <a:extLst>
              <a:ext uri="{FF2B5EF4-FFF2-40B4-BE49-F238E27FC236}">
                <a16:creationId xmlns:a16="http://schemas.microsoft.com/office/drawing/2014/main" id="{682D7F49-13AC-40D0-A182-084E62A621CD}"/>
              </a:ext>
            </a:extLst>
          </p:cNvPr>
          <p:cNvGrpSpPr/>
          <p:nvPr/>
        </p:nvGrpSpPr>
        <p:grpSpPr>
          <a:xfrm>
            <a:off x="10813496" y="266700"/>
            <a:ext cx="6786304" cy="9906000"/>
            <a:chOff x="1080104" y="2688579"/>
            <a:chExt cx="3150763" cy="3772903"/>
          </a:xfrm>
        </p:grpSpPr>
        <p:sp>
          <p:nvSpPr>
            <p:cNvPr id="13" name="Freeform 18">
              <a:extLst>
                <a:ext uri="{FF2B5EF4-FFF2-40B4-BE49-F238E27FC236}">
                  <a16:creationId xmlns:a16="http://schemas.microsoft.com/office/drawing/2014/main" id="{527E9A02-0A64-417D-BECA-1A360196D157}"/>
                </a:ext>
              </a:extLst>
            </p:cNvPr>
            <p:cNvSpPr/>
            <p:nvPr/>
          </p:nvSpPr>
          <p:spPr>
            <a:xfrm>
              <a:off x="1080104" y="2688579"/>
              <a:ext cx="3150763" cy="3772903"/>
            </a:xfrm>
            <a:custGeom>
              <a:avLst/>
              <a:gdLst/>
              <a:ahLst/>
              <a:cxnLst/>
              <a:rect l="l" t="t" r="r" b="b"/>
              <a:pathLst>
                <a:path w="1155681" h="792117">
                  <a:moveTo>
                    <a:pt x="24008" y="0"/>
                  </a:moveTo>
                  <a:lnTo>
                    <a:pt x="1131674" y="0"/>
                  </a:lnTo>
                  <a:cubicBezTo>
                    <a:pt x="1138041" y="0"/>
                    <a:pt x="1144147" y="2529"/>
                    <a:pt x="1148650" y="7032"/>
                  </a:cubicBezTo>
                  <a:cubicBezTo>
                    <a:pt x="1153152" y="11534"/>
                    <a:pt x="1155681" y="17640"/>
                    <a:pt x="1155681" y="24008"/>
                  </a:cubicBezTo>
                  <a:lnTo>
                    <a:pt x="1155681" y="768109"/>
                  </a:lnTo>
                  <a:cubicBezTo>
                    <a:pt x="1155681" y="774476"/>
                    <a:pt x="1153152" y="780583"/>
                    <a:pt x="1148650" y="785085"/>
                  </a:cubicBezTo>
                  <a:cubicBezTo>
                    <a:pt x="1144147" y="789587"/>
                    <a:pt x="1138041" y="792117"/>
                    <a:pt x="1131674" y="792117"/>
                  </a:cubicBezTo>
                  <a:lnTo>
                    <a:pt x="24008" y="792117"/>
                  </a:lnTo>
                  <a:cubicBezTo>
                    <a:pt x="10749" y="792117"/>
                    <a:pt x="0" y="781368"/>
                    <a:pt x="0" y="768109"/>
                  </a:cubicBezTo>
                  <a:lnTo>
                    <a:pt x="0" y="24008"/>
                  </a:lnTo>
                  <a:cubicBezTo>
                    <a:pt x="0" y="17640"/>
                    <a:pt x="2529" y="11534"/>
                    <a:pt x="7032" y="7032"/>
                  </a:cubicBezTo>
                  <a:cubicBezTo>
                    <a:pt x="11534" y="2529"/>
                    <a:pt x="17640" y="0"/>
                    <a:pt x="24008" y="0"/>
                  </a:cubicBezTo>
                  <a:close/>
                </a:path>
              </a:pathLst>
            </a:custGeom>
            <a:solidFill>
              <a:srgbClr val="FFFFFF"/>
            </a:solidFill>
            <a:ln w="19050">
              <a:solidFill>
                <a:schemeClr val="accent6">
                  <a:lumMod val="75000"/>
                </a:schemeClr>
              </a:solidFill>
            </a:ln>
          </p:spPr>
          <p:txBody>
            <a:bodyPr/>
            <a:lstStyle/>
            <a:p>
              <a:endParaRPr lang="vi-VN"/>
            </a:p>
          </p:txBody>
        </p:sp>
        <p:pic>
          <p:nvPicPr>
            <p:cNvPr id="14" name="Picture 13">
              <a:extLst>
                <a:ext uri="{FF2B5EF4-FFF2-40B4-BE49-F238E27FC236}">
                  <a16:creationId xmlns:a16="http://schemas.microsoft.com/office/drawing/2014/main" id="{E8957D0D-7688-4EF3-A428-E612C7A15AFF}"/>
                </a:ext>
              </a:extLst>
            </p:cNvPr>
            <p:cNvPicPr>
              <a:picLocks noChangeAspect="1"/>
            </p:cNvPicPr>
            <p:nvPr/>
          </p:nvPicPr>
          <p:blipFill>
            <a:blip r:embed="rId2"/>
            <a:stretch>
              <a:fillRect/>
            </a:stretch>
          </p:blipFill>
          <p:spPr>
            <a:xfrm>
              <a:off x="1517189" y="2688579"/>
              <a:ext cx="2276592" cy="1162562"/>
            </a:xfrm>
            <a:prstGeom prst="rect">
              <a:avLst/>
            </a:prstGeom>
          </p:spPr>
        </p:pic>
      </p:grpSp>
      <mc:AlternateContent xmlns:mc="http://schemas.openxmlformats.org/markup-compatibility/2006" xmlns:a14="http://schemas.microsoft.com/office/drawing/2010/main">
        <mc:Choice Requires="a14">
          <p:sp>
            <p:nvSpPr>
              <p:cNvPr id="15" name="TextBox 4">
                <a:extLst>
                  <a:ext uri="{FF2B5EF4-FFF2-40B4-BE49-F238E27FC236}">
                    <a16:creationId xmlns:a16="http://schemas.microsoft.com/office/drawing/2014/main" id="{2D6C2959-7FE3-4FD3-8132-57279AA2D4FE}"/>
                  </a:ext>
                </a:extLst>
              </p:cNvPr>
              <p:cNvSpPr txBox="1"/>
              <p:nvPr/>
            </p:nvSpPr>
            <p:spPr>
              <a:xfrm>
                <a:off x="683438" y="1520788"/>
                <a:ext cx="9277513" cy="2564805"/>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a) Hình thoi ABCD là hình bình hành</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b) AC vuông góc với BD</a:t>
                </a: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c) </a:t>
                </a:r>
                <a14:m>
                  <m:oMath xmlns:m="http://schemas.openxmlformats.org/officeDocument/2006/math">
                    <m:r>
                      <a:rPr lang="en-US" sz="420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𝐴𝐵𝐶</m:t>
                    </m:r>
                    <m:r>
                      <a:rPr lang="en-US" sz="4200" b="0" i="0"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m:t>
                    </m:r>
                    <m:r>
                      <a:rPr lang="en-US" sz="4200" b="0" i="1"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a:rPr>
                      <m:t>𝐴𝐷𝐶</m:t>
                    </m:r>
                  </m:oMath>
                </a14:m>
                <a:endParaRPr lang="en-US" sz="4200">
                  <a:solidFill>
                    <a:srgbClr val="372929"/>
                  </a:solidFill>
                  <a:latin typeface="Times New Roman" panose="02020603050405020304" pitchFamily="18" charset="0"/>
                  <a:ea typeface="Cabin"/>
                  <a:cs typeface="Times New Roman" panose="02020603050405020304" pitchFamily="18" charset="0"/>
                  <a:sym typeface="Cabin"/>
                </a:endParaRPr>
              </a:p>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Tia AC là tia phân giác của góc DAB</a:t>
                </a:r>
              </a:p>
            </p:txBody>
          </p:sp>
        </mc:Choice>
        <mc:Fallback xmlns="">
          <p:sp>
            <p:nvSpPr>
              <p:cNvPr id="15" name="TextBox 4">
                <a:extLst>
                  <a:ext uri="{FF2B5EF4-FFF2-40B4-BE49-F238E27FC236}">
                    <a16:creationId xmlns:a16="http://schemas.microsoft.com/office/drawing/2014/main" id="{2D6C2959-7FE3-4FD3-8132-57279AA2D4FE}"/>
                  </a:ext>
                </a:extLst>
              </p:cNvPr>
              <p:cNvSpPr txBox="1">
                <a:spLocks noRot="1" noChangeAspect="1" noMove="1" noResize="1" noEditPoints="1" noAdjustHandles="1" noChangeArrowheads="1" noChangeShapeType="1" noTextEdit="1"/>
              </p:cNvSpPr>
              <p:nvPr/>
            </p:nvSpPr>
            <p:spPr>
              <a:xfrm>
                <a:off x="683438" y="1520788"/>
                <a:ext cx="9277513" cy="2564805"/>
              </a:xfrm>
              <a:prstGeom prst="rect">
                <a:avLst/>
              </a:prstGeom>
              <a:blipFill>
                <a:blip r:embed="rId3"/>
                <a:stretch>
                  <a:fillRect t="-6651" b="-1187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3BB4600D-7E24-49BF-AD5E-5B71D6F1E1C3}"/>
              </a:ext>
            </a:extLst>
          </p:cNvPr>
          <p:cNvGrpSpPr/>
          <p:nvPr/>
        </p:nvGrpSpPr>
        <p:grpSpPr>
          <a:xfrm>
            <a:off x="7568022" y="22667"/>
            <a:ext cx="2782492" cy="1371599"/>
            <a:chOff x="4341068" y="3754057"/>
            <a:chExt cx="2300385" cy="1466027"/>
          </a:xfrm>
        </p:grpSpPr>
        <p:pic>
          <p:nvPicPr>
            <p:cNvPr id="18" name="Picture 17">
              <a:extLst>
                <a:ext uri="{FF2B5EF4-FFF2-40B4-BE49-F238E27FC236}">
                  <a16:creationId xmlns:a16="http://schemas.microsoft.com/office/drawing/2014/main" id="{F1ED6C0D-A5AD-49DB-9A31-6201E0DBF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41068" y="3754057"/>
              <a:ext cx="2300385" cy="1466027"/>
            </a:xfrm>
            <a:prstGeom prst="rect">
              <a:avLst/>
            </a:prstGeom>
          </p:spPr>
        </p:pic>
        <p:sp>
          <p:nvSpPr>
            <p:cNvPr id="19" name="TextBox 18">
              <a:extLst>
                <a:ext uri="{FF2B5EF4-FFF2-40B4-BE49-F238E27FC236}">
                  <a16:creationId xmlns:a16="http://schemas.microsoft.com/office/drawing/2014/main" id="{61B0C842-EFFE-43EC-8F1B-CCCF6DF45B5C}"/>
                </a:ext>
              </a:extLst>
            </p:cNvPr>
            <p:cNvSpPr txBox="1"/>
            <p:nvPr/>
          </p:nvSpPr>
          <p:spPr>
            <a:xfrm>
              <a:off x="4609244" y="3998394"/>
              <a:ext cx="1826920" cy="625034"/>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Kết quả</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20" name="TextBox 4">
            <a:extLst>
              <a:ext uri="{FF2B5EF4-FFF2-40B4-BE49-F238E27FC236}">
                <a16:creationId xmlns:a16="http://schemas.microsoft.com/office/drawing/2014/main" id="{37F81BBF-874B-475F-8D6D-773B60731B28}"/>
              </a:ext>
            </a:extLst>
          </p:cNvPr>
          <p:cNvSpPr txBox="1"/>
          <p:nvPr/>
        </p:nvSpPr>
        <p:spPr>
          <a:xfrm>
            <a:off x="824688" y="4263676"/>
            <a:ext cx="9277513" cy="641201"/>
          </a:xfrm>
          <a:prstGeom prst="rect">
            <a:avLst/>
          </a:prstGeom>
        </p:spPr>
        <p:txBody>
          <a:bodyPr wrap="square" lIns="0" tIns="0" rIns="0" bIns="0" rtlCol="0" anchor="t">
            <a:spAutoFit/>
          </a:bodyPr>
          <a:lstStyle/>
          <a:p>
            <a:pPr indent="-3809">
              <a:lnSpc>
                <a:spcPts val="5040"/>
              </a:lnSpc>
            </a:pPr>
            <a:r>
              <a:rPr lang="en-US" sz="4200">
                <a:solidFill>
                  <a:srgbClr val="0000CC"/>
                </a:solidFill>
                <a:latin typeface="Times New Roman" panose="02020603050405020304" pitchFamily="18" charset="0"/>
                <a:ea typeface="Cabin"/>
                <a:cs typeface="Times New Roman" panose="02020603050405020304" pitchFamily="18" charset="0"/>
                <a:sym typeface="Cabin"/>
              </a:rPr>
              <a:t>- Các cạnh đối song song;</a:t>
            </a:r>
          </a:p>
        </p:txBody>
      </p:sp>
      <p:sp>
        <p:nvSpPr>
          <p:cNvPr id="21" name="TextBox 4">
            <a:extLst>
              <a:ext uri="{FF2B5EF4-FFF2-40B4-BE49-F238E27FC236}">
                <a16:creationId xmlns:a16="http://schemas.microsoft.com/office/drawing/2014/main" id="{D693BBA6-2BD0-4EE9-AB28-0A889A1F34C8}"/>
              </a:ext>
            </a:extLst>
          </p:cNvPr>
          <p:cNvSpPr txBox="1"/>
          <p:nvPr/>
        </p:nvSpPr>
        <p:spPr>
          <a:xfrm>
            <a:off x="824687" y="5082960"/>
            <a:ext cx="9277513" cy="641201"/>
          </a:xfrm>
          <a:prstGeom prst="rect">
            <a:avLst/>
          </a:prstGeom>
        </p:spPr>
        <p:txBody>
          <a:bodyPr wrap="square" lIns="0" tIns="0" rIns="0" bIns="0" rtlCol="0" anchor="t">
            <a:spAutoFit/>
          </a:bodyPr>
          <a:lstStyle/>
          <a:p>
            <a:pPr indent="-3809">
              <a:lnSpc>
                <a:spcPts val="5040"/>
              </a:lnSpc>
            </a:pPr>
            <a:r>
              <a:rPr lang="en-US" sz="4200">
                <a:solidFill>
                  <a:srgbClr val="0000CC"/>
                </a:solidFill>
                <a:latin typeface="Times New Roman" panose="02020603050405020304" pitchFamily="18" charset="0"/>
                <a:ea typeface="Cabin"/>
                <a:cs typeface="Times New Roman" panose="02020603050405020304" pitchFamily="18" charset="0"/>
                <a:sym typeface="Cabin"/>
              </a:rPr>
              <a:t>- Các góc đối bằng nhau;</a:t>
            </a:r>
          </a:p>
        </p:txBody>
      </p:sp>
      <p:sp>
        <p:nvSpPr>
          <p:cNvPr id="22" name="TextBox 4">
            <a:extLst>
              <a:ext uri="{FF2B5EF4-FFF2-40B4-BE49-F238E27FC236}">
                <a16:creationId xmlns:a16="http://schemas.microsoft.com/office/drawing/2014/main" id="{94F24A54-A546-4D28-8100-8B25659E1E11}"/>
              </a:ext>
            </a:extLst>
          </p:cNvPr>
          <p:cNvSpPr txBox="1"/>
          <p:nvPr/>
        </p:nvSpPr>
        <p:spPr>
          <a:xfrm>
            <a:off x="824686" y="5909123"/>
            <a:ext cx="9277513" cy="1282402"/>
          </a:xfrm>
          <a:prstGeom prst="rect">
            <a:avLst/>
          </a:prstGeom>
        </p:spPr>
        <p:txBody>
          <a:bodyPr wrap="square" lIns="0" tIns="0" rIns="0" bIns="0" rtlCol="0" anchor="t">
            <a:spAutoFit/>
          </a:bodyPr>
          <a:lstStyle/>
          <a:p>
            <a:pPr indent="-3809">
              <a:lnSpc>
                <a:spcPts val="5040"/>
              </a:lnSpc>
            </a:pPr>
            <a:r>
              <a:rPr lang="en-US" sz="4200">
                <a:solidFill>
                  <a:srgbClr val="0000CC"/>
                </a:solidFill>
                <a:latin typeface="Times New Roman" panose="02020603050405020304" pitchFamily="18" charset="0"/>
                <a:ea typeface="Cabin"/>
                <a:cs typeface="Times New Roman" panose="02020603050405020304" pitchFamily="18" charset="0"/>
                <a:sym typeface="Cabin"/>
              </a:rPr>
              <a:t>- Hai đường chéo cắt nhau tại trung điểm của mỗi đường;</a:t>
            </a:r>
          </a:p>
        </p:txBody>
      </p:sp>
      <p:sp>
        <p:nvSpPr>
          <p:cNvPr id="23" name="TextBox 4">
            <a:extLst>
              <a:ext uri="{FF2B5EF4-FFF2-40B4-BE49-F238E27FC236}">
                <a16:creationId xmlns:a16="http://schemas.microsoft.com/office/drawing/2014/main" id="{9F7607EC-8B48-440C-931C-132C7A73494B}"/>
              </a:ext>
            </a:extLst>
          </p:cNvPr>
          <p:cNvSpPr txBox="1"/>
          <p:nvPr/>
        </p:nvSpPr>
        <p:spPr>
          <a:xfrm>
            <a:off x="683437" y="7345400"/>
            <a:ext cx="9277513" cy="641201"/>
          </a:xfrm>
          <a:prstGeom prst="rect">
            <a:avLst/>
          </a:prstGeom>
        </p:spPr>
        <p:txBody>
          <a:bodyPr wrap="square" lIns="0" tIns="0" rIns="0" bIns="0" rtlCol="0" anchor="t">
            <a:spAutoFit/>
          </a:bodyPr>
          <a:lstStyle/>
          <a:p>
            <a:pPr indent="-3809">
              <a:lnSpc>
                <a:spcPts val="5040"/>
              </a:lnSpc>
            </a:pPr>
            <a:r>
              <a:rPr lang="en-US" sz="4200">
                <a:solidFill>
                  <a:srgbClr val="0000CC"/>
                </a:solidFill>
                <a:latin typeface="Times New Roman" panose="02020603050405020304" pitchFamily="18" charset="0"/>
                <a:ea typeface="Cabin"/>
                <a:cs typeface="Times New Roman" panose="02020603050405020304" pitchFamily="18" charset="0"/>
                <a:sym typeface="Cabin"/>
              </a:rPr>
              <a:t>- Hai đường chéo vuông góc;</a:t>
            </a:r>
          </a:p>
        </p:txBody>
      </p:sp>
      <p:sp>
        <p:nvSpPr>
          <p:cNvPr id="24" name="TextBox 4">
            <a:extLst>
              <a:ext uri="{FF2B5EF4-FFF2-40B4-BE49-F238E27FC236}">
                <a16:creationId xmlns:a16="http://schemas.microsoft.com/office/drawing/2014/main" id="{526BCE2C-1F80-4659-A0E9-4FE3D86BCD31}"/>
              </a:ext>
            </a:extLst>
          </p:cNvPr>
          <p:cNvSpPr txBox="1"/>
          <p:nvPr/>
        </p:nvSpPr>
        <p:spPr>
          <a:xfrm>
            <a:off x="688199" y="8286741"/>
            <a:ext cx="9277513" cy="1282402"/>
          </a:xfrm>
          <a:prstGeom prst="rect">
            <a:avLst/>
          </a:prstGeom>
        </p:spPr>
        <p:txBody>
          <a:bodyPr wrap="square" lIns="0" tIns="0" rIns="0" bIns="0" rtlCol="0" anchor="t">
            <a:spAutoFit/>
          </a:bodyPr>
          <a:lstStyle/>
          <a:p>
            <a:pPr indent="-3809">
              <a:lnSpc>
                <a:spcPts val="5040"/>
              </a:lnSpc>
            </a:pPr>
            <a:r>
              <a:rPr lang="en-US" sz="4200">
                <a:solidFill>
                  <a:srgbClr val="0000CC"/>
                </a:solidFill>
                <a:latin typeface="Times New Roman" panose="02020603050405020304" pitchFamily="18" charset="0"/>
                <a:ea typeface="Cabin"/>
                <a:cs typeface="Times New Roman" panose="02020603050405020304" pitchFamily="18" charset="0"/>
                <a:sym typeface="Cabin"/>
              </a:rPr>
              <a:t>- Hai đường chéo là các đường phân giác của các góc ở đỉnh.</a:t>
            </a:r>
          </a:p>
        </p:txBody>
      </p:sp>
      <p:sp>
        <p:nvSpPr>
          <p:cNvPr id="16" name="TextBox 4">
            <a:extLst>
              <a:ext uri="{FF2B5EF4-FFF2-40B4-BE49-F238E27FC236}">
                <a16:creationId xmlns:a16="http://schemas.microsoft.com/office/drawing/2014/main" id="{CFE83167-B662-4D27-81FA-87445910B659}"/>
              </a:ext>
            </a:extLst>
          </p:cNvPr>
          <p:cNvSpPr txBox="1"/>
          <p:nvPr/>
        </p:nvSpPr>
        <p:spPr>
          <a:xfrm>
            <a:off x="11049000" y="3543300"/>
            <a:ext cx="9277513" cy="641201"/>
          </a:xfrm>
          <a:prstGeom prst="rect">
            <a:avLst/>
          </a:prstGeom>
        </p:spPr>
        <p:txBody>
          <a:bodyPr wrap="square" lIns="0" tIns="0" rIns="0" bIns="0" rtlCol="0" anchor="t">
            <a:spAutoFit/>
          </a:bodyPr>
          <a:lstStyle/>
          <a:p>
            <a:pPr indent="-3809">
              <a:lnSpc>
                <a:spcPts val="5040"/>
              </a:lnSpc>
            </a:pPr>
            <a:r>
              <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a:t>
            </a:r>
            <a:r>
              <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rPr>
              <a:t> AD // BC; AB // DC</a:t>
            </a:r>
          </a:p>
        </p:txBody>
      </p:sp>
      <mc:AlternateContent xmlns:mc="http://schemas.openxmlformats.org/markup-compatibility/2006" xmlns:a14="http://schemas.microsoft.com/office/drawing/2010/main">
        <mc:Choice Requires="a14">
          <p:sp>
            <p:nvSpPr>
              <p:cNvPr id="25" name="TextBox 4">
                <a:extLst>
                  <a:ext uri="{FF2B5EF4-FFF2-40B4-BE49-F238E27FC236}">
                    <a16:creationId xmlns:a16="http://schemas.microsoft.com/office/drawing/2014/main" id="{713EAA4A-7614-46A8-9F3F-6F59B39CE97A}"/>
                  </a:ext>
                </a:extLst>
              </p:cNvPr>
              <p:cNvSpPr txBox="1"/>
              <p:nvPr/>
            </p:nvSpPr>
            <p:spPr>
              <a:xfrm>
                <a:off x="11049001" y="4341147"/>
                <a:ext cx="6550800" cy="641201"/>
              </a:xfrm>
              <a:prstGeom prst="rect">
                <a:avLst/>
              </a:prstGeom>
            </p:spPr>
            <p:txBody>
              <a:bodyPr wrap="square" lIns="0" tIns="0" rIns="0" bIns="0" rtlCol="0" anchor="t">
                <a:spAutoFit/>
              </a:bodyPr>
              <a:lstStyle/>
              <a:p>
                <a:pPr indent="-3809">
                  <a:lnSpc>
                    <a:spcPts val="5040"/>
                  </a:lnSpc>
                </a:pP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acc>
                      <m:accPr>
                        <m:chr m:val="̂"/>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𝐷𝐴𝐵</m:t>
                        </m:r>
                      </m:e>
                    </m:acc>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m:t>
                    </m:r>
                    <m:acc>
                      <m:accPr>
                        <m:chr m:val="̂"/>
                        <m:ctrlP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𝐷𝐶𝐵</m:t>
                        </m:r>
                      </m:e>
                    </m:acc>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m:t>
                    </m:r>
                    <m:acc>
                      <m:accPr>
                        <m:chr m:val="̂"/>
                        <m:ctrlP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𝐴</m:t>
                        </m:r>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𝐷𝐶</m:t>
                        </m:r>
                      </m:e>
                    </m:acc>
                    <m: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m:t>
                    </m:r>
                    <m:acc>
                      <m:accPr>
                        <m:chr m:val="̂"/>
                        <m:ctrlP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𝐴𝐵</m:t>
                        </m:r>
                        <m: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𝐶</m:t>
                        </m:r>
                      </m:e>
                    </m:acc>
                    <m:r>
                      <a:rPr lang="en-US" sz="3600" i="1">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m:t>
                    </m:r>
                  </m:oMath>
                </a14:m>
                <a:endParaRPr lang="en-US" sz="36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25" name="TextBox 4">
                <a:extLst>
                  <a:ext uri="{FF2B5EF4-FFF2-40B4-BE49-F238E27FC236}">
                    <a16:creationId xmlns:a16="http://schemas.microsoft.com/office/drawing/2014/main" id="{713EAA4A-7614-46A8-9F3F-6F59B39CE97A}"/>
                  </a:ext>
                </a:extLst>
              </p:cNvPr>
              <p:cNvSpPr txBox="1">
                <a:spLocks noRot="1" noChangeAspect="1" noMove="1" noResize="1" noEditPoints="1" noAdjustHandles="1" noChangeArrowheads="1" noChangeShapeType="1" noTextEdit="1"/>
              </p:cNvSpPr>
              <p:nvPr/>
            </p:nvSpPr>
            <p:spPr>
              <a:xfrm>
                <a:off x="11049001" y="4341147"/>
                <a:ext cx="6550800" cy="641201"/>
              </a:xfrm>
              <a:prstGeom prst="rect">
                <a:avLst/>
              </a:prstGeom>
              <a:blipFill>
                <a:blip r:embed="rId5"/>
                <a:stretch>
                  <a:fillRect l="-5028" t="-26667" b="-51429"/>
                </a:stretch>
              </a:blipFill>
            </p:spPr>
            <p:txBody>
              <a:bodyPr/>
              <a:lstStyle/>
              <a:p>
                <a:r>
                  <a:rPr lang="en-US">
                    <a:noFill/>
                  </a:rPr>
                  <a:t> </a:t>
                </a:r>
              </a:p>
            </p:txBody>
          </p:sp>
        </mc:Fallback>
      </mc:AlternateContent>
      <p:sp>
        <p:nvSpPr>
          <p:cNvPr id="26" name="TextBox 4">
            <a:extLst>
              <a:ext uri="{FF2B5EF4-FFF2-40B4-BE49-F238E27FC236}">
                <a16:creationId xmlns:a16="http://schemas.microsoft.com/office/drawing/2014/main" id="{42CF6486-0E40-4C24-A3AF-4FC7958FAFDB}"/>
              </a:ext>
            </a:extLst>
          </p:cNvPr>
          <p:cNvSpPr txBox="1"/>
          <p:nvPr/>
        </p:nvSpPr>
        <p:spPr>
          <a:xfrm>
            <a:off x="11049000" y="5219700"/>
            <a:ext cx="6550800" cy="641201"/>
          </a:xfrm>
          <a:prstGeom prst="rect">
            <a:avLst/>
          </a:prstGeom>
        </p:spPr>
        <p:txBody>
          <a:bodyPr wrap="square" lIns="0" tIns="0" rIns="0" bIns="0" rtlCol="0" anchor="t">
            <a:spAutoFit/>
          </a:bodyPr>
          <a:lstStyle/>
          <a:p>
            <a:pPr indent="-3809">
              <a:lnSpc>
                <a:spcPts val="5040"/>
              </a:lnSpc>
            </a:pPr>
            <a:r>
              <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OA = OC; OB = OD</a:t>
            </a:r>
            <a:endPar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AlternateContent xmlns:mc="http://schemas.openxmlformats.org/markup-compatibility/2006" xmlns:a14="http://schemas.microsoft.com/office/drawing/2010/main">
        <mc:Choice Requires="a14">
          <p:sp>
            <p:nvSpPr>
              <p:cNvPr id="27" name="TextBox 4">
                <a:extLst>
                  <a:ext uri="{FF2B5EF4-FFF2-40B4-BE49-F238E27FC236}">
                    <a16:creationId xmlns:a16="http://schemas.microsoft.com/office/drawing/2014/main" id="{F8802464-4955-48D1-916E-4B6D4AE4C3D1}"/>
                  </a:ext>
                </a:extLst>
              </p:cNvPr>
              <p:cNvSpPr txBox="1"/>
              <p:nvPr/>
            </p:nvSpPr>
            <p:spPr>
              <a:xfrm>
                <a:off x="11064240" y="6026299"/>
                <a:ext cx="6550800" cy="641201"/>
              </a:xfrm>
              <a:prstGeom prst="rect">
                <a:avLst/>
              </a:prstGeom>
            </p:spPr>
            <p:txBody>
              <a:bodyPr wrap="square" lIns="0" tIns="0" rIns="0" bIns="0" rtlCol="0" anchor="t">
                <a:spAutoFit/>
              </a:bodyPr>
              <a:lstStyle/>
              <a:p>
                <a:pPr indent="-3809">
                  <a:lnSpc>
                    <a:spcPts val="5040"/>
                  </a:lnSpc>
                </a:pPr>
                <a:r>
                  <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r>
                      <m:rPr>
                        <m:sty m:val="p"/>
                      </m:rPr>
                      <a:rPr lang="en-US" sz="4200" b="0" i="0"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sym typeface="Wingdings 2" panose="05020102010507070707" pitchFamily="18" charset="2"/>
                      </a:rPr>
                      <m:t>AC</m:t>
                    </m:r>
                    <m:r>
                      <a:rPr lang="en-US" sz="4200" i="0"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sym typeface="Wingdings 2" panose="05020102010507070707" pitchFamily="18" charset="2"/>
                      </a:rPr>
                      <m:t>⊥</m:t>
                    </m:r>
                    <m:r>
                      <m:rPr>
                        <m:sty m:val="p"/>
                      </m:rPr>
                      <a:rPr lang="en-US" sz="4200" b="0" i="0"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sym typeface="Wingdings 2" panose="05020102010507070707" pitchFamily="18" charset="2"/>
                      </a:rPr>
                      <m:t>BD</m:t>
                    </m:r>
                  </m:oMath>
                </a14:m>
                <a:endParaRPr lang="en-US" sz="420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27" name="TextBox 4">
                <a:extLst>
                  <a:ext uri="{FF2B5EF4-FFF2-40B4-BE49-F238E27FC236}">
                    <a16:creationId xmlns:a16="http://schemas.microsoft.com/office/drawing/2014/main" id="{F8802464-4955-48D1-916E-4B6D4AE4C3D1}"/>
                  </a:ext>
                </a:extLst>
              </p:cNvPr>
              <p:cNvSpPr txBox="1">
                <a:spLocks noRot="1" noChangeAspect="1" noMove="1" noResize="1" noEditPoints="1" noAdjustHandles="1" noChangeArrowheads="1" noChangeShapeType="1" noTextEdit="1"/>
              </p:cNvSpPr>
              <p:nvPr/>
            </p:nvSpPr>
            <p:spPr>
              <a:xfrm>
                <a:off x="11064240" y="6026299"/>
                <a:ext cx="6550800" cy="641201"/>
              </a:xfrm>
              <a:prstGeom prst="rect">
                <a:avLst/>
              </a:prstGeom>
              <a:blipFill>
                <a:blip r:embed="rId6"/>
                <a:stretch>
                  <a:fillRect l="-4930" t="-27619" b="-50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4">
                <a:extLst>
                  <a:ext uri="{FF2B5EF4-FFF2-40B4-BE49-F238E27FC236}">
                    <a16:creationId xmlns:a16="http://schemas.microsoft.com/office/drawing/2014/main" id="{E1654547-0A77-4C37-A17E-D0D0B4213C9B}"/>
                  </a:ext>
                </a:extLst>
              </p:cNvPr>
              <p:cNvSpPr txBox="1"/>
              <p:nvPr/>
            </p:nvSpPr>
            <p:spPr>
              <a:xfrm>
                <a:off x="11064240" y="6943550"/>
                <a:ext cx="6550800" cy="641201"/>
              </a:xfrm>
              <a:prstGeom prst="rect">
                <a:avLst/>
              </a:prstGeom>
            </p:spPr>
            <p:txBody>
              <a:bodyPr wrap="square" lIns="0" tIns="0" rIns="0" bIns="0" rtlCol="0" anchor="t">
                <a:spAutoFit/>
              </a:bodyPr>
              <a:lstStyle/>
              <a:p>
                <a:pPr indent="-3809">
                  <a:lnSpc>
                    <a:spcPts val="5040"/>
                  </a:lnSpc>
                </a:pP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AC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là</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phân</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giác</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của</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acc>
                      <m:accPr>
                        <m:chr m:val="̂"/>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𝐷𝐴𝐵</m:t>
                        </m:r>
                      </m:e>
                    </m:acc>
                  </m:oMath>
                </a14:m>
                <a:endParaRPr lang="en-US" sz="36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28" name="TextBox 4">
                <a:extLst>
                  <a:ext uri="{FF2B5EF4-FFF2-40B4-BE49-F238E27FC236}">
                    <a16:creationId xmlns:a16="http://schemas.microsoft.com/office/drawing/2014/main" id="{E1654547-0A77-4C37-A17E-D0D0B4213C9B}"/>
                  </a:ext>
                </a:extLst>
              </p:cNvPr>
              <p:cNvSpPr txBox="1">
                <a:spLocks noRot="1" noChangeAspect="1" noMove="1" noResize="1" noEditPoints="1" noAdjustHandles="1" noChangeArrowheads="1" noChangeShapeType="1" noTextEdit="1"/>
              </p:cNvSpPr>
              <p:nvPr/>
            </p:nvSpPr>
            <p:spPr>
              <a:xfrm>
                <a:off x="11064240" y="6943550"/>
                <a:ext cx="6550800" cy="641201"/>
              </a:xfrm>
              <a:prstGeom prst="rect">
                <a:avLst/>
              </a:prstGeom>
              <a:blipFill>
                <a:blip r:embed="rId7"/>
                <a:stretch>
                  <a:fillRect l="-4930" t="-27619" b="-5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4">
                <a:extLst>
                  <a:ext uri="{FF2B5EF4-FFF2-40B4-BE49-F238E27FC236}">
                    <a16:creationId xmlns:a16="http://schemas.microsoft.com/office/drawing/2014/main" id="{36AECB80-1D1E-4734-A764-5045299DA578}"/>
                  </a:ext>
                </a:extLst>
              </p:cNvPr>
              <p:cNvSpPr txBox="1"/>
              <p:nvPr/>
            </p:nvSpPr>
            <p:spPr>
              <a:xfrm>
                <a:off x="11508600" y="7591898"/>
                <a:ext cx="6550800" cy="641201"/>
              </a:xfrm>
              <a:prstGeom prst="rect">
                <a:avLst/>
              </a:prstGeom>
            </p:spPr>
            <p:txBody>
              <a:bodyPr wrap="square" lIns="0" tIns="0" rIns="0" bIns="0" rtlCol="0" anchor="t">
                <a:spAutoFit/>
              </a:bodyPr>
              <a:lstStyle/>
              <a:p>
                <a:pPr indent="-3809">
                  <a:lnSpc>
                    <a:spcPts val="5040"/>
                  </a:lnSpc>
                </a:pP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CA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là</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phân</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giác</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của</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acc>
                      <m:accPr>
                        <m:chr m:val="̂"/>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𝐷𝐶𝐵</m:t>
                        </m:r>
                      </m:e>
                    </m:acc>
                  </m:oMath>
                </a14:m>
                <a:endParaRPr lang="en-US" sz="36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29" name="TextBox 4">
                <a:extLst>
                  <a:ext uri="{FF2B5EF4-FFF2-40B4-BE49-F238E27FC236}">
                    <a16:creationId xmlns:a16="http://schemas.microsoft.com/office/drawing/2014/main" id="{36AECB80-1D1E-4734-A764-5045299DA578}"/>
                  </a:ext>
                </a:extLst>
              </p:cNvPr>
              <p:cNvSpPr txBox="1">
                <a:spLocks noRot="1" noChangeAspect="1" noMove="1" noResize="1" noEditPoints="1" noAdjustHandles="1" noChangeArrowheads="1" noChangeShapeType="1" noTextEdit="1"/>
              </p:cNvSpPr>
              <p:nvPr/>
            </p:nvSpPr>
            <p:spPr>
              <a:xfrm>
                <a:off x="11508600" y="7591898"/>
                <a:ext cx="6550800" cy="641201"/>
              </a:xfrm>
              <a:prstGeom prst="rect">
                <a:avLst/>
              </a:prstGeom>
              <a:blipFill>
                <a:blip r:embed="rId8"/>
                <a:stretch>
                  <a:fillRect l="-5023" t="-2641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4">
                <a:extLst>
                  <a:ext uri="{FF2B5EF4-FFF2-40B4-BE49-F238E27FC236}">
                    <a16:creationId xmlns:a16="http://schemas.microsoft.com/office/drawing/2014/main" id="{6D8E5C68-D233-435D-B387-FC93F29BFD17}"/>
                  </a:ext>
                </a:extLst>
              </p:cNvPr>
              <p:cNvSpPr txBox="1"/>
              <p:nvPr/>
            </p:nvSpPr>
            <p:spPr>
              <a:xfrm>
                <a:off x="11508600" y="8351102"/>
                <a:ext cx="6550800" cy="641201"/>
              </a:xfrm>
              <a:prstGeom prst="rect">
                <a:avLst/>
              </a:prstGeom>
            </p:spPr>
            <p:txBody>
              <a:bodyPr wrap="square" lIns="0" tIns="0" rIns="0" bIns="0" rtlCol="0" anchor="t">
                <a:spAutoFit/>
              </a:bodyPr>
              <a:lstStyle/>
              <a:p>
                <a:pPr indent="-3809">
                  <a:lnSpc>
                    <a:spcPts val="5040"/>
                  </a:lnSpc>
                </a:pP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DB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là</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phân</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giác</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của</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acc>
                      <m:accPr>
                        <m:chr m:val="̂"/>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𝐴𝐷𝐶</m:t>
                        </m:r>
                      </m:e>
                    </m:acc>
                  </m:oMath>
                </a14:m>
                <a:endParaRPr lang="en-US" sz="36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30" name="TextBox 4">
                <a:extLst>
                  <a:ext uri="{FF2B5EF4-FFF2-40B4-BE49-F238E27FC236}">
                    <a16:creationId xmlns:a16="http://schemas.microsoft.com/office/drawing/2014/main" id="{6D8E5C68-D233-435D-B387-FC93F29BFD17}"/>
                  </a:ext>
                </a:extLst>
              </p:cNvPr>
              <p:cNvSpPr txBox="1">
                <a:spLocks noRot="1" noChangeAspect="1" noMove="1" noResize="1" noEditPoints="1" noAdjustHandles="1" noChangeArrowheads="1" noChangeShapeType="1" noTextEdit="1"/>
              </p:cNvSpPr>
              <p:nvPr/>
            </p:nvSpPr>
            <p:spPr>
              <a:xfrm>
                <a:off x="11508600" y="8351102"/>
                <a:ext cx="6550800" cy="641201"/>
              </a:xfrm>
              <a:prstGeom prst="rect">
                <a:avLst/>
              </a:prstGeom>
              <a:blipFill>
                <a:blip r:embed="rId9"/>
                <a:stretch>
                  <a:fillRect l="-5023" t="-26667" b="-504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4">
                <a:extLst>
                  <a:ext uri="{FF2B5EF4-FFF2-40B4-BE49-F238E27FC236}">
                    <a16:creationId xmlns:a16="http://schemas.microsoft.com/office/drawing/2014/main" id="{E9B5F4BC-033A-4D8E-8966-1E5108DBAF07}"/>
                  </a:ext>
                </a:extLst>
              </p:cNvPr>
              <p:cNvSpPr txBox="1"/>
              <p:nvPr/>
            </p:nvSpPr>
            <p:spPr>
              <a:xfrm>
                <a:off x="11508600" y="9110306"/>
                <a:ext cx="6550800" cy="641201"/>
              </a:xfrm>
              <a:prstGeom prst="rect">
                <a:avLst/>
              </a:prstGeom>
            </p:spPr>
            <p:txBody>
              <a:bodyPr wrap="square" lIns="0" tIns="0" rIns="0" bIns="0" rtlCol="0" anchor="t">
                <a:spAutoFit/>
              </a:bodyPr>
              <a:lstStyle/>
              <a:p>
                <a:pPr indent="-3809">
                  <a:lnSpc>
                    <a:spcPts val="5040"/>
                  </a:lnSpc>
                </a:pP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BD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là</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phân</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giác</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r>
                  <a:rPr lang="en-US" sz="4200" dirty="0" err="1">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của</a:t>
                </a:r>
                <a:r>
                  <a:rPr lang="en-US" sz="42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Wingdings 2" panose="05020102010507070707" pitchFamily="18" charset="2"/>
                  </a:rPr>
                  <a:t> </a:t>
                </a:r>
                <a14:m>
                  <m:oMath xmlns:m="http://schemas.openxmlformats.org/officeDocument/2006/math">
                    <m:acc>
                      <m:accPr>
                        <m:chr m:val="̂"/>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ctrlPr>
                      </m:acc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sym typeface="Wingdings 2" panose="05020102010507070707" pitchFamily="18" charset="2"/>
                          </a:rPr>
                          <m:t>𝐴𝐵𝐶</m:t>
                        </m:r>
                      </m:e>
                    </m:acc>
                  </m:oMath>
                </a14:m>
                <a:endParaRPr lang="en-US" sz="3600" dirty="0">
                  <a:solidFill>
                    <a:schemeClr val="tx1">
                      <a:lumMod val="95000"/>
                      <a:lumOff val="5000"/>
                    </a:schemeClr>
                  </a:solidFill>
                  <a:latin typeface="Times New Roman" panose="02020603050405020304" pitchFamily="18" charset="0"/>
                  <a:ea typeface="Cabin"/>
                  <a:cs typeface="Times New Roman" panose="02020603050405020304" pitchFamily="18" charset="0"/>
                  <a:sym typeface="Cabin"/>
                </a:endParaRPr>
              </a:p>
            </p:txBody>
          </p:sp>
        </mc:Choice>
        <mc:Fallback xmlns="">
          <p:sp>
            <p:nvSpPr>
              <p:cNvPr id="31" name="TextBox 4">
                <a:extLst>
                  <a:ext uri="{FF2B5EF4-FFF2-40B4-BE49-F238E27FC236}">
                    <a16:creationId xmlns:a16="http://schemas.microsoft.com/office/drawing/2014/main" id="{E9B5F4BC-033A-4D8E-8966-1E5108DBAF07}"/>
                  </a:ext>
                </a:extLst>
              </p:cNvPr>
              <p:cNvSpPr txBox="1">
                <a:spLocks noRot="1" noChangeAspect="1" noMove="1" noResize="1" noEditPoints="1" noAdjustHandles="1" noChangeArrowheads="1" noChangeShapeType="1" noTextEdit="1"/>
              </p:cNvSpPr>
              <p:nvPr/>
            </p:nvSpPr>
            <p:spPr>
              <a:xfrm>
                <a:off x="11508600" y="9110306"/>
                <a:ext cx="6550800" cy="641201"/>
              </a:xfrm>
              <a:prstGeom prst="rect">
                <a:avLst/>
              </a:prstGeom>
              <a:blipFill>
                <a:blip r:embed="rId10"/>
                <a:stretch>
                  <a:fillRect l="-5023" t="-26415" b="-50000"/>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7C44A652-2ED3-49E5-925D-229D7DC9C5A5}"/>
              </a:ext>
            </a:extLst>
          </p:cNvPr>
          <p:cNvGrpSpPr/>
          <p:nvPr/>
        </p:nvGrpSpPr>
        <p:grpSpPr>
          <a:xfrm>
            <a:off x="14191899" y="1562100"/>
            <a:ext cx="228600" cy="228600"/>
            <a:chOff x="14424660" y="5420524"/>
            <a:chExt cx="228600" cy="228600"/>
          </a:xfrm>
        </p:grpSpPr>
        <p:cxnSp>
          <p:nvCxnSpPr>
            <p:cNvPr id="33" name="Straight Connector 32">
              <a:extLst>
                <a:ext uri="{FF2B5EF4-FFF2-40B4-BE49-F238E27FC236}">
                  <a16:creationId xmlns:a16="http://schemas.microsoft.com/office/drawing/2014/main" id="{E69BFB41-DA0E-47FB-BDF1-75CEF902029E}"/>
                </a:ext>
              </a:extLst>
            </p:cNvPr>
            <p:cNvCxnSpPr>
              <a:cxnSpLocks/>
            </p:cNvCxnSpPr>
            <p:nvPr/>
          </p:nvCxnSpPr>
          <p:spPr>
            <a:xfrm>
              <a:off x="14424660" y="5420524"/>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9DDF42-22D6-4838-BD6B-5534B4CB21A4}"/>
                </a:ext>
              </a:extLst>
            </p:cNvPr>
            <p:cNvCxnSpPr>
              <a:cxnSpLocks/>
            </p:cNvCxnSpPr>
            <p:nvPr/>
          </p:nvCxnSpPr>
          <p:spPr>
            <a:xfrm rot="5400000">
              <a:off x="14523720" y="5534824"/>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326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500"/>
                                        <p:tgtEl>
                                          <p:spTgt spid="29"/>
                                        </p:tgtEl>
                                      </p:cBhvr>
                                    </p:animEffect>
                                  </p:childTnLst>
                                </p:cTn>
                              </p:par>
                            </p:childTnLst>
                          </p:cTn>
                        </p:par>
                        <p:par>
                          <p:cTn id="57" fill="hold">
                            <p:stCondLst>
                              <p:cond delay="1000"/>
                            </p:stCondLst>
                            <p:childTnLst>
                              <p:par>
                                <p:cTn id="58" presetID="14" presetClass="entr" presetSubtype="1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childTnLst>
                          </p:cTn>
                        </p:par>
                        <p:par>
                          <p:cTn id="61" fill="hold">
                            <p:stCondLst>
                              <p:cond delay="1500"/>
                            </p:stCondLst>
                            <p:childTnLst>
                              <p:par>
                                <p:cTn id="62" presetID="14" presetClass="entr" presetSubtype="1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randombar(horizontal)">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16" grpId="0"/>
      <p:bldP spid="25" grpId="0"/>
      <p:bldP spid="26"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 y="-119322"/>
            <a:ext cx="18478583" cy="1040632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4528453" y="9111291"/>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vi-VN"/>
          </a:p>
        </p:txBody>
      </p:sp>
      <p:grpSp>
        <p:nvGrpSpPr>
          <p:cNvPr id="26" name="Group 25">
            <a:extLst>
              <a:ext uri="{FF2B5EF4-FFF2-40B4-BE49-F238E27FC236}">
                <a16:creationId xmlns:a16="http://schemas.microsoft.com/office/drawing/2014/main" id="{2BB31E7F-76D9-4F79-BD6B-DA4DC805CD22}"/>
              </a:ext>
            </a:extLst>
          </p:cNvPr>
          <p:cNvGrpSpPr/>
          <p:nvPr/>
        </p:nvGrpSpPr>
        <p:grpSpPr>
          <a:xfrm>
            <a:off x="210177" y="190500"/>
            <a:ext cx="14505657" cy="9677400"/>
            <a:chOff x="1449938" y="904524"/>
            <a:chExt cx="10463849" cy="8366425"/>
          </a:xfrm>
        </p:grpSpPr>
        <p:grpSp>
          <p:nvGrpSpPr>
            <p:cNvPr id="3" name="Group 3"/>
            <p:cNvGrpSpPr/>
            <p:nvPr/>
          </p:nvGrpSpPr>
          <p:grpSpPr>
            <a:xfrm>
              <a:off x="1661028" y="1629026"/>
              <a:ext cx="9911413" cy="7641923"/>
              <a:chOff x="0" y="0"/>
              <a:chExt cx="14074373" cy="10851659"/>
            </a:xfrm>
          </p:grpSpPr>
          <p:sp>
            <p:nvSpPr>
              <p:cNvPr id="4" name="Freeform 4"/>
              <p:cNvSpPr/>
              <p:nvPr/>
            </p:nvSpPr>
            <p:spPr>
              <a:xfrm>
                <a:off x="-127" y="127"/>
                <a:ext cx="14074246" cy="10858644"/>
              </a:xfrm>
              <a:custGeom>
                <a:avLst/>
                <a:gdLst/>
                <a:ahLst/>
                <a:cxnLst/>
                <a:rect l="l" t="t" r="r" b="b"/>
                <a:pathLst>
                  <a:path w="14074246" h="10858644">
                    <a:moveTo>
                      <a:pt x="13673179" y="10845944"/>
                    </a:moveTo>
                    <a:cubicBezTo>
                      <a:pt x="13617299" y="10858644"/>
                      <a:pt x="13591899" y="10845944"/>
                      <a:pt x="13534749" y="10845944"/>
                    </a:cubicBezTo>
                    <a:cubicBezTo>
                      <a:pt x="13477599" y="10845944"/>
                      <a:pt x="13386541" y="10833244"/>
                      <a:pt x="1338654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555197" y="0"/>
                    </a:lnTo>
                    <a:cubicBezTo>
                      <a:pt x="13655273" y="0"/>
                      <a:pt x="13723725" y="12700"/>
                      <a:pt x="13723725" y="12700"/>
                    </a:cubicBezTo>
                    <a:cubicBezTo>
                      <a:pt x="13787861" y="12700"/>
                      <a:pt x="13876633" y="36322"/>
                      <a:pt x="13934546" y="50800"/>
                    </a:cubicBezTo>
                    <a:cubicBezTo>
                      <a:pt x="14036146" y="76200"/>
                      <a:pt x="14061546" y="254000"/>
                      <a:pt x="14061546" y="350520"/>
                    </a:cubicBezTo>
                    <a:lnTo>
                      <a:pt x="14061546" y="9979550"/>
                    </a:lnTo>
                    <a:cubicBezTo>
                      <a:pt x="14061546" y="9979550"/>
                      <a:pt x="14074246" y="10348231"/>
                      <a:pt x="14074246" y="10381251"/>
                    </a:cubicBezTo>
                    <a:cubicBezTo>
                      <a:pt x="14074246" y="10414271"/>
                      <a:pt x="14051767" y="10522221"/>
                      <a:pt x="14033860" y="10568449"/>
                    </a:cubicBezTo>
                    <a:cubicBezTo>
                      <a:pt x="14008841" y="10633092"/>
                      <a:pt x="14019000" y="10689988"/>
                      <a:pt x="13967185" y="10734184"/>
                    </a:cubicBezTo>
                    <a:cubicBezTo>
                      <a:pt x="13931117" y="10765045"/>
                      <a:pt x="13877015" y="10802383"/>
                      <a:pt x="13831802" y="10819528"/>
                    </a:cubicBezTo>
                    <a:cubicBezTo>
                      <a:pt x="13786591" y="10836673"/>
                      <a:pt x="13728805" y="10833371"/>
                      <a:pt x="13672925" y="10846071"/>
                    </a:cubicBezTo>
                    <a:close/>
                  </a:path>
                </a:pathLst>
              </a:custGeom>
              <a:solidFill>
                <a:srgbClr val="EAEAEA"/>
              </a:solidFill>
            </p:spPr>
            <p:txBody>
              <a:bodyPr/>
              <a:lstStyle/>
              <a:p>
                <a:endParaRPr lang="vi-VN"/>
              </a:p>
            </p:txBody>
          </p:sp>
        </p:grpSp>
        <p:grpSp>
          <p:nvGrpSpPr>
            <p:cNvPr id="5" name="Group 5"/>
            <p:cNvGrpSpPr/>
            <p:nvPr/>
          </p:nvGrpSpPr>
          <p:grpSpPr>
            <a:xfrm>
              <a:off x="2011558" y="2146590"/>
              <a:ext cx="9251547" cy="6520589"/>
              <a:chOff x="0" y="0"/>
              <a:chExt cx="15396559" cy="10851659"/>
            </a:xfrm>
          </p:grpSpPr>
          <p:sp>
            <p:nvSpPr>
              <p:cNvPr id="6" name="Freeform 6"/>
              <p:cNvSpPr/>
              <p:nvPr/>
            </p:nvSpPr>
            <p:spPr>
              <a:xfrm>
                <a:off x="-127" y="127"/>
                <a:ext cx="15396432" cy="10858644"/>
              </a:xfrm>
              <a:custGeom>
                <a:avLst/>
                <a:gdLst/>
                <a:ahLst/>
                <a:cxnLst/>
                <a:rect l="l" t="t" r="r" b="b"/>
                <a:pathLst>
                  <a:path w="15396432" h="10858644">
                    <a:moveTo>
                      <a:pt x="14995367" y="10845944"/>
                    </a:moveTo>
                    <a:cubicBezTo>
                      <a:pt x="14939486" y="10858644"/>
                      <a:pt x="14914086" y="10845944"/>
                      <a:pt x="14856936" y="10845944"/>
                    </a:cubicBezTo>
                    <a:cubicBezTo>
                      <a:pt x="14799786" y="10845944"/>
                      <a:pt x="14708727" y="10833244"/>
                      <a:pt x="14708727"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9979550"/>
                    </a:lnTo>
                    <a:cubicBezTo>
                      <a:pt x="15383732" y="9979550"/>
                      <a:pt x="15396432" y="10348231"/>
                      <a:pt x="15396432" y="10381251"/>
                    </a:cubicBezTo>
                    <a:cubicBezTo>
                      <a:pt x="15396432" y="10414271"/>
                      <a:pt x="15373953" y="10522221"/>
                      <a:pt x="15356046" y="10568449"/>
                    </a:cubicBezTo>
                    <a:cubicBezTo>
                      <a:pt x="15331027" y="10633092"/>
                      <a:pt x="15341187" y="10689988"/>
                      <a:pt x="15289371" y="10734184"/>
                    </a:cubicBezTo>
                    <a:cubicBezTo>
                      <a:pt x="15253303" y="10765045"/>
                      <a:pt x="15199201" y="10802383"/>
                      <a:pt x="15153990" y="10819528"/>
                    </a:cubicBezTo>
                    <a:cubicBezTo>
                      <a:pt x="15108777" y="10836673"/>
                      <a:pt x="15050993" y="10833371"/>
                      <a:pt x="14995112" y="10846071"/>
                    </a:cubicBezTo>
                    <a:close/>
                  </a:path>
                </a:pathLst>
              </a:custGeom>
              <a:solidFill>
                <a:srgbClr val="FFFFFF"/>
              </a:solidFill>
            </p:spPr>
            <p:txBody>
              <a:bodyPr/>
              <a:lstStyle/>
              <a:p>
                <a:endParaRPr lang="vi-VN"/>
              </a:p>
            </p:txBody>
          </p:sp>
        </p:gr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vi-VN"/>
            </a:p>
          </p:txBody>
        </p:sp>
        <p:sp>
          <p:nvSpPr>
            <p:cNvPr id="9" name="Freeform 9"/>
            <p:cNvSpPr/>
            <p:nvPr/>
          </p:nvSpPr>
          <p:spPr>
            <a:xfrm>
              <a:off x="5556652"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1" name="Freeform 11"/>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2" name="Freeform 12"/>
            <p:cNvSpPr/>
            <p:nvPr/>
          </p:nvSpPr>
          <p:spPr>
            <a:xfrm flipV="1">
              <a:off x="550642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3" name="Freeform 13"/>
            <p:cNvSpPr/>
            <p:nvPr/>
          </p:nvSpPr>
          <p:spPr>
            <a:xfrm>
              <a:off x="6574064" y="90452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rot="-495168">
              <a:off x="335145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rot="574972">
              <a:off x="651903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sp>
        <p:nvSpPr>
          <p:cNvPr id="17" name="Freeform 17"/>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8" name="Freeform 18"/>
          <p:cNvSpPr/>
          <p:nvPr/>
        </p:nvSpPr>
        <p:spPr>
          <a:xfrm>
            <a:off x="15960142"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9" name="Freeform 19"/>
          <p:cNvSpPr/>
          <p:nvPr/>
        </p:nvSpPr>
        <p:spPr>
          <a:xfrm flipH="1">
            <a:off x="16817549" y="4731313"/>
            <a:ext cx="1875426" cy="2403601"/>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9" name="Freeform 14">
            <a:extLst>
              <a:ext uri="{FF2B5EF4-FFF2-40B4-BE49-F238E27FC236}">
                <a16:creationId xmlns:a16="http://schemas.microsoft.com/office/drawing/2014/main" id="{1B260A7C-0908-4D81-84BD-F2405919EC4E}"/>
              </a:ext>
            </a:extLst>
          </p:cNvPr>
          <p:cNvSpPr/>
          <p:nvPr/>
        </p:nvSpPr>
        <p:spPr>
          <a:xfrm>
            <a:off x="6056649" y="2744360"/>
            <a:ext cx="2074593" cy="189340"/>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30" name="TextBox 20">
            <a:extLst>
              <a:ext uri="{FF2B5EF4-FFF2-40B4-BE49-F238E27FC236}">
                <a16:creationId xmlns:a16="http://schemas.microsoft.com/office/drawing/2014/main" id="{2EDA82A5-A479-404D-92C3-96A5E42926AB}"/>
              </a:ext>
            </a:extLst>
          </p:cNvPr>
          <p:cNvSpPr txBox="1"/>
          <p:nvPr/>
        </p:nvSpPr>
        <p:spPr>
          <a:xfrm>
            <a:off x="696783" y="1781812"/>
            <a:ext cx="12794327" cy="999488"/>
          </a:xfrm>
          <a:prstGeom prst="rect">
            <a:avLst/>
          </a:prstGeom>
        </p:spPr>
        <p:txBody>
          <a:bodyPr lIns="0" tIns="0" rIns="0" bIns="0" rtlCol="0" anchor="t">
            <a:spAutoFit/>
          </a:bodyPr>
          <a:lstStyle/>
          <a:p>
            <a:pPr algn="ctr">
              <a:lnSpc>
                <a:spcPts val="6600"/>
              </a:lnSpc>
            </a:pPr>
            <a:r>
              <a:rPr lang="en-US" sz="5500" b="1" spc="-110">
                <a:solidFill>
                  <a:srgbClr val="FF0000"/>
                </a:solidFill>
                <a:latin typeface="Times New Roman" panose="02020603050405020304" pitchFamily="18" charset="0"/>
                <a:ea typeface="Cabin Bold"/>
                <a:cs typeface="Times New Roman" panose="02020603050405020304" pitchFamily="18" charset="0"/>
                <a:sym typeface="Cabin Bold"/>
              </a:rPr>
              <a:t>II. TÍNH CHẤT</a:t>
            </a:r>
          </a:p>
        </p:txBody>
      </p:sp>
      <p:sp>
        <p:nvSpPr>
          <p:cNvPr id="31" name="TextBox 4">
            <a:extLst>
              <a:ext uri="{FF2B5EF4-FFF2-40B4-BE49-F238E27FC236}">
                <a16:creationId xmlns:a16="http://schemas.microsoft.com/office/drawing/2014/main" id="{E7E9D7CB-AEEA-4550-8BFD-564AE8297A24}"/>
              </a:ext>
            </a:extLst>
          </p:cNvPr>
          <p:cNvSpPr txBox="1"/>
          <p:nvPr/>
        </p:nvSpPr>
        <p:spPr>
          <a:xfrm>
            <a:off x="1042856" y="3308209"/>
            <a:ext cx="13141972" cy="641201"/>
          </a:xfrm>
          <a:prstGeom prst="rect">
            <a:avLst/>
          </a:prstGeom>
        </p:spPr>
        <p:txBody>
          <a:bodyPr wrap="square" lIns="0" tIns="0" rIns="0" bIns="0" rtlCol="0" anchor="t">
            <a:spAutoFit/>
          </a:bodyPr>
          <a:lstStyle/>
          <a:p>
            <a:pPr marL="453391" lvl="1" algn="l">
              <a:lnSpc>
                <a:spcPts val="5040"/>
              </a:lnSpc>
            </a:pPr>
            <a:r>
              <a:rPr lang="en-US" sz="4200" b="1">
                <a:solidFill>
                  <a:srgbClr val="372929"/>
                </a:solidFill>
                <a:latin typeface="Times New Roman" panose="02020603050405020304" pitchFamily="18" charset="0"/>
                <a:ea typeface="Cabin"/>
                <a:cs typeface="Times New Roman" panose="02020603050405020304" pitchFamily="18" charset="0"/>
                <a:sym typeface="Cabin"/>
              </a:rPr>
              <a:t>Định lí: </a:t>
            </a:r>
            <a:r>
              <a:rPr lang="en-US" sz="4200">
                <a:solidFill>
                  <a:srgbClr val="372929"/>
                </a:solidFill>
                <a:latin typeface="Times New Roman" panose="02020603050405020304" pitchFamily="18" charset="0"/>
                <a:ea typeface="Cabin"/>
                <a:cs typeface="Times New Roman" panose="02020603050405020304" pitchFamily="18" charset="0"/>
                <a:sym typeface="Cabin"/>
              </a:rPr>
              <a:t>Trong một hình thoi:</a:t>
            </a:r>
          </a:p>
        </p:txBody>
      </p:sp>
      <p:sp>
        <p:nvSpPr>
          <p:cNvPr id="32" name="TextBox 4">
            <a:extLst>
              <a:ext uri="{FF2B5EF4-FFF2-40B4-BE49-F238E27FC236}">
                <a16:creationId xmlns:a16="http://schemas.microsoft.com/office/drawing/2014/main" id="{93F5029F-303D-4A32-B96F-50762BACF727}"/>
              </a:ext>
            </a:extLst>
          </p:cNvPr>
          <p:cNvSpPr txBox="1"/>
          <p:nvPr/>
        </p:nvSpPr>
        <p:spPr>
          <a:xfrm>
            <a:off x="1334698" y="4177266"/>
            <a:ext cx="11455966" cy="641201"/>
          </a:xfrm>
          <a:prstGeom prst="rect">
            <a:avLst/>
          </a:prstGeom>
        </p:spPr>
        <p:txBody>
          <a:bodyPr wrap="square" lIns="0" tIns="0" rIns="0" bIns="0" rtlCol="0" anchor="t">
            <a:spAutoFit/>
          </a:bodyPr>
          <a:lstStyle/>
          <a:p>
            <a:pPr indent="-3809">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a) Các cạnh đối song song;</a:t>
            </a:r>
          </a:p>
        </p:txBody>
      </p:sp>
      <p:sp>
        <p:nvSpPr>
          <p:cNvPr id="33" name="TextBox 4">
            <a:extLst>
              <a:ext uri="{FF2B5EF4-FFF2-40B4-BE49-F238E27FC236}">
                <a16:creationId xmlns:a16="http://schemas.microsoft.com/office/drawing/2014/main" id="{E8E29074-0DAF-4EDB-B802-145E2F2048F6}"/>
              </a:ext>
            </a:extLst>
          </p:cNvPr>
          <p:cNvSpPr txBox="1"/>
          <p:nvPr/>
        </p:nvSpPr>
        <p:spPr>
          <a:xfrm>
            <a:off x="1334698" y="5105414"/>
            <a:ext cx="11455966" cy="641201"/>
          </a:xfrm>
          <a:prstGeom prst="rect">
            <a:avLst/>
          </a:prstGeom>
        </p:spPr>
        <p:txBody>
          <a:bodyPr wrap="square" lIns="0" tIns="0" rIns="0" bIns="0" rtlCol="0" anchor="t">
            <a:spAutoFit/>
          </a:bodyPr>
          <a:lstStyle/>
          <a:p>
            <a:pPr indent="-3809">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b) Các góc đối bằng nhau;</a:t>
            </a:r>
          </a:p>
        </p:txBody>
      </p:sp>
      <p:sp>
        <p:nvSpPr>
          <p:cNvPr id="34" name="TextBox 4">
            <a:extLst>
              <a:ext uri="{FF2B5EF4-FFF2-40B4-BE49-F238E27FC236}">
                <a16:creationId xmlns:a16="http://schemas.microsoft.com/office/drawing/2014/main" id="{16566CB9-5E3E-4D6D-ADBE-E3FAE68B0278}"/>
              </a:ext>
            </a:extLst>
          </p:cNvPr>
          <p:cNvSpPr txBox="1"/>
          <p:nvPr/>
        </p:nvSpPr>
        <p:spPr>
          <a:xfrm>
            <a:off x="1334698" y="6103970"/>
            <a:ext cx="12000302" cy="1282402"/>
          </a:xfrm>
          <a:prstGeom prst="rect">
            <a:avLst/>
          </a:prstGeom>
        </p:spPr>
        <p:txBody>
          <a:bodyPr wrap="square" lIns="0" tIns="0" rIns="0" bIns="0" rtlCol="0" anchor="t">
            <a:spAutoFit/>
          </a:bodyPr>
          <a:lstStyle/>
          <a:p>
            <a:pPr indent="-3809">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c) Hai đường chéo vuông góc với nhau và cắt nhau tại trung điểm của mỗi đường;</a:t>
            </a:r>
          </a:p>
        </p:txBody>
      </p:sp>
      <p:sp>
        <p:nvSpPr>
          <p:cNvPr id="35" name="TextBox 4">
            <a:extLst>
              <a:ext uri="{FF2B5EF4-FFF2-40B4-BE49-F238E27FC236}">
                <a16:creationId xmlns:a16="http://schemas.microsoft.com/office/drawing/2014/main" id="{B5030B90-2E76-4E3A-94E6-826AF45F6049}"/>
              </a:ext>
            </a:extLst>
          </p:cNvPr>
          <p:cNvSpPr txBox="1"/>
          <p:nvPr/>
        </p:nvSpPr>
        <p:spPr>
          <a:xfrm>
            <a:off x="1285612" y="7594898"/>
            <a:ext cx="12000302" cy="1282402"/>
          </a:xfrm>
          <a:prstGeom prst="rect">
            <a:avLst/>
          </a:prstGeom>
        </p:spPr>
        <p:txBody>
          <a:bodyPr wrap="square" lIns="0" tIns="0" rIns="0" bIns="0" rtlCol="0" anchor="t">
            <a:spAutoFit/>
          </a:bodyPr>
          <a:lstStyle/>
          <a:p>
            <a:pPr indent="-3809">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d) Hai đường chéo là các đường phân giác của các góc ở đỉnh.</a:t>
            </a:r>
          </a:p>
        </p:txBody>
      </p:sp>
      <p:sp>
        <p:nvSpPr>
          <p:cNvPr id="10" name="Freeform 12">
            <a:extLst>
              <a:ext uri="{FF2B5EF4-FFF2-40B4-BE49-F238E27FC236}">
                <a16:creationId xmlns:a16="http://schemas.microsoft.com/office/drawing/2014/main" id="{954095C0-293E-5167-3F1F-57977E6FDA0F}"/>
              </a:ext>
            </a:extLst>
          </p:cNvPr>
          <p:cNvSpPr/>
          <p:nvPr/>
        </p:nvSpPr>
        <p:spPr>
          <a:xfrm>
            <a:off x="14004510" y="3270109"/>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0" y="0"/>
            <a:ext cx="18340358" cy="107822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vi-VN"/>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vi-VN"/>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vi-VN"/>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vi-VN"/>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6" name="TextBox 16"/>
          <p:cNvSpPr txBox="1"/>
          <p:nvPr/>
        </p:nvSpPr>
        <p:spPr>
          <a:xfrm>
            <a:off x="6965217" y="3295431"/>
            <a:ext cx="9269899" cy="1269578"/>
          </a:xfrm>
          <a:prstGeom prst="rect">
            <a:avLst/>
          </a:prstGeom>
        </p:spPr>
        <p:txBody>
          <a:bodyPr lIns="0" tIns="0" rIns="0" bIns="0" rtlCol="0" anchor="t">
            <a:spAutoFit/>
          </a:bodyPr>
          <a:lstStyle/>
          <a:p>
            <a:pPr algn="l">
              <a:lnSpc>
                <a:spcPts val="3267"/>
              </a:lnSpc>
            </a:pPr>
            <a:r>
              <a:rPr lang="en-US" sz="3200">
                <a:solidFill>
                  <a:srgbClr val="372929"/>
                </a:solidFill>
                <a:latin typeface="Times New Roman" panose="02020603050405020304" pitchFamily="18" charset="0"/>
                <a:ea typeface="Cabin"/>
                <a:cs typeface="Times New Roman" panose="02020603050405020304" pitchFamily="18" charset="0"/>
                <a:sym typeface="Cabin"/>
              </a:rPr>
              <a:t>Cho hình thoi ABCD có hai đường chéo AC và BD cắt nhau tại O; AC = 3 cm; BD = 4 cm (hình 59). Tính độ dài của OA; OB; AB</a:t>
            </a:r>
          </a:p>
        </p:txBody>
      </p:sp>
      <p:sp>
        <p:nvSpPr>
          <p:cNvPr id="17" name="TextBox 17"/>
          <p:cNvSpPr txBox="1"/>
          <p:nvPr/>
        </p:nvSpPr>
        <p:spPr>
          <a:xfrm>
            <a:off x="6911529" y="2423066"/>
            <a:ext cx="7377007" cy="670889"/>
          </a:xfrm>
          <a:prstGeom prst="rect">
            <a:avLst/>
          </a:prstGeom>
        </p:spPr>
        <p:txBody>
          <a:bodyPr lIns="0" tIns="0" rIns="0" bIns="0" rtlCol="0" anchor="t">
            <a:spAutoFit/>
          </a:bodyPr>
          <a:lstStyle/>
          <a:p>
            <a:pPr>
              <a:lnSpc>
                <a:spcPts val="5640"/>
              </a:lnSpc>
            </a:pPr>
            <a:r>
              <a:rPr lang="en-US" sz="3600" b="1" spc="-94">
                <a:solidFill>
                  <a:srgbClr val="372929"/>
                </a:solidFill>
                <a:latin typeface="Times New Roman" panose="02020603050405020304" pitchFamily="18" charset="0"/>
                <a:ea typeface="Cabin Bold"/>
                <a:cs typeface="Times New Roman" panose="02020603050405020304" pitchFamily="18" charset="0"/>
                <a:sym typeface="Cabin Bold"/>
              </a:rPr>
              <a:t>Ví dụ 2</a:t>
            </a:r>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3" name="Freeform 23"/>
          <p:cNvSpPr/>
          <p:nvPr/>
        </p:nvSpPr>
        <p:spPr>
          <a:xfrm>
            <a:off x="-1033479"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4" name="Freeform 24"/>
          <p:cNvSpPr/>
          <p:nvPr/>
        </p:nvSpPr>
        <p:spPr>
          <a:xfrm>
            <a:off x="-2397504" y="5050864"/>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pic>
        <p:nvPicPr>
          <p:cNvPr id="27" name="Picture 26">
            <a:extLst>
              <a:ext uri="{FF2B5EF4-FFF2-40B4-BE49-F238E27FC236}">
                <a16:creationId xmlns:a16="http://schemas.microsoft.com/office/drawing/2014/main" id="{5C59FD3F-3E38-4D97-8810-A1BC49D834FE}"/>
              </a:ext>
            </a:extLst>
          </p:cNvPr>
          <p:cNvPicPr>
            <a:picLocks noChangeAspect="1"/>
          </p:cNvPicPr>
          <p:nvPr/>
        </p:nvPicPr>
        <p:blipFill>
          <a:blip r:embed="rId24"/>
          <a:stretch>
            <a:fillRect/>
          </a:stretch>
        </p:blipFill>
        <p:spPr>
          <a:xfrm>
            <a:off x="11841892" y="4215686"/>
            <a:ext cx="4059936" cy="2615184"/>
          </a:xfrm>
          <a:prstGeom prst="rect">
            <a:avLst/>
          </a:prstGeom>
        </p:spPr>
      </p:pic>
      <p:grpSp>
        <p:nvGrpSpPr>
          <p:cNvPr id="28" name="Group 27">
            <a:extLst>
              <a:ext uri="{FF2B5EF4-FFF2-40B4-BE49-F238E27FC236}">
                <a16:creationId xmlns:a16="http://schemas.microsoft.com/office/drawing/2014/main" id="{33388729-86E9-4EDF-B4EB-EAB347852C29}"/>
              </a:ext>
            </a:extLst>
          </p:cNvPr>
          <p:cNvGrpSpPr/>
          <p:nvPr/>
        </p:nvGrpSpPr>
        <p:grpSpPr>
          <a:xfrm>
            <a:off x="12184527" y="7171957"/>
            <a:ext cx="3518744" cy="564975"/>
            <a:chOff x="8393464" y="5436270"/>
            <a:chExt cx="3518744" cy="564975"/>
          </a:xfrm>
        </p:grpSpPr>
        <p:pic>
          <p:nvPicPr>
            <p:cNvPr id="29" name="Picture 11">
              <a:extLst>
                <a:ext uri="{FF2B5EF4-FFF2-40B4-BE49-F238E27FC236}">
                  <a16:creationId xmlns:a16="http://schemas.microsoft.com/office/drawing/2014/main" id="{CD3AE888-5658-4906-BFCC-E71A1558E2E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8393464" y="5436270"/>
              <a:ext cx="3518744" cy="546549"/>
            </a:xfrm>
            <a:prstGeom prst="rect">
              <a:avLst/>
            </a:prstGeom>
          </p:spPr>
        </p:pic>
        <p:sp>
          <p:nvSpPr>
            <p:cNvPr id="30" name="TextBox 29">
              <a:extLst>
                <a:ext uri="{FF2B5EF4-FFF2-40B4-BE49-F238E27FC236}">
                  <a16:creationId xmlns:a16="http://schemas.microsoft.com/office/drawing/2014/main" id="{B342B4F0-1CF0-4526-BD8A-36E390799644}"/>
                </a:ext>
              </a:extLst>
            </p:cNvPr>
            <p:cNvSpPr txBox="1"/>
            <p:nvPr/>
          </p:nvSpPr>
          <p:spPr>
            <a:xfrm>
              <a:off x="9265129" y="5470651"/>
              <a:ext cx="1953491" cy="530594"/>
            </a:xfrm>
            <a:prstGeom prst="rect">
              <a:avLst/>
            </a:prstGeom>
            <a:noFill/>
          </p:spPr>
          <p:txBody>
            <a:bodyPr wrap="square">
              <a:spAutoFit/>
            </a:bodyPr>
            <a:lstStyle/>
            <a:p>
              <a:pPr marL="0" marR="0" algn="ctr">
                <a:lnSpc>
                  <a:spcPct val="107000"/>
                </a:lnSpc>
                <a:spcBef>
                  <a:spcPts val="600"/>
                </a:spcBef>
                <a:spcAft>
                  <a:spcPts val="800"/>
                </a:spcAft>
              </a:pPr>
              <a:r>
                <a:rPr lang="en-US" sz="2800" i="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a:latin typeface="Times New Roman" panose="02020603050405020304" pitchFamily="18" charset="0"/>
                  <a:ea typeface="Calibri" panose="020F0502020204030204" pitchFamily="34" charset="0"/>
                  <a:cs typeface="Times New Roman" panose="02020603050405020304" pitchFamily="18" charset="0"/>
                </a:rPr>
                <a:t> 59</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1" name="Freeform 10">
            <a:extLst>
              <a:ext uri="{FF2B5EF4-FFF2-40B4-BE49-F238E27FC236}">
                <a16:creationId xmlns:a16="http://schemas.microsoft.com/office/drawing/2014/main" id="{85BEAF88-FFD7-4F70-AD7B-C1F7A15F6616}"/>
              </a:ext>
            </a:extLst>
          </p:cNvPr>
          <p:cNvSpPr/>
          <p:nvPr/>
        </p:nvSpPr>
        <p:spPr>
          <a:xfrm>
            <a:off x="1264249" y="4228146"/>
            <a:ext cx="3752697" cy="4237501"/>
          </a:xfrm>
          <a:custGeom>
            <a:avLst/>
            <a:gdLst/>
            <a:ahLst/>
            <a:cxnLst/>
            <a:rect l="l" t="t" r="r" b="b"/>
            <a:pathLst>
              <a:path w="4307951" h="5641365">
                <a:moveTo>
                  <a:pt x="0" y="0"/>
                </a:moveTo>
                <a:lnTo>
                  <a:pt x="4307951" y="0"/>
                </a:lnTo>
                <a:lnTo>
                  <a:pt x="4307951" y="5641365"/>
                </a:lnTo>
                <a:lnTo>
                  <a:pt x="0" y="564136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vi-VN"/>
          </a:p>
        </p:txBody>
      </p:sp>
      <p:sp>
        <p:nvSpPr>
          <p:cNvPr id="32" name="Speech Bubble: Oval 31">
            <a:extLst>
              <a:ext uri="{FF2B5EF4-FFF2-40B4-BE49-F238E27FC236}">
                <a16:creationId xmlns:a16="http://schemas.microsoft.com/office/drawing/2014/main" id="{9C3B349F-4ED1-4197-9143-F9B4ECD41155}"/>
              </a:ext>
            </a:extLst>
          </p:cNvPr>
          <p:cNvSpPr/>
          <p:nvPr/>
        </p:nvSpPr>
        <p:spPr>
          <a:xfrm>
            <a:off x="5861733" y="5391100"/>
            <a:ext cx="5409865" cy="2472834"/>
          </a:xfrm>
          <a:prstGeom prst="wedgeEllipseCallout">
            <a:avLst>
              <a:gd name="adj1" fmla="val -74347"/>
              <a:gd name="adj2" fmla="val -166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CC"/>
                </a:solidFill>
                <a:latin typeface="Times New Roman" panose="02020603050405020304" pitchFamily="18" charset="0"/>
                <a:cs typeface="Times New Roman" panose="02020603050405020304" pitchFamily="18" charset="0"/>
              </a:rPr>
              <a:t>Nêu định hướng giải</a:t>
            </a:r>
          </a:p>
        </p:txBody>
      </p:sp>
      <p:pic>
        <p:nvPicPr>
          <p:cNvPr id="33" name="Picture 32">
            <a:extLst>
              <a:ext uri="{FF2B5EF4-FFF2-40B4-BE49-F238E27FC236}">
                <a16:creationId xmlns:a16="http://schemas.microsoft.com/office/drawing/2014/main" id="{B4914C8C-D09B-4642-9C2A-9DF3A8D5E8DE}"/>
              </a:ext>
            </a:extLst>
          </p:cNvPr>
          <p:cNvPicPr>
            <a:picLocks noChangeAspect="1"/>
          </p:cNvPicPr>
          <p:nvPr/>
        </p:nvPicPr>
        <p:blipFill>
          <a:blip r:embed="rId29"/>
          <a:stretch>
            <a:fillRect/>
          </a:stretch>
        </p:blipFill>
        <p:spPr>
          <a:xfrm>
            <a:off x="11825748" y="4214352"/>
            <a:ext cx="4059936" cy="261518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par>
                          <p:cTn id="13" fill="hold">
                            <p:stCondLst>
                              <p:cond delay="500"/>
                            </p:stCondLst>
                            <p:childTnLst>
                              <p:par>
                                <p:cTn id="14" presetID="53" presetClass="exit" presetSubtype="32" fill="hold" nodeType="afterEffect">
                                  <p:stCondLst>
                                    <p:cond delay="0"/>
                                  </p:stCondLst>
                                  <p:childTnLst>
                                    <p:anim calcmode="lin" valueType="num">
                                      <p:cBhvr>
                                        <p:cTn id="15" dur="500"/>
                                        <p:tgtEl>
                                          <p:spTgt spid="27"/>
                                        </p:tgtEl>
                                        <p:attrNameLst>
                                          <p:attrName>ppt_w</p:attrName>
                                        </p:attrNameLst>
                                      </p:cBhvr>
                                      <p:tavLst>
                                        <p:tav tm="0">
                                          <p:val>
                                            <p:strVal val="ppt_w"/>
                                          </p:val>
                                        </p:tav>
                                        <p:tav tm="100000">
                                          <p:val>
                                            <p:fltVal val="0"/>
                                          </p:val>
                                        </p:tav>
                                      </p:tavLst>
                                    </p:anim>
                                    <p:anim calcmode="lin" valueType="num">
                                      <p:cBhvr>
                                        <p:cTn id="16" dur="500"/>
                                        <p:tgtEl>
                                          <p:spTgt spid="27"/>
                                        </p:tgtEl>
                                        <p:attrNameLst>
                                          <p:attrName>ppt_h</p:attrName>
                                        </p:attrNameLst>
                                      </p:cBhvr>
                                      <p:tavLst>
                                        <p:tav tm="0">
                                          <p:val>
                                            <p:strVal val="ppt_h"/>
                                          </p:val>
                                        </p:tav>
                                        <p:tav tm="100000">
                                          <p:val>
                                            <p:fltVal val="0"/>
                                          </p:val>
                                        </p:tav>
                                      </p:tavLst>
                                    </p:anim>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A4A8-2EA5-9CE2-4AEA-79E1E46EDF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B55B300-D847-EB67-0EE6-183B8BC1E750}"/>
              </a:ext>
            </a:extLst>
          </p:cNvPr>
          <p:cNvSpPr>
            <a:spLocks noGrp="1"/>
          </p:cNvSpPr>
          <p:nvPr>
            <p:ph type="body" idx="1"/>
          </p:nvPr>
        </p:nvSpPr>
        <p:spPr/>
        <p:txBody>
          <a:bodyPr/>
          <a:lstStyle/>
          <a:p>
            <a:endParaRPr lang="en-US"/>
          </a:p>
        </p:txBody>
      </p:sp>
      <p:pic>
        <p:nvPicPr>
          <p:cNvPr id="4" name="Một lời chào thân thương - YouTube">
            <a:hlinkClick r:id="" action="ppaction://media"/>
            <a:extLst>
              <a:ext uri="{FF2B5EF4-FFF2-40B4-BE49-F238E27FC236}">
                <a16:creationId xmlns:a16="http://schemas.microsoft.com/office/drawing/2014/main" id="{20C05994-95BE-B560-170C-F1E7F5BAC2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9650" y="571500"/>
            <a:ext cx="16268700" cy="9144000"/>
          </a:xfrm>
          <a:prstGeom prst="rect">
            <a:avLst/>
          </a:prstGeom>
        </p:spPr>
      </p:pic>
    </p:spTree>
    <p:extLst>
      <p:ext uri="{BB962C8B-B14F-4D97-AF65-F5344CB8AC3E}">
        <p14:creationId xmlns:p14="http://schemas.microsoft.com/office/powerpoint/2010/main" val="267837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txBody>
          <a:bodyPr/>
          <a:lstStyle/>
          <a:p>
            <a:endParaRPr lang="vi-VN"/>
          </a:p>
        </p:txBody>
      </p:sp>
      <p:grpSp>
        <p:nvGrpSpPr>
          <p:cNvPr id="7" name="Group 7"/>
          <p:cNvGrpSpPr/>
          <p:nvPr/>
        </p:nvGrpSpPr>
        <p:grpSpPr>
          <a:xfrm>
            <a:off x="6468401" y="1028700"/>
            <a:ext cx="10790899" cy="8229600"/>
            <a:chOff x="0" y="0"/>
            <a:chExt cx="9490062" cy="7237527"/>
          </a:xfrm>
        </p:grpSpPr>
        <p:sp>
          <p:nvSpPr>
            <p:cNvPr id="8" name="Freeform 8"/>
            <p:cNvSpPr/>
            <p:nvPr/>
          </p:nvSpPr>
          <p:spPr>
            <a:xfrm>
              <a:off x="-127" y="127"/>
              <a:ext cx="9489935" cy="7244511"/>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p:spPr>
          <p:txBody>
            <a:bodyPr/>
            <a:lstStyle/>
            <a:p>
              <a:endParaRPr lang="vi-VN"/>
            </a:p>
          </p:txBody>
        </p:sp>
      </p:grpSp>
      <p:sp>
        <p:nvSpPr>
          <p:cNvPr id="38" name="Freeform 38"/>
          <p:cNvSpPr/>
          <p:nvPr/>
        </p:nvSpPr>
        <p:spPr>
          <a:xfrm>
            <a:off x="1634549" y="7621711"/>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3" name="Group 42">
            <a:extLst>
              <a:ext uri="{FF2B5EF4-FFF2-40B4-BE49-F238E27FC236}">
                <a16:creationId xmlns:a16="http://schemas.microsoft.com/office/drawing/2014/main" id="{07C59B32-F3B6-4E72-AB20-CA1FAF9A3DA1}"/>
              </a:ext>
            </a:extLst>
          </p:cNvPr>
          <p:cNvGrpSpPr/>
          <p:nvPr/>
        </p:nvGrpSpPr>
        <p:grpSpPr>
          <a:xfrm>
            <a:off x="367583" y="1076374"/>
            <a:ext cx="5573051" cy="5696095"/>
            <a:chOff x="1028700" y="1426855"/>
            <a:chExt cx="4696751" cy="5696095"/>
          </a:xfrm>
        </p:grpSpPr>
        <p:grpSp>
          <p:nvGrpSpPr>
            <p:cNvPr id="3" name="Group 3"/>
            <p:cNvGrpSpPr/>
            <p:nvPr/>
          </p:nvGrpSpPr>
          <p:grpSpPr>
            <a:xfrm>
              <a:off x="1028700" y="1426855"/>
              <a:ext cx="4696751" cy="5696095"/>
              <a:chOff x="0" y="274209"/>
              <a:chExt cx="6262335" cy="7594793"/>
            </a:xfrm>
          </p:grpSpPr>
          <p:sp>
            <p:nvSpPr>
              <p:cNvPr id="4" name="Freeform 4"/>
              <p:cNvSpPr/>
              <p:nvPr/>
            </p:nvSpPr>
            <p:spPr>
              <a:xfrm>
                <a:off x="43989" y="274209"/>
                <a:ext cx="6174354" cy="6242895"/>
              </a:xfrm>
              <a:custGeom>
                <a:avLst/>
                <a:gdLst/>
                <a:ahLst/>
                <a:cxnLst/>
                <a:rect l="l" t="t" r="r" b="b"/>
                <a:pathLst>
                  <a:path w="6174354" h="6242895">
                    <a:moveTo>
                      <a:pt x="0" y="0"/>
                    </a:moveTo>
                    <a:lnTo>
                      <a:pt x="6174354" y="0"/>
                    </a:lnTo>
                    <a:lnTo>
                      <a:pt x="6174354" y="6242895"/>
                    </a:lnTo>
                    <a:lnTo>
                      <a:pt x="0" y="6242895"/>
                    </a:lnTo>
                    <a:lnTo>
                      <a:pt x="0" y="0"/>
                    </a:lnTo>
                    <a:close/>
                  </a:path>
                </a:pathLst>
              </a:custGeom>
              <a:blipFill>
                <a:blip r:embed="rId6">
                  <a:extLst>
                    <a:ext uri="{96DAC541-7B7A-43D3-8B79-37D633B846F1}">
                      <asvg:svgBlip xmlns:asvg="http://schemas.microsoft.com/office/drawing/2016/SVG/main" r:embed="rId7"/>
                    </a:ext>
                  </a:extLst>
                </a:blip>
                <a:stretch>
                  <a:fillRect r="-1424" b="-12365"/>
                </a:stretch>
              </a:blipFill>
            </p:spPr>
            <p:txBody>
              <a:bodyPr/>
              <a:lstStyle/>
              <a:p>
                <a:endParaRPr lang="vi-VN"/>
              </a:p>
            </p:txBody>
          </p:sp>
          <p:sp>
            <p:nvSpPr>
              <p:cNvPr id="5" name="Freeform 5"/>
              <p:cNvSpPr/>
              <p:nvPr/>
            </p:nvSpPr>
            <p:spPr>
              <a:xfrm>
                <a:off x="0" y="5165208"/>
                <a:ext cx="6262335" cy="2703794"/>
              </a:xfrm>
              <a:custGeom>
                <a:avLst/>
                <a:gdLst/>
                <a:ahLst/>
                <a:cxnLst/>
                <a:rect l="l" t="t" r="r" b="b"/>
                <a:pathLst>
                  <a:path w="6262335" h="2703794">
                    <a:moveTo>
                      <a:pt x="0" y="0"/>
                    </a:moveTo>
                    <a:lnTo>
                      <a:pt x="6262335" y="0"/>
                    </a:lnTo>
                    <a:lnTo>
                      <a:pt x="6262335" y="2703794"/>
                    </a:lnTo>
                    <a:lnTo>
                      <a:pt x="0" y="2703794"/>
                    </a:lnTo>
                    <a:lnTo>
                      <a:pt x="0" y="0"/>
                    </a:lnTo>
                    <a:close/>
                  </a:path>
                </a:pathLst>
              </a:custGeom>
              <a:blipFill>
                <a:blip r:embed="rId8">
                  <a:extLst>
                    <a:ext uri="{96DAC541-7B7A-43D3-8B79-37D633B846F1}">
                      <asvg:svgBlip xmlns:asvg="http://schemas.microsoft.com/office/drawing/2016/SVG/main" r:embed="rId9"/>
                    </a:ext>
                  </a:extLst>
                </a:blip>
                <a:stretch>
                  <a:fillRect t="-159444"/>
                </a:stretch>
              </a:blipFill>
            </p:spPr>
            <p:txBody>
              <a:bodyPr/>
              <a:lstStyle/>
              <a:p>
                <a:endParaRPr lang="vi-VN"/>
              </a:p>
            </p:txBody>
          </p:sp>
        </p:grpSp>
        <p:grpSp>
          <p:nvGrpSpPr>
            <p:cNvPr id="40" name="Group 7">
              <a:extLst>
                <a:ext uri="{FF2B5EF4-FFF2-40B4-BE49-F238E27FC236}">
                  <a16:creationId xmlns:a16="http://schemas.microsoft.com/office/drawing/2014/main" id="{09E0025F-6E37-4582-95D9-DC55CFDC7D9C}"/>
                </a:ext>
              </a:extLst>
            </p:cNvPr>
            <p:cNvGrpSpPr/>
            <p:nvPr/>
          </p:nvGrpSpPr>
          <p:grpSpPr>
            <a:xfrm>
              <a:off x="1201016" y="2552700"/>
              <a:ext cx="4351941" cy="4271342"/>
              <a:chOff x="-126" y="-88801"/>
              <a:chExt cx="9489936" cy="7333440"/>
            </a:xfrm>
          </p:grpSpPr>
          <p:sp>
            <p:nvSpPr>
              <p:cNvPr id="41" name="Freeform 8">
                <a:extLst>
                  <a:ext uri="{FF2B5EF4-FFF2-40B4-BE49-F238E27FC236}">
                    <a16:creationId xmlns:a16="http://schemas.microsoft.com/office/drawing/2014/main" id="{3DBA36E5-1F8A-402A-BE88-32DC938E5429}"/>
                  </a:ext>
                </a:extLst>
              </p:cNvPr>
              <p:cNvSpPr/>
              <p:nvPr/>
            </p:nvSpPr>
            <p:spPr>
              <a:xfrm>
                <a:off x="-126" y="-88801"/>
                <a:ext cx="9489936" cy="7333440"/>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p:spPr>
            <p:txBody>
              <a:bodyPr/>
              <a:lstStyle/>
              <a:p>
                <a:endParaRPr lang="vi-VN"/>
              </a:p>
            </p:txBody>
          </p:sp>
        </p:grpSp>
      </p:grpSp>
      <p:pic>
        <p:nvPicPr>
          <p:cNvPr id="42" name="Picture 41">
            <a:extLst>
              <a:ext uri="{FF2B5EF4-FFF2-40B4-BE49-F238E27FC236}">
                <a16:creationId xmlns:a16="http://schemas.microsoft.com/office/drawing/2014/main" id="{D2ADAE5D-D3CC-4132-B044-9F82A9EEE674}"/>
              </a:ext>
            </a:extLst>
          </p:cNvPr>
          <p:cNvPicPr>
            <a:picLocks noChangeAspect="1"/>
          </p:cNvPicPr>
          <p:nvPr/>
        </p:nvPicPr>
        <p:blipFill>
          <a:blip r:embed="rId10"/>
          <a:stretch>
            <a:fillRect/>
          </a:stretch>
        </p:blipFill>
        <p:spPr>
          <a:xfrm>
            <a:off x="760361" y="2747060"/>
            <a:ext cx="4787284" cy="3083701"/>
          </a:xfrm>
          <a:prstGeom prst="rect">
            <a:avLst/>
          </a:prstGeom>
        </p:spPr>
      </p:pic>
      <p:grpSp>
        <p:nvGrpSpPr>
          <p:cNvPr id="44" name="Group 43">
            <a:extLst>
              <a:ext uri="{FF2B5EF4-FFF2-40B4-BE49-F238E27FC236}">
                <a16:creationId xmlns:a16="http://schemas.microsoft.com/office/drawing/2014/main" id="{7BB0740D-3D03-4497-B9E9-9C3692C0F6D7}"/>
              </a:ext>
            </a:extLst>
          </p:cNvPr>
          <p:cNvGrpSpPr/>
          <p:nvPr/>
        </p:nvGrpSpPr>
        <p:grpSpPr>
          <a:xfrm>
            <a:off x="11176635" y="104728"/>
            <a:ext cx="2782492" cy="1371599"/>
            <a:chOff x="4341068" y="3754057"/>
            <a:chExt cx="2300385" cy="1466027"/>
          </a:xfrm>
        </p:grpSpPr>
        <p:pic>
          <p:nvPicPr>
            <p:cNvPr id="45" name="Picture 44">
              <a:extLst>
                <a:ext uri="{FF2B5EF4-FFF2-40B4-BE49-F238E27FC236}">
                  <a16:creationId xmlns:a16="http://schemas.microsoft.com/office/drawing/2014/main" id="{E0A2BEB4-487B-49C5-B4DB-9DFD708CB8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341068" y="3754057"/>
              <a:ext cx="2300385" cy="1466027"/>
            </a:xfrm>
            <a:prstGeom prst="rect">
              <a:avLst/>
            </a:prstGeom>
          </p:spPr>
        </p:pic>
        <p:sp>
          <p:nvSpPr>
            <p:cNvPr id="46" name="TextBox 45">
              <a:extLst>
                <a:ext uri="{FF2B5EF4-FFF2-40B4-BE49-F238E27FC236}">
                  <a16:creationId xmlns:a16="http://schemas.microsoft.com/office/drawing/2014/main" id="{F940E614-F8A9-4085-B718-0F36B6C299F7}"/>
                </a:ext>
              </a:extLst>
            </p:cNvPr>
            <p:cNvSpPr txBox="1"/>
            <p:nvPr/>
          </p:nvSpPr>
          <p:spPr>
            <a:xfrm>
              <a:off x="4609244" y="3998394"/>
              <a:ext cx="1826920" cy="625034"/>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Lời giải</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47" name="Rectangle 46">
            <a:extLst>
              <a:ext uri="{FF2B5EF4-FFF2-40B4-BE49-F238E27FC236}">
                <a16:creationId xmlns:a16="http://schemas.microsoft.com/office/drawing/2014/main" id="{233FBA34-5B71-4F85-98AE-4011959BA472}"/>
              </a:ext>
            </a:extLst>
          </p:cNvPr>
          <p:cNvSpPr/>
          <p:nvPr/>
        </p:nvSpPr>
        <p:spPr>
          <a:xfrm>
            <a:off x="7093288" y="1785473"/>
            <a:ext cx="9823111" cy="1077218"/>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Do </a:t>
            </a:r>
            <a:r>
              <a:rPr lang="en-US" sz="3200" i="1">
                <a:latin typeface="Times New Roman" panose="02020603050405020304" pitchFamily="18" charset="0"/>
                <a:cs typeface="Times New Roman" panose="02020603050405020304" pitchFamily="18" charset="0"/>
              </a:rPr>
              <a:t>ABCD </a:t>
            </a:r>
            <a:r>
              <a:rPr lang="en-US" sz="3200">
                <a:latin typeface="Times New Roman" panose="02020603050405020304" pitchFamily="18" charset="0"/>
                <a:cs typeface="Times New Roman" panose="02020603050405020304" pitchFamily="18" charset="0"/>
              </a:rPr>
              <a:t>là hình thoi nên </a:t>
            </a:r>
            <a:r>
              <a:rPr lang="en-US" sz="3200" i="1">
                <a:latin typeface="Times New Roman" panose="02020603050405020304" pitchFamily="18" charset="0"/>
                <a:cs typeface="Times New Roman" panose="02020603050405020304" pitchFamily="18" charset="0"/>
              </a:rPr>
              <a:t>O </a:t>
            </a:r>
            <a:r>
              <a:rPr lang="en-US" sz="3200">
                <a:latin typeface="Times New Roman" panose="02020603050405020304" pitchFamily="18" charset="0"/>
                <a:cs typeface="Times New Roman" panose="02020603050405020304" pitchFamily="18" charset="0"/>
              </a:rPr>
              <a:t>là trung điểm của hai đường chéo </a:t>
            </a:r>
            <a:r>
              <a:rPr lang="en-US" sz="3200" i="1">
                <a:latin typeface="Times New Roman" panose="02020603050405020304" pitchFamily="18" charset="0"/>
                <a:cs typeface="Times New Roman" panose="02020603050405020304" pitchFamily="18" charset="0"/>
              </a:rPr>
              <a:t>AC</a:t>
            </a:r>
            <a:r>
              <a:rPr lang="en-US" sz="3200">
                <a:latin typeface="Times New Roman" panose="02020603050405020304" pitchFamily="18" charset="0"/>
                <a:cs typeface="Times New Roman" panose="02020603050405020304" pitchFamily="18" charset="0"/>
              </a:rPr>
              <a:t>, </a:t>
            </a:r>
            <a:r>
              <a:rPr lang="en-US" sz="3200" i="1">
                <a:latin typeface="Times New Roman" panose="02020603050405020304" pitchFamily="18" charset="0"/>
                <a:cs typeface="Times New Roman" panose="02020603050405020304" pitchFamily="18" charset="0"/>
              </a:rPr>
              <a:t>BD</a:t>
            </a:r>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F602E711-DBA6-4C61-9316-6A7C32E8653A}"/>
                  </a:ext>
                </a:extLst>
              </p:cNvPr>
              <p:cNvSpPr/>
              <p:nvPr/>
            </p:nvSpPr>
            <p:spPr>
              <a:xfrm>
                <a:off x="7093288" y="2817704"/>
                <a:ext cx="6504152" cy="89896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n-US" sz="2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Suy</m:t>
                      </m:r>
                      <m:r>
                        <a:rPr lang="en-US" sz="2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ra</m:t>
                      </m:r>
                      <m:r>
                        <a:rPr lang="en-US" sz="2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OA</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vi-VN" sz="2800" i="1">
                              <a:solidFill>
                                <a:srgbClr val="000000"/>
                              </a:solidFill>
                              <a:latin typeface="Cambria Math" panose="02040503050406030204" pitchFamily="18" charset="0"/>
                              <a:cs typeface="Times New Roman" panose="02020603050405020304" pitchFamily="18" charset="0"/>
                            </a:rPr>
                          </m:ctrlPr>
                        </m:fPr>
                        <m:num>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AC</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vi-VN" sz="2800" i="1">
                              <a:solidFill>
                                <a:srgbClr val="000000"/>
                              </a:solidFill>
                              <a:latin typeface="Cambria Math" panose="02040503050406030204" pitchFamily="18" charset="0"/>
                              <a:cs typeface="Times New Roman" panose="02020603050405020304" pitchFamily="18" charset="0"/>
                            </a:rPr>
                          </m:ctrlPr>
                        </m:fPr>
                        <m:num>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 = 1,5 (</m:t>
                      </m:r>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cm</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vi-VN" sz="2800">
                  <a:latin typeface="Times New Roman" panose="02020603050405020304" pitchFamily="18" charset="0"/>
                  <a:cs typeface="Times New Roman" panose="02020603050405020304" pitchFamily="18" charset="0"/>
                </a:endParaRPr>
              </a:p>
            </p:txBody>
          </p:sp>
        </mc:Choice>
        <mc:Fallback xmlns="">
          <p:sp>
            <p:nvSpPr>
              <p:cNvPr id="48" name="Rectangle 47">
                <a:extLst>
                  <a:ext uri="{FF2B5EF4-FFF2-40B4-BE49-F238E27FC236}">
                    <a16:creationId xmlns:a16="http://schemas.microsoft.com/office/drawing/2014/main" id="{F602E711-DBA6-4C61-9316-6A7C32E8653A}"/>
                  </a:ext>
                </a:extLst>
              </p:cNvPr>
              <p:cNvSpPr>
                <a:spLocks noRot="1" noChangeAspect="1" noMove="1" noResize="1" noEditPoints="1" noAdjustHandles="1" noChangeArrowheads="1" noChangeShapeType="1" noTextEdit="1"/>
              </p:cNvSpPr>
              <p:nvPr/>
            </p:nvSpPr>
            <p:spPr>
              <a:xfrm>
                <a:off x="7093288" y="2817704"/>
                <a:ext cx="6504152" cy="89896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9BE7440F-389E-4E9A-8054-83927A0F400F}"/>
                  </a:ext>
                </a:extLst>
              </p:cNvPr>
              <p:cNvSpPr/>
              <p:nvPr/>
            </p:nvSpPr>
            <p:spPr>
              <a:xfrm>
                <a:off x="8039228" y="4092136"/>
                <a:ext cx="5257850" cy="8989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OB</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vi-VN" sz="2800" i="1">
                              <a:solidFill>
                                <a:srgbClr val="000000"/>
                              </a:solidFill>
                              <a:latin typeface="Cambria Math" panose="02040503050406030204" pitchFamily="18" charset="0"/>
                              <a:cs typeface="Times New Roman" panose="02020603050405020304" pitchFamily="18" charset="0"/>
                            </a:rPr>
                          </m:ctrlPr>
                        </m:fPr>
                        <m:num>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BD</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vi-VN" sz="2800" i="1">
                              <a:solidFill>
                                <a:srgbClr val="000000"/>
                              </a:solidFill>
                              <a:latin typeface="Cambria Math" panose="02040503050406030204" pitchFamily="18" charset="0"/>
                              <a:cs typeface="Times New Roman" panose="02020603050405020304" pitchFamily="18" charset="0"/>
                            </a:rPr>
                          </m:ctrlPr>
                        </m:fPr>
                        <m:num>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4 = 2 (</m:t>
                      </m:r>
                      <m:r>
                        <m:rPr>
                          <m:sty m:val="p"/>
                        </m:rP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cm</m:t>
                      </m:r>
                      <m:r>
                        <a:rPr lang="en-US" sz="28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vi-VN" sz="2800">
                  <a:latin typeface="Times New Roman" panose="02020603050405020304" pitchFamily="18" charset="0"/>
                  <a:cs typeface="Times New Roman" panose="02020603050405020304" pitchFamily="18" charset="0"/>
                </a:endParaRPr>
              </a:p>
            </p:txBody>
          </p:sp>
        </mc:Choice>
        <mc:Fallback xmlns="">
          <p:sp>
            <p:nvSpPr>
              <p:cNvPr id="49" name="Rectangle 48">
                <a:extLst>
                  <a:ext uri="{FF2B5EF4-FFF2-40B4-BE49-F238E27FC236}">
                    <a16:creationId xmlns:a16="http://schemas.microsoft.com/office/drawing/2014/main" id="{9BE7440F-389E-4E9A-8054-83927A0F400F}"/>
                  </a:ext>
                </a:extLst>
              </p:cNvPr>
              <p:cNvSpPr>
                <a:spLocks noRot="1" noChangeAspect="1" noMove="1" noResize="1" noEditPoints="1" noAdjustHandles="1" noChangeArrowheads="1" noChangeShapeType="1" noTextEdit="1"/>
              </p:cNvSpPr>
              <p:nvPr/>
            </p:nvSpPr>
            <p:spPr>
              <a:xfrm>
                <a:off x="8039228" y="4092136"/>
                <a:ext cx="5257850" cy="89896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56197CC1-88D7-4F9A-A8ED-5B3B4BA17064}"/>
                  </a:ext>
                </a:extLst>
              </p:cNvPr>
              <p:cNvSpPr/>
              <p:nvPr/>
            </p:nvSpPr>
            <p:spPr>
              <a:xfrm>
                <a:off x="7048677" y="5228989"/>
                <a:ext cx="9635639" cy="1077218"/>
              </a:xfrm>
              <a:prstGeom prst="rect">
                <a:avLst/>
              </a:prstGeom>
            </p:spPr>
            <p:txBody>
              <a:bodyPr wrap="square">
                <a:spAutoFit/>
              </a:bodyPr>
              <a:lstStyle/>
              <a:p>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có </a:t>
                </a:r>
                <a14:m>
                  <m:oMath xmlns:m="http://schemas.openxmlformats.org/officeDocument/2006/math">
                    <m:r>
                      <m:rPr>
                        <m:sty m:val="p"/>
                      </m:rPr>
                      <a:rPr lang="en-US"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AC</m:t>
                    </m:r>
                    <m:r>
                      <a:rPr lang="en-US"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BD</m:t>
                    </m:r>
                    <m:r>
                      <a:rPr lang="en-US" sz="320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a:t>
                </a:r>
                <a:r>
                  <a:rPr lang="en-US" sz="32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ABCD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hình thoi) nên </a:t>
                </a:r>
                <a14:m>
                  <m:oMath xmlns:m="http://schemas.openxmlformats.org/officeDocument/2006/math">
                    <m:r>
                      <a:rPr lang="en-US" sz="32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𝑂𝐴𝐵</m:t>
                    </m:r>
                  </m:oMath>
                </a14:m>
                <a:r>
                  <a:rPr lang="en-US" sz="32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vuông tại </a:t>
                </a:r>
                <a:r>
                  <a:rPr lang="en-US" sz="32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50" name="Rectangle 49">
                <a:extLst>
                  <a:ext uri="{FF2B5EF4-FFF2-40B4-BE49-F238E27FC236}">
                    <a16:creationId xmlns:a16="http://schemas.microsoft.com/office/drawing/2014/main" id="{56197CC1-88D7-4F9A-A8ED-5B3B4BA17064}"/>
                  </a:ext>
                </a:extLst>
              </p:cNvPr>
              <p:cNvSpPr>
                <a:spLocks noRot="1" noChangeAspect="1" noMove="1" noResize="1" noEditPoints="1" noAdjustHandles="1" noChangeArrowheads="1" noChangeShapeType="1" noTextEdit="1"/>
              </p:cNvSpPr>
              <p:nvPr/>
            </p:nvSpPr>
            <p:spPr>
              <a:xfrm>
                <a:off x="7048677" y="5228989"/>
                <a:ext cx="9635639" cy="1077218"/>
              </a:xfrm>
              <a:prstGeom prst="rect">
                <a:avLst/>
              </a:prstGeom>
              <a:blipFill>
                <a:blip r:embed="rId14"/>
                <a:stretch>
                  <a:fillRect l="-1581" t="-7955" r="-2277" b="-17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476AD58E-AC37-4678-981E-FA833999F09A}"/>
                  </a:ext>
                </a:extLst>
              </p:cNvPr>
              <p:cNvSpPr/>
              <p:nvPr/>
            </p:nvSpPr>
            <p:spPr>
              <a:xfrm>
                <a:off x="7062965" y="6590486"/>
                <a:ext cx="9301264" cy="584775"/>
              </a:xfrm>
              <a:prstGeom prst="rect">
                <a:avLst/>
              </a:prstGeom>
            </p:spPr>
            <p:txBody>
              <a:bodyPr wrap="none">
                <a:spAutoFit/>
              </a:bodyPr>
              <a:lstStyle/>
              <a:p>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Áp dụng định lí Pythagore, ta có </a:t>
                </a:r>
                <a14:m>
                  <m:oMath xmlns:m="http://schemas.openxmlformats.org/officeDocument/2006/math">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𝑂𝐴</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𝑂𝐵</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vi-VN" sz="3200">
                  <a:latin typeface="Times New Roman" panose="02020603050405020304" pitchFamily="18" charset="0"/>
                  <a:cs typeface="Times New Roman" panose="02020603050405020304" pitchFamily="18" charset="0"/>
                </a:endParaRPr>
              </a:p>
            </p:txBody>
          </p:sp>
        </mc:Choice>
        <mc:Fallback xmlns="">
          <p:sp>
            <p:nvSpPr>
              <p:cNvPr id="51" name="Rectangle 50">
                <a:extLst>
                  <a:ext uri="{FF2B5EF4-FFF2-40B4-BE49-F238E27FC236}">
                    <a16:creationId xmlns:a16="http://schemas.microsoft.com/office/drawing/2014/main" id="{476AD58E-AC37-4678-981E-FA833999F09A}"/>
                  </a:ext>
                </a:extLst>
              </p:cNvPr>
              <p:cNvSpPr>
                <a:spLocks noRot="1" noChangeAspect="1" noMove="1" noResize="1" noEditPoints="1" noAdjustHandles="1" noChangeArrowheads="1" noChangeShapeType="1" noTextEdit="1"/>
              </p:cNvSpPr>
              <p:nvPr/>
            </p:nvSpPr>
            <p:spPr>
              <a:xfrm>
                <a:off x="7062965" y="6590486"/>
                <a:ext cx="9301264" cy="584775"/>
              </a:xfrm>
              <a:prstGeom prst="rect">
                <a:avLst/>
              </a:prstGeom>
              <a:blipFill>
                <a:blip r:embed="rId15"/>
                <a:stretch>
                  <a:fillRect l="-1705"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0E482674-AB14-4B35-95B7-4C642F06A3FE}"/>
                  </a:ext>
                </a:extLst>
              </p:cNvPr>
              <p:cNvSpPr/>
              <p:nvPr/>
            </p:nvSpPr>
            <p:spPr>
              <a:xfrm>
                <a:off x="7083642" y="7682925"/>
                <a:ext cx="6124241" cy="584775"/>
              </a:xfrm>
              <a:prstGeom prst="rect">
                <a:avLst/>
              </a:prstGeom>
            </p:spPr>
            <p:txBody>
              <a:bodyPr wrap="none">
                <a:spAutoFit/>
              </a:bodyPr>
              <a:lstStyle/>
              <a:p>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đó </a:t>
                </a:r>
                <a14:m>
                  <m:oMath xmlns:m="http://schemas.openxmlformats.org/officeDocument/2006/math">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2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2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=6,25</m:t>
                    </m:r>
                  </m:oMath>
                </a14:m>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mc:Choice>
        <mc:Fallback xmlns="">
          <p:sp>
            <p:nvSpPr>
              <p:cNvPr id="53" name="Rectangle 52">
                <a:extLst>
                  <a:ext uri="{FF2B5EF4-FFF2-40B4-BE49-F238E27FC236}">
                    <a16:creationId xmlns:a16="http://schemas.microsoft.com/office/drawing/2014/main" id="{0E482674-AB14-4B35-95B7-4C642F06A3FE}"/>
                  </a:ext>
                </a:extLst>
              </p:cNvPr>
              <p:cNvSpPr>
                <a:spLocks noRot="1" noChangeAspect="1" noMove="1" noResize="1" noEditPoints="1" noAdjustHandles="1" noChangeArrowheads="1" noChangeShapeType="1" noTextEdit="1"/>
              </p:cNvSpPr>
              <p:nvPr/>
            </p:nvSpPr>
            <p:spPr>
              <a:xfrm>
                <a:off x="7083642" y="7682925"/>
                <a:ext cx="6124241" cy="584775"/>
              </a:xfrm>
              <a:prstGeom prst="rect">
                <a:avLst/>
              </a:prstGeom>
              <a:blipFill>
                <a:blip r:embed="rId16"/>
                <a:stretch>
                  <a:fillRect l="-2488"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70E5DA3D-AA65-45AD-8C49-7DCD336F2685}"/>
                  </a:ext>
                </a:extLst>
              </p:cNvPr>
              <p:cNvSpPr/>
              <p:nvPr/>
            </p:nvSpPr>
            <p:spPr>
              <a:xfrm>
                <a:off x="13133152" y="7687156"/>
                <a:ext cx="3653757" cy="576312"/>
              </a:xfrm>
              <a:prstGeom prst="rect">
                <a:avLst/>
              </a:prstGeom>
            </p:spPr>
            <p:txBody>
              <a:bodyPr wrap="none">
                <a:spAutoFit/>
              </a:bodyPr>
              <a:lstStyle/>
              <a:p>
                <a:pPr>
                  <a:lnSpc>
                    <a:spcPct val="105000"/>
                  </a:lnSpc>
                  <a:spcAft>
                    <a:spcPts val="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a:t>
                </a:r>
                <a14:m>
                  <m:oMath xmlns:m="http://schemas.openxmlformats.org/officeDocument/2006/math">
                    <m:r>
                      <a:rPr lang="en-US" sz="3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r>
                      <a:rPr lang="en-US" sz="32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2,5</m:t>
                    </m:r>
                  </m:oMath>
                </a14:m>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(cm)</a:t>
                </a:r>
                <a:r>
                  <a:rPr lang="en-US" sz="3200">
                    <a:latin typeface="Times New Roman" panose="02020603050405020304" pitchFamily="18" charset="0"/>
                    <a:ea typeface="Calibri" panose="020F0502020204030204" pitchFamily="34" charset="0"/>
                    <a:cs typeface="Times New Roman" panose="02020603050405020304" pitchFamily="18" charset="0"/>
                  </a:rPr>
                  <a:t> </a:t>
                </a:r>
                <a:endParaRPr lang="vi-VN" sz="32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4" name="Rectangle 53">
                <a:extLst>
                  <a:ext uri="{FF2B5EF4-FFF2-40B4-BE49-F238E27FC236}">
                    <a16:creationId xmlns:a16="http://schemas.microsoft.com/office/drawing/2014/main" id="{70E5DA3D-AA65-45AD-8C49-7DCD336F2685}"/>
                  </a:ext>
                </a:extLst>
              </p:cNvPr>
              <p:cNvSpPr>
                <a:spLocks noRot="1" noChangeAspect="1" noMove="1" noResize="1" noEditPoints="1" noAdjustHandles="1" noChangeArrowheads="1" noChangeShapeType="1" noTextEdit="1"/>
              </p:cNvSpPr>
              <p:nvPr/>
            </p:nvSpPr>
            <p:spPr>
              <a:xfrm>
                <a:off x="13133152" y="7687156"/>
                <a:ext cx="3653757" cy="576312"/>
              </a:xfrm>
              <a:prstGeom prst="rect">
                <a:avLst/>
              </a:prstGeom>
              <a:blipFill>
                <a:blip r:embed="rId17"/>
                <a:stretch>
                  <a:fillRect l="-4167" t="-15789" r="-500" b="-32632"/>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1BAD8121-3535-44F7-BA45-1113F3FA43D8}"/>
              </a:ext>
            </a:extLst>
          </p:cNvPr>
          <p:cNvGrpSpPr/>
          <p:nvPr/>
        </p:nvGrpSpPr>
        <p:grpSpPr>
          <a:xfrm>
            <a:off x="1286047" y="6317898"/>
            <a:ext cx="3518744" cy="564975"/>
            <a:chOff x="8393464" y="5436270"/>
            <a:chExt cx="3518744" cy="564975"/>
          </a:xfrm>
        </p:grpSpPr>
        <p:pic>
          <p:nvPicPr>
            <p:cNvPr id="56" name="Picture 11">
              <a:extLst>
                <a:ext uri="{FF2B5EF4-FFF2-40B4-BE49-F238E27FC236}">
                  <a16:creationId xmlns:a16="http://schemas.microsoft.com/office/drawing/2014/main" id="{0DFC773C-6936-4E91-9A5C-145DF54BF7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393464" y="5436270"/>
              <a:ext cx="3518744" cy="546549"/>
            </a:xfrm>
            <a:prstGeom prst="rect">
              <a:avLst/>
            </a:prstGeom>
          </p:spPr>
        </p:pic>
        <p:sp>
          <p:nvSpPr>
            <p:cNvPr id="57" name="TextBox 56">
              <a:extLst>
                <a:ext uri="{FF2B5EF4-FFF2-40B4-BE49-F238E27FC236}">
                  <a16:creationId xmlns:a16="http://schemas.microsoft.com/office/drawing/2014/main" id="{2FE0FD22-843E-4C63-985C-8D032CD3413A}"/>
                </a:ext>
              </a:extLst>
            </p:cNvPr>
            <p:cNvSpPr txBox="1"/>
            <p:nvPr/>
          </p:nvSpPr>
          <p:spPr>
            <a:xfrm>
              <a:off x="9265129" y="5470651"/>
              <a:ext cx="1953491" cy="530594"/>
            </a:xfrm>
            <a:prstGeom prst="rect">
              <a:avLst/>
            </a:prstGeom>
            <a:noFill/>
          </p:spPr>
          <p:txBody>
            <a:bodyPr wrap="square">
              <a:spAutoFit/>
            </a:bodyPr>
            <a:lstStyle/>
            <a:p>
              <a:pPr marL="0" marR="0" algn="ctr">
                <a:lnSpc>
                  <a:spcPct val="107000"/>
                </a:lnSpc>
                <a:spcBef>
                  <a:spcPts val="600"/>
                </a:spcBef>
                <a:spcAft>
                  <a:spcPts val="800"/>
                </a:spcAft>
              </a:pPr>
              <a:r>
                <a:rPr lang="en-US" sz="2800" i="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a:latin typeface="Times New Roman" panose="02020603050405020304" pitchFamily="18" charset="0"/>
                  <a:ea typeface="Calibri" panose="020F0502020204030204" pitchFamily="34" charset="0"/>
                  <a:cs typeface="Times New Roman" panose="02020603050405020304" pitchFamily="18" charset="0"/>
                </a:rPr>
                <a:t> 59</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up)">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3"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68548"/>
            <a:ext cx="18768896" cy="1085074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661028" y="1629026"/>
            <a:ext cx="10425501" cy="7641923"/>
            <a:chOff x="0" y="0"/>
            <a:chExt cx="14804387" cy="10851659"/>
          </a:xfrm>
        </p:grpSpPr>
        <p:sp>
          <p:nvSpPr>
            <p:cNvPr id="4" name="Freeform 4"/>
            <p:cNvSpPr/>
            <p:nvPr/>
          </p:nvSpPr>
          <p:spPr>
            <a:xfrm>
              <a:off x="-127" y="127"/>
              <a:ext cx="14804261" cy="10858644"/>
            </a:xfrm>
            <a:custGeom>
              <a:avLst/>
              <a:gdLst/>
              <a:ahLst/>
              <a:cxnLst/>
              <a:rect l="l" t="t" r="r" b="b"/>
              <a:pathLst>
                <a:path w="14804261" h="10858644">
                  <a:moveTo>
                    <a:pt x="14403194" y="10845944"/>
                  </a:moveTo>
                  <a:cubicBezTo>
                    <a:pt x="14347315" y="10858644"/>
                    <a:pt x="14321915" y="10845944"/>
                    <a:pt x="14264765" y="10845944"/>
                  </a:cubicBezTo>
                  <a:cubicBezTo>
                    <a:pt x="14207615" y="10845944"/>
                    <a:pt x="14116555" y="10833244"/>
                    <a:pt x="14116555"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85212" y="0"/>
                  </a:lnTo>
                  <a:cubicBezTo>
                    <a:pt x="14385288" y="0"/>
                    <a:pt x="14453741" y="12700"/>
                    <a:pt x="14453741" y="12700"/>
                  </a:cubicBezTo>
                  <a:cubicBezTo>
                    <a:pt x="14517875" y="12700"/>
                    <a:pt x="14606648" y="36322"/>
                    <a:pt x="14664561" y="50800"/>
                  </a:cubicBezTo>
                  <a:cubicBezTo>
                    <a:pt x="14766161" y="76200"/>
                    <a:pt x="14791561" y="254000"/>
                    <a:pt x="14791561" y="350520"/>
                  </a:cubicBezTo>
                  <a:lnTo>
                    <a:pt x="14791561" y="9979550"/>
                  </a:lnTo>
                  <a:cubicBezTo>
                    <a:pt x="14791561" y="9979550"/>
                    <a:pt x="14804261" y="10348231"/>
                    <a:pt x="14804261" y="10381251"/>
                  </a:cubicBezTo>
                  <a:cubicBezTo>
                    <a:pt x="14804261" y="10414271"/>
                    <a:pt x="14781781" y="10522221"/>
                    <a:pt x="14763874" y="10568449"/>
                  </a:cubicBezTo>
                  <a:cubicBezTo>
                    <a:pt x="14738855" y="10633092"/>
                    <a:pt x="14749016" y="10689988"/>
                    <a:pt x="14697199" y="10734184"/>
                  </a:cubicBezTo>
                  <a:cubicBezTo>
                    <a:pt x="14661131" y="10765045"/>
                    <a:pt x="14607029" y="10802383"/>
                    <a:pt x="14561818" y="10819528"/>
                  </a:cubicBezTo>
                  <a:cubicBezTo>
                    <a:pt x="14516605" y="10836673"/>
                    <a:pt x="14458820" y="10833371"/>
                    <a:pt x="14402941" y="10846071"/>
                  </a:cubicBezTo>
                  <a:close/>
                </a:path>
              </a:pathLst>
            </a:custGeom>
            <a:solidFill>
              <a:srgbClr val="EAEAEA"/>
            </a:solidFill>
          </p:spPr>
          <p:txBody>
            <a:bodyPr/>
            <a:lstStyle/>
            <a:p>
              <a:endParaRPr lang="vi-VN"/>
            </a:p>
          </p:txBody>
        </p:sp>
      </p:grpSp>
      <p:grpSp>
        <p:nvGrpSpPr>
          <p:cNvPr id="5" name="Group 5"/>
          <p:cNvGrpSpPr/>
          <p:nvPr/>
        </p:nvGrpSpPr>
        <p:grpSpPr>
          <a:xfrm>
            <a:off x="2126620" y="2038332"/>
            <a:ext cx="9785032" cy="6520589"/>
            <a:chOff x="0" y="0"/>
            <a:chExt cx="16284392" cy="10851659"/>
          </a:xfrm>
        </p:grpSpPr>
        <p:sp>
          <p:nvSpPr>
            <p:cNvPr id="6" name="Freeform 6"/>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txBody>
            <a:bodyPr/>
            <a:lstStyle/>
            <a:p>
              <a:endParaRPr lang="vi-VN"/>
            </a:p>
          </p:txBody>
        </p:sp>
      </p:grpSp>
      <p:sp>
        <p:nvSpPr>
          <p:cNvPr id="7" name="Freeform 7"/>
          <p:cNvSpPr/>
          <p:nvPr/>
        </p:nvSpPr>
        <p:spPr>
          <a:xfrm>
            <a:off x="3733925"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vi-VN"/>
          </a:p>
        </p:txBody>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vi-VN"/>
          </a:p>
        </p:txBody>
      </p:sp>
      <p:sp>
        <p:nvSpPr>
          <p:cNvPr id="9" name="Freeform 9"/>
          <p:cNvSpPr/>
          <p:nvPr/>
        </p:nvSpPr>
        <p:spPr>
          <a:xfrm>
            <a:off x="5729395"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0" name="Freeform 10"/>
          <p:cNvSpPr/>
          <p:nvPr/>
        </p:nvSpPr>
        <p:spPr>
          <a:xfrm>
            <a:off x="6156574" y="2889834"/>
            <a:ext cx="1382977" cy="158786"/>
          </a:xfrm>
          <a:custGeom>
            <a:avLst/>
            <a:gdLst/>
            <a:ahLst/>
            <a:cxnLst/>
            <a:rect l="l" t="t" r="r" b="b"/>
            <a:pathLst>
              <a:path w="1382977" h="158786">
                <a:moveTo>
                  <a:pt x="0" y="0"/>
                </a:moveTo>
                <a:lnTo>
                  <a:pt x="1382978" y="0"/>
                </a:lnTo>
                <a:lnTo>
                  <a:pt x="1382978" y="158787"/>
                </a:lnTo>
                <a:lnTo>
                  <a:pt x="0" y="158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2" name="Freeform 12"/>
          <p:cNvSpPr/>
          <p:nvPr/>
        </p:nvSpPr>
        <p:spPr>
          <a:xfrm flipV="1">
            <a:off x="5729395"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vi-VN"/>
          </a:p>
        </p:txBody>
      </p:sp>
      <p:sp>
        <p:nvSpPr>
          <p:cNvPr id="13" name="Freeform 13"/>
          <p:cNvSpPr/>
          <p:nvPr/>
        </p:nvSpPr>
        <p:spPr>
          <a:xfrm>
            <a:off x="685305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4" name="Freeform 14"/>
          <p:cNvSpPr/>
          <p:nvPr/>
        </p:nvSpPr>
        <p:spPr>
          <a:xfrm rot="-495168">
            <a:off x="3663103"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5" name="Freeform 15"/>
          <p:cNvSpPr/>
          <p:nvPr/>
        </p:nvSpPr>
        <p:spPr>
          <a:xfrm rot="574972">
            <a:off x="6830680"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7" name="TextBox 17"/>
          <p:cNvSpPr txBox="1"/>
          <p:nvPr/>
        </p:nvSpPr>
        <p:spPr>
          <a:xfrm>
            <a:off x="3185276" y="2171700"/>
            <a:ext cx="7377007" cy="670889"/>
          </a:xfrm>
          <a:prstGeom prst="rect">
            <a:avLst/>
          </a:prstGeom>
        </p:spPr>
        <p:txBody>
          <a:bodyPr lIns="0" tIns="0" rIns="0" bIns="0" rtlCol="0" anchor="t">
            <a:spAutoFit/>
          </a:bodyPr>
          <a:lstStyle/>
          <a:p>
            <a:pPr algn="ctr">
              <a:lnSpc>
                <a:spcPts val="5640"/>
              </a:lnSpc>
            </a:pPr>
            <a:r>
              <a:rPr lang="en-US" sz="4000" b="1" spc="-94">
                <a:solidFill>
                  <a:srgbClr val="372929"/>
                </a:solidFill>
                <a:latin typeface="Times New Roman" panose="02020603050405020304" pitchFamily="18" charset="0"/>
                <a:ea typeface="Cabin Bold"/>
                <a:cs typeface="Times New Roman" panose="02020603050405020304" pitchFamily="18" charset="0"/>
                <a:sym typeface="Cabin Bold"/>
              </a:rPr>
              <a:t>Luyện</a:t>
            </a:r>
            <a:r>
              <a:rPr lang="en-US" sz="4000" b="1" spc="-94" dirty="0">
                <a:solidFill>
                  <a:srgbClr val="372929"/>
                </a:solidFill>
                <a:latin typeface="Times New Roman" panose="02020603050405020304" pitchFamily="18" charset="0"/>
                <a:ea typeface="Cabin Bold"/>
                <a:cs typeface="Times New Roman" panose="02020603050405020304" pitchFamily="18" charset="0"/>
                <a:sym typeface="Cabin Bold"/>
              </a:rPr>
              <a:t> </a:t>
            </a:r>
            <a:r>
              <a:rPr lang="en-US" sz="4000" b="1" spc="-94" dirty="0" err="1">
                <a:solidFill>
                  <a:srgbClr val="372929"/>
                </a:solidFill>
                <a:latin typeface="Times New Roman" panose="02020603050405020304" pitchFamily="18" charset="0"/>
                <a:ea typeface="Cabin Bold"/>
                <a:cs typeface="Times New Roman" panose="02020603050405020304" pitchFamily="18" charset="0"/>
                <a:sym typeface="Cabin Bold"/>
              </a:rPr>
              <a:t>tập</a:t>
            </a:r>
            <a:r>
              <a:rPr lang="en-US" sz="4000" b="1" spc="-94" dirty="0">
                <a:solidFill>
                  <a:srgbClr val="372929"/>
                </a:solidFill>
                <a:latin typeface="Times New Roman" panose="02020603050405020304" pitchFamily="18" charset="0"/>
                <a:ea typeface="Cabin Bold"/>
                <a:cs typeface="Times New Roman" panose="02020603050405020304" pitchFamily="18" charset="0"/>
                <a:sym typeface="Cabin Bold"/>
              </a:rPr>
              <a:t> 1</a:t>
            </a:r>
          </a:p>
        </p:txBody>
      </p:sp>
      <p:sp>
        <p:nvSpPr>
          <p:cNvPr id="23" name="Freeform 23"/>
          <p:cNvSpPr/>
          <p:nvPr/>
        </p:nvSpPr>
        <p:spPr>
          <a:xfrm>
            <a:off x="15855713"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4" name="Freeform 24"/>
          <p:cNvSpPr/>
          <p:nvPr/>
        </p:nvSpPr>
        <p:spPr>
          <a:xfrm>
            <a:off x="16708169" y="6159997"/>
            <a:ext cx="1102262" cy="1893276"/>
          </a:xfrm>
          <a:custGeom>
            <a:avLst/>
            <a:gdLst/>
            <a:ahLst/>
            <a:cxnLst/>
            <a:rect l="l" t="t" r="r" b="b"/>
            <a:pathLst>
              <a:path w="1102262" h="1893276">
                <a:moveTo>
                  <a:pt x="0" y="0"/>
                </a:moveTo>
                <a:lnTo>
                  <a:pt x="1102262" y="0"/>
                </a:lnTo>
                <a:lnTo>
                  <a:pt x="1102262" y="1893276"/>
                </a:lnTo>
                <a:lnTo>
                  <a:pt x="0" y="1893276"/>
                </a:lnTo>
                <a:lnTo>
                  <a:pt x="0" y="0"/>
                </a:lnTo>
                <a:close/>
              </a:path>
            </a:pathLst>
          </a:custGeom>
          <a:blipFill>
            <a:blip r:embed="rId18">
              <a:extLst>
                <a:ext uri="{96DAC541-7B7A-43D3-8B79-37D633B846F1}">
                  <asvg:svgBlip xmlns:asvg="http://schemas.microsoft.com/office/drawing/2016/SVG/main" r:embed="rId19"/>
                </a:ext>
              </a:extLst>
            </a:blip>
            <a:stretch>
              <a:fillRect l="-144107"/>
            </a:stretch>
          </a:blipFill>
        </p:spPr>
        <p:txBody>
          <a:bodyPr/>
          <a:lstStyle/>
          <a:p>
            <a:endParaRPr lang="vi-VN"/>
          </a:p>
        </p:txBody>
      </p:sp>
      <p:sp>
        <p:nvSpPr>
          <p:cNvPr id="25" name="Freeform 25"/>
          <p:cNvSpPr/>
          <p:nvPr/>
        </p:nvSpPr>
        <p:spPr>
          <a:xfrm rot="2022845" flipH="1">
            <a:off x="14461796" y="1012796"/>
            <a:ext cx="4169757" cy="902184"/>
          </a:xfrm>
          <a:custGeom>
            <a:avLst/>
            <a:gdLst/>
            <a:ahLst/>
            <a:cxnLst/>
            <a:rect l="l" t="t" r="r" b="b"/>
            <a:pathLst>
              <a:path w="4169757" h="902184">
                <a:moveTo>
                  <a:pt x="4169757" y="0"/>
                </a:moveTo>
                <a:lnTo>
                  <a:pt x="0" y="0"/>
                </a:lnTo>
                <a:lnTo>
                  <a:pt x="0" y="902183"/>
                </a:lnTo>
                <a:lnTo>
                  <a:pt x="4169757" y="902183"/>
                </a:lnTo>
                <a:lnTo>
                  <a:pt x="4169757"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mc:AlternateContent xmlns:mc="http://schemas.openxmlformats.org/markup-compatibility/2006" xmlns:a14="http://schemas.microsoft.com/office/drawing/2010/main">
        <mc:Choice Requires="a14">
          <p:sp>
            <p:nvSpPr>
              <p:cNvPr id="26" name="TextBox 17">
                <a:extLst>
                  <a:ext uri="{FF2B5EF4-FFF2-40B4-BE49-F238E27FC236}">
                    <a16:creationId xmlns:a16="http://schemas.microsoft.com/office/drawing/2014/main" id="{0A7886F9-BACA-4573-8CC3-14D53D56D1BE}"/>
                  </a:ext>
                </a:extLst>
              </p:cNvPr>
              <p:cNvSpPr txBox="1"/>
              <p:nvPr/>
            </p:nvSpPr>
            <p:spPr>
              <a:xfrm>
                <a:off x="2418460" y="3248265"/>
                <a:ext cx="9087740" cy="1589731"/>
              </a:xfrm>
              <a:prstGeom prst="rect">
                <a:avLst/>
              </a:prstGeom>
            </p:spPr>
            <p:txBody>
              <a:bodyPr wrap="square" lIns="0" tIns="0" rIns="0" bIns="0" rtlCol="0" anchor="t">
                <a:spAutoFit/>
              </a:bodyPr>
              <a:lstStyle/>
              <a:p>
                <a:pPr>
                  <a:lnSpc>
                    <a:spcPct val="150000"/>
                  </a:lnSpc>
                </a:pP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Cho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hình</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thoi</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ABCD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có</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t>
                </a:r>
                <a14:m>
                  <m:oMath xmlns:m="http://schemas.openxmlformats.org/officeDocument/2006/math">
                    <m:acc>
                      <m:accPr>
                        <m:chr m:val="̂"/>
                        <m:ctrlPr>
                          <a:rPr lang="en-US" sz="36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3600" kern="100">
                            <a:latin typeface="Cambria Math" panose="02040503050406030204" pitchFamily="18" charset="0"/>
                            <a:ea typeface="Malgun Gothic" panose="020B0503020000020004" pitchFamily="34" charset="-127"/>
                            <a:cs typeface="Times New Roman" panose="02020603050405020304" pitchFamily="18" charset="0"/>
                          </a:rPr>
                          <m:t>ABC</m:t>
                        </m:r>
                      </m:e>
                    </m:acc>
                    <m:r>
                      <a:rPr lang="en-US" sz="3600" kern="10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kern="100">
                            <a:latin typeface="Cambria Math" panose="02040503050406030204" pitchFamily="18" charset="0"/>
                            <a:ea typeface="Malgun Gothic" panose="020B0503020000020004" pitchFamily="34" charset="-127"/>
                            <a:cs typeface="Times New Roman" panose="02020603050405020304" pitchFamily="18" charset="0"/>
                          </a:rPr>
                          <m:t>120</m:t>
                        </m:r>
                      </m:e>
                      <m:sup>
                        <m:r>
                          <m:rPr>
                            <m:sty m:val="p"/>
                          </m:rPr>
                          <a:rPr lang="en-US" sz="3600" kern="100">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endParaRPr>
              </a:p>
              <a:p>
                <a:pPr>
                  <a:lnSpc>
                    <a:spcPct val="150000"/>
                  </a:lnSpc>
                </a:pP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Chứng</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minh</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tam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giác</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ABD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là</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tam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giác</a:t>
                </a:r>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t>
                </a:r>
                <a:r>
                  <a:rPr lang="en-US" sz="3600" spc="-94" dirty="0" err="1">
                    <a:solidFill>
                      <a:srgbClr val="372929"/>
                    </a:solidFill>
                    <a:latin typeface="Times New Roman" panose="02020603050405020304" pitchFamily="18" charset="0"/>
                    <a:ea typeface="Cabin Bold"/>
                    <a:cs typeface="Times New Roman" panose="02020603050405020304" pitchFamily="18" charset="0"/>
                    <a:sym typeface="Cabin Bold"/>
                  </a:rPr>
                  <a:t>đều</a:t>
                </a:r>
                <a:endPar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endParaRPr>
              </a:p>
            </p:txBody>
          </p:sp>
        </mc:Choice>
        <mc:Fallback xmlns="">
          <p:sp>
            <p:nvSpPr>
              <p:cNvPr id="26" name="TextBox 17">
                <a:extLst>
                  <a:ext uri="{FF2B5EF4-FFF2-40B4-BE49-F238E27FC236}">
                    <a16:creationId xmlns:a16="http://schemas.microsoft.com/office/drawing/2014/main" id="{0A7886F9-BACA-4573-8CC3-14D53D56D1BE}"/>
                  </a:ext>
                </a:extLst>
              </p:cNvPr>
              <p:cNvSpPr txBox="1">
                <a:spLocks noRot="1" noChangeAspect="1" noMove="1" noResize="1" noEditPoints="1" noAdjustHandles="1" noChangeArrowheads="1" noChangeShapeType="1" noTextEdit="1"/>
              </p:cNvSpPr>
              <p:nvPr/>
            </p:nvSpPr>
            <p:spPr>
              <a:xfrm>
                <a:off x="2418460" y="3248265"/>
                <a:ext cx="9087740" cy="1589731"/>
              </a:xfrm>
              <a:prstGeom prst="rect">
                <a:avLst/>
              </a:prstGeom>
              <a:blipFill>
                <a:blip r:embed="rId22"/>
                <a:stretch>
                  <a:fillRect l="-3085" b="-16092"/>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4B65003B-31B5-4F87-A373-7E5C23D294FA}"/>
              </a:ext>
            </a:extLst>
          </p:cNvPr>
          <p:cNvPicPr>
            <a:picLocks noChangeAspect="1"/>
          </p:cNvPicPr>
          <p:nvPr/>
        </p:nvPicPr>
        <p:blipFill>
          <a:blip r:embed="rId23"/>
          <a:stretch>
            <a:fillRect/>
          </a:stretch>
        </p:blipFill>
        <p:spPr>
          <a:xfrm>
            <a:off x="7443910" y="5181944"/>
            <a:ext cx="4041648" cy="2747772"/>
          </a:xfrm>
          <a:prstGeom prst="rect">
            <a:avLst/>
          </a:prstGeom>
        </p:spPr>
      </p:pic>
      <p:graphicFrame>
        <p:nvGraphicFramePr>
          <p:cNvPr id="29" name="Table 29">
            <a:extLst>
              <a:ext uri="{FF2B5EF4-FFF2-40B4-BE49-F238E27FC236}">
                <a16:creationId xmlns:a16="http://schemas.microsoft.com/office/drawing/2014/main" id="{A1D6C0C2-659F-4416-9C67-FF6C6687F785}"/>
              </a:ext>
            </a:extLst>
          </p:cNvPr>
          <p:cNvGraphicFramePr>
            <a:graphicFrameLocks noGrp="1"/>
          </p:cNvGraphicFramePr>
          <p:nvPr>
            <p:extLst>
              <p:ext uri="{D42A27DB-BD31-4B8C-83A1-F6EECF244321}">
                <p14:modId xmlns:p14="http://schemas.microsoft.com/office/powerpoint/2010/main" val="2656257894"/>
              </p:ext>
            </p:extLst>
          </p:nvPr>
        </p:nvGraphicFramePr>
        <p:xfrm>
          <a:off x="2438735" y="5260307"/>
          <a:ext cx="4822817" cy="2493261"/>
        </p:xfrm>
        <a:graphic>
          <a:graphicData uri="http://schemas.openxmlformats.org/drawingml/2006/table">
            <a:tbl>
              <a:tblPr firstRow="1" bandRow="1">
                <a:tableStyleId>{5940675A-B579-460E-94D1-54222C63F5DA}</a:tableStyleId>
              </a:tblPr>
              <a:tblGrid>
                <a:gridCol w="990990">
                  <a:extLst>
                    <a:ext uri="{9D8B030D-6E8A-4147-A177-3AD203B41FA5}">
                      <a16:colId xmlns:a16="http://schemas.microsoft.com/office/drawing/2014/main" val="3436910258"/>
                    </a:ext>
                  </a:extLst>
                </a:gridCol>
                <a:gridCol w="3831827">
                  <a:extLst>
                    <a:ext uri="{9D8B030D-6E8A-4147-A177-3AD203B41FA5}">
                      <a16:colId xmlns:a16="http://schemas.microsoft.com/office/drawing/2014/main" val="752506602"/>
                    </a:ext>
                  </a:extLst>
                </a:gridCol>
              </a:tblGrid>
              <a:tr h="1483393">
                <a:tc>
                  <a:txBody>
                    <a:bodyPr/>
                    <a:lstStyle/>
                    <a:p>
                      <a:r>
                        <a:rPr lang="en-US" sz="3200" b="1">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1099"/>
                  </a:ext>
                </a:extLst>
              </a:tr>
              <a:tr h="1009868">
                <a:tc>
                  <a:txBody>
                    <a:bodyPr/>
                    <a:lstStyle/>
                    <a:p>
                      <a:r>
                        <a:rPr lang="en-US" sz="3200" b="1">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32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103351"/>
                  </a:ext>
                </a:extLst>
              </a:tr>
            </a:tbl>
          </a:graphicData>
        </a:graphic>
      </p:graphicFrame>
      <p:sp>
        <p:nvSpPr>
          <p:cNvPr id="30" name="TextBox 17">
            <a:extLst>
              <a:ext uri="{FF2B5EF4-FFF2-40B4-BE49-F238E27FC236}">
                <a16:creationId xmlns:a16="http://schemas.microsoft.com/office/drawing/2014/main" id="{57EA728F-3DF6-4C39-B56D-53D5E83BCCA1}"/>
              </a:ext>
            </a:extLst>
          </p:cNvPr>
          <p:cNvSpPr txBox="1"/>
          <p:nvPr/>
        </p:nvSpPr>
        <p:spPr>
          <a:xfrm>
            <a:off x="3731807" y="5298627"/>
            <a:ext cx="3126193" cy="645754"/>
          </a:xfrm>
          <a:prstGeom prst="rect">
            <a:avLst/>
          </a:prstGeom>
        </p:spPr>
        <p:txBody>
          <a:bodyPr wrap="square" lIns="0" tIns="0" rIns="0" bIns="0" rtlCol="0" anchor="t">
            <a:spAutoFit/>
          </a:bodyPr>
          <a:lstStyle/>
          <a:p>
            <a:pPr>
              <a:lnSpc>
                <a:spcPts val="5640"/>
              </a:lnSpc>
            </a:pPr>
            <a:r>
              <a:rPr lang="en-US" sz="3600" spc="-94">
                <a:solidFill>
                  <a:srgbClr val="372929"/>
                </a:solidFill>
                <a:latin typeface="Times New Roman" panose="02020603050405020304" pitchFamily="18" charset="0"/>
                <a:ea typeface="Cabin Bold"/>
                <a:cs typeface="Times New Roman" panose="02020603050405020304" pitchFamily="18" charset="0"/>
                <a:sym typeface="Cabin Bold"/>
              </a:rPr>
              <a:t>Hình thoi ABCD</a:t>
            </a:r>
          </a:p>
        </p:txBody>
      </p: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055A1729-6716-4239-AB7B-286D6656707E}"/>
                  </a:ext>
                </a:extLst>
              </p:cNvPr>
              <p:cNvSpPr txBox="1"/>
              <p:nvPr/>
            </p:nvSpPr>
            <p:spPr>
              <a:xfrm>
                <a:off x="3731807" y="5916076"/>
                <a:ext cx="2701892" cy="751424"/>
              </a:xfrm>
              <a:prstGeom prst="rect">
                <a:avLst/>
              </a:prstGeom>
            </p:spPr>
            <p:txBody>
              <a:bodyPr wrap="square" lIns="0" tIns="0" rIns="0" bIns="0" rtlCol="0" anchor="t">
                <a:spAutoFit/>
              </a:bodyPr>
              <a:lstStyle/>
              <a:p>
                <a:pPr>
                  <a:lnSpc>
                    <a:spcPct val="150000"/>
                  </a:lnSpc>
                </a:pPr>
                <a14:m>
                  <m:oMath xmlns:m="http://schemas.openxmlformats.org/officeDocument/2006/math">
                    <m:acc>
                      <m:accPr>
                        <m:chr m:val="̂"/>
                        <m:ctrlPr>
                          <a:rPr lang="en-US" sz="3600" i="1" spc="-94" smtClean="0">
                            <a:solidFill>
                              <a:srgbClr val="372929"/>
                            </a:solidFill>
                            <a:latin typeface="Cambria Math" panose="02040503050406030204" pitchFamily="18" charset="0"/>
                            <a:cs typeface="Times New Roman" panose="02020603050405020304" pitchFamily="18" charset="0"/>
                            <a:sym typeface="Cabin Bold"/>
                          </a:rPr>
                        </m:ctrlPr>
                      </m:accPr>
                      <m:e>
                        <m:r>
                          <a:rPr lang="en-US" sz="3600" b="0" i="1" spc="-94" smtClean="0">
                            <a:solidFill>
                              <a:srgbClr val="372929"/>
                            </a:solidFill>
                            <a:latin typeface="Cambria Math" panose="02040503050406030204" pitchFamily="18" charset="0"/>
                            <a:cs typeface="Times New Roman" panose="02020603050405020304" pitchFamily="18" charset="0"/>
                            <a:sym typeface="Cabin Bold"/>
                          </a:rPr>
                          <m:t>𝐴𝐵𝐶</m:t>
                        </m:r>
                      </m:e>
                    </m:acc>
                    <m:r>
                      <a:rPr lang="en-US" sz="3600" b="0" i="1" spc="-94" smtClean="0">
                        <a:solidFill>
                          <a:srgbClr val="372929"/>
                        </a:solidFill>
                        <a:latin typeface="Cambria Math" panose="02040503050406030204" pitchFamily="18" charset="0"/>
                        <a:cs typeface="Times New Roman" panose="02020603050405020304" pitchFamily="18" charset="0"/>
                        <a:sym typeface="Cabin Bold"/>
                      </a:rPr>
                      <m:t>=120</m:t>
                    </m:r>
                    <m:r>
                      <a:rPr lang="en-US" sz="3600" b="0" i="1" spc="-94"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Bold"/>
                      </a:rPr>
                      <m:t>°</m:t>
                    </m:r>
                  </m:oMath>
                </a14:m>
                <a:r>
                  <a:rPr lang="en-US" sz="3600" spc="-94" dirty="0">
                    <a:solidFill>
                      <a:srgbClr val="372929"/>
                    </a:solidFill>
                    <a:latin typeface="Times New Roman" panose="02020603050405020304" pitchFamily="18" charset="0"/>
                    <a:ea typeface="Cabin Bold"/>
                    <a:cs typeface="Times New Roman" panose="02020603050405020304" pitchFamily="18" charset="0"/>
                    <a:sym typeface="Cabin Bold"/>
                  </a:rPr>
                  <a:t>. </a:t>
                </a:r>
              </a:p>
            </p:txBody>
          </p:sp>
        </mc:Choice>
        <mc:Fallback xmlns="">
          <p:sp>
            <p:nvSpPr>
              <p:cNvPr id="31" name="TextBox 17">
                <a:extLst>
                  <a:ext uri="{FF2B5EF4-FFF2-40B4-BE49-F238E27FC236}">
                    <a16:creationId xmlns:a16="http://schemas.microsoft.com/office/drawing/2014/main" id="{055A1729-6716-4239-AB7B-286D6656707E}"/>
                  </a:ext>
                </a:extLst>
              </p:cNvPr>
              <p:cNvSpPr txBox="1">
                <a:spLocks noRot="1" noChangeAspect="1" noMove="1" noResize="1" noEditPoints="1" noAdjustHandles="1" noChangeArrowheads="1" noChangeShapeType="1" noTextEdit="1"/>
              </p:cNvSpPr>
              <p:nvPr/>
            </p:nvSpPr>
            <p:spPr>
              <a:xfrm>
                <a:off x="3731807" y="5916076"/>
                <a:ext cx="2701892" cy="751424"/>
              </a:xfrm>
              <a:prstGeom prst="rect">
                <a:avLst/>
              </a:prstGeom>
              <a:blipFill>
                <a:blip r:embed="rId26"/>
                <a:stretch>
                  <a:fillRect l="-226" r="-3612"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17">
                <a:extLst>
                  <a:ext uri="{FF2B5EF4-FFF2-40B4-BE49-F238E27FC236}">
                    <a16:creationId xmlns:a16="http://schemas.microsoft.com/office/drawing/2014/main" id="{FBBD68F3-741F-4F99-A640-EEF603F3B5CB}"/>
                  </a:ext>
                </a:extLst>
              </p:cNvPr>
              <p:cNvSpPr txBox="1"/>
              <p:nvPr/>
            </p:nvSpPr>
            <p:spPr>
              <a:xfrm>
                <a:off x="3731807" y="6893926"/>
                <a:ext cx="3126193" cy="646780"/>
              </a:xfrm>
              <a:prstGeom prst="rect">
                <a:avLst/>
              </a:prstGeom>
            </p:spPr>
            <p:txBody>
              <a:bodyPr wrap="square" lIns="0" tIns="0" rIns="0" bIns="0" rtlCol="0" anchor="t">
                <a:spAutoFit/>
              </a:bodyPr>
              <a:lstStyle/>
              <a:p>
                <a:pPr>
                  <a:lnSpc>
                    <a:spcPts val="5640"/>
                  </a:lnSpc>
                </a:pPr>
                <a14:m>
                  <m:oMath xmlns:m="http://schemas.openxmlformats.org/officeDocument/2006/math">
                    <m:r>
                      <a:rPr lang="en-US" sz="3600" i="1" spc="-94"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Bold"/>
                      </a:rPr>
                      <m:t>∆</m:t>
                    </m:r>
                    <m:r>
                      <a:rPr lang="en-US" sz="3600" b="0" i="1" spc="-94" smtClean="0">
                        <a:solidFill>
                          <a:srgbClr val="372929"/>
                        </a:solidFill>
                        <a:latin typeface="Cambria Math" panose="02040503050406030204" pitchFamily="18" charset="0"/>
                        <a:ea typeface="Cambria Math" panose="02040503050406030204" pitchFamily="18" charset="0"/>
                        <a:cs typeface="Times New Roman" panose="02020603050405020304" pitchFamily="18" charset="0"/>
                        <a:sym typeface="Cabin Bold"/>
                      </a:rPr>
                      <m:t>𝐴𝐵𝐷</m:t>
                    </m:r>
                  </m:oMath>
                </a14:m>
                <a:r>
                  <a:rPr lang="en-US" sz="3600" spc="-94">
                    <a:solidFill>
                      <a:srgbClr val="372929"/>
                    </a:solidFill>
                    <a:latin typeface="Times New Roman" panose="02020603050405020304" pitchFamily="18" charset="0"/>
                    <a:ea typeface="Cabin Bold"/>
                    <a:cs typeface="Times New Roman" panose="02020603050405020304" pitchFamily="18" charset="0"/>
                    <a:sym typeface="Cabin Bold"/>
                  </a:rPr>
                  <a:t> đều.</a:t>
                </a:r>
              </a:p>
            </p:txBody>
          </p:sp>
        </mc:Choice>
        <mc:Fallback xmlns="">
          <p:sp>
            <p:nvSpPr>
              <p:cNvPr id="32" name="TextBox 17">
                <a:extLst>
                  <a:ext uri="{FF2B5EF4-FFF2-40B4-BE49-F238E27FC236}">
                    <a16:creationId xmlns:a16="http://schemas.microsoft.com/office/drawing/2014/main" id="{FBBD68F3-741F-4F99-A640-EEF603F3B5CB}"/>
                  </a:ext>
                </a:extLst>
              </p:cNvPr>
              <p:cNvSpPr txBox="1">
                <a:spLocks noRot="1" noChangeAspect="1" noMove="1" noResize="1" noEditPoints="1" noAdjustHandles="1" noChangeArrowheads="1" noChangeShapeType="1" noTextEdit="1"/>
              </p:cNvSpPr>
              <p:nvPr/>
            </p:nvSpPr>
            <p:spPr>
              <a:xfrm>
                <a:off x="3731807" y="6893926"/>
                <a:ext cx="3126193" cy="646780"/>
              </a:xfrm>
              <a:prstGeom prst="rect">
                <a:avLst/>
              </a:prstGeom>
              <a:blipFill>
                <a:blip r:embed="rId27"/>
                <a:stretch>
                  <a:fillRect t="-7547" b="-41509"/>
                </a:stretch>
              </a:blipFill>
            </p:spPr>
            <p:txBody>
              <a:bodyPr/>
              <a:lstStyle/>
              <a:p>
                <a:r>
                  <a:rPr lang="en-US">
                    <a:noFill/>
                  </a:rPr>
                  <a:t> </a:t>
                </a:r>
              </a:p>
            </p:txBody>
          </p:sp>
        </mc:Fallback>
      </mc:AlternateContent>
      <p:sp>
        <p:nvSpPr>
          <p:cNvPr id="16" name="Freeform 12">
            <a:extLst>
              <a:ext uri="{FF2B5EF4-FFF2-40B4-BE49-F238E27FC236}">
                <a16:creationId xmlns:a16="http://schemas.microsoft.com/office/drawing/2014/main" id="{0C1C5440-7E84-9A7D-0A3B-47B1C8CBABAA}"/>
              </a:ext>
            </a:extLst>
          </p:cNvPr>
          <p:cNvSpPr/>
          <p:nvPr/>
        </p:nvSpPr>
        <p:spPr>
          <a:xfrm>
            <a:off x="12802575" y="3554072"/>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3" name="Freeform 3"/>
          <p:cNvSpPr/>
          <p:nvPr/>
        </p:nvSpPr>
        <p:spPr>
          <a:xfrm>
            <a:off x="727848" y="5967232"/>
            <a:ext cx="2147177" cy="4114800"/>
          </a:xfrm>
          <a:custGeom>
            <a:avLst/>
            <a:gdLst/>
            <a:ahLst/>
            <a:cxnLst/>
            <a:rect l="l" t="t" r="r" b="b"/>
            <a:pathLst>
              <a:path w="2147177" h="4114800">
                <a:moveTo>
                  <a:pt x="0" y="0"/>
                </a:moveTo>
                <a:lnTo>
                  <a:pt x="2147177" y="0"/>
                </a:lnTo>
                <a:lnTo>
                  <a:pt x="21471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4">
            <a:extLst>
              <a:ext uri="{FF2B5EF4-FFF2-40B4-BE49-F238E27FC236}">
                <a16:creationId xmlns:a16="http://schemas.microsoft.com/office/drawing/2014/main" id="{07459448-29E9-49C3-94D8-27AC8A7DA924}"/>
              </a:ext>
            </a:extLst>
          </p:cNvPr>
          <p:cNvGrpSpPr/>
          <p:nvPr/>
        </p:nvGrpSpPr>
        <p:grpSpPr>
          <a:xfrm>
            <a:off x="11639168" y="797875"/>
            <a:ext cx="5582032" cy="5566619"/>
            <a:chOff x="11639168" y="797875"/>
            <a:chExt cx="4430045" cy="5566619"/>
          </a:xfrm>
        </p:grpSpPr>
        <p:grpSp>
          <p:nvGrpSpPr>
            <p:cNvPr id="5" name="Group 5"/>
            <p:cNvGrpSpPr/>
            <p:nvPr/>
          </p:nvGrpSpPr>
          <p:grpSpPr>
            <a:xfrm>
              <a:off x="11639168" y="797875"/>
              <a:ext cx="4430045" cy="5566619"/>
              <a:chOff x="0" y="0"/>
              <a:chExt cx="5906727" cy="7422159"/>
            </a:xfrm>
          </p:grpSpPr>
          <p:sp>
            <p:nvSpPr>
              <p:cNvPr id="6" name="Freeform 6"/>
              <p:cNvSpPr/>
              <p:nvPr/>
            </p:nvSpPr>
            <p:spPr>
              <a:xfrm>
                <a:off x="0" y="0"/>
                <a:ext cx="5823742" cy="5888390"/>
              </a:xfrm>
              <a:custGeom>
                <a:avLst/>
                <a:gdLst/>
                <a:ahLst/>
                <a:cxnLst/>
                <a:rect l="l" t="t" r="r" b="b"/>
                <a:pathLst>
                  <a:path w="5823742" h="5888390">
                    <a:moveTo>
                      <a:pt x="0" y="0"/>
                    </a:moveTo>
                    <a:lnTo>
                      <a:pt x="5823742" y="0"/>
                    </a:lnTo>
                    <a:lnTo>
                      <a:pt x="5823742" y="5888390"/>
                    </a:lnTo>
                    <a:lnTo>
                      <a:pt x="0" y="5888390"/>
                    </a:lnTo>
                    <a:lnTo>
                      <a:pt x="0" y="0"/>
                    </a:lnTo>
                    <a:close/>
                  </a:path>
                </a:pathLst>
              </a:custGeom>
              <a:blipFill>
                <a:blip r:embed="rId4">
                  <a:extLst>
                    <a:ext uri="{96DAC541-7B7A-43D3-8B79-37D633B846F1}">
                      <asvg:svgBlip xmlns:asvg="http://schemas.microsoft.com/office/drawing/2016/SVG/main" r:embed="rId5"/>
                    </a:ext>
                  </a:extLst>
                </a:blip>
                <a:stretch>
                  <a:fillRect r="-1424" b="-12365"/>
                </a:stretch>
              </a:blipFill>
            </p:spPr>
            <p:txBody>
              <a:bodyPr/>
              <a:lstStyle/>
              <a:p>
                <a:endParaRPr lang="vi-VN"/>
              </a:p>
            </p:txBody>
          </p:sp>
          <p:sp>
            <p:nvSpPr>
              <p:cNvPr id="7" name="Freeform 7"/>
              <p:cNvSpPr/>
              <p:nvPr/>
            </p:nvSpPr>
            <p:spPr>
              <a:xfrm>
                <a:off x="0" y="4871901"/>
                <a:ext cx="5906727" cy="2550258"/>
              </a:xfrm>
              <a:custGeom>
                <a:avLst/>
                <a:gdLst/>
                <a:ahLst/>
                <a:cxnLst/>
                <a:rect l="l" t="t" r="r" b="b"/>
                <a:pathLst>
                  <a:path w="5906727" h="2550258">
                    <a:moveTo>
                      <a:pt x="0" y="0"/>
                    </a:moveTo>
                    <a:lnTo>
                      <a:pt x="5906727" y="0"/>
                    </a:lnTo>
                    <a:lnTo>
                      <a:pt x="5906727" y="2550258"/>
                    </a:lnTo>
                    <a:lnTo>
                      <a:pt x="0" y="2550258"/>
                    </a:lnTo>
                    <a:lnTo>
                      <a:pt x="0" y="0"/>
                    </a:lnTo>
                    <a:close/>
                  </a:path>
                </a:pathLst>
              </a:custGeom>
              <a:blipFill>
                <a:blip r:embed="rId6">
                  <a:extLst>
                    <a:ext uri="{96DAC541-7B7A-43D3-8B79-37D633B846F1}">
                      <asvg:svgBlip xmlns:asvg="http://schemas.microsoft.com/office/drawing/2016/SVG/main" r:embed="rId7"/>
                    </a:ext>
                  </a:extLst>
                </a:blip>
                <a:stretch>
                  <a:fillRect t="-159444"/>
                </a:stretch>
              </a:blipFill>
            </p:spPr>
            <p:txBody>
              <a:bodyPr/>
              <a:lstStyle/>
              <a:p>
                <a:endParaRPr lang="vi-VN"/>
              </a:p>
            </p:txBody>
          </p:sp>
        </p:grpSp>
        <p:grpSp>
          <p:nvGrpSpPr>
            <p:cNvPr id="14" name="Group 5">
              <a:extLst>
                <a:ext uri="{FF2B5EF4-FFF2-40B4-BE49-F238E27FC236}">
                  <a16:creationId xmlns:a16="http://schemas.microsoft.com/office/drawing/2014/main" id="{C8AE5020-48B4-46C6-A388-CDE286B764F9}"/>
                </a:ext>
              </a:extLst>
            </p:cNvPr>
            <p:cNvGrpSpPr/>
            <p:nvPr/>
          </p:nvGrpSpPr>
          <p:grpSpPr>
            <a:xfrm flipH="1">
              <a:off x="11757119" y="1856698"/>
              <a:ext cx="4131904" cy="4176443"/>
              <a:chOff x="0" y="0"/>
              <a:chExt cx="16284392" cy="10851659"/>
            </a:xfrm>
          </p:grpSpPr>
          <p:sp>
            <p:nvSpPr>
              <p:cNvPr id="15" name="Freeform 6">
                <a:extLst>
                  <a:ext uri="{FF2B5EF4-FFF2-40B4-BE49-F238E27FC236}">
                    <a16:creationId xmlns:a16="http://schemas.microsoft.com/office/drawing/2014/main" id="{AC6F35EF-1045-4E72-834E-638ED7A76464}"/>
                  </a:ext>
                </a:extLst>
              </p:cNvPr>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txBody>
              <a:bodyPr/>
              <a:lstStyle/>
              <a:p>
                <a:endParaRPr lang="vi-VN"/>
              </a:p>
            </p:txBody>
          </p:sp>
        </p:grpSp>
      </p:grpSp>
      <p:sp>
        <p:nvSpPr>
          <p:cNvPr id="16" name="Freeform 12">
            <a:extLst>
              <a:ext uri="{FF2B5EF4-FFF2-40B4-BE49-F238E27FC236}">
                <a16:creationId xmlns:a16="http://schemas.microsoft.com/office/drawing/2014/main" id="{C924FDFE-11F8-4206-8B6E-DD8CB870B818}"/>
              </a:ext>
            </a:extLst>
          </p:cNvPr>
          <p:cNvSpPr/>
          <p:nvPr/>
        </p:nvSpPr>
        <p:spPr>
          <a:xfrm flipH="1">
            <a:off x="12171049" y="6578014"/>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8" name="Picture 17">
            <a:extLst>
              <a:ext uri="{FF2B5EF4-FFF2-40B4-BE49-F238E27FC236}">
                <a16:creationId xmlns:a16="http://schemas.microsoft.com/office/drawing/2014/main" id="{AA0DE1BF-5E53-467E-A682-F8DD4B0645EA}"/>
              </a:ext>
            </a:extLst>
          </p:cNvPr>
          <p:cNvPicPr>
            <a:picLocks noChangeAspect="1"/>
          </p:cNvPicPr>
          <p:nvPr/>
        </p:nvPicPr>
        <p:blipFill>
          <a:blip r:embed="rId10"/>
          <a:stretch>
            <a:fillRect/>
          </a:stretch>
        </p:blipFill>
        <p:spPr>
          <a:xfrm>
            <a:off x="12143969" y="2004365"/>
            <a:ext cx="4450415" cy="3025678"/>
          </a:xfrm>
          <a:prstGeom prst="rect">
            <a:avLst/>
          </a:prstGeom>
        </p:spPr>
      </p:pic>
      <p:pic>
        <p:nvPicPr>
          <p:cNvPr id="19" name="Picture 18">
            <a:extLst>
              <a:ext uri="{FF2B5EF4-FFF2-40B4-BE49-F238E27FC236}">
                <a16:creationId xmlns:a16="http://schemas.microsoft.com/office/drawing/2014/main" id="{77620CBF-62D3-4459-BB91-B94E9FEE9DDF}"/>
              </a:ext>
            </a:extLst>
          </p:cNvPr>
          <p:cNvPicPr>
            <a:picLocks noChangeAspect="1"/>
          </p:cNvPicPr>
          <p:nvPr/>
        </p:nvPicPr>
        <p:blipFill>
          <a:blip r:embed="rId11"/>
          <a:stretch>
            <a:fillRect/>
          </a:stretch>
        </p:blipFill>
        <p:spPr>
          <a:xfrm>
            <a:off x="12148440" y="2009807"/>
            <a:ext cx="4463160" cy="3034343"/>
          </a:xfrm>
          <a:prstGeom prst="rect">
            <a:avLst/>
          </a:prstGeom>
        </p:spPr>
      </p:pic>
      <p:grpSp>
        <p:nvGrpSpPr>
          <p:cNvPr id="23" name="Group 22">
            <a:extLst>
              <a:ext uri="{FF2B5EF4-FFF2-40B4-BE49-F238E27FC236}">
                <a16:creationId xmlns:a16="http://schemas.microsoft.com/office/drawing/2014/main" id="{90228DFB-F5B7-434A-BD5D-95B3E903E7AB}"/>
              </a:ext>
            </a:extLst>
          </p:cNvPr>
          <p:cNvGrpSpPr/>
          <p:nvPr/>
        </p:nvGrpSpPr>
        <p:grpSpPr>
          <a:xfrm>
            <a:off x="1066800" y="571500"/>
            <a:ext cx="9656959" cy="6629400"/>
            <a:chOff x="1066800" y="571500"/>
            <a:chExt cx="9656959" cy="5771420"/>
          </a:xfrm>
        </p:grpSpPr>
        <p:sp>
          <p:nvSpPr>
            <p:cNvPr id="2" name="Freeform 2"/>
            <p:cNvSpPr/>
            <p:nvPr/>
          </p:nvSpPr>
          <p:spPr>
            <a:xfrm>
              <a:off x="1066800" y="571500"/>
              <a:ext cx="9656959" cy="5771420"/>
            </a:xfrm>
            <a:custGeom>
              <a:avLst/>
              <a:gdLst/>
              <a:ahLst/>
              <a:cxnLst/>
              <a:rect l="l" t="t" r="r" b="b"/>
              <a:pathLst>
                <a:path w="8610196" h="5771420">
                  <a:moveTo>
                    <a:pt x="0" y="0"/>
                  </a:moveTo>
                  <a:lnTo>
                    <a:pt x="8610196" y="0"/>
                  </a:lnTo>
                  <a:lnTo>
                    <a:pt x="8610196" y="5771420"/>
                  </a:lnTo>
                  <a:lnTo>
                    <a:pt x="0" y="5771420"/>
                  </a:lnTo>
                  <a:lnTo>
                    <a:pt x="0" y="0"/>
                  </a:lnTo>
                  <a:close/>
                </a:path>
              </a:pathLst>
            </a:custGeom>
            <a:blipFill>
              <a:blip r:embed="rId12">
                <a:extLst>
                  <a:ext uri="{96DAC541-7B7A-43D3-8B79-37D633B846F1}">
                    <asvg:svgBlip xmlns:asvg="http://schemas.microsoft.com/office/drawing/2016/SVG/main" r:embed="rId13"/>
                  </a:ext>
                </a:extLst>
              </a:blip>
              <a:stretch>
                <a:fillRect l="-226" r="-226"/>
              </a:stretch>
            </a:blipFill>
          </p:spPr>
          <p:txBody>
            <a:bodyPr/>
            <a:lstStyle/>
            <a:p>
              <a:endParaRPr lang="en-US"/>
            </a:p>
          </p:txBody>
        </p:sp>
        <p:grpSp>
          <p:nvGrpSpPr>
            <p:cNvPr id="20" name="Group 5">
              <a:extLst>
                <a:ext uri="{FF2B5EF4-FFF2-40B4-BE49-F238E27FC236}">
                  <a16:creationId xmlns:a16="http://schemas.microsoft.com/office/drawing/2014/main" id="{CA9B995E-0FE7-4121-8327-96D445985DE1}"/>
                </a:ext>
              </a:extLst>
            </p:cNvPr>
            <p:cNvGrpSpPr/>
            <p:nvPr/>
          </p:nvGrpSpPr>
          <p:grpSpPr>
            <a:xfrm flipH="1">
              <a:off x="1413675" y="940874"/>
              <a:ext cx="8951803" cy="5095004"/>
              <a:chOff x="0" y="0"/>
              <a:chExt cx="16284392" cy="10851659"/>
            </a:xfrm>
          </p:grpSpPr>
          <p:sp>
            <p:nvSpPr>
              <p:cNvPr id="21" name="Freeform 6">
                <a:extLst>
                  <a:ext uri="{FF2B5EF4-FFF2-40B4-BE49-F238E27FC236}">
                    <a16:creationId xmlns:a16="http://schemas.microsoft.com/office/drawing/2014/main" id="{1CC90F90-BD0B-404C-8A99-C7E6042AEF26}"/>
                  </a:ext>
                </a:extLst>
              </p:cNvPr>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txBody>
              <a:bodyPr/>
              <a:lstStyle/>
              <a:p>
                <a:endParaRPr lang="vi-VN"/>
              </a:p>
            </p:txBody>
          </p:sp>
        </p:grpSp>
      </p:grpSp>
      <p:sp>
        <p:nvSpPr>
          <p:cNvPr id="22" name="Freeform 10">
            <a:extLst>
              <a:ext uri="{FF2B5EF4-FFF2-40B4-BE49-F238E27FC236}">
                <a16:creationId xmlns:a16="http://schemas.microsoft.com/office/drawing/2014/main" id="{8BB8CD86-4A2F-4922-A73E-08F96B428D12}"/>
              </a:ext>
            </a:extLst>
          </p:cNvPr>
          <p:cNvSpPr/>
          <p:nvPr/>
        </p:nvSpPr>
        <p:spPr>
          <a:xfrm>
            <a:off x="3790434" y="6172200"/>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4" name="Freeform 11">
            <a:extLst>
              <a:ext uri="{FF2B5EF4-FFF2-40B4-BE49-F238E27FC236}">
                <a16:creationId xmlns:a16="http://schemas.microsoft.com/office/drawing/2014/main" id="{2025809A-64E3-4CA6-A1A0-DBCCA8CF20B8}"/>
              </a:ext>
            </a:extLst>
          </p:cNvPr>
          <p:cNvSpPr/>
          <p:nvPr/>
        </p:nvSpPr>
        <p:spPr>
          <a:xfrm>
            <a:off x="9100126" y="6721270"/>
            <a:ext cx="2645287" cy="3440406"/>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26" name="Rectangle 25">
            <a:extLst>
              <a:ext uri="{FF2B5EF4-FFF2-40B4-BE49-F238E27FC236}">
                <a16:creationId xmlns:a16="http://schemas.microsoft.com/office/drawing/2014/main" id="{9E1F64B1-A142-4682-B5B2-EA4AF184E074}"/>
              </a:ext>
            </a:extLst>
          </p:cNvPr>
          <p:cNvSpPr/>
          <p:nvPr/>
        </p:nvSpPr>
        <p:spPr>
          <a:xfrm>
            <a:off x="1790323" y="1755575"/>
            <a:ext cx="8640507"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rPr>
              <a:t>Tam giác </a:t>
            </a:r>
            <a:r>
              <a:rPr lang="en-US" sz="3200" i="1">
                <a:solidFill>
                  <a:srgbClr val="000000"/>
                </a:solidFill>
                <a:latin typeface="Times New Roman" panose="02020603050405020304" pitchFamily="18" charset="0"/>
                <a:ea typeface="Times New Roman" panose="02020603050405020304" pitchFamily="18" charset="0"/>
              </a:rPr>
              <a:t>ABD </a:t>
            </a:r>
            <a:r>
              <a:rPr lang="en-US" sz="3200">
                <a:solidFill>
                  <a:srgbClr val="000000"/>
                </a:solidFill>
                <a:latin typeface="Times New Roman" panose="02020603050405020304" pitchFamily="18" charset="0"/>
                <a:ea typeface="Times New Roman" panose="02020603050405020304" pitchFamily="18" charset="0"/>
              </a:rPr>
              <a:t>có </a:t>
            </a:r>
            <a:r>
              <a:rPr lang="en-US" sz="3200" i="1">
                <a:solidFill>
                  <a:srgbClr val="000000"/>
                </a:solidFill>
                <a:latin typeface="Times New Roman" panose="02020603050405020304" pitchFamily="18" charset="0"/>
                <a:ea typeface="Times New Roman" panose="02020603050405020304" pitchFamily="18" charset="0"/>
              </a:rPr>
              <a:t>AB </a:t>
            </a:r>
            <a:r>
              <a:rPr lang="en-US" sz="3200">
                <a:solidFill>
                  <a:srgbClr val="000000"/>
                </a:solidFill>
                <a:latin typeface="Times New Roman" panose="02020603050405020304" pitchFamily="18" charset="0"/>
                <a:ea typeface="Times New Roman" panose="02020603050405020304" pitchFamily="18" charset="0"/>
              </a:rPr>
              <a:t>= </a:t>
            </a:r>
            <a:r>
              <a:rPr lang="en-US" sz="3200" i="1">
                <a:solidFill>
                  <a:srgbClr val="000000"/>
                </a:solidFill>
                <a:latin typeface="Times New Roman" panose="02020603050405020304" pitchFamily="18" charset="0"/>
                <a:ea typeface="Times New Roman" panose="02020603050405020304" pitchFamily="18" charset="0"/>
              </a:rPr>
              <a:t>AD </a:t>
            </a:r>
            <a:r>
              <a:rPr lang="en-US" sz="3200">
                <a:solidFill>
                  <a:srgbClr val="000000"/>
                </a:solidFill>
                <a:latin typeface="Times New Roman" panose="02020603050405020304" pitchFamily="18" charset="0"/>
                <a:ea typeface="Times New Roman" panose="02020603050405020304" pitchFamily="18" charset="0"/>
              </a:rPr>
              <a:t>(vì </a:t>
            </a:r>
            <a:r>
              <a:rPr lang="en-US" sz="3200" i="1">
                <a:solidFill>
                  <a:srgbClr val="000000"/>
                </a:solidFill>
                <a:latin typeface="Times New Roman" panose="02020603050405020304" pitchFamily="18" charset="0"/>
                <a:ea typeface="Times New Roman" panose="02020603050405020304" pitchFamily="18" charset="0"/>
              </a:rPr>
              <a:t>ABCD </a:t>
            </a:r>
            <a:r>
              <a:rPr lang="en-US" sz="3200">
                <a:solidFill>
                  <a:srgbClr val="000000"/>
                </a:solidFill>
                <a:latin typeface="Times New Roman" panose="02020603050405020304" pitchFamily="18" charset="0"/>
                <a:ea typeface="Times New Roman" panose="02020603050405020304" pitchFamily="18" charset="0"/>
              </a:rPr>
              <a:t>là hình thoi).</a:t>
            </a:r>
            <a:endParaRPr lang="vi-VN" sz="3200"/>
          </a:p>
        </p:txBody>
      </p:sp>
      <p:sp>
        <p:nvSpPr>
          <p:cNvPr id="27" name="Rectangle 26">
            <a:extLst>
              <a:ext uri="{FF2B5EF4-FFF2-40B4-BE49-F238E27FC236}">
                <a16:creationId xmlns:a16="http://schemas.microsoft.com/office/drawing/2014/main" id="{4BAD1804-28A1-4BC4-9870-5B56A7D95668}"/>
              </a:ext>
            </a:extLst>
          </p:cNvPr>
          <p:cNvSpPr/>
          <p:nvPr/>
        </p:nvSpPr>
        <p:spPr>
          <a:xfrm>
            <a:off x="1881716" y="2674108"/>
            <a:ext cx="7712368"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rPr>
              <a:t>Lại có BD là tia phân giác của góc ABC nên </a:t>
            </a:r>
            <a:r>
              <a:rPr lang="en-US" sz="3200" i="1">
                <a:solidFill>
                  <a:srgbClr val="000000"/>
                </a:solidFill>
                <a:latin typeface="Times New Roman" panose="02020603050405020304" pitchFamily="18" charset="0"/>
                <a:ea typeface="Times New Roman" panose="02020603050405020304" pitchFamily="18" charset="0"/>
              </a:rPr>
              <a:t> </a:t>
            </a:r>
            <a:endParaRPr lang="vi-VN" sz="3200"/>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CFDDAC6-6878-436D-915C-CD8C23744123}"/>
                  </a:ext>
                </a:extLst>
              </p:cNvPr>
              <p:cNvSpPr/>
              <p:nvPr/>
            </p:nvSpPr>
            <p:spPr>
              <a:xfrm>
                <a:off x="3276600" y="3428267"/>
                <a:ext cx="4025717" cy="10143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vi-VN" sz="32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sz="32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𝐴𝐵𝐷</m:t>
                          </m:r>
                        </m:e>
                      </m:acc>
                      <m:r>
                        <a:rPr lang="en-US" sz="3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32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2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2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acc>
                        <m:accPr>
                          <m:chr m:val="̂"/>
                          <m:ctrlPr>
                            <a:rPr lang="vi-VN" sz="32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sz="32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𝐴𝐵𝐶</m:t>
                          </m:r>
                        </m:e>
                      </m:acc>
                      <m:r>
                        <a:rPr lang="en-US" sz="3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r>
                        <a:rPr lang="en-US" sz="3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vi-VN" sz="3200" dirty="0"/>
              </a:p>
            </p:txBody>
          </p:sp>
        </mc:Choice>
        <mc:Fallback xmlns="">
          <p:sp>
            <p:nvSpPr>
              <p:cNvPr id="28" name="Rectangle 27">
                <a:extLst>
                  <a:ext uri="{FF2B5EF4-FFF2-40B4-BE49-F238E27FC236}">
                    <a16:creationId xmlns:a16="http://schemas.microsoft.com/office/drawing/2014/main" id="{ECFDDAC6-6878-436D-915C-CD8C23744123}"/>
                  </a:ext>
                </a:extLst>
              </p:cNvPr>
              <p:cNvSpPr>
                <a:spLocks noRot="1" noChangeAspect="1" noMove="1" noResize="1" noEditPoints="1" noAdjustHandles="1" noChangeArrowheads="1" noChangeShapeType="1" noTextEdit="1"/>
              </p:cNvSpPr>
              <p:nvPr/>
            </p:nvSpPr>
            <p:spPr>
              <a:xfrm>
                <a:off x="3276600" y="3428267"/>
                <a:ext cx="4025717" cy="1014317"/>
              </a:xfrm>
              <a:prstGeom prst="rect">
                <a:avLst/>
              </a:prstGeom>
              <a:blipFill>
                <a:blip r:embed="rId20"/>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A87C0E52-D18C-4516-A61B-053C193FB64A}"/>
              </a:ext>
            </a:extLst>
          </p:cNvPr>
          <p:cNvSpPr/>
          <p:nvPr/>
        </p:nvSpPr>
        <p:spPr>
          <a:xfrm>
            <a:off x="1999201" y="4787325"/>
            <a:ext cx="5873724"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rPr>
              <a:t>Vậy tam giác </a:t>
            </a:r>
            <a:r>
              <a:rPr lang="en-US" sz="3200" i="1">
                <a:solidFill>
                  <a:srgbClr val="000000"/>
                </a:solidFill>
                <a:latin typeface="Times New Roman" panose="02020603050405020304" pitchFamily="18" charset="0"/>
                <a:ea typeface="Times New Roman" panose="02020603050405020304" pitchFamily="18" charset="0"/>
              </a:rPr>
              <a:t>ABD </a:t>
            </a:r>
            <a:r>
              <a:rPr lang="en-US" sz="3200">
                <a:solidFill>
                  <a:srgbClr val="000000"/>
                </a:solidFill>
                <a:latin typeface="Times New Roman" panose="02020603050405020304" pitchFamily="18" charset="0"/>
                <a:ea typeface="Times New Roman" panose="02020603050405020304" pitchFamily="18" charset="0"/>
              </a:rPr>
              <a:t>là tam giác đều</a:t>
            </a:r>
            <a:endParaRPr lang="vi-VN" sz="3200"/>
          </a:p>
        </p:txBody>
      </p:sp>
      <p:grpSp>
        <p:nvGrpSpPr>
          <p:cNvPr id="30" name="Group 29">
            <a:extLst>
              <a:ext uri="{FF2B5EF4-FFF2-40B4-BE49-F238E27FC236}">
                <a16:creationId xmlns:a16="http://schemas.microsoft.com/office/drawing/2014/main" id="{86B72DBF-8EDB-4F5B-80E0-1435ABBE2383}"/>
              </a:ext>
            </a:extLst>
          </p:cNvPr>
          <p:cNvGrpSpPr/>
          <p:nvPr/>
        </p:nvGrpSpPr>
        <p:grpSpPr>
          <a:xfrm>
            <a:off x="9332513" y="21039"/>
            <a:ext cx="2782492" cy="1371599"/>
            <a:chOff x="4341068" y="3754057"/>
            <a:chExt cx="2300385" cy="1466027"/>
          </a:xfrm>
        </p:grpSpPr>
        <p:pic>
          <p:nvPicPr>
            <p:cNvPr id="31" name="Picture 30">
              <a:extLst>
                <a:ext uri="{FF2B5EF4-FFF2-40B4-BE49-F238E27FC236}">
                  <a16:creationId xmlns:a16="http://schemas.microsoft.com/office/drawing/2014/main" id="{FB828F6C-5113-45A8-9DCB-1863DAA9CDB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4341068" y="3754057"/>
              <a:ext cx="2300385" cy="1466027"/>
            </a:xfrm>
            <a:prstGeom prst="rect">
              <a:avLst/>
            </a:prstGeom>
          </p:spPr>
        </p:pic>
        <p:sp>
          <p:nvSpPr>
            <p:cNvPr id="32" name="TextBox 31">
              <a:extLst>
                <a:ext uri="{FF2B5EF4-FFF2-40B4-BE49-F238E27FC236}">
                  <a16:creationId xmlns:a16="http://schemas.microsoft.com/office/drawing/2014/main" id="{210CFCD7-DA2C-4EDF-85CD-EB84E6427620}"/>
                </a:ext>
              </a:extLst>
            </p:cNvPr>
            <p:cNvSpPr txBox="1"/>
            <p:nvPr/>
          </p:nvSpPr>
          <p:spPr>
            <a:xfrm>
              <a:off x="4609244" y="3998394"/>
              <a:ext cx="1826920" cy="625034"/>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Lời giải</a:t>
              </a:r>
              <a:endParaRPr lang="en-US" sz="3200" b="1" dirty="0">
                <a:solidFill>
                  <a:srgbClr val="FF0000"/>
                </a:solidFill>
                <a:latin typeface="Times New Roman" panose="02020603050405020304" pitchFamily="18" charset="0"/>
                <a:cs typeface="Times New Roman" panose="02020603050405020304" pitchFamily="18" charset="0"/>
              </a:endParaRPr>
            </a:p>
          </p:txBody>
        </p:sp>
      </p:grpSp>
      <p:sp>
        <p:nvSpPr>
          <p:cNvPr id="4" name="Freeform 12">
            <a:extLst>
              <a:ext uri="{FF2B5EF4-FFF2-40B4-BE49-F238E27FC236}">
                <a16:creationId xmlns:a16="http://schemas.microsoft.com/office/drawing/2014/main" id="{99758D1D-3C96-A957-D5FF-338865E23A4E}"/>
              </a:ext>
            </a:extLst>
          </p:cNvPr>
          <p:cNvSpPr/>
          <p:nvPr/>
        </p:nvSpPr>
        <p:spPr>
          <a:xfrm>
            <a:off x="15756900" y="4241977"/>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22" presetClass="exit" presetSubtype="4" fill="hold" nodeType="afterEffect">
                                  <p:stCondLst>
                                    <p:cond delay="0"/>
                                  </p:stCondLst>
                                  <p:childTnLst>
                                    <p:animEffect transition="out" filter="wipe(down)">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mã giấc mơ về cánh diều: Mơ thấy diều báo hiệu điềm gì?">
            <a:extLst>
              <a:ext uri="{FF2B5EF4-FFF2-40B4-BE49-F238E27FC236}">
                <a16:creationId xmlns:a16="http://schemas.microsoft.com/office/drawing/2014/main" id="{68CF5D12-FE72-83FC-4B56-01A350858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416427"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1" y="0"/>
            <a:ext cx="9323798" cy="3143892"/>
          </a:xfrm>
          <a:prstGeom prst="cloudCallout">
            <a:avLst>
              <a:gd name="adj1" fmla="val -53584"/>
              <a:gd name="adj2" fmla="val 14654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dirty="0">
                <a:solidFill>
                  <a:schemeClr val="tx2"/>
                </a:solidFill>
                <a:latin typeface="Times New Roman" panose="02020603050405020304" pitchFamily="18" charset="0"/>
                <a:cs typeface="Times New Roman" panose="02020603050405020304" pitchFamily="18" charset="0"/>
              </a:rPr>
              <a:t>Các hình ảnh có dạng</a:t>
            </a:r>
            <a:r>
              <a:rPr lang="en-US" sz="4500" dirty="0">
                <a:solidFill>
                  <a:schemeClr val="tx2"/>
                </a:solidFill>
                <a:latin typeface="Times New Roman" panose="02020603050405020304" pitchFamily="18" charset="0"/>
                <a:cs typeface="Times New Roman" panose="02020603050405020304" pitchFamily="18" charset="0"/>
              </a:rPr>
              <a:t> </a:t>
            </a:r>
            <a:r>
              <a:rPr lang="vi-VN" sz="4500" dirty="0">
                <a:solidFill>
                  <a:schemeClr val="tx2"/>
                </a:solidFill>
                <a:latin typeface="Times New Roman" panose="02020603050405020304" pitchFamily="18" charset="0"/>
                <a:cs typeface="Times New Roman" panose="02020603050405020304" pitchFamily="18" charset="0"/>
              </a:rPr>
              <a:t>hình thoi </a:t>
            </a:r>
            <a:r>
              <a:rPr lang="en-US" sz="4500" dirty="0" err="1">
                <a:solidFill>
                  <a:schemeClr val="tx2"/>
                </a:solidFill>
                <a:latin typeface="Times New Roman" panose="02020603050405020304" pitchFamily="18" charset="0"/>
                <a:cs typeface="Times New Roman" panose="02020603050405020304" pitchFamily="18" charset="0"/>
              </a:rPr>
              <a:t>trong</a:t>
            </a:r>
            <a:r>
              <a:rPr lang="en-US" sz="4500" dirty="0">
                <a:solidFill>
                  <a:schemeClr val="tx2"/>
                </a:solidFill>
                <a:latin typeface="Times New Roman" panose="02020603050405020304" pitchFamily="18" charset="0"/>
                <a:cs typeface="Times New Roman" panose="02020603050405020304" pitchFamily="18" charset="0"/>
              </a:rPr>
              <a:t> </a:t>
            </a:r>
            <a:r>
              <a:rPr lang="en-US" sz="4500" dirty="0" err="1">
                <a:solidFill>
                  <a:schemeClr val="tx2"/>
                </a:solidFill>
                <a:latin typeface="Times New Roman" panose="02020603050405020304" pitchFamily="18" charset="0"/>
                <a:cs typeface="Times New Roman" panose="02020603050405020304" pitchFamily="18" charset="0"/>
              </a:rPr>
              <a:t>thực</a:t>
            </a:r>
            <a:r>
              <a:rPr lang="en-US" sz="4500" dirty="0">
                <a:solidFill>
                  <a:schemeClr val="tx2"/>
                </a:solidFill>
                <a:latin typeface="Times New Roman" panose="02020603050405020304" pitchFamily="18" charset="0"/>
                <a:cs typeface="Times New Roman" panose="02020603050405020304" pitchFamily="18" charset="0"/>
              </a:rPr>
              <a:t> </a:t>
            </a:r>
            <a:r>
              <a:rPr lang="en-US" sz="4500" dirty="0" err="1">
                <a:solidFill>
                  <a:schemeClr val="tx2"/>
                </a:solidFill>
                <a:latin typeface="Times New Roman" panose="02020603050405020304" pitchFamily="18" charset="0"/>
                <a:cs typeface="Times New Roman" panose="02020603050405020304" pitchFamily="18" charset="0"/>
              </a:rPr>
              <a:t>tế</a:t>
            </a:r>
            <a:endParaRPr lang="en-US" sz="45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37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E5D875FB-EC14-48FB-A3BC-A335EBA1B406}"/>
              </a:ext>
            </a:extLst>
          </p:cNvPr>
          <p:cNvSpPr/>
          <p:nvPr/>
        </p:nvSpPr>
        <p:spPr>
          <a:xfrm>
            <a:off x="-762000" y="465155"/>
            <a:ext cx="19735800" cy="9840895"/>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2">
              <a:extLst>
                <a:ext uri="{96DAC541-7B7A-43D3-8B79-37D633B846F1}">
                  <asvg:svgBlip xmlns:asvg="http://schemas.microsoft.com/office/drawing/2016/SVG/main" r:embed="rId3"/>
                </a:ext>
              </a:extLst>
            </a:blip>
            <a:stretch>
              <a:fillRect l="-226" r="-2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5006"/>
          <a:stretch/>
        </p:blipFill>
        <p:spPr>
          <a:xfrm>
            <a:off x="6098553" y="1562406"/>
            <a:ext cx="4798048" cy="422117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4563" y="1586218"/>
            <a:ext cx="6308819" cy="42211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562100"/>
            <a:ext cx="5628641" cy="4221480"/>
          </a:xfrm>
          <a:prstGeom prst="rect">
            <a:avLst/>
          </a:prstGeom>
        </p:spPr>
      </p:pic>
      <p:pic>
        <p:nvPicPr>
          <p:cNvPr id="6" name="Picture 2">
            <a:extLst>
              <a:ext uri="{FF2B5EF4-FFF2-40B4-BE49-F238E27FC236}">
                <a16:creationId xmlns:a16="http://schemas.microsoft.com/office/drawing/2014/main" id="{D7DEBD59-3AB0-4700-8335-7655B3C0EC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95912" y="5971194"/>
            <a:ext cx="6819976" cy="342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6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05292" y="425842"/>
            <a:ext cx="10005508" cy="6599586"/>
            <a:chOff x="0" y="0"/>
            <a:chExt cx="9231421"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615159"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l="-322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Freeform 5"/>
          <p:cNvSpPr/>
          <p:nvPr/>
        </p:nvSpPr>
        <p:spPr>
          <a:xfrm>
            <a:off x="1428211" y="6932899"/>
            <a:ext cx="2147177" cy="4114800"/>
          </a:xfrm>
          <a:custGeom>
            <a:avLst/>
            <a:gdLst/>
            <a:ahLst/>
            <a:cxnLst/>
            <a:rect l="l" t="t" r="r" b="b"/>
            <a:pathLst>
              <a:path w="2147177" h="4114800">
                <a:moveTo>
                  <a:pt x="0" y="0"/>
                </a:moveTo>
                <a:lnTo>
                  <a:pt x="2147177" y="0"/>
                </a:lnTo>
                <a:lnTo>
                  <a:pt x="2147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3368112"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0510028" y="1028700"/>
            <a:ext cx="5868246" cy="6573391"/>
          </a:xfrm>
          <a:custGeom>
            <a:avLst/>
            <a:gdLst/>
            <a:ahLst/>
            <a:cxnLst/>
            <a:rect l="l" t="t" r="r" b="b"/>
            <a:pathLst>
              <a:path w="5868246" h="6573391">
                <a:moveTo>
                  <a:pt x="0" y="0"/>
                </a:moveTo>
                <a:lnTo>
                  <a:pt x="5868246" y="0"/>
                </a:lnTo>
                <a:lnTo>
                  <a:pt x="5868246" y="6573391"/>
                </a:lnTo>
                <a:lnTo>
                  <a:pt x="0" y="6573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11263095" y="3257160"/>
            <a:ext cx="4362112"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Thánh đường Cardboard</a:t>
            </a:r>
            <a:r>
              <a:rPr kumimoji="0" lang="en-US" altLang="vi-VN" sz="3200" b="1" i="0" u="none" strike="noStrike" kern="1200" cap="none" spc="0" normalizeH="0" baseline="0" noProof="0">
                <a:ln>
                  <a:noFill/>
                </a:ln>
                <a:solidFill>
                  <a:prstClr val="white"/>
                </a:solidFill>
                <a:effectLst/>
                <a:uLnTx/>
                <a:uFillTx/>
                <a:latin typeface="Calibri"/>
                <a:ea typeface="+mn-ea"/>
                <a:cs typeface="+mn-cs"/>
              </a:rPr>
              <a:t> ở Newzealand </a:t>
            </a:r>
            <a:endParaRPr kumimoji="0" lang="en-US" altLang="vi-VN" sz="3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4" descr=" ">
            <a:extLst>
              <a:ext uri="{FF2B5EF4-FFF2-40B4-BE49-F238E27FC236}">
                <a16:creationId xmlns:a16="http://schemas.microsoft.com/office/drawing/2014/main" id="{F47C375F-13C6-4231-BD22-A54C08CF95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8713" y="838743"/>
            <a:ext cx="8633043" cy="571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2">
            <a:extLst>
              <a:ext uri="{FF2B5EF4-FFF2-40B4-BE49-F238E27FC236}">
                <a16:creationId xmlns:a16="http://schemas.microsoft.com/office/drawing/2014/main" id="{E6F3419B-6398-4A56-A6F2-CE4F25A6501B}"/>
              </a:ext>
            </a:extLst>
          </p:cNvPr>
          <p:cNvSpPr/>
          <p:nvPr/>
        </p:nvSpPr>
        <p:spPr>
          <a:xfrm>
            <a:off x="8540027" y="3288003"/>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8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620000" y="190500"/>
            <a:ext cx="10005508" cy="9829799"/>
            <a:chOff x="0" y="0"/>
            <a:chExt cx="9231421"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615159"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l="-322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Freeform 5"/>
          <p:cNvSpPr/>
          <p:nvPr/>
        </p:nvSpPr>
        <p:spPr>
          <a:xfrm>
            <a:off x="1428211" y="6932899"/>
            <a:ext cx="2147177" cy="4114800"/>
          </a:xfrm>
          <a:custGeom>
            <a:avLst/>
            <a:gdLst/>
            <a:ahLst/>
            <a:cxnLst/>
            <a:rect l="l" t="t" r="r" b="b"/>
            <a:pathLst>
              <a:path w="2147177" h="4114800">
                <a:moveTo>
                  <a:pt x="0" y="0"/>
                </a:moveTo>
                <a:lnTo>
                  <a:pt x="2147177" y="0"/>
                </a:lnTo>
                <a:lnTo>
                  <a:pt x="2147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3368112"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847407" y="190500"/>
            <a:ext cx="5868246" cy="6573391"/>
          </a:xfrm>
          <a:custGeom>
            <a:avLst/>
            <a:gdLst/>
            <a:ahLst/>
            <a:cxnLst/>
            <a:rect l="l" t="t" r="r" b="b"/>
            <a:pathLst>
              <a:path w="5868246" h="6573391">
                <a:moveTo>
                  <a:pt x="0" y="0"/>
                </a:moveTo>
                <a:lnTo>
                  <a:pt x="5868246" y="0"/>
                </a:lnTo>
                <a:lnTo>
                  <a:pt x="5868246" y="6573391"/>
                </a:lnTo>
                <a:lnTo>
                  <a:pt x="0" y="65733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9"/>
          <p:cNvSpPr txBox="1"/>
          <p:nvPr/>
        </p:nvSpPr>
        <p:spPr>
          <a:xfrm>
            <a:off x="1428211" y="1951174"/>
            <a:ext cx="4362112" cy="2954655"/>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Tòa</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30 St. Mary Axe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đô</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London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Toà</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a:t>
            </a:r>
            <a:r>
              <a:rPr kumimoji="0" lang="vi-VN"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ư</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chuột</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10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tráng</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lệ</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endParaRPr kumimoji="0" lang="en-US" alt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2">
            <a:extLst>
              <a:ext uri="{FF2B5EF4-FFF2-40B4-BE49-F238E27FC236}">
                <a16:creationId xmlns:a16="http://schemas.microsoft.com/office/drawing/2014/main" id="{E6F3419B-6398-4A56-A6F2-CE4F25A6501B}"/>
              </a:ext>
            </a:extLst>
          </p:cNvPr>
          <p:cNvSpPr/>
          <p:nvPr/>
        </p:nvSpPr>
        <p:spPr>
          <a:xfrm flipH="1">
            <a:off x="5575070" y="2893539"/>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2" descr="http://home.marry.vn/sites/default/files/styles/main_image_550/public/fancy/10-cong-trinh-kien-truc-noi-tieng-nhat-the-gioi_6.jpg">
            <a:extLst>
              <a:ext uri="{FF2B5EF4-FFF2-40B4-BE49-F238E27FC236}">
                <a16:creationId xmlns:a16="http://schemas.microsoft.com/office/drawing/2014/main" id="{8F8E97F4-B9D9-4938-AB91-2E0AC310E4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7800" y="952500"/>
            <a:ext cx="7458636"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14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52400" y="1387376"/>
            <a:ext cx="9256359" cy="8211255"/>
            <a:chOff x="0" y="0"/>
            <a:chExt cx="10516800"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3900538"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l="-32271"/>
              </a:stretch>
            </a:blipFill>
          </p:spPr>
          <p:txBody>
            <a:bodyPr/>
            <a:lstStyle/>
            <a:p>
              <a:endParaRPr lang="vi-VN"/>
            </a:p>
          </p:txBody>
        </p:sp>
      </p:grpSp>
      <p:grpSp>
        <p:nvGrpSpPr>
          <p:cNvPr id="5" name="Group 5"/>
          <p:cNvGrpSpPr/>
          <p:nvPr/>
        </p:nvGrpSpPr>
        <p:grpSpPr>
          <a:xfrm>
            <a:off x="11666595" y="408903"/>
            <a:ext cx="5383115" cy="7234814"/>
            <a:chOff x="0" y="0"/>
            <a:chExt cx="8796672" cy="9646419"/>
          </a:xfrm>
        </p:grpSpPr>
        <p:sp>
          <p:nvSpPr>
            <p:cNvPr id="6" name="Freeform 6"/>
            <p:cNvSpPr/>
            <p:nvPr/>
          </p:nvSpPr>
          <p:spPr>
            <a:xfrm>
              <a:off x="0" y="0"/>
              <a:ext cx="4317542" cy="9646419"/>
            </a:xfrm>
            <a:custGeom>
              <a:avLst/>
              <a:gdLst/>
              <a:ahLst/>
              <a:cxnLst/>
              <a:rect l="l" t="t" r="r" b="b"/>
              <a:pathLst>
                <a:path w="4317542" h="9646419">
                  <a:moveTo>
                    <a:pt x="0" y="0"/>
                  </a:moveTo>
                  <a:lnTo>
                    <a:pt x="4317542" y="0"/>
                  </a:lnTo>
                  <a:lnTo>
                    <a:pt x="4317542" y="9646419"/>
                  </a:lnTo>
                  <a:lnTo>
                    <a:pt x="0" y="9646419"/>
                  </a:lnTo>
                  <a:lnTo>
                    <a:pt x="0" y="0"/>
                  </a:lnTo>
                  <a:close/>
                </a:path>
              </a:pathLst>
            </a:custGeom>
            <a:blipFill>
              <a:blip r:embed="rId5">
                <a:extLst>
                  <a:ext uri="{96DAC541-7B7A-43D3-8B79-37D633B846F1}">
                    <asvg:svgBlip xmlns:asvg="http://schemas.microsoft.com/office/drawing/2016/SVG/main" r:embed="rId6"/>
                  </a:ext>
                </a:extLst>
              </a:blip>
              <a:stretch>
                <a:fillRect r="-99456"/>
              </a:stretch>
            </a:blipFill>
          </p:spPr>
          <p:txBody>
            <a:bodyPr/>
            <a:lstStyle/>
            <a:p>
              <a:endParaRPr lang="vi-VN"/>
            </a:p>
          </p:txBody>
        </p:sp>
        <p:sp>
          <p:nvSpPr>
            <p:cNvPr id="7" name="Freeform 7"/>
            <p:cNvSpPr/>
            <p:nvPr/>
          </p:nvSpPr>
          <p:spPr>
            <a:xfrm>
              <a:off x="4305811" y="0"/>
              <a:ext cx="4490861" cy="9646419"/>
            </a:xfrm>
            <a:custGeom>
              <a:avLst/>
              <a:gdLst/>
              <a:ahLst/>
              <a:cxnLst/>
              <a:rect l="l" t="t" r="r" b="b"/>
              <a:pathLst>
                <a:path w="4490861" h="9646419">
                  <a:moveTo>
                    <a:pt x="0" y="0"/>
                  </a:moveTo>
                  <a:lnTo>
                    <a:pt x="4490861" y="0"/>
                  </a:lnTo>
                  <a:lnTo>
                    <a:pt x="4490861" y="9646419"/>
                  </a:lnTo>
                  <a:lnTo>
                    <a:pt x="0" y="9646419"/>
                  </a:lnTo>
                  <a:lnTo>
                    <a:pt x="0" y="0"/>
                  </a:lnTo>
                  <a:close/>
                </a:path>
              </a:pathLst>
            </a:custGeom>
            <a:blipFill>
              <a:blip r:embed="rId5">
                <a:extLst>
                  <a:ext uri="{96DAC541-7B7A-43D3-8B79-37D633B846F1}">
                    <asvg:svgBlip xmlns:asvg="http://schemas.microsoft.com/office/drawing/2016/SVG/main" r:embed="rId6"/>
                  </a:ext>
                </a:extLst>
              </a:blip>
              <a:stretch>
                <a:fillRect l="-91758"/>
              </a:stretch>
            </a:blipFill>
          </p:spPr>
          <p:txBody>
            <a:bodyPr/>
            <a:lstStyle/>
            <a:p>
              <a:endParaRPr lang="vi-VN"/>
            </a:p>
          </p:txBody>
        </p:sp>
      </p:grpSp>
      <p:sp>
        <p:nvSpPr>
          <p:cNvPr id="12" name="Freeform 12"/>
          <p:cNvSpPr/>
          <p:nvPr/>
        </p:nvSpPr>
        <p:spPr>
          <a:xfrm flipH="1">
            <a:off x="13122735" y="7695224"/>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Freeform 13"/>
          <p:cNvSpPr/>
          <p:nvPr/>
        </p:nvSpPr>
        <p:spPr>
          <a:xfrm>
            <a:off x="11424351" y="8263514"/>
            <a:ext cx="1520578" cy="3331943"/>
          </a:xfrm>
          <a:custGeom>
            <a:avLst/>
            <a:gdLst/>
            <a:ahLst/>
            <a:cxnLst/>
            <a:rect l="l" t="t" r="r" b="b"/>
            <a:pathLst>
              <a:path w="1520578" h="3331943">
                <a:moveTo>
                  <a:pt x="0" y="0"/>
                </a:moveTo>
                <a:lnTo>
                  <a:pt x="1520578" y="0"/>
                </a:lnTo>
                <a:lnTo>
                  <a:pt x="1520578" y="3331944"/>
                </a:lnTo>
                <a:lnTo>
                  <a:pt x="0" y="3331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pic>
        <p:nvPicPr>
          <p:cNvPr id="14" name="Picture 2" descr="Hình thoi-cửa xếp - Toán học 8 - Trần Quốc Lệ - Trần Quốc Lệ - THCS Đại Đồng">
            <a:extLst>
              <a:ext uri="{FF2B5EF4-FFF2-40B4-BE49-F238E27FC236}">
                <a16:creationId xmlns:a16="http://schemas.microsoft.com/office/drawing/2014/main" id="{FF1F87D9-E9DB-4241-9B38-D6CB48C0EF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452325" y="1922341"/>
            <a:ext cx="3712771" cy="5139438"/>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E6A09B14-7214-4742-86F2-59524A206252}"/>
              </a:ext>
            </a:extLst>
          </p:cNvPr>
          <p:cNvSpPr txBox="1"/>
          <p:nvPr/>
        </p:nvSpPr>
        <p:spPr>
          <a:xfrm>
            <a:off x="914400" y="2240811"/>
            <a:ext cx="7802518" cy="3416320"/>
          </a:xfrm>
          <a:prstGeom prst="rect">
            <a:avLst/>
          </a:prstGeom>
          <a:noFill/>
        </p:spPr>
        <p:txBody>
          <a:bodyPr wrap="square">
            <a:spAutoFit/>
          </a:bodyPr>
          <a:lstStyle/>
          <a:p>
            <a:r>
              <a:rPr lang="vi-VN" sz="3600" b="1" i="0" dirty="0">
                <a:solidFill>
                  <a:schemeClr val="bg1"/>
                </a:solidFill>
                <a:effectLst/>
                <a:latin typeface="+mj-lt"/>
              </a:rPr>
              <a:t>Các bạn thấy cho dù là các tấm cửa xếp có cấu trúc nặng nề như thế nào nhưng nếu chỉ cần kéo, đẩy nhẹ là có thể đóng mở dễ dàng? Vì sao như vậy? Liệu tấm cửa xếp dễ đóng mở như vậy có bị xộc xệch không bền hay không?</a:t>
            </a:r>
            <a:endParaRPr lang="vi-VN" sz="3600" b="1" dirty="0">
              <a:solidFill>
                <a:schemeClr val="bg1"/>
              </a:solidFill>
              <a:latin typeface="+mj-lt"/>
            </a:endParaRPr>
          </a:p>
        </p:txBody>
      </p:sp>
      <p:sp>
        <p:nvSpPr>
          <p:cNvPr id="10" name="Hộp Văn bản 9">
            <a:extLst>
              <a:ext uri="{FF2B5EF4-FFF2-40B4-BE49-F238E27FC236}">
                <a16:creationId xmlns:a16="http://schemas.microsoft.com/office/drawing/2014/main" id="{6F0B1E8A-9F68-513F-AD8F-3193FAEF8BA9}"/>
              </a:ext>
            </a:extLst>
          </p:cNvPr>
          <p:cNvSpPr txBox="1"/>
          <p:nvPr/>
        </p:nvSpPr>
        <p:spPr>
          <a:xfrm>
            <a:off x="1219200" y="6591300"/>
            <a:ext cx="7391400" cy="2308324"/>
          </a:xfrm>
          <a:prstGeom prst="rect">
            <a:avLst/>
          </a:prstGeom>
          <a:noFill/>
        </p:spPr>
        <p:txBody>
          <a:bodyPr wrap="square" rtlCol="0">
            <a:spAutoFit/>
          </a:bodyPr>
          <a:lstStyle/>
          <a:p>
            <a:r>
              <a:rPr lang="vi-VN" sz="3600" b="1" dirty="0">
                <a:solidFill>
                  <a:schemeClr val="bg1"/>
                </a:solidFill>
                <a:latin typeface="+mj-lt"/>
              </a:rPr>
              <a:t>Nguyên do là các thanh của khung cửa ghép theo dạng hình thoi hoặc các hình bình hành.</a:t>
            </a:r>
            <a:br>
              <a:rPr lang="vi-VN" sz="3600" b="1" dirty="0">
                <a:solidFill>
                  <a:schemeClr val="bg1"/>
                </a:solidFill>
                <a:latin typeface="+mj-lt"/>
              </a:rPr>
            </a:br>
            <a:endParaRPr lang="vi-VN" sz="36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a:extLst>
            <a:ext uri="{FF2B5EF4-FFF2-40B4-BE49-F238E27FC236}">
              <a16:creationId xmlns:a16="http://schemas.microsoft.com/office/drawing/2014/main" id="{F31BC4AB-9291-09B2-8BF9-FEE4E400E99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0A1D220-2D6C-BFE2-020B-06287C821A99}"/>
              </a:ext>
            </a:extLst>
          </p:cNvPr>
          <p:cNvGrpSpPr/>
          <p:nvPr/>
        </p:nvGrpSpPr>
        <p:grpSpPr>
          <a:xfrm>
            <a:off x="152400" y="1387376"/>
            <a:ext cx="9256359" cy="8211255"/>
            <a:chOff x="0" y="0"/>
            <a:chExt cx="10516800" cy="8799448"/>
          </a:xfrm>
        </p:grpSpPr>
        <p:sp>
          <p:nvSpPr>
            <p:cNvPr id="3" name="Freeform 3">
              <a:extLst>
                <a:ext uri="{FF2B5EF4-FFF2-40B4-BE49-F238E27FC236}">
                  <a16:creationId xmlns:a16="http://schemas.microsoft.com/office/drawing/2014/main" id="{569EE1EA-FD8E-750A-8424-ADAC1E5497BD}"/>
                </a:ext>
              </a:extLst>
            </p:cNvPr>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964074FE-675A-0DAF-20F9-6BE22FF46709}"/>
                </a:ext>
              </a:extLst>
            </p:cNvPr>
            <p:cNvSpPr/>
            <p:nvPr/>
          </p:nvSpPr>
          <p:spPr>
            <a:xfrm>
              <a:off x="3900538"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3">
                <a:extLst>
                  <a:ext uri="{96DAC541-7B7A-43D3-8B79-37D633B846F1}">
                    <asvg:svgBlip xmlns:asvg="http://schemas.microsoft.com/office/drawing/2016/SVG/main" r:embed="rId4"/>
                  </a:ext>
                </a:extLst>
              </a:blip>
              <a:stretch>
                <a:fillRect l="-322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Freeform 12">
            <a:extLst>
              <a:ext uri="{FF2B5EF4-FFF2-40B4-BE49-F238E27FC236}">
                <a16:creationId xmlns:a16="http://schemas.microsoft.com/office/drawing/2014/main" id="{8E122837-5E1F-71DE-068D-CF8A3C766C33}"/>
              </a:ext>
            </a:extLst>
          </p:cNvPr>
          <p:cNvSpPr/>
          <p:nvPr/>
        </p:nvSpPr>
        <p:spPr>
          <a:xfrm flipH="1">
            <a:off x="15817163" y="7734300"/>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a:extLst>
              <a:ext uri="{FF2B5EF4-FFF2-40B4-BE49-F238E27FC236}">
                <a16:creationId xmlns:a16="http://schemas.microsoft.com/office/drawing/2014/main" id="{C3FA312D-5E0D-D9A4-ED4D-2D36812F5A8E}"/>
              </a:ext>
            </a:extLst>
          </p:cNvPr>
          <p:cNvSpPr/>
          <p:nvPr/>
        </p:nvSpPr>
        <p:spPr>
          <a:xfrm>
            <a:off x="14058455" y="8115300"/>
            <a:ext cx="1520578" cy="3331943"/>
          </a:xfrm>
          <a:custGeom>
            <a:avLst/>
            <a:gdLst/>
            <a:ahLst/>
            <a:cxnLst/>
            <a:rect l="l" t="t" r="r" b="b"/>
            <a:pathLst>
              <a:path w="1520578" h="3331943">
                <a:moveTo>
                  <a:pt x="0" y="0"/>
                </a:moveTo>
                <a:lnTo>
                  <a:pt x="1520578" y="0"/>
                </a:lnTo>
                <a:lnTo>
                  <a:pt x="1520578" y="3331944"/>
                </a:lnTo>
                <a:lnTo>
                  <a:pt x="0" y="3331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a16="http://schemas.microsoft.com/office/drawing/2014/main" id="{BA35041D-D502-1FD7-AC3C-9A3A6CCAFC94}"/>
              </a:ext>
            </a:extLst>
          </p:cNvPr>
          <p:cNvSpPr txBox="1"/>
          <p:nvPr/>
        </p:nvSpPr>
        <p:spPr>
          <a:xfrm>
            <a:off x="914400" y="2240811"/>
            <a:ext cx="7802518" cy="2862322"/>
          </a:xfrm>
          <a:prstGeom prst="rect">
            <a:avLst/>
          </a:prstGeom>
          <a:noFill/>
        </p:spPr>
        <p:txBody>
          <a:bodyPr wrap="square">
            <a:spAutoFit/>
          </a:bodyPr>
          <a:lstStyle/>
          <a:p>
            <a:pPr lvl="0"/>
            <a:r>
              <a:rPr lang="vi-VN" sz="3600" dirty="0">
                <a:solidFill>
                  <a:schemeClr val="bg1"/>
                </a:solidFill>
                <a:latin typeface="+mj-lt"/>
              </a:rPr>
              <a:t>Thế nhưng tại sao bốn đầu ghép nối bằng chốt của khung hình thoi hoặc hình bình thành lại có thể kéo mở tự do? Nếu dùng các khung có dạng hình khác có được không?</a:t>
            </a:r>
            <a:endParaRPr kumimoji="0" lang="vi-VN" sz="3600" b="1" i="0" u="none" strike="noStrike" kern="1200" cap="none" spc="0" normalizeH="0" baseline="0" noProof="0" dirty="0">
              <a:ln>
                <a:noFill/>
              </a:ln>
              <a:solidFill>
                <a:schemeClr val="bg1"/>
              </a:solidFill>
              <a:effectLst/>
              <a:uLnTx/>
              <a:uFillTx/>
              <a:latin typeface="+mj-lt"/>
              <a:ea typeface="+mn-ea"/>
              <a:cs typeface="+mn-cs"/>
            </a:endParaRPr>
          </a:p>
        </p:txBody>
      </p:sp>
      <p:pic>
        <p:nvPicPr>
          <p:cNvPr id="8" name="Hình ảnh 7">
            <a:extLst>
              <a:ext uri="{FF2B5EF4-FFF2-40B4-BE49-F238E27FC236}">
                <a16:creationId xmlns:a16="http://schemas.microsoft.com/office/drawing/2014/main" id="{81D2E3CD-C377-5534-616C-ED7B4EE1291B}"/>
              </a:ext>
            </a:extLst>
          </p:cNvPr>
          <p:cNvPicPr>
            <a:picLocks noChangeAspect="1"/>
          </p:cNvPicPr>
          <p:nvPr/>
        </p:nvPicPr>
        <p:blipFill>
          <a:blip r:embed="rId9"/>
          <a:stretch>
            <a:fillRect/>
          </a:stretch>
        </p:blipFill>
        <p:spPr>
          <a:xfrm>
            <a:off x="15087600" y="647700"/>
            <a:ext cx="2085013" cy="2091109"/>
          </a:xfrm>
          <a:prstGeom prst="rect">
            <a:avLst/>
          </a:prstGeom>
        </p:spPr>
      </p:pic>
      <p:pic>
        <p:nvPicPr>
          <p:cNvPr id="11" name="Hình ảnh 10">
            <a:extLst>
              <a:ext uri="{FF2B5EF4-FFF2-40B4-BE49-F238E27FC236}">
                <a16:creationId xmlns:a16="http://schemas.microsoft.com/office/drawing/2014/main" id="{3E743231-7774-38BB-8CC7-9134C9734B30}"/>
              </a:ext>
            </a:extLst>
          </p:cNvPr>
          <p:cNvPicPr>
            <a:picLocks noChangeAspect="1"/>
          </p:cNvPicPr>
          <p:nvPr/>
        </p:nvPicPr>
        <p:blipFill>
          <a:blip r:embed="rId10"/>
          <a:stretch>
            <a:fillRect/>
          </a:stretch>
        </p:blipFill>
        <p:spPr>
          <a:xfrm>
            <a:off x="9429541" y="1693254"/>
            <a:ext cx="3054361" cy="8401016"/>
          </a:xfrm>
          <a:prstGeom prst="rect">
            <a:avLst/>
          </a:prstGeom>
        </p:spPr>
      </p:pic>
    </p:spTree>
    <p:extLst>
      <p:ext uri="{BB962C8B-B14F-4D97-AF65-F5344CB8AC3E}">
        <p14:creationId xmlns:p14="http://schemas.microsoft.com/office/powerpoint/2010/main" val="51815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0"/>
            <a:ext cx="18768896" cy="107822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755881" y="2318624"/>
            <a:ext cx="10400059" cy="6939676"/>
          </a:xfrm>
          <a:custGeom>
            <a:avLst/>
            <a:gdLst/>
            <a:ahLst/>
            <a:cxnLst/>
            <a:rect l="l" t="t" r="r" b="b"/>
            <a:pathLst>
              <a:path w="10400059" h="6939676">
                <a:moveTo>
                  <a:pt x="0" y="0"/>
                </a:moveTo>
                <a:lnTo>
                  <a:pt x="10400059" y="0"/>
                </a:lnTo>
                <a:lnTo>
                  <a:pt x="10400059" y="6939676"/>
                </a:lnTo>
                <a:lnTo>
                  <a:pt x="0" y="6939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TextBox 4"/>
          <p:cNvSpPr txBox="1"/>
          <p:nvPr/>
        </p:nvSpPr>
        <p:spPr>
          <a:xfrm>
            <a:off x="4800601" y="3314701"/>
            <a:ext cx="8388840" cy="443198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a:t>
            </a:r>
            <a:r>
              <a:rPr lang="nl-NL"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hông được, vì như thế sẽ không đóng mở được cửa xếp. Hình thoi và hình bình hành là hình có bốn cạnh có độ dài không có tính ổn định.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i="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3600" i="0" dirty="0">
                <a:solidFill>
                  <a:schemeClr val="bg1"/>
                </a:solidFill>
                <a:effectLst/>
                <a:latin typeface="Times New Roman" panose="02020603050405020304" pitchFamily="18" charset="0"/>
                <a:cs typeface="Times New Roman" panose="02020603050405020304" pitchFamily="18" charset="0"/>
              </a:rPr>
              <a:t>ận dụng hợp lí tính không ổn định </a:t>
            </a:r>
            <a:r>
              <a:rPr lang="en-US" sz="3600" dirty="0" err="1">
                <a:solidFill>
                  <a:schemeClr val="bg1"/>
                </a:solidFill>
                <a:latin typeface="Times New Roman" panose="02020603050405020304" pitchFamily="18" charset="0"/>
                <a:cs typeface="Times New Roman" panose="02020603050405020304" pitchFamily="18" charset="0"/>
              </a:rPr>
              <a:t>này</a:t>
            </a:r>
            <a:r>
              <a:rPr lang="en-US" sz="3600" dirty="0">
                <a:solidFill>
                  <a:schemeClr val="bg1"/>
                </a:solidFill>
                <a:latin typeface="Times New Roman" panose="02020603050405020304" pitchFamily="18" charset="0"/>
                <a:cs typeface="Times New Roman" panose="02020603050405020304" pitchFamily="18" charset="0"/>
              </a:rPr>
              <a:t> </a:t>
            </a:r>
            <a:r>
              <a:rPr lang="vi-VN" sz="3600" i="0" dirty="0">
                <a:solidFill>
                  <a:schemeClr val="bg1"/>
                </a:solidFill>
                <a:effectLst/>
                <a:latin typeface="Times New Roman" panose="02020603050405020304" pitchFamily="18" charset="0"/>
                <a:cs typeface="Times New Roman" panose="02020603050405020304" pitchFamily="18" charset="0"/>
              </a:rPr>
              <a:t> vào mục đích sản xuất người ta đã thu được hiệu quả tốt như với việc sản xuất các cửa xếp bằng thép</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Freeform 5"/>
          <p:cNvSpPr/>
          <p:nvPr/>
        </p:nvSpPr>
        <p:spPr>
          <a:xfrm>
            <a:off x="-710012" y="6199755"/>
            <a:ext cx="3831591" cy="5281642"/>
          </a:xfrm>
          <a:custGeom>
            <a:avLst/>
            <a:gdLst/>
            <a:ahLst/>
            <a:cxnLst/>
            <a:rect l="l" t="t" r="r" b="b"/>
            <a:pathLst>
              <a:path w="3831591" h="5281642">
                <a:moveTo>
                  <a:pt x="0" y="0"/>
                </a:moveTo>
                <a:lnTo>
                  <a:pt x="3831591" y="0"/>
                </a:lnTo>
                <a:lnTo>
                  <a:pt x="3831591" y="5281642"/>
                </a:lnTo>
                <a:lnTo>
                  <a:pt x="0" y="52816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4631058" y="8699531"/>
            <a:ext cx="7661990" cy="4165336"/>
          </a:xfrm>
          <a:custGeom>
            <a:avLst/>
            <a:gdLst/>
            <a:ahLst/>
            <a:cxnLst/>
            <a:rect l="l" t="t" r="r" b="b"/>
            <a:pathLst>
              <a:path w="7661990" h="4165336">
                <a:moveTo>
                  <a:pt x="0" y="0"/>
                </a:moveTo>
                <a:lnTo>
                  <a:pt x="7661989" y="0"/>
                </a:lnTo>
                <a:lnTo>
                  <a:pt x="7661989" y="4165337"/>
                </a:lnTo>
                <a:lnTo>
                  <a:pt x="0" y="4165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nvGrpSpPr>
          <p:cNvPr id="7" name="Group 7"/>
          <p:cNvGrpSpPr/>
          <p:nvPr/>
        </p:nvGrpSpPr>
        <p:grpSpPr>
          <a:xfrm>
            <a:off x="-200023" y="8032196"/>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C9987A"/>
            </a:solidFill>
          </p:spPr>
          <p:txBody>
            <a:bodyPr/>
            <a:lstStyle/>
            <a:p>
              <a:endParaRPr lang="vi-VN"/>
            </a:p>
          </p:txBody>
        </p:sp>
        <p:sp>
          <p:nvSpPr>
            <p:cNvPr id="9" name="TextBox 9"/>
            <p:cNvSpPr txBox="1"/>
            <p:nvPr/>
          </p:nvSpPr>
          <p:spPr>
            <a:xfrm>
              <a:off x="0" y="38100"/>
              <a:ext cx="812800" cy="774700"/>
            </a:xfrm>
            <a:prstGeom prst="rect">
              <a:avLst/>
            </a:prstGeom>
          </p:spPr>
          <p:txBody>
            <a:bodyPr lIns="50800" tIns="50800" rIns="50800" bIns="50800" rtlCol="0" anchor="ctr"/>
            <a:lstStyle/>
            <a:p>
              <a:pPr algn="ctr">
                <a:lnSpc>
                  <a:spcPts val="2694"/>
                </a:lnSpc>
              </a:pPr>
              <a:endParaRPr/>
            </a:p>
          </p:txBody>
        </p:sp>
      </p:grpSp>
      <p:sp>
        <p:nvSpPr>
          <p:cNvPr id="10" name="Freeform 10"/>
          <p:cNvSpPr/>
          <p:nvPr/>
        </p:nvSpPr>
        <p:spPr>
          <a:xfrm>
            <a:off x="881655" y="8724799"/>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a:off x="14994140" y="5788462"/>
            <a:ext cx="4353489" cy="2936626"/>
          </a:xfrm>
          <a:custGeom>
            <a:avLst/>
            <a:gdLst/>
            <a:ahLst/>
            <a:cxnLst/>
            <a:rect l="l" t="t" r="r" b="b"/>
            <a:pathLst>
              <a:path w="4353489" h="2936626">
                <a:moveTo>
                  <a:pt x="0" y="0"/>
                </a:moveTo>
                <a:lnTo>
                  <a:pt x="4353489" y="0"/>
                </a:lnTo>
                <a:lnTo>
                  <a:pt x="4353489" y="2936627"/>
                </a:lnTo>
                <a:lnTo>
                  <a:pt x="0" y="29366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39124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6" name="Freeform 16"/>
          <p:cNvSpPr/>
          <p:nvPr/>
        </p:nvSpPr>
        <p:spPr>
          <a:xfrm>
            <a:off x="15273177" y="1895438"/>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190500"/>
            <a:ext cx="18768896" cy="109727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73151" y="8187834"/>
            <a:ext cx="8209892" cy="4463196"/>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7672657" y="8187834"/>
            <a:ext cx="7366013" cy="4463196"/>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l="-114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317848" y="465155"/>
            <a:ext cx="17665351" cy="7763067"/>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6">
              <a:extLst>
                <a:ext uri="{96DAC541-7B7A-43D3-8B79-37D633B846F1}">
                  <asvg:svgBlip xmlns:asvg="http://schemas.microsoft.com/office/drawing/2016/SVG/main" r:embed="rId7"/>
                </a:ext>
              </a:extLst>
            </a:blip>
            <a:stretch>
              <a:fillRect l="-226" r="-2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428538" y="5530824"/>
            <a:ext cx="2405035" cy="6748824"/>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flipH="1">
            <a:off x="0" y="3220342"/>
            <a:ext cx="1918648" cy="2671535"/>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3086954" y="1229392"/>
            <a:ext cx="12114091" cy="738664"/>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Kệ trang trí, giỏ hoa bằng gỗ treo tường</a:t>
            </a:r>
          </a:p>
        </p:txBody>
      </p:sp>
      <p:pic>
        <p:nvPicPr>
          <p:cNvPr id="15" name="Picture 8">
            <a:extLst>
              <a:ext uri="{FF2B5EF4-FFF2-40B4-BE49-F238E27FC236}">
                <a16:creationId xmlns:a16="http://schemas.microsoft.com/office/drawing/2014/main" id="{45F57474-32B7-4C5B-8054-2E9CFB902E2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18217" y="2597743"/>
            <a:ext cx="4119266" cy="475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Kệ Treo Tường hình thoi | Shopee Việt Nam">
            <a:extLst>
              <a:ext uri="{FF2B5EF4-FFF2-40B4-BE49-F238E27FC236}">
                <a16:creationId xmlns:a16="http://schemas.microsoft.com/office/drawing/2014/main" id="{BBF9EBFF-6890-47DE-AEFF-541F297858F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388" r="17111"/>
          <a:stretch/>
        </p:blipFill>
        <p:spPr bwMode="auto">
          <a:xfrm>
            <a:off x="2389016" y="2559643"/>
            <a:ext cx="3020796" cy="4757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Kệ trang trí treo tường | Shopee Việt Nam">
            <a:extLst>
              <a:ext uri="{FF2B5EF4-FFF2-40B4-BE49-F238E27FC236}">
                <a16:creationId xmlns:a16="http://schemas.microsoft.com/office/drawing/2014/main" id="{AAE2FC8B-281C-48B9-9A72-94AC94C0675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250" r="10703"/>
          <a:stretch/>
        </p:blipFill>
        <p:spPr bwMode="auto">
          <a:xfrm>
            <a:off x="5727660" y="2559643"/>
            <a:ext cx="3655083" cy="4757158"/>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2">
            <a:extLst>
              <a:ext uri="{FF2B5EF4-FFF2-40B4-BE49-F238E27FC236}">
                <a16:creationId xmlns:a16="http://schemas.microsoft.com/office/drawing/2014/main" id="{D958D498-1907-6B79-D21C-CE6A40BB3978}"/>
              </a:ext>
            </a:extLst>
          </p:cNvPr>
          <p:cNvSpPr/>
          <p:nvPr/>
        </p:nvSpPr>
        <p:spPr>
          <a:xfrm>
            <a:off x="14915165" y="4213939"/>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9978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565510" y="146732"/>
            <a:ext cx="17341490" cy="6885223"/>
            <a:chOff x="0" y="0"/>
            <a:chExt cx="18292705" cy="9156180"/>
          </a:xfrm>
          <a:solidFill>
            <a:schemeClr val="bg1"/>
          </a:solidFill>
        </p:grpSpPr>
        <p:sp>
          <p:nvSpPr>
            <p:cNvPr id="3" name="Freeform 3"/>
            <p:cNvSpPr/>
            <p:nvPr/>
          </p:nvSpPr>
          <p:spPr>
            <a:xfrm>
              <a:off x="-127" y="127"/>
              <a:ext cx="18292578" cy="9163165"/>
            </a:xfrm>
            <a:custGeom>
              <a:avLst/>
              <a:gdLst/>
              <a:ahLst/>
              <a:cxnLst/>
              <a:rect l="l" t="t" r="r" b="b"/>
              <a:pathLst>
                <a:path w="18292578" h="9163165">
                  <a:moveTo>
                    <a:pt x="17891512" y="9150465"/>
                  </a:moveTo>
                  <a:cubicBezTo>
                    <a:pt x="17835632" y="9163165"/>
                    <a:pt x="17810232" y="9150465"/>
                    <a:pt x="17753082" y="9150465"/>
                  </a:cubicBezTo>
                  <a:cubicBezTo>
                    <a:pt x="17695932" y="9150465"/>
                    <a:pt x="17604873" y="9137765"/>
                    <a:pt x="17604873" y="9137765"/>
                  </a:cubicBezTo>
                  <a:lnTo>
                    <a:pt x="707771" y="9137765"/>
                  </a:lnTo>
                  <a:lnTo>
                    <a:pt x="631063" y="9125065"/>
                  </a:lnTo>
                  <a:cubicBezTo>
                    <a:pt x="631063" y="9125065"/>
                    <a:pt x="533400" y="9137765"/>
                    <a:pt x="457581" y="9125065"/>
                  </a:cubicBezTo>
                  <a:cubicBezTo>
                    <a:pt x="381762" y="9112365"/>
                    <a:pt x="296418" y="9125065"/>
                    <a:pt x="296418" y="9125065"/>
                  </a:cubicBezTo>
                  <a:cubicBezTo>
                    <a:pt x="240284" y="9125065"/>
                    <a:pt x="162814" y="9120747"/>
                    <a:pt x="119507" y="9091537"/>
                  </a:cubicBezTo>
                  <a:cubicBezTo>
                    <a:pt x="47371" y="9042895"/>
                    <a:pt x="25400" y="8972665"/>
                    <a:pt x="0" y="8866874"/>
                  </a:cubicBezTo>
                  <a:lnTo>
                    <a:pt x="0" y="8666341"/>
                  </a:lnTo>
                  <a:cubicBezTo>
                    <a:pt x="0" y="8666341"/>
                    <a:pt x="12700" y="8581378"/>
                    <a:pt x="12700" y="8523085"/>
                  </a:cubicBezTo>
                  <a:cubicBezTo>
                    <a:pt x="12700" y="8464792"/>
                    <a:pt x="0" y="8374876"/>
                    <a:pt x="0" y="8374876"/>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773529" y="0"/>
                  </a:lnTo>
                  <a:cubicBezTo>
                    <a:pt x="17873605" y="0"/>
                    <a:pt x="17942058" y="12700"/>
                    <a:pt x="17942058" y="12700"/>
                  </a:cubicBezTo>
                  <a:cubicBezTo>
                    <a:pt x="18006192" y="12700"/>
                    <a:pt x="18094967" y="36322"/>
                    <a:pt x="18152878" y="50800"/>
                  </a:cubicBezTo>
                  <a:cubicBezTo>
                    <a:pt x="18254478" y="76200"/>
                    <a:pt x="18279878" y="254000"/>
                    <a:pt x="18279878" y="350520"/>
                  </a:cubicBezTo>
                  <a:lnTo>
                    <a:pt x="18279878" y="8284070"/>
                  </a:lnTo>
                  <a:cubicBezTo>
                    <a:pt x="18279878" y="8284070"/>
                    <a:pt x="18292578" y="8652752"/>
                    <a:pt x="18292578" y="8685772"/>
                  </a:cubicBezTo>
                  <a:cubicBezTo>
                    <a:pt x="18292578" y="8718791"/>
                    <a:pt x="18270099" y="8826741"/>
                    <a:pt x="18252191" y="8872969"/>
                  </a:cubicBezTo>
                  <a:cubicBezTo>
                    <a:pt x="18227173" y="8937613"/>
                    <a:pt x="18237333" y="8994508"/>
                    <a:pt x="18185516" y="9038704"/>
                  </a:cubicBezTo>
                  <a:cubicBezTo>
                    <a:pt x="18149449" y="9069566"/>
                    <a:pt x="18095347" y="9106903"/>
                    <a:pt x="18050135" y="9124049"/>
                  </a:cubicBezTo>
                  <a:cubicBezTo>
                    <a:pt x="18004923" y="9141193"/>
                    <a:pt x="17947139" y="9137891"/>
                    <a:pt x="17891258" y="9150591"/>
                  </a:cubicBezTo>
                  <a:close/>
                </a:path>
              </a:pathLst>
            </a:custGeom>
            <a:grpFill/>
          </p:spPr>
          <p:txBody>
            <a:bodyPr/>
            <a:lstStyle/>
            <a:p>
              <a:endParaRPr lang="vi-VN"/>
            </a:p>
          </p:txBody>
        </p:sp>
      </p:grpSp>
      <p:sp>
        <p:nvSpPr>
          <p:cNvPr id="4" name="Freeform 4"/>
          <p:cNvSpPr/>
          <p:nvPr/>
        </p:nvSpPr>
        <p:spPr>
          <a:xfrm>
            <a:off x="6400800" y="7031955"/>
            <a:ext cx="4858755" cy="1809988"/>
          </a:xfrm>
          <a:custGeom>
            <a:avLst/>
            <a:gdLst/>
            <a:ahLst/>
            <a:cxnLst/>
            <a:rect l="l" t="t" r="r" b="b"/>
            <a:pathLst>
              <a:path w="4858755" h="1809988">
                <a:moveTo>
                  <a:pt x="0" y="0"/>
                </a:moveTo>
                <a:lnTo>
                  <a:pt x="4858755" y="0"/>
                </a:lnTo>
                <a:lnTo>
                  <a:pt x="4858755" y="1809988"/>
                </a:lnTo>
                <a:lnTo>
                  <a:pt x="0" y="1809988"/>
                </a:lnTo>
                <a:lnTo>
                  <a:pt x="0" y="0"/>
                </a:lnTo>
                <a:close/>
              </a:path>
            </a:pathLst>
          </a:custGeom>
          <a:blipFill>
            <a:blip r:embed="rId2">
              <a:extLst>
                <a:ext uri="{96DAC541-7B7A-43D3-8B79-37D633B846F1}">
                  <asvg:svgBlip xmlns:asvg="http://schemas.microsoft.com/office/drawing/2016/SVG/main" r:embed="rId3"/>
                </a:ext>
              </a:extLst>
            </a:blip>
            <a:stretch>
              <a:fillRect t="-194695"/>
            </a:stretch>
          </a:blipFill>
        </p:spPr>
        <p:txBody>
          <a:bodyPr/>
          <a:lstStyle/>
          <a:p>
            <a:endParaRPr lang="vi-VN"/>
          </a:p>
        </p:txBody>
      </p:sp>
      <p:sp>
        <p:nvSpPr>
          <p:cNvPr id="6" name="Freeform 6"/>
          <p:cNvSpPr/>
          <p:nvPr/>
        </p:nvSpPr>
        <p:spPr>
          <a:xfrm>
            <a:off x="15547533" y="6684025"/>
            <a:ext cx="2174957" cy="4689934"/>
          </a:xfrm>
          <a:custGeom>
            <a:avLst/>
            <a:gdLst/>
            <a:ahLst/>
            <a:cxnLst/>
            <a:rect l="l" t="t" r="r" b="b"/>
            <a:pathLst>
              <a:path w="2174957" h="4689934">
                <a:moveTo>
                  <a:pt x="0" y="0"/>
                </a:moveTo>
                <a:lnTo>
                  <a:pt x="2174957" y="0"/>
                </a:lnTo>
                <a:lnTo>
                  <a:pt x="2174957" y="4689934"/>
                </a:lnTo>
                <a:lnTo>
                  <a:pt x="0" y="468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flipH="1">
            <a:off x="636873" y="7031955"/>
            <a:ext cx="3142166" cy="3892323"/>
          </a:xfrm>
          <a:custGeom>
            <a:avLst/>
            <a:gdLst/>
            <a:ahLst/>
            <a:cxnLst/>
            <a:rect l="l" t="t" r="r" b="b"/>
            <a:pathLst>
              <a:path w="3142166" h="3892323">
                <a:moveTo>
                  <a:pt x="3142166" y="0"/>
                </a:moveTo>
                <a:lnTo>
                  <a:pt x="0" y="0"/>
                </a:lnTo>
                <a:lnTo>
                  <a:pt x="0" y="3892322"/>
                </a:lnTo>
                <a:lnTo>
                  <a:pt x="3142166" y="3892322"/>
                </a:lnTo>
                <a:lnTo>
                  <a:pt x="314216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E9FF0010-5DD4-40EA-9CB3-AF6C2A89B15E}"/>
              </a:ext>
            </a:extLst>
          </p:cNvPr>
          <p:cNvSpPr txBox="1"/>
          <p:nvPr/>
        </p:nvSpPr>
        <p:spPr>
          <a:xfrm>
            <a:off x="4419600" y="571500"/>
            <a:ext cx="10210800" cy="2123658"/>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TRÒ CHƠI TRÊN CANVA</a:t>
            </a:r>
          </a:p>
          <a:p>
            <a:pPr algn="ctr"/>
            <a:r>
              <a:rPr lang="en-US" sz="4400" b="1">
                <a:solidFill>
                  <a:srgbClr val="FF0000"/>
                </a:solidFill>
                <a:latin typeface="Times New Roman" panose="02020603050405020304" pitchFamily="18" charset="0"/>
                <a:cs typeface="Times New Roman" panose="02020603050405020304" pitchFamily="18" charset="0"/>
              </a:rPr>
              <a:t>https://www.canva.com/ai/code/thread/f3145b5c-c818-40b6-9faf-2cce58f442c6</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5510" y="146732"/>
            <a:ext cx="17341490" cy="9873568"/>
            <a:chOff x="0" y="0"/>
            <a:chExt cx="18292705" cy="9156180"/>
          </a:xfrm>
          <a:solidFill>
            <a:schemeClr val="bg1"/>
          </a:solidFill>
        </p:grpSpPr>
        <p:sp>
          <p:nvSpPr>
            <p:cNvPr id="3" name="Freeform 3"/>
            <p:cNvSpPr/>
            <p:nvPr/>
          </p:nvSpPr>
          <p:spPr>
            <a:xfrm>
              <a:off x="-127" y="127"/>
              <a:ext cx="18292578" cy="9163165"/>
            </a:xfrm>
            <a:custGeom>
              <a:avLst/>
              <a:gdLst/>
              <a:ahLst/>
              <a:cxnLst/>
              <a:rect l="l" t="t" r="r" b="b"/>
              <a:pathLst>
                <a:path w="18292578" h="9163165">
                  <a:moveTo>
                    <a:pt x="17891512" y="9150465"/>
                  </a:moveTo>
                  <a:cubicBezTo>
                    <a:pt x="17835632" y="9163165"/>
                    <a:pt x="17810232" y="9150465"/>
                    <a:pt x="17753082" y="9150465"/>
                  </a:cubicBezTo>
                  <a:cubicBezTo>
                    <a:pt x="17695932" y="9150465"/>
                    <a:pt x="17604873" y="9137765"/>
                    <a:pt x="17604873" y="9137765"/>
                  </a:cubicBezTo>
                  <a:lnTo>
                    <a:pt x="707771" y="9137765"/>
                  </a:lnTo>
                  <a:lnTo>
                    <a:pt x="631063" y="9125065"/>
                  </a:lnTo>
                  <a:cubicBezTo>
                    <a:pt x="631063" y="9125065"/>
                    <a:pt x="533400" y="9137765"/>
                    <a:pt x="457581" y="9125065"/>
                  </a:cubicBezTo>
                  <a:cubicBezTo>
                    <a:pt x="381762" y="9112365"/>
                    <a:pt x="296418" y="9125065"/>
                    <a:pt x="296418" y="9125065"/>
                  </a:cubicBezTo>
                  <a:cubicBezTo>
                    <a:pt x="240284" y="9125065"/>
                    <a:pt x="162814" y="9120747"/>
                    <a:pt x="119507" y="9091537"/>
                  </a:cubicBezTo>
                  <a:cubicBezTo>
                    <a:pt x="47371" y="9042895"/>
                    <a:pt x="25400" y="8972665"/>
                    <a:pt x="0" y="8866874"/>
                  </a:cubicBezTo>
                  <a:lnTo>
                    <a:pt x="0" y="8666341"/>
                  </a:lnTo>
                  <a:cubicBezTo>
                    <a:pt x="0" y="8666341"/>
                    <a:pt x="12700" y="8581378"/>
                    <a:pt x="12700" y="8523085"/>
                  </a:cubicBezTo>
                  <a:cubicBezTo>
                    <a:pt x="12700" y="8464792"/>
                    <a:pt x="0" y="8374876"/>
                    <a:pt x="0" y="8374876"/>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773529" y="0"/>
                  </a:lnTo>
                  <a:cubicBezTo>
                    <a:pt x="17873605" y="0"/>
                    <a:pt x="17942058" y="12700"/>
                    <a:pt x="17942058" y="12700"/>
                  </a:cubicBezTo>
                  <a:cubicBezTo>
                    <a:pt x="18006192" y="12700"/>
                    <a:pt x="18094967" y="36322"/>
                    <a:pt x="18152878" y="50800"/>
                  </a:cubicBezTo>
                  <a:cubicBezTo>
                    <a:pt x="18254478" y="76200"/>
                    <a:pt x="18279878" y="254000"/>
                    <a:pt x="18279878" y="350520"/>
                  </a:cubicBezTo>
                  <a:lnTo>
                    <a:pt x="18279878" y="8284070"/>
                  </a:lnTo>
                  <a:cubicBezTo>
                    <a:pt x="18279878" y="8284070"/>
                    <a:pt x="18292578" y="8652752"/>
                    <a:pt x="18292578" y="8685772"/>
                  </a:cubicBezTo>
                  <a:cubicBezTo>
                    <a:pt x="18292578" y="8718791"/>
                    <a:pt x="18270099" y="8826741"/>
                    <a:pt x="18252191" y="8872969"/>
                  </a:cubicBezTo>
                  <a:cubicBezTo>
                    <a:pt x="18227173" y="8937613"/>
                    <a:pt x="18237333" y="8994508"/>
                    <a:pt x="18185516" y="9038704"/>
                  </a:cubicBezTo>
                  <a:cubicBezTo>
                    <a:pt x="18149449" y="9069566"/>
                    <a:pt x="18095347" y="9106903"/>
                    <a:pt x="18050135" y="9124049"/>
                  </a:cubicBezTo>
                  <a:cubicBezTo>
                    <a:pt x="18004923" y="9141193"/>
                    <a:pt x="17947139" y="9137891"/>
                    <a:pt x="17891258" y="9150591"/>
                  </a:cubicBezTo>
                  <a:close/>
                </a:path>
              </a:pathLst>
            </a:custGeom>
            <a:grpFill/>
          </p:spPr>
          <p:txBody>
            <a:bodyPr/>
            <a:lstStyle/>
            <a:p>
              <a:endParaRPr lang="vi-VN"/>
            </a:p>
          </p:txBody>
        </p:sp>
      </p:grpSp>
      <p:sp>
        <p:nvSpPr>
          <p:cNvPr id="5" name="TextBox 4">
            <a:extLst>
              <a:ext uri="{FF2B5EF4-FFF2-40B4-BE49-F238E27FC236}">
                <a16:creationId xmlns:a16="http://schemas.microsoft.com/office/drawing/2014/main" id="{E9FF0010-5DD4-40EA-9CB3-AF6C2A89B15E}"/>
              </a:ext>
            </a:extLst>
          </p:cNvPr>
          <p:cNvSpPr txBox="1"/>
          <p:nvPr/>
        </p:nvSpPr>
        <p:spPr>
          <a:xfrm>
            <a:off x="4419600" y="571500"/>
            <a:ext cx="10210800"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LUYỆN TẬP</a:t>
            </a:r>
          </a:p>
        </p:txBody>
      </p:sp>
      <p:pic>
        <p:nvPicPr>
          <p:cNvPr id="9" name="Picture 8">
            <a:extLst>
              <a:ext uri="{FF2B5EF4-FFF2-40B4-BE49-F238E27FC236}">
                <a16:creationId xmlns:a16="http://schemas.microsoft.com/office/drawing/2014/main" id="{C36E77C9-4B7A-4CA9-9246-F70BA0879793}"/>
              </a:ext>
            </a:extLst>
          </p:cNvPr>
          <p:cNvPicPr>
            <a:picLocks noChangeAspect="1"/>
          </p:cNvPicPr>
          <p:nvPr/>
        </p:nvPicPr>
        <p:blipFill rotWithShape="1">
          <a:blip r:embed="rId2">
            <a:extLst>
              <a:ext uri="{28A0092B-C50C-407E-A947-70E740481C1C}">
                <a14:useLocalDpi xmlns:a14="http://schemas.microsoft.com/office/drawing/2010/main" val="0"/>
              </a:ext>
            </a:extLst>
          </a:blip>
          <a:srcRect l="64041" r="4172"/>
          <a:stretch/>
        </p:blipFill>
        <p:spPr>
          <a:xfrm>
            <a:off x="11811000" y="1363646"/>
            <a:ext cx="6047315" cy="4237054"/>
          </a:xfrm>
          <a:prstGeom prst="rect">
            <a:avLst/>
          </a:prstGeom>
        </p:spPr>
      </p:pic>
      <p:pic>
        <p:nvPicPr>
          <p:cNvPr id="11" name="Picture 10">
            <a:extLst>
              <a:ext uri="{FF2B5EF4-FFF2-40B4-BE49-F238E27FC236}">
                <a16:creationId xmlns:a16="http://schemas.microsoft.com/office/drawing/2014/main" id="{65261C84-4DBC-46F0-87DB-245DC7DCF5F5}"/>
              </a:ext>
            </a:extLst>
          </p:cNvPr>
          <p:cNvPicPr>
            <a:picLocks noChangeAspect="1"/>
          </p:cNvPicPr>
          <p:nvPr/>
        </p:nvPicPr>
        <p:blipFill>
          <a:blip r:embed="rId3"/>
          <a:stretch>
            <a:fillRect/>
          </a:stretch>
        </p:blipFill>
        <p:spPr>
          <a:xfrm>
            <a:off x="7239000" y="1704058"/>
            <a:ext cx="4787284" cy="3083701"/>
          </a:xfrm>
          <a:prstGeom prst="rect">
            <a:avLst/>
          </a:prstGeom>
        </p:spPr>
      </p:pic>
      <p:grpSp>
        <p:nvGrpSpPr>
          <p:cNvPr id="18" name="Group 17">
            <a:extLst>
              <a:ext uri="{FF2B5EF4-FFF2-40B4-BE49-F238E27FC236}">
                <a16:creationId xmlns:a16="http://schemas.microsoft.com/office/drawing/2014/main" id="{88E14F93-4AA7-4840-B45F-F53B24FEA1E7}"/>
              </a:ext>
            </a:extLst>
          </p:cNvPr>
          <p:cNvGrpSpPr/>
          <p:nvPr/>
        </p:nvGrpSpPr>
        <p:grpSpPr>
          <a:xfrm>
            <a:off x="962519" y="1460211"/>
            <a:ext cx="5682121" cy="2921289"/>
            <a:chOff x="962519" y="1460211"/>
            <a:chExt cx="5682121" cy="2921289"/>
          </a:xfrm>
        </p:grpSpPr>
        <p:grpSp>
          <p:nvGrpSpPr>
            <p:cNvPr id="15" name="Group 14">
              <a:extLst>
                <a:ext uri="{FF2B5EF4-FFF2-40B4-BE49-F238E27FC236}">
                  <a16:creationId xmlns:a16="http://schemas.microsoft.com/office/drawing/2014/main" id="{0BEB4BBD-6CE5-4819-8A27-EBDF464288FE}"/>
                </a:ext>
              </a:extLst>
            </p:cNvPr>
            <p:cNvGrpSpPr/>
            <p:nvPr/>
          </p:nvGrpSpPr>
          <p:grpSpPr>
            <a:xfrm>
              <a:off x="962519" y="1460211"/>
              <a:ext cx="5682121" cy="2921289"/>
              <a:chOff x="962519" y="1460211"/>
              <a:chExt cx="5682121" cy="2921289"/>
            </a:xfrm>
          </p:grpSpPr>
          <p:cxnSp>
            <p:nvCxnSpPr>
              <p:cNvPr id="12" name="Straight Connector 11">
                <a:extLst>
                  <a:ext uri="{FF2B5EF4-FFF2-40B4-BE49-F238E27FC236}">
                    <a16:creationId xmlns:a16="http://schemas.microsoft.com/office/drawing/2014/main" id="{6FA2E317-1641-493C-8B4F-26557DB5E40C}"/>
                  </a:ext>
                </a:extLst>
              </p:cNvPr>
              <p:cNvCxnSpPr>
                <a:cxnSpLocks/>
              </p:cNvCxnSpPr>
              <p:nvPr/>
            </p:nvCxnSpPr>
            <p:spPr>
              <a:xfrm>
                <a:off x="2057400" y="1460211"/>
                <a:ext cx="0" cy="2921289"/>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C475B71-456C-49FB-9B87-A9C8E437676F}"/>
                  </a:ext>
                </a:extLst>
              </p:cNvPr>
              <p:cNvCxnSpPr>
                <a:cxnSpLocks/>
              </p:cNvCxnSpPr>
              <p:nvPr/>
            </p:nvCxnSpPr>
            <p:spPr>
              <a:xfrm>
                <a:off x="962519" y="3467100"/>
                <a:ext cx="5682121"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6" name="TextBox 15">
              <a:extLst>
                <a:ext uri="{FF2B5EF4-FFF2-40B4-BE49-F238E27FC236}">
                  <a16:creationId xmlns:a16="http://schemas.microsoft.com/office/drawing/2014/main" id="{EDC59854-3785-43B2-9B7E-DFE399AA075A}"/>
                </a:ext>
              </a:extLst>
            </p:cNvPr>
            <p:cNvSpPr txBox="1"/>
            <p:nvPr/>
          </p:nvSpPr>
          <p:spPr>
            <a:xfrm>
              <a:off x="990600" y="1943100"/>
              <a:ext cx="83820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GT</a:t>
              </a:r>
            </a:p>
          </p:txBody>
        </p:sp>
        <p:sp>
          <p:nvSpPr>
            <p:cNvPr id="17" name="TextBox 16">
              <a:extLst>
                <a:ext uri="{FF2B5EF4-FFF2-40B4-BE49-F238E27FC236}">
                  <a16:creationId xmlns:a16="http://schemas.microsoft.com/office/drawing/2014/main" id="{CAB09ECA-F566-4869-BFC4-09B05FF91807}"/>
                </a:ext>
              </a:extLst>
            </p:cNvPr>
            <p:cNvSpPr txBox="1"/>
            <p:nvPr/>
          </p:nvSpPr>
          <p:spPr>
            <a:xfrm>
              <a:off x="990600" y="3521019"/>
              <a:ext cx="83820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KL</a:t>
              </a:r>
            </a:p>
          </p:txBody>
        </p:sp>
      </p:grpSp>
      <p:sp>
        <p:nvSpPr>
          <p:cNvPr id="19" name="TextBox 18">
            <a:extLst>
              <a:ext uri="{FF2B5EF4-FFF2-40B4-BE49-F238E27FC236}">
                <a16:creationId xmlns:a16="http://schemas.microsoft.com/office/drawing/2014/main" id="{7D00CD55-148F-4793-AE6A-8CFF85BD7722}"/>
              </a:ext>
            </a:extLst>
          </p:cNvPr>
          <p:cNvSpPr txBox="1"/>
          <p:nvPr/>
        </p:nvSpPr>
        <p:spPr>
          <a:xfrm>
            <a:off x="2202180" y="1460211"/>
            <a:ext cx="420624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Hình thoi ABCD</a:t>
            </a:r>
          </a:p>
        </p:txBody>
      </p:sp>
      <p:sp>
        <p:nvSpPr>
          <p:cNvPr id="20" name="TextBox 19">
            <a:extLst>
              <a:ext uri="{FF2B5EF4-FFF2-40B4-BE49-F238E27FC236}">
                <a16:creationId xmlns:a16="http://schemas.microsoft.com/office/drawing/2014/main" id="{8B2DE776-DA46-46DC-94AE-99BE06C27A19}"/>
              </a:ext>
            </a:extLst>
          </p:cNvPr>
          <p:cNvSpPr txBox="1"/>
          <p:nvPr/>
        </p:nvSpPr>
        <p:spPr>
          <a:xfrm>
            <a:off x="2202180" y="2070160"/>
            <a:ext cx="420624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AC = 45 mm</a:t>
            </a:r>
          </a:p>
        </p:txBody>
      </p:sp>
      <p:sp>
        <p:nvSpPr>
          <p:cNvPr id="21" name="TextBox 20">
            <a:extLst>
              <a:ext uri="{FF2B5EF4-FFF2-40B4-BE49-F238E27FC236}">
                <a16:creationId xmlns:a16="http://schemas.microsoft.com/office/drawing/2014/main" id="{9F0ADFF6-C7D3-4255-A493-CBED641579D8}"/>
              </a:ext>
            </a:extLst>
          </p:cNvPr>
          <p:cNvSpPr txBox="1"/>
          <p:nvPr/>
        </p:nvSpPr>
        <p:spPr>
          <a:xfrm>
            <a:off x="2131202" y="2716491"/>
            <a:ext cx="420624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BD = 90 mm</a:t>
            </a:r>
          </a:p>
        </p:txBody>
      </p:sp>
      <p:sp>
        <p:nvSpPr>
          <p:cNvPr id="22" name="TextBox 21">
            <a:extLst>
              <a:ext uri="{FF2B5EF4-FFF2-40B4-BE49-F238E27FC236}">
                <a16:creationId xmlns:a16="http://schemas.microsoft.com/office/drawing/2014/main" id="{7F04A035-82F6-4A4A-BEEB-2EF4E205AD25}"/>
              </a:ext>
            </a:extLst>
          </p:cNvPr>
          <p:cNvSpPr txBox="1"/>
          <p:nvPr/>
        </p:nvSpPr>
        <p:spPr>
          <a:xfrm>
            <a:off x="2131202" y="3609479"/>
            <a:ext cx="420624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AB = ?</a:t>
            </a:r>
          </a:p>
        </p:txBody>
      </p:sp>
      <p:sp>
        <p:nvSpPr>
          <p:cNvPr id="23" name="TextBox 22">
            <a:extLst>
              <a:ext uri="{FF2B5EF4-FFF2-40B4-BE49-F238E27FC236}">
                <a16:creationId xmlns:a16="http://schemas.microsoft.com/office/drawing/2014/main" id="{01AEE312-A1AC-44B7-A275-A739F424900D}"/>
              </a:ext>
            </a:extLst>
          </p:cNvPr>
          <p:cNvSpPr txBox="1"/>
          <p:nvPr/>
        </p:nvSpPr>
        <p:spPr>
          <a:xfrm>
            <a:off x="5441642" y="4352998"/>
            <a:ext cx="420624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Giải</a:t>
            </a:r>
          </a:p>
        </p:txBody>
      </p:sp>
      <p:sp>
        <p:nvSpPr>
          <p:cNvPr id="25" name="TextBox 24">
            <a:extLst>
              <a:ext uri="{FF2B5EF4-FFF2-40B4-BE49-F238E27FC236}">
                <a16:creationId xmlns:a16="http://schemas.microsoft.com/office/drawing/2014/main" id="{76D223E2-0277-4D11-BB68-DB8853C7037E}"/>
              </a:ext>
            </a:extLst>
          </p:cNvPr>
          <p:cNvSpPr txBox="1"/>
          <p:nvPr/>
        </p:nvSpPr>
        <p:spPr>
          <a:xfrm>
            <a:off x="1409700" y="5212431"/>
            <a:ext cx="895350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Gọi O là giao điểm của AC và BD.</a:t>
            </a:r>
          </a:p>
        </p:txBody>
      </p:sp>
      <p:sp>
        <p:nvSpPr>
          <p:cNvPr id="26" name="TextBox 25">
            <a:extLst>
              <a:ext uri="{FF2B5EF4-FFF2-40B4-BE49-F238E27FC236}">
                <a16:creationId xmlns:a16="http://schemas.microsoft.com/office/drawing/2014/main" id="{C21BAF72-660F-4C91-A5F8-B26B031CDFAE}"/>
              </a:ext>
            </a:extLst>
          </p:cNvPr>
          <p:cNvSpPr txBox="1"/>
          <p:nvPr/>
        </p:nvSpPr>
        <p:spPr>
          <a:xfrm>
            <a:off x="1409700" y="6141952"/>
            <a:ext cx="1207770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Do ABCD là hình thoi nên ta có OA = OC = AC : 2 = 22,5 (mm)  </a:t>
            </a:r>
          </a:p>
        </p:txBody>
      </p:sp>
      <p:sp>
        <p:nvSpPr>
          <p:cNvPr id="27" name="TextBox 26">
            <a:extLst>
              <a:ext uri="{FF2B5EF4-FFF2-40B4-BE49-F238E27FC236}">
                <a16:creationId xmlns:a16="http://schemas.microsoft.com/office/drawing/2014/main" id="{66DE7F1C-D260-4506-A71B-9CD1B00D355C}"/>
              </a:ext>
            </a:extLst>
          </p:cNvPr>
          <p:cNvSpPr txBox="1"/>
          <p:nvPr/>
        </p:nvSpPr>
        <p:spPr>
          <a:xfrm>
            <a:off x="7448550" y="7001938"/>
            <a:ext cx="657225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DO = OB = BD : 2 = 45 (mm)  </a:t>
            </a:r>
          </a:p>
        </p:txBody>
      </p:sp>
      <p:sp>
        <p:nvSpPr>
          <p:cNvPr id="28" name="TextBox 27">
            <a:extLst>
              <a:ext uri="{FF2B5EF4-FFF2-40B4-BE49-F238E27FC236}">
                <a16:creationId xmlns:a16="http://schemas.microsoft.com/office/drawing/2014/main" id="{CE35DBD0-6505-40B4-BDF7-B3EED0876AA2}"/>
              </a:ext>
            </a:extLst>
          </p:cNvPr>
          <p:cNvSpPr txBox="1"/>
          <p:nvPr/>
        </p:nvSpPr>
        <p:spPr>
          <a:xfrm>
            <a:off x="1409700" y="7745027"/>
            <a:ext cx="13525500" cy="646331"/>
          </a:xfrm>
          <a:prstGeom prst="rect">
            <a:avLst/>
          </a:prstGeom>
          <a:noFill/>
        </p:spPr>
        <p:txBody>
          <a:bodyPr wrap="square" rtlCol="0">
            <a:spAutoFit/>
          </a:bodyPr>
          <a:lstStyle/>
          <a:p>
            <a:r>
              <a:rPr lang="en-US" sz="3600">
                <a:solidFill>
                  <a:schemeClr val="tx1">
                    <a:lumMod val="95000"/>
                    <a:lumOff val="5000"/>
                  </a:schemeClr>
                </a:solidFill>
                <a:latin typeface="Times New Roman" panose="02020603050405020304" pitchFamily="18" charset="0"/>
                <a:cs typeface="Times New Roman" panose="02020603050405020304" pitchFamily="18" charset="0"/>
              </a:rPr>
              <a:t>Tam giác AOB vuông tại O, theo định lý Phytagore ta có: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97B3E28-A0A4-49F7-AFF2-7E60D586BDE8}"/>
                  </a:ext>
                </a:extLst>
              </p:cNvPr>
              <p:cNvSpPr txBox="1"/>
              <p:nvPr/>
            </p:nvSpPr>
            <p:spPr>
              <a:xfrm>
                <a:off x="1524000" y="8481204"/>
                <a:ext cx="135255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3600" i="1">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𝑂𝐴</m:t>
                          </m:r>
                        </m:e>
                        <m:sup>
                          <m:r>
                            <a:rPr lang="en-US" sz="36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3600" i="1">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𝑂𝐵</m:t>
                          </m:r>
                        </m:e>
                        <m:sup>
                          <m:r>
                            <a:rPr lang="en-US" sz="36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3600" i="1">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22,5</m:t>
                          </m:r>
                        </m:e>
                        <m:sup>
                          <m:r>
                            <a:rPr lang="en-US" sz="36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3600" i="1">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3600" i="1">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45</m:t>
                          </m:r>
                        </m:e>
                        <m:sup>
                          <m:r>
                            <a:rPr lang="en-US" sz="36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=2531,25</m:t>
                      </m:r>
                    </m:oMath>
                  </m:oMathPara>
                </a14:m>
                <a:endParaRPr lang="en-US" sz="36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797B3E28-A0A4-49F7-AFF2-7E60D586BDE8}"/>
                  </a:ext>
                </a:extLst>
              </p:cNvPr>
              <p:cNvSpPr txBox="1">
                <a:spLocks noRot="1" noChangeAspect="1" noMove="1" noResize="1" noEditPoints="1" noAdjustHandles="1" noChangeArrowheads="1" noChangeShapeType="1" noTextEdit="1"/>
              </p:cNvSpPr>
              <p:nvPr/>
            </p:nvSpPr>
            <p:spPr>
              <a:xfrm>
                <a:off x="1524000" y="8481204"/>
                <a:ext cx="13525500"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CFC49D5-959C-4B2D-B5D2-23BAFDB63F01}"/>
                  </a:ext>
                </a:extLst>
              </p:cNvPr>
              <p:cNvSpPr txBox="1"/>
              <p:nvPr/>
            </p:nvSpPr>
            <p:spPr>
              <a:xfrm>
                <a:off x="1600200" y="9182100"/>
                <a:ext cx="13525500" cy="7632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𝐵</m:t>
                      </m:r>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3600" b="0" i="1" smtClean="0">
                              <a:solidFill>
                                <a:schemeClr val="tx1">
                                  <a:lumMod val="95000"/>
                                  <a:lumOff val="5000"/>
                                </a:schemeClr>
                              </a:solidFill>
                              <a:latin typeface="Cambria Math" panose="02040503050406030204" pitchFamily="18" charset="0"/>
                              <a:cs typeface="Times New Roman" panose="02020603050405020304" pitchFamily="18" charset="0"/>
                            </a:rPr>
                            <m:t>2531,25</m:t>
                          </m:r>
                        </m:e>
                      </m:rad>
                      <m:r>
                        <a:rPr lang="en-US" sz="36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≈50 (</m:t>
                      </m:r>
                      <m:r>
                        <a:rPr lang="en-US" sz="36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𝑚𝑚</m:t>
                      </m:r>
                      <m:r>
                        <a:rPr lang="en-US" sz="36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6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6CFC49D5-959C-4B2D-B5D2-23BAFDB63F01}"/>
                  </a:ext>
                </a:extLst>
              </p:cNvPr>
              <p:cNvSpPr txBox="1">
                <a:spLocks noRot="1" noChangeAspect="1" noMove="1" noResize="1" noEditPoints="1" noAdjustHandles="1" noChangeArrowheads="1" noChangeShapeType="1" noTextEdit="1"/>
              </p:cNvSpPr>
              <p:nvPr/>
            </p:nvSpPr>
            <p:spPr>
              <a:xfrm>
                <a:off x="1600200" y="9182100"/>
                <a:ext cx="13525500" cy="76322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096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thoi (1)">
            <a:hlinkClick r:id="" action="ppaction://media"/>
            <a:extLst>
              <a:ext uri="{FF2B5EF4-FFF2-40B4-BE49-F238E27FC236}">
                <a16:creationId xmlns:a16="http://schemas.microsoft.com/office/drawing/2014/main" id="{E2D2F209-1827-4297-BD0B-8416525795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5197"/>
            <a:ext cx="6759570" cy="10136605"/>
          </a:xfrm>
          <a:prstGeom prst="rect">
            <a:avLst/>
          </a:prstGeom>
        </p:spPr>
      </p:pic>
      <p:pic>
        <p:nvPicPr>
          <p:cNvPr id="21519" name="Picture 15">
            <a:extLst>
              <a:ext uri="{FF2B5EF4-FFF2-40B4-BE49-F238E27FC236}">
                <a16:creationId xmlns:a16="http://schemas.microsoft.com/office/drawing/2014/main" id="{AEAAEA9C-35FB-4122-9428-E8146A441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8863" y="4317792"/>
            <a:ext cx="4967288" cy="155495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BA4A306C-B28E-47DD-98BD-48DD2FB21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4556" y="3591510"/>
            <a:ext cx="5062538" cy="112157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238B5C94-4DDA-49B5-94C8-97C285AE5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6661" y="3848685"/>
            <a:ext cx="2664618" cy="7953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3F997BF8-EDC1-4F27-B5B6-7F39B29A7D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3029" y="2750929"/>
            <a:ext cx="3974307" cy="992981"/>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490BFC2-374A-45EE-9480-C71465EF15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5700" y="2762835"/>
            <a:ext cx="1812131" cy="147399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C49BDD12-5EBA-48F2-8800-27F8ABB574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7806" y="1943683"/>
            <a:ext cx="4045745" cy="104060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C71DE6E7-7E1E-4F74-9663-ADD70DDC95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12538" y="1112627"/>
            <a:ext cx="3659981" cy="137874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9DB915B5-E410-491C-B8F5-93AB1C4EBB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33791" y="2096085"/>
            <a:ext cx="1916907" cy="215027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7BAE2A01-05F6-4A0D-9FBB-51A6FDAFEA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2848" y="3546267"/>
            <a:ext cx="4302918" cy="212645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E559C5EA-BF7E-4A65-82CA-DCFA9DA4AF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78962" y="260138"/>
            <a:ext cx="4757738" cy="127397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89F0B4BB-35CE-4ACC-A877-5019CFD119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39483" y="1068575"/>
            <a:ext cx="4219575" cy="4862513"/>
          </a:xfrm>
          <a:prstGeom prst="rect">
            <a:avLst/>
          </a:prstGeom>
          <a:noFill/>
          <a:extLst>
            <a:ext uri="{909E8E84-426E-40DD-AFC4-6F175D3DCCD1}">
              <a14:hiddenFill xmlns:a14="http://schemas.microsoft.com/office/drawing/2010/main">
                <a:solidFill>
                  <a:srgbClr val="FFFFFF"/>
                </a:solidFill>
              </a14:hiddenFill>
            </a:ext>
          </a:extLst>
        </p:spPr>
      </p:pic>
      <p:sp>
        <p:nvSpPr>
          <p:cNvPr id="22" name="Diamond 21">
            <a:extLst>
              <a:ext uri="{FF2B5EF4-FFF2-40B4-BE49-F238E27FC236}">
                <a16:creationId xmlns:a16="http://schemas.microsoft.com/office/drawing/2014/main" id="{8CF68CF4-C1B0-4787-B77C-23D28B46C48A}"/>
              </a:ext>
            </a:extLst>
          </p:cNvPr>
          <p:cNvSpPr/>
          <p:nvPr/>
        </p:nvSpPr>
        <p:spPr>
          <a:xfrm>
            <a:off x="4732547" y="4173250"/>
            <a:ext cx="3901656" cy="1894043"/>
          </a:xfrm>
          <a:prstGeom prst="diamond">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HÌNH THOI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5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0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5" fill="hold" display="0">
                  <p:stCondLst>
                    <p:cond delay="indefinite"/>
                  </p:stCondLst>
                </p:cTn>
                <p:tgtEl>
                  <p:spTgt spid="3"/>
                </p:tgtEl>
              </p:cMediaNode>
            </p:video>
            <p:seq concurrent="1" nextAc="seek">
              <p:cTn id="76" restart="whenNotActive" fill="hold" evtFilter="cancelBubble" nodeType="interactiveSeq">
                <p:stCondLst>
                  <p:cond evt="onClick" delay="0">
                    <p:tgtEl>
                      <p:spTgt spid="3"/>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3"/>
                                        </p:tgtEl>
                                      </p:cBhvr>
                                    </p:cmd>
                                  </p:childTnLst>
                                </p:cTn>
                              </p:par>
                            </p:childTnLst>
                          </p:cTn>
                        </p:par>
                      </p:childTnLst>
                    </p:cTn>
                  </p:par>
                </p:childTnLst>
              </p:cTn>
              <p:nextCondLst>
                <p:cond evt="onClick" delay="0">
                  <p:tgtEl>
                    <p:spTgt spid="3"/>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pSp>
        <p:nvGrpSpPr>
          <p:cNvPr id="2" name="Group 2"/>
          <p:cNvGrpSpPr/>
          <p:nvPr/>
        </p:nvGrpSpPr>
        <p:grpSpPr>
          <a:xfrm>
            <a:off x="3709491" y="1028701"/>
            <a:ext cx="13549809" cy="2414588"/>
            <a:chOff x="0" y="0"/>
            <a:chExt cx="5222820" cy="930711"/>
          </a:xfrm>
        </p:grpSpPr>
        <p:sp>
          <p:nvSpPr>
            <p:cNvPr id="3" name="Freeform 3"/>
            <p:cNvSpPr/>
            <p:nvPr/>
          </p:nvSpPr>
          <p:spPr>
            <a:xfrm>
              <a:off x="0" y="0"/>
              <a:ext cx="5222820" cy="930711"/>
            </a:xfrm>
            <a:custGeom>
              <a:avLst/>
              <a:gdLst/>
              <a:ahLst/>
              <a:cxnLst/>
              <a:rect l="l" t="t" r="r" b="b"/>
              <a:pathLst>
                <a:path w="5222820" h="930711">
                  <a:moveTo>
                    <a:pt x="5098359" y="930711"/>
                  </a:moveTo>
                  <a:lnTo>
                    <a:pt x="124460" y="930711"/>
                  </a:lnTo>
                  <a:cubicBezTo>
                    <a:pt x="55880" y="930711"/>
                    <a:pt x="0" y="874831"/>
                    <a:pt x="0" y="806251"/>
                  </a:cubicBezTo>
                  <a:lnTo>
                    <a:pt x="0" y="124460"/>
                  </a:lnTo>
                  <a:cubicBezTo>
                    <a:pt x="0" y="55880"/>
                    <a:pt x="55880" y="0"/>
                    <a:pt x="124460" y="0"/>
                  </a:cubicBezTo>
                  <a:lnTo>
                    <a:pt x="5098360" y="0"/>
                  </a:lnTo>
                  <a:cubicBezTo>
                    <a:pt x="5166940" y="0"/>
                    <a:pt x="5222820" y="55880"/>
                    <a:pt x="5222820" y="124460"/>
                  </a:cubicBezTo>
                  <a:lnTo>
                    <a:pt x="5222820" y="806251"/>
                  </a:lnTo>
                  <a:cubicBezTo>
                    <a:pt x="5222820" y="874831"/>
                    <a:pt x="5166940" y="930711"/>
                    <a:pt x="5098360" y="930711"/>
                  </a:cubicBezTo>
                  <a:close/>
                </a:path>
              </a:pathLst>
            </a:custGeom>
            <a:solidFill>
              <a:srgbClr val="FFFFFF"/>
            </a:solidFill>
          </p:spPr>
          <p:txBody>
            <a:bodyPr/>
            <a:lstStyle/>
            <a:p>
              <a:endParaRPr lang="en-US" sz="2700"/>
            </a:p>
          </p:txBody>
        </p:sp>
      </p:grpSp>
      <p:grpSp>
        <p:nvGrpSpPr>
          <p:cNvPr id="4" name="Group 4"/>
          <p:cNvGrpSpPr/>
          <p:nvPr/>
        </p:nvGrpSpPr>
        <p:grpSpPr>
          <a:xfrm>
            <a:off x="12057224" y="4055062"/>
            <a:ext cx="5202077" cy="5188076"/>
            <a:chOff x="0" y="0"/>
            <a:chExt cx="2200668" cy="2194745"/>
          </a:xfrm>
        </p:grpSpPr>
        <p:sp>
          <p:nvSpPr>
            <p:cNvPr id="5" name="Freeform 5"/>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txBody>
            <a:bodyPr/>
            <a:lstStyle/>
            <a:p>
              <a:endParaRPr lang="en-US" sz="2700"/>
            </a:p>
          </p:txBody>
        </p:sp>
      </p:grpSp>
      <p:grpSp>
        <p:nvGrpSpPr>
          <p:cNvPr id="8" name="Group 8"/>
          <p:cNvGrpSpPr/>
          <p:nvPr/>
        </p:nvGrpSpPr>
        <p:grpSpPr>
          <a:xfrm>
            <a:off x="6542963" y="4055062"/>
            <a:ext cx="5202077" cy="5188076"/>
            <a:chOff x="0" y="0"/>
            <a:chExt cx="2200668" cy="2194745"/>
          </a:xfrm>
        </p:grpSpPr>
        <p:sp>
          <p:nvSpPr>
            <p:cNvPr id="9" name="Freeform 9"/>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txBody>
            <a:bodyPr/>
            <a:lstStyle/>
            <a:p>
              <a:endParaRPr lang="en-US" sz="2700"/>
            </a:p>
          </p:txBody>
        </p:sp>
      </p:grpSp>
      <p:grpSp>
        <p:nvGrpSpPr>
          <p:cNvPr id="12" name="Group 12"/>
          <p:cNvGrpSpPr/>
          <p:nvPr/>
        </p:nvGrpSpPr>
        <p:grpSpPr>
          <a:xfrm>
            <a:off x="1028701" y="1028700"/>
            <a:ext cx="1830230" cy="858081"/>
            <a:chOff x="0" y="0"/>
            <a:chExt cx="2440306" cy="1144108"/>
          </a:xfrm>
        </p:grpSpPr>
        <p:grpSp>
          <p:nvGrpSpPr>
            <p:cNvPr id="13" name="Group 13"/>
            <p:cNvGrpSpPr/>
            <p:nvPr/>
          </p:nvGrpSpPr>
          <p:grpSpPr>
            <a:xfrm>
              <a:off x="0" y="0"/>
              <a:ext cx="2440306" cy="1144108"/>
              <a:chOff x="0" y="0"/>
              <a:chExt cx="933897" cy="406400"/>
            </a:xfrm>
          </p:grpSpPr>
          <p:sp>
            <p:nvSpPr>
              <p:cNvPr id="14" name="Freeform 1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7EC1D1"/>
              </a:solidFill>
            </p:spPr>
            <p:txBody>
              <a:bodyPr/>
              <a:lstStyle/>
              <a:p>
                <a:endParaRPr lang="en-US" sz="2700"/>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75368">
              <a:off x="1089772" y="52420"/>
              <a:ext cx="260762" cy="1039269"/>
            </a:xfrm>
            <a:prstGeom prst="rect">
              <a:avLst/>
            </a:prstGeom>
          </p:spPr>
        </p:pic>
      </p:grpSp>
      <p:grpSp>
        <p:nvGrpSpPr>
          <p:cNvPr id="16" name="Group 16"/>
          <p:cNvGrpSpPr/>
          <p:nvPr/>
        </p:nvGrpSpPr>
        <p:grpSpPr>
          <a:xfrm>
            <a:off x="1028702" y="4055062"/>
            <a:ext cx="5202077" cy="5188076"/>
            <a:chOff x="0" y="0"/>
            <a:chExt cx="2200668" cy="2194745"/>
          </a:xfrm>
        </p:grpSpPr>
        <p:sp>
          <p:nvSpPr>
            <p:cNvPr id="17" name="Freeform 17"/>
            <p:cNvSpPr/>
            <p:nvPr/>
          </p:nvSpPr>
          <p:spPr>
            <a:xfrm>
              <a:off x="0" y="0"/>
              <a:ext cx="2200668" cy="2194745"/>
            </a:xfrm>
            <a:custGeom>
              <a:avLst/>
              <a:gdLst/>
              <a:ahLst/>
              <a:cxnLst/>
              <a:rect l="l" t="t" r="r" b="b"/>
              <a:pathLst>
                <a:path w="2200668" h="2194745">
                  <a:moveTo>
                    <a:pt x="2076208" y="2194745"/>
                  </a:moveTo>
                  <a:lnTo>
                    <a:pt x="124460" y="2194745"/>
                  </a:lnTo>
                  <a:cubicBezTo>
                    <a:pt x="55880" y="2194745"/>
                    <a:pt x="0" y="2138865"/>
                    <a:pt x="0" y="2070285"/>
                  </a:cubicBezTo>
                  <a:lnTo>
                    <a:pt x="0" y="124460"/>
                  </a:lnTo>
                  <a:cubicBezTo>
                    <a:pt x="0" y="55880"/>
                    <a:pt x="55880" y="0"/>
                    <a:pt x="124460" y="0"/>
                  </a:cubicBezTo>
                  <a:lnTo>
                    <a:pt x="2076208" y="0"/>
                  </a:lnTo>
                  <a:cubicBezTo>
                    <a:pt x="2144788" y="0"/>
                    <a:pt x="2200668" y="55880"/>
                    <a:pt x="2200668" y="124460"/>
                  </a:cubicBezTo>
                  <a:lnTo>
                    <a:pt x="2200668" y="2070285"/>
                  </a:lnTo>
                  <a:cubicBezTo>
                    <a:pt x="2200668" y="2138865"/>
                    <a:pt x="2144788" y="2194745"/>
                    <a:pt x="2076208" y="2194745"/>
                  </a:cubicBezTo>
                  <a:close/>
                </a:path>
              </a:pathLst>
            </a:custGeom>
            <a:solidFill>
              <a:srgbClr val="FFFFFF"/>
            </a:solidFill>
          </p:spPr>
          <p:txBody>
            <a:bodyPr/>
            <a:lstStyle/>
            <a:p>
              <a:endParaRPr lang="en-US" sz="2700"/>
            </a:p>
          </p:txBody>
        </p:sp>
      </p:grpSp>
      <p:sp>
        <p:nvSpPr>
          <p:cNvPr id="20" name="TextBox 20"/>
          <p:cNvSpPr txBox="1"/>
          <p:nvPr/>
        </p:nvSpPr>
        <p:spPr>
          <a:xfrm>
            <a:off x="5121259" y="2080781"/>
            <a:ext cx="10726274" cy="559897"/>
          </a:xfrm>
          <a:prstGeom prst="rect">
            <a:avLst/>
          </a:prstGeom>
        </p:spPr>
        <p:txBody>
          <a:bodyPr lIns="0" tIns="0" rIns="0" bIns="0" rtlCol="0" anchor="t">
            <a:spAutoFit/>
          </a:bodyPr>
          <a:lstStyle/>
          <a:p>
            <a:pPr algn="ctr">
              <a:lnSpc>
                <a:spcPts val="4031"/>
              </a:lnSpc>
            </a:pPr>
            <a:r>
              <a:rPr lang="en-US" sz="6000" b="1" dirty="0">
                <a:solidFill>
                  <a:schemeClr val="accent5">
                    <a:lumMod val="50000"/>
                  </a:schemeClr>
                </a:solidFill>
                <a:latin typeface="Arial" panose="020B0604020202020204" pitchFamily="34" charset="0"/>
                <a:cs typeface="Arial" panose="020B0604020202020204" pitchFamily="34" charset="0"/>
              </a:rPr>
              <a:t>HƯỚNG DẪN VỀ NHÀ</a:t>
            </a:r>
          </a:p>
        </p:txBody>
      </p:sp>
      <p:sp>
        <p:nvSpPr>
          <p:cNvPr id="21" name="Oval 20"/>
          <p:cNvSpPr/>
          <p:nvPr/>
        </p:nvSpPr>
        <p:spPr>
          <a:xfrm>
            <a:off x="3134438" y="4305300"/>
            <a:ext cx="990600" cy="9906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sp>
        <p:nvSpPr>
          <p:cNvPr id="22" name="Oval 21"/>
          <p:cNvSpPr/>
          <p:nvPr/>
        </p:nvSpPr>
        <p:spPr>
          <a:xfrm>
            <a:off x="8648700" y="4305300"/>
            <a:ext cx="990600" cy="9906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2</a:t>
            </a:r>
          </a:p>
        </p:txBody>
      </p:sp>
      <p:sp>
        <p:nvSpPr>
          <p:cNvPr id="23" name="Oval 22"/>
          <p:cNvSpPr/>
          <p:nvPr/>
        </p:nvSpPr>
        <p:spPr>
          <a:xfrm>
            <a:off x="14162961" y="4305300"/>
            <a:ext cx="990600" cy="9906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3</a:t>
            </a:r>
          </a:p>
        </p:txBody>
      </p:sp>
      <p:sp>
        <p:nvSpPr>
          <p:cNvPr id="24" name="TextBox 23"/>
          <p:cNvSpPr txBox="1"/>
          <p:nvPr/>
        </p:nvSpPr>
        <p:spPr>
          <a:xfrm>
            <a:off x="1553399" y="5679602"/>
            <a:ext cx="4009202" cy="1825371"/>
          </a:xfrm>
          <a:prstGeom prst="rect">
            <a:avLst/>
          </a:prstGeom>
          <a:noFill/>
        </p:spPr>
        <p:txBody>
          <a:bodyPr wrap="square" rtlCol="0">
            <a:spAutoFit/>
          </a:bodyPr>
          <a:lstStyle/>
          <a:p>
            <a:pPr algn="ctr">
              <a:lnSpc>
                <a:spcPct val="150000"/>
              </a:lnSpc>
            </a:pPr>
            <a:r>
              <a:rPr lang="en-US" sz="4001" dirty="0" err="1">
                <a:latin typeface="Arial" panose="020B0604020202020204" pitchFamily="34" charset="0"/>
                <a:cs typeface="Arial" panose="020B0604020202020204" pitchFamily="34" charset="0"/>
              </a:rPr>
              <a:t>Ghi</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nhớ</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các</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kiến</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thức</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đã</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học</a:t>
            </a:r>
            <a:endParaRPr lang="en-US" sz="4001" dirty="0">
              <a:latin typeface="Arial" panose="020B0604020202020204" pitchFamily="34" charset="0"/>
              <a:cs typeface="Arial" panose="020B0604020202020204" pitchFamily="34" charset="0"/>
            </a:endParaRPr>
          </a:p>
        </p:txBody>
      </p:sp>
      <p:sp>
        <p:nvSpPr>
          <p:cNvPr id="25" name="TextBox 24"/>
          <p:cNvSpPr txBox="1"/>
          <p:nvPr/>
        </p:nvSpPr>
        <p:spPr>
          <a:xfrm>
            <a:off x="6841181" y="5679602"/>
            <a:ext cx="4605641" cy="1825371"/>
          </a:xfrm>
          <a:prstGeom prst="rect">
            <a:avLst/>
          </a:prstGeom>
          <a:noFill/>
        </p:spPr>
        <p:txBody>
          <a:bodyPr wrap="square" rtlCol="0">
            <a:spAutoFit/>
          </a:bodyPr>
          <a:lstStyle/>
          <a:p>
            <a:pPr algn="ctr">
              <a:lnSpc>
                <a:spcPct val="150000"/>
              </a:lnSpc>
            </a:pPr>
            <a:r>
              <a:rPr lang="en-US" sz="4001" dirty="0" err="1">
                <a:latin typeface="Arial" panose="020B0604020202020204" pitchFamily="34" charset="0"/>
                <a:cs typeface="Arial" panose="020B0604020202020204" pitchFamily="34" charset="0"/>
              </a:rPr>
              <a:t>Hoàn</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thành</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bài</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tập</a:t>
            </a:r>
            <a:r>
              <a:rPr lang="en-US" sz="4001" dirty="0">
                <a:latin typeface="Arial" panose="020B0604020202020204" pitchFamily="34" charset="0"/>
                <a:cs typeface="Arial" panose="020B0604020202020204" pitchFamily="34" charset="0"/>
              </a:rPr>
              <a:t> </a:t>
            </a:r>
            <a:r>
              <a:rPr lang="en-US" sz="4001" dirty="0" err="1">
                <a:latin typeface="Arial" panose="020B0604020202020204" pitchFamily="34" charset="0"/>
                <a:cs typeface="Arial" panose="020B0604020202020204" pitchFamily="34" charset="0"/>
              </a:rPr>
              <a:t>trong</a:t>
            </a:r>
            <a:r>
              <a:rPr lang="en-US" sz="4001" dirty="0">
                <a:latin typeface="Arial" panose="020B0604020202020204" pitchFamily="34" charset="0"/>
                <a:cs typeface="Arial" panose="020B0604020202020204" pitchFamily="34" charset="0"/>
              </a:rPr>
              <a:t> SBT</a:t>
            </a:r>
          </a:p>
        </p:txBody>
      </p:sp>
      <p:sp>
        <p:nvSpPr>
          <p:cNvPr id="26" name="TextBox 25"/>
          <p:cNvSpPr txBox="1"/>
          <p:nvPr/>
        </p:nvSpPr>
        <p:spPr>
          <a:xfrm>
            <a:off x="12355442" y="5679602"/>
            <a:ext cx="4605641" cy="2748894"/>
          </a:xfrm>
          <a:prstGeom prst="rect">
            <a:avLst/>
          </a:prstGeom>
          <a:noFill/>
        </p:spPr>
        <p:txBody>
          <a:bodyPr wrap="square" rtlCol="0">
            <a:spAutoFit/>
          </a:bodyPr>
          <a:lstStyle/>
          <a:p>
            <a:pPr algn="ctr">
              <a:lnSpc>
                <a:spcPct val="150000"/>
              </a:lnSpc>
            </a:pPr>
            <a:r>
              <a:rPr lang="en-US" sz="4001" err="1">
                <a:latin typeface="Arial" panose="020B0604020202020204" pitchFamily="34" charset="0"/>
                <a:cs typeface="Arial" panose="020B0604020202020204" pitchFamily="34" charset="0"/>
              </a:rPr>
              <a:t>Chuẩn</a:t>
            </a:r>
            <a:r>
              <a:rPr lang="en-US" sz="4001">
                <a:latin typeface="Arial" panose="020B0604020202020204" pitchFamily="34" charset="0"/>
                <a:cs typeface="Arial" panose="020B0604020202020204" pitchFamily="34" charset="0"/>
              </a:rPr>
              <a:t> bị “III. </a:t>
            </a:r>
            <a:r>
              <a:rPr lang="en-US" sz="4001" b="1">
                <a:latin typeface="Arial" panose="020B0604020202020204" pitchFamily="34" charset="0"/>
                <a:cs typeface="Arial" panose="020B0604020202020204" pitchFamily="34" charset="0"/>
              </a:rPr>
              <a:t>Dấu hiệu nhận biết hình thoi</a:t>
            </a:r>
            <a:r>
              <a:rPr lang="en-US" sz="4001">
                <a:latin typeface="Arial" panose="020B0604020202020204" pitchFamily="34" charset="0"/>
                <a:cs typeface="Arial" panose="020B0604020202020204" pitchFamily="34" charset="0"/>
              </a:rPr>
              <a:t>”</a:t>
            </a:r>
            <a:endParaRPr lang="en-US" sz="400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strVal val="#ppt_w+.3"/>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txBody>
          <a:bodyPr/>
          <a:lstStyle/>
          <a:p>
            <a:endParaRPr lang="vi-VN"/>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vi-VN"/>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vi-VN"/>
            </a:p>
          </p:txBody>
        </p:sp>
      </p:grpSp>
      <p:grpSp>
        <p:nvGrpSpPr>
          <p:cNvPr id="6" name="Group 6"/>
          <p:cNvGrpSpPr/>
          <p:nvPr/>
        </p:nvGrpSpPr>
        <p:grpSpPr>
          <a:xfrm>
            <a:off x="4983120" y="3071925"/>
            <a:ext cx="8321760" cy="2490240"/>
            <a:chOff x="-97" y="96"/>
            <a:chExt cx="11095679" cy="1596755"/>
          </a:xfrm>
        </p:grpSpPr>
        <p:grpSp>
          <p:nvGrpSpPr>
            <p:cNvPr id="7" name="Group 7"/>
            <p:cNvGrpSpPr/>
            <p:nvPr/>
          </p:nvGrpSpPr>
          <p:grpSpPr>
            <a:xfrm>
              <a:off x="-97" y="96"/>
              <a:ext cx="11095679" cy="1596755"/>
              <a:chOff x="-129" y="127"/>
              <a:chExt cx="14696504" cy="2114941"/>
            </a:xfrm>
          </p:grpSpPr>
          <p:sp>
            <p:nvSpPr>
              <p:cNvPr id="8" name="Freeform 8"/>
              <p:cNvSpPr/>
              <p:nvPr/>
            </p:nvSpPr>
            <p:spPr>
              <a:xfrm>
                <a:off x="-129" y="127"/>
                <a:ext cx="14696504" cy="2114941"/>
              </a:xfrm>
              <a:custGeom>
                <a:avLst/>
                <a:gdLst/>
                <a:ahLst/>
                <a:cxnLst/>
                <a:rect l="l" t="t" r="r" b="b"/>
                <a:pathLst>
                  <a:path w="11882003" h="2114941">
                    <a:moveTo>
                      <a:pt x="11480937" y="2102241"/>
                    </a:moveTo>
                    <a:cubicBezTo>
                      <a:pt x="11425058" y="2114941"/>
                      <a:pt x="11399658" y="2102241"/>
                      <a:pt x="11342508" y="2102241"/>
                    </a:cubicBezTo>
                    <a:cubicBezTo>
                      <a:pt x="11285358" y="2102241"/>
                      <a:pt x="11194298" y="2089541"/>
                      <a:pt x="11194298" y="2089541"/>
                    </a:cubicBezTo>
                    <a:lnTo>
                      <a:pt x="707771" y="2089541"/>
                    </a:lnTo>
                    <a:lnTo>
                      <a:pt x="631063" y="2076841"/>
                    </a:lnTo>
                    <a:cubicBezTo>
                      <a:pt x="631063" y="2076841"/>
                      <a:pt x="533400" y="2089541"/>
                      <a:pt x="457581" y="2076841"/>
                    </a:cubicBezTo>
                    <a:cubicBezTo>
                      <a:pt x="381762" y="2064141"/>
                      <a:pt x="296418" y="2076841"/>
                      <a:pt x="296418" y="2076841"/>
                    </a:cubicBezTo>
                    <a:cubicBezTo>
                      <a:pt x="240284" y="2076841"/>
                      <a:pt x="162814" y="2072523"/>
                      <a:pt x="119507" y="2043313"/>
                    </a:cubicBezTo>
                    <a:cubicBezTo>
                      <a:pt x="47371" y="1994672"/>
                      <a:pt x="25400" y="1924441"/>
                      <a:pt x="0" y="1818650"/>
                    </a:cubicBezTo>
                    <a:lnTo>
                      <a:pt x="0" y="1618117"/>
                    </a:lnTo>
                    <a:cubicBezTo>
                      <a:pt x="0" y="1618117"/>
                      <a:pt x="12700" y="1533154"/>
                      <a:pt x="12700" y="1474861"/>
                    </a:cubicBezTo>
                    <a:cubicBezTo>
                      <a:pt x="12700" y="1416568"/>
                      <a:pt x="0" y="1326652"/>
                      <a:pt x="0" y="13266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362954" y="0"/>
                    </a:lnTo>
                    <a:cubicBezTo>
                      <a:pt x="11463030" y="0"/>
                      <a:pt x="11531484" y="12700"/>
                      <a:pt x="11531484" y="12700"/>
                    </a:cubicBezTo>
                    <a:cubicBezTo>
                      <a:pt x="11595618" y="12700"/>
                      <a:pt x="11684391" y="36322"/>
                      <a:pt x="11742303" y="50800"/>
                    </a:cubicBezTo>
                    <a:cubicBezTo>
                      <a:pt x="11843903" y="76200"/>
                      <a:pt x="11869303" y="254000"/>
                      <a:pt x="11869303" y="350520"/>
                    </a:cubicBezTo>
                    <a:lnTo>
                      <a:pt x="11869303" y="1235847"/>
                    </a:lnTo>
                    <a:cubicBezTo>
                      <a:pt x="11869303" y="1235847"/>
                      <a:pt x="11882003" y="1604528"/>
                      <a:pt x="11882003" y="1637548"/>
                    </a:cubicBezTo>
                    <a:cubicBezTo>
                      <a:pt x="11882003" y="1670568"/>
                      <a:pt x="11859524" y="1778518"/>
                      <a:pt x="11841617" y="1824746"/>
                    </a:cubicBezTo>
                    <a:cubicBezTo>
                      <a:pt x="11816598" y="1889389"/>
                      <a:pt x="11826759" y="1946285"/>
                      <a:pt x="11774942" y="1990481"/>
                    </a:cubicBezTo>
                    <a:cubicBezTo>
                      <a:pt x="11738874" y="2021342"/>
                      <a:pt x="11684773" y="2058680"/>
                      <a:pt x="11639560" y="2075825"/>
                    </a:cubicBezTo>
                    <a:cubicBezTo>
                      <a:pt x="11594348" y="2092970"/>
                      <a:pt x="11536563" y="2089668"/>
                      <a:pt x="11480684" y="2102368"/>
                    </a:cubicBezTo>
                    <a:close/>
                  </a:path>
                </a:pathLst>
              </a:custGeom>
              <a:solidFill>
                <a:srgbClr val="FFF8ED"/>
              </a:solidFill>
            </p:spPr>
            <p:txBody>
              <a:bodyPr/>
              <a:lstStyle/>
              <a:p>
                <a:endParaRPr lang="vi-VN"/>
              </a:p>
            </p:txBody>
          </p:sp>
        </p:grpSp>
        <p:sp>
          <p:nvSpPr>
            <p:cNvPr id="9" name="TextBox 9"/>
            <p:cNvSpPr txBox="1"/>
            <p:nvPr/>
          </p:nvSpPr>
          <p:spPr>
            <a:xfrm>
              <a:off x="194531" y="92340"/>
              <a:ext cx="10609312" cy="1229026"/>
            </a:xfrm>
            <a:prstGeom prst="rect">
              <a:avLst/>
            </a:prstGeom>
          </p:spPr>
          <p:txBody>
            <a:bodyPr wrap="square" lIns="0" tIns="0" rIns="0" bIns="0" rtlCol="0" anchor="t">
              <a:spAutoFit/>
            </a:bodyPr>
            <a:lstStyle/>
            <a:p>
              <a:pPr marL="0" lvl="1" indent="0" algn="ctr">
                <a:lnSpc>
                  <a:spcPct val="150000"/>
                </a:lnSpc>
              </a:pPr>
              <a:r>
                <a:rPr lang="en-US" sz="4400">
                  <a:solidFill>
                    <a:srgbClr val="372929"/>
                  </a:solidFill>
                  <a:latin typeface="Cabin Bold"/>
                  <a:ea typeface="Cabin Bold"/>
                  <a:cs typeface="Cabin Bold"/>
                  <a:sym typeface="Cabin Bold"/>
                </a:rPr>
                <a:t>CẢM ƠN QUÝ THẦY CÔ ĐÃ VỀ </a:t>
              </a:r>
            </a:p>
            <a:p>
              <a:pPr marL="0" lvl="1" indent="0" algn="ctr">
                <a:lnSpc>
                  <a:spcPct val="150000"/>
                </a:lnSpc>
              </a:pPr>
              <a:r>
                <a:rPr lang="en-US" sz="4400">
                  <a:solidFill>
                    <a:srgbClr val="372929"/>
                  </a:solidFill>
                  <a:latin typeface="Cabin Bold"/>
                  <a:ea typeface="Cabin Bold"/>
                  <a:cs typeface="Cabin Bold"/>
                  <a:sym typeface="Cabin Bold"/>
                </a:rPr>
                <a:t>DỰ GIỜ THĂM LỚP</a:t>
              </a:r>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190500"/>
            <a:ext cx="18768896" cy="109727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73151" y="8187834"/>
            <a:ext cx="8209892" cy="4463196"/>
          </a:xfrm>
          <a:custGeom>
            <a:avLst/>
            <a:gdLst/>
            <a:ahLst/>
            <a:cxnLst/>
            <a:rect l="l" t="t" r="r" b="b"/>
            <a:pathLst>
              <a:path w="8209892" h="4463196">
                <a:moveTo>
                  <a:pt x="0" y="0"/>
                </a:moveTo>
                <a:lnTo>
                  <a:pt x="8209891" y="0"/>
                </a:lnTo>
                <a:lnTo>
                  <a:pt x="8209891"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7672657" y="8187834"/>
            <a:ext cx="7366013" cy="4463196"/>
          </a:xfrm>
          <a:custGeom>
            <a:avLst/>
            <a:gdLst/>
            <a:ahLst/>
            <a:cxnLst/>
            <a:rect l="l" t="t" r="r" b="b"/>
            <a:pathLst>
              <a:path w="7366013" h="4463196">
                <a:moveTo>
                  <a:pt x="0" y="0"/>
                </a:moveTo>
                <a:lnTo>
                  <a:pt x="7366013" y="0"/>
                </a:lnTo>
                <a:lnTo>
                  <a:pt x="7366013" y="4463195"/>
                </a:lnTo>
                <a:lnTo>
                  <a:pt x="0" y="4463195"/>
                </a:lnTo>
                <a:lnTo>
                  <a:pt x="0" y="0"/>
                </a:lnTo>
                <a:close/>
              </a:path>
            </a:pathLst>
          </a:custGeom>
          <a:blipFill>
            <a:blip r:embed="rId4">
              <a:extLst>
                <a:ext uri="{96DAC541-7B7A-43D3-8B79-37D633B846F1}">
                  <asvg:svgBlip xmlns:asvg="http://schemas.microsoft.com/office/drawing/2016/SVG/main" r:embed="rId5"/>
                </a:ext>
              </a:extLst>
            </a:blip>
            <a:stretch>
              <a:fillRect l="-114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317848" y="465155"/>
            <a:ext cx="17665351" cy="7763067"/>
          </a:xfrm>
          <a:custGeom>
            <a:avLst/>
            <a:gdLst/>
            <a:ahLst/>
            <a:cxnLst/>
            <a:rect l="l" t="t" r="r" b="b"/>
            <a:pathLst>
              <a:path w="7396626" h="4957964">
                <a:moveTo>
                  <a:pt x="0" y="0"/>
                </a:moveTo>
                <a:lnTo>
                  <a:pt x="7396626" y="0"/>
                </a:lnTo>
                <a:lnTo>
                  <a:pt x="7396626" y="4957963"/>
                </a:lnTo>
                <a:lnTo>
                  <a:pt x="0" y="4957963"/>
                </a:lnTo>
                <a:lnTo>
                  <a:pt x="0" y="0"/>
                </a:lnTo>
                <a:close/>
              </a:path>
            </a:pathLst>
          </a:custGeom>
          <a:blipFill>
            <a:blip r:embed="rId6">
              <a:extLst>
                <a:ext uri="{96DAC541-7B7A-43D3-8B79-37D633B846F1}">
                  <asvg:svgBlip xmlns:asvg="http://schemas.microsoft.com/office/drawing/2016/SVG/main" r:embed="rId7"/>
                </a:ext>
              </a:extLst>
            </a:blip>
            <a:stretch>
              <a:fillRect l="-226" r="-2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428538" y="5530824"/>
            <a:ext cx="2405035" cy="6748824"/>
          </a:xfrm>
          <a:custGeom>
            <a:avLst/>
            <a:gdLst/>
            <a:ahLst/>
            <a:cxnLst/>
            <a:rect l="l" t="t" r="r" b="b"/>
            <a:pathLst>
              <a:path w="2405035" h="6748824">
                <a:moveTo>
                  <a:pt x="0" y="0"/>
                </a:moveTo>
                <a:lnTo>
                  <a:pt x="2405036" y="0"/>
                </a:lnTo>
                <a:lnTo>
                  <a:pt x="2405036" y="6748824"/>
                </a:lnTo>
                <a:lnTo>
                  <a:pt x="0" y="6748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flipH="1">
            <a:off x="0" y="3220342"/>
            <a:ext cx="1918648" cy="2671535"/>
          </a:xfrm>
          <a:custGeom>
            <a:avLst/>
            <a:gdLst/>
            <a:ahLst/>
            <a:cxnLst/>
            <a:rect l="l" t="t" r="r" b="b"/>
            <a:pathLst>
              <a:path w="1918648" h="2671535">
                <a:moveTo>
                  <a:pt x="1918648" y="0"/>
                </a:moveTo>
                <a:lnTo>
                  <a:pt x="0" y="0"/>
                </a:lnTo>
                <a:lnTo>
                  <a:pt x="0" y="2671535"/>
                </a:lnTo>
                <a:lnTo>
                  <a:pt x="1918648" y="2671535"/>
                </a:lnTo>
                <a:lnTo>
                  <a:pt x="191864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4"/>
          <p:cNvSpPr txBox="1"/>
          <p:nvPr/>
        </p:nvSpPr>
        <p:spPr>
          <a:xfrm>
            <a:off x="2219019" y="1286814"/>
            <a:ext cx="3694846"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Segoe UI Emoji" panose="020B0502040204020203" pitchFamily="34" charset="0"/>
                <a:cs typeface="Times New Roman" panose="02020603050405020304" pitchFamily="18" charset="0"/>
              </a:rPr>
              <a:t>Lá vàng cổ stonehenge</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Emoji" panose="020B0502040204020203" pitchFamily="34" charset="0"/>
              <a:cs typeface="Times New Roman" panose="02020603050405020304" pitchFamily="18" charset="0"/>
            </a:endParaRPr>
          </a:p>
        </p:txBody>
      </p:sp>
      <p:pic>
        <p:nvPicPr>
          <p:cNvPr id="18" name="Picture 1">
            <a:extLst>
              <a:ext uri="{FF2B5EF4-FFF2-40B4-BE49-F238E27FC236}">
                <a16:creationId xmlns:a16="http://schemas.microsoft.com/office/drawing/2014/main" id="{4B51E326-AB4D-4639-84BB-0DF63C450FD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05122" y="2400300"/>
            <a:ext cx="3549308" cy="467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Bông Tai Dự Tiệc 2 Màu Hình Thoi Ko Han Rỉ TT 4349">
            <a:extLst>
              <a:ext uri="{FF2B5EF4-FFF2-40B4-BE49-F238E27FC236}">
                <a16:creationId xmlns:a16="http://schemas.microsoft.com/office/drawing/2014/main" id="{61FC5ACC-727B-4D8D-8D46-9C086BEC0D2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609" t="18658" r="17928" b="13252"/>
          <a:stretch/>
        </p:blipFill>
        <p:spPr bwMode="auto">
          <a:xfrm>
            <a:off x="6700816" y="2260353"/>
            <a:ext cx="5135137" cy="48187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4">
            <a:extLst>
              <a:ext uri="{FF2B5EF4-FFF2-40B4-BE49-F238E27FC236}">
                <a16:creationId xmlns:a16="http://schemas.microsoft.com/office/drawing/2014/main" id="{ADBA581A-902A-4253-8270-1B987F8FA253}"/>
              </a:ext>
            </a:extLst>
          </p:cNvPr>
          <p:cNvSpPr txBox="1"/>
          <p:nvPr/>
        </p:nvSpPr>
        <p:spPr>
          <a:xfrm>
            <a:off x="9753600" y="1476205"/>
            <a:ext cx="3694846" cy="55399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Segoe UI Emoji" panose="020B0502040204020203" pitchFamily="34" charset="0"/>
                <a:cs typeface="Times New Roman" panose="02020603050405020304" pitchFamily="18" charset="0"/>
              </a:rPr>
              <a:t>Trang sức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egoe UI Emoji" panose="020B0502040204020203" pitchFamily="34" charset="0"/>
              <a:cs typeface="Times New Roman" panose="02020603050405020304" pitchFamily="18" charset="0"/>
            </a:endParaRPr>
          </a:p>
        </p:txBody>
      </p:sp>
      <p:pic>
        <p:nvPicPr>
          <p:cNvPr id="3074" name="Picture 2" descr="Mua Bộ Trang Sức Hình Thoi Crystal PNQ S16005 | Tiki">
            <a:extLst>
              <a:ext uri="{FF2B5EF4-FFF2-40B4-BE49-F238E27FC236}">
                <a16:creationId xmlns:a16="http://schemas.microsoft.com/office/drawing/2014/main" id="{3C53465A-9FC3-4F8E-B1B5-91C963D9B2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35952" y="2260352"/>
            <a:ext cx="3441969" cy="481875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2">
            <a:extLst>
              <a:ext uri="{FF2B5EF4-FFF2-40B4-BE49-F238E27FC236}">
                <a16:creationId xmlns:a16="http://schemas.microsoft.com/office/drawing/2014/main" id="{FA25390E-C8CF-E3F1-0000-39A527897BC3}"/>
              </a:ext>
            </a:extLst>
          </p:cNvPr>
          <p:cNvSpPr/>
          <p:nvPr/>
        </p:nvSpPr>
        <p:spPr>
          <a:xfrm>
            <a:off x="15231354" y="4370933"/>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98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0"/>
            <a:ext cx="18768896" cy="10782200"/>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4000246" y="3200538"/>
            <a:ext cx="10287508" cy="1605782"/>
            <a:chOff x="0" y="0"/>
            <a:chExt cx="18168082" cy="2835865"/>
          </a:xfrm>
        </p:grpSpPr>
        <p:sp>
          <p:nvSpPr>
            <p:cNvPr id="7" name="Freeform 7"/>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8" name="Group 8"/>
          <p:cNvGrpSpPr/>
          <p:nvPr/>
        </p:nvGrpSpPr>
        <p:grpSpPr>
          <a:xfrm>
            <a:off x="4000246" y="5244471"/>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1"/>
          <p:cNvGrpSpPr/>
          <p:nvPr/>
        </p:nvGrpSpPr>
        <p:grpSpPr>
          <a:xfrm>
            <a:off x="4000246" y="7300350"/>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 name="TextBox 13"/>
          <p:cNvSpPr txBox="1"/>
          <p:nvPr/>
        </p:nvSpPr>
        <p:spPr>
          <a:xfrm>
            <a:off x="3298118" y="1274283"/>
            <a:ext cx="10287436" cy="1199752"/>
          </a:xfrm>
          <a:prstGeom prst="rect">
            <a:avLst/>
          </a:prstGeom>
        </p:spPr>
        <p:txBody>
          <a:bodyPr wrap="square" lIns="0" tIns="0" rIns="0" bIns="0" rtlCol="0" anchor="t">
            <a:spAutoFit/>
          </a:bodyPr>
          <a:lstStyle/>
          <a:p>
            <a:pPr marL="0" marR="0" lvl="0" indent="0" algn="ctr" defTabSz="914400" rtl="0" eaLnBrk="1" fontAlgn="auto" latinLnBrk="0" hangingPunct="1">
              <a:lnSpc>
                <a:spcPts val="9883"/>
              </a:lnSpc>
              <a:spcBef>
                <a:spcPct val="0"/>
              </a:spcBef>
              <a:spcAft>
                <a:spcPts val="0"/>
              </a:spcAft>
              <a:buClrTx/>
              <a:buSzTx/>
              <a:buFontTx/>
              <a:buNone/>
              <a:tabLst/>
              <a:defRPr/>
            </a:pPr>
            <a:r>
              <a:rPr kumimoji="0" lang="en-US" sz="8236" b="1" i="0" u="none" strike="noStrike" kern="1200" cap="none" spc="-164" normalizeH="0" baseline="0" noProof="0" dirty="0">
                <a:ln>
                  <a:noFill/>
                </a:ln>
                <a:solidFill>
                  <a:srgbClr val="FF0000"/>
                </a:solidFill>
                <a:effectLst/>
                <a:uLnTx/>
                <a:uFillTx/>
                <a:latin typeface="Times New Roman" panose="02020603050405020304" pitchFamily="18" charset="0"/>
                <a:ea typeface="Cabin"/>
                <a:cs typeface="Times New Roman" panose="02020603050405020304" pitchFamily="18" charset="0"/>
                <a:sym typeface="Cabin"/>
              </a:rPr>
              <a:t>TIẾT 19 HÌNH THOI</a:t>
            </a:r>
          </a:p>
        </p:txBody>
      </p:sp>
      <p:sp>
        <p:nvSpPr>
          <p:cNvPr id="14" name="TextBox 14"/>
          <p:cNvSpPr txBox="1"/>
          <p:nvPr/>
        </p:nvSpPr>
        <p:spPr>
          <a:xfrm>
            <a:off x="4614679" y="5805180"/>
            <a:ext cx="9058641" cy="525785"/>
          </a:xfrm>
          <a:prstGeom prst="rect">
            <a:avLst/>
          </a:prstGeom>
        </p:spPr>
        <p:txBody>
          <a:bodyPr lIns="0" tIns="0" rIns="0" bIns="0" rtlCol="0" anchor="t">
            <a:spAutoFit/>
          </a:bodyPr>
          <a:lstStyle/>
          <a:p>
            <a:pPr marL="0" marR="0" lvl="0" indent="0" algn="ctr" defTabSz="914400" rtl="0" eaLnBrk="1" fontAlgn="auto" latinLnBrk="0" hangingPunct="1">
              <a:lnSpc>
                <a:spcPts val="4123"/>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panose="02020603050405020304" pitchFamily="18" charset="0"/>
                <a:ea typeface="Cabin"/>
                <a:cs typeface="Times New Roman" panose="02020603050405020304" pitchFamily="18" charset="0"/>
                <a:sym typeface="Cabin"/>
              </a:rPr>
              <a:t>II. TÍNH CHẤT</a:t>
            </a:r>
          </a:p>
        </p:txBody>
      </p:sp>
      <p:sp>
        <p:nvSpPr>
          <p:cNvPr id="15" name="TextBox 15"/>
          <p:cNvSpPr txBox="1"/>
          <p:nvPr/>
        </p:nvSpPr>
        <p:spPr>
          <a:xfrm>
            <a:off x="4260965" y="3757176"/>
            <a:ext cx="9766070" cy="525785"/>
          </a:xfrm>
          <a:prstGeom prst="rect">
            <a:avLst/>
          </a:prstGeom>
        </p:spPr>
        <p:txBody>
          <a:bodyPr lIns="0" tIns="0" rIns="0" bIns="0" rtlCol="0" anchor="t">
            <a:spAutoFit/>
          </a:bodyPr>
          <a:lstStyle/>
          <a:p>
            <a:pPr marL="0" marR="0" lvl="0" indent="0" algn="ctr" defTabSz="914400" rtl="0" eaLnBrk="1" fontAlgn="auto" latinLnBrk="0" hangingPunct="1">
              <a:lnSpc>
                <a:spcPts val="4123"/>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panose="02020603050405020304" pitchFamily="18" charset="0"/>
                <a:ea typeface="Cabin"/>
                <a:cs typeface="Times New Roman" panose="02020603050405020304" pitchFamily="18" charset="0"/>
                <a:sym typeface="Cabin"/>
              </a:rPr>
              <a:t>I. ĐỊNH NGHĨA</a:t>
            </a:r>
          </a:p>
        </p:txBody>
      </p:sp>
      <p:sp>
        <p:nvSpPr>
          <p:cNvPr id="16" name="TextBox 16"/>
          <p:cNvSpPr txBox="1"/>
          <p:nvPr/>
        </p:nvSpPr>
        <p:spPr>
          <a:xfrm>
            <a:off x="4839430" y="7888405"/>
            <a:ext cx="8609141" cy="525785"/>
          </a:xfrm>
          <a:prstGeom prst="rect">
            <a:avLst/>
          </a:prstGeom>
        </p:spPr>
        <p:txBody>
          <a:bodyPr lIns="0" tIns="0" rIns="0" bIns="0" rtlCol="0" anchor="t">
            <a:spAutoFit/>
          </a:bodyPr>
          <a:lstStyle/>
          <a:p>
            <a:pPr marL="0" marR="0" lvl="0" indent="0" algn="ctr" defTabSz="914400" rtl="0" eaLnBrk="1" fontAlgn="auto" latinLnBrk="0" hangingPunct="1">
              <a:lnSpc>
                <a:spcPts val="4123"/>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imes New Roman" panose="02020603050405020304" pitchFamily="18" charset="0"/>
                <a:ea typeface="Cabin"/>
                <a:cs typeface="Times New Roman" panose="02020603050405020304" pitchFamily="18" charset="0"/>
                <a:sym typeface="Cabin"/>
              </a:rPr>
              <a:t>III. DẤU HIỆU NHẬN BIẾT</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26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1000"/>
                                        <p:tgtEl>
                                          <p:spTgt spid="16"/>
                                        </p:tgtEl>
                                      </p:cBhvr>
                                    </p:animEffect>
                                    <p:anim calcmode="lin" valueType="num">
                                      <p:cBhvr>
                                        <p:cTn id="41" dur="1000"/>
                                        <p:tgtEl>
                                          <p:spTgt spid="16"/>
                                        </p:tgtEl>
                                        <p:attrNameLst>
                                          <p:attrName>ppt_x</p:attrName>
                                        </p:attrNameLst>
                                      </p:cBhvr>
                                      <p:tavLst>
                                        <p:tav tm="0">
                                          <p:val>
                                            <p:strVal val="ppt_x"/>
                                          </p:val>
                                        </p:tav>
                                        <p:tav tm="100000">
                                          <p:val>
                                            <p:strVal val="ppt_x"/>
                                          </p:val>
                                        </p:tav>
                                      </p:tavLst>
                                    </p:anim>
                                    <p:anim calcmode="lin" valueType="num">
                                      <p:cBhvr>
                                        <p:cTn id="42" dur="1000"/>
                                        <p:tgtEl>
                                          <p:spTgt spid="16"/>
                                        </p:tgtEl>
                                        <p:attrNameLst>
                                          <p:attrName>ppt_y</p:attrName>
                                        </p:attrNameLst>
                                      </p:cBhvr>
                                      <p:tavLst>
                                        <p:tav tm="0">
                                          <p:val>
                                            <p:strVal val="ppt_y"/>
                                          </p:val>
                                        </p:tav>
                                        <p:tav tm="100000">
                                          <p:val>
                                            <p:strVal val="ppt_y+.1"/>
                                          </p:val>
                                        </p:tav>
                                      </p:tavLst>
                                    </p:anim>
                                    <p:set>
                                      <p:cBhvr>
                                        <p:cTn id="43" dur="1" fill="hold">
                                          <p:stCondLst>
                                            <p:cond delay="999"/>
                                          </p:stCondLst>
                                        </p:cTn>
                                        <p:tgtEl>
                                          <p:spTgt spid="1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11"/>
                                        </p:tgtEl>
                                      </p:cBhvr>
                                    </p:animEffect>
                                    <p:anim calcmode="lin" valueType="num">
                                      <p:cBhvr>
                                        <p:cTn id="46" dur="1000"/>
                                        <p:tgtEl>
                                          <p:spTgt spid="11"/>
                                        </p:tgtEl>
                                        <p:attrNameLst>
                                          <p:attrName>ppt_x</p:attrName>
                                        </p:attrNameLst>
                                      </p:cBhvr>
                                      <p:tavLst>
                                        <p:tav tm="0">
                                          <p:val>
                                            <p:strVal val="ppt_x"/>
                                          </p:val>
                                        </p:tav>
                                        <p:tav tm="100000">
                                          <p:val>
                                            <p:strVal val="ppt_x"/>
                                          </p:val>
                                        </p:tav>
                                      </p:tavLst>
                                    </p:anim>
                                    <p:anim calcmode="lin" valueType="num">
                                      <p:cBhvr>
                                        <p:cTn id="47" dur="1000"/>
                                        <p:tgtEl>
                                          <p:spTgt spid="11"/>
                                        </p:tgtEl>
                                        <p:attrNameLst>
                                          <p:attrName>ppt_y</p:attrName>
                                        </p:attrNameLst>
                                      </p:cBhvr>
                                      <p:tavLst>
                                        <p:tav tm="0">
                                          <p:val>
                                            <p:strVal val="ppt_y"/>
                                          </p:val>
                                        </p:tav>
                                        <p:tav tm="100000">
                                          <p:val>
                                            <p:strVal val="ppt_y+.1"/>
                                          </p:val>
                                        </p:tav>
                                      </p:tavLst>
                                    </p:anim>
                                    <p:set>
                                      <p:cBhvr>
                                        <p:cTn id="4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332784" y="1264245"/>
            <a:ext cx="5889385" cy="8896244"/>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553200" y="4159845"/>
            <a:ext cx="9809228" cy="1282402"/>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So sánh độ dài các cạnh của tứ giác ABCD ở hình 56</a:t>
            </a:r>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BE5AA5FA-CCF6-4688-A606-DE1CB73FEC92}"/>
              </a:ext>
            </a:extLst>
          </p:cNvPr>
          <p:cNvGrpSpPr/>
          <p:nvPr/>
        </p:nvGrpSpPr>
        <p:grpSpPr>
          <a:xfrm>
            <a:off x="6803785" y="2628900"/>
            <a:ext cx="2209800" cy="1282402"/>
            <a:chOff x="746760" y="1249680"/>
            <a:chExt cx="1310010" cy="720000"/>
          </a:xfrm>
        </p:grpSpPr>
        <p:sp>
          <p:nvSpPr>
            <p:cNvPr id="8" name="Rectangle: Rounded Corners 7">
              <a:extLst>
                <a:ext uri="{FF2B5EF4-FFF2-40B4-BE49-F238E27FC236}">
                  <a16:creationId xmlns:a16="http://schemas.microsoft.com/office/drawing/2014/main" id="{9C275FAD-DF07-4802-BB09-0624C89BCE31}"/>
                </a:ext>
              </a:extLst>
            </p:cNvPr>
            <p:cNvSpPr/>
            <p:nvPr/>
          </p:nvSpPr>
          <p:spPr>
            <a:xfrm>
              <a:off x="1266022" y="1331473"/>
              <a:ext cx="790748" cy="53999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44B2A4B9-8A8F-4DED-96CD-D5D8DEE7FA91}"/>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BA7B167-A9B9-4A31-8F19-A1C1282E37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11" name="Picture 10">
              <a:extLst>
                <a:ext uri="{FF2B5EF4-FFF2-40B4-BE49-F238E27FC236}">
                  <a16:creationId xmlns:a16="http://schemas.microsoft.com/office/drawing/2014/main" id="{B65C7AEC-0901-4227-A9CF-093AE73E974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2" name="Picture 11">
              <a:extLst>
                <a:ext uri="{FF2B5EF4-FFF2-40B4-BE49-F238E27FC236}">
                  <a16:creationId xmlns:a16="http://schemas.microsoft.com/office/drawing/2014/main" id="{76DE43D7-D688-4374-91D9-427FEB1AA88C}"/>
                </a:ext>
              </a:extLst>
            </p:cNvPr>
            <p:cNvPicPr>
              <a:picLocks noChangeAspect="1"/>
            </p:cNvPicPr>
            <p:nvPr/>
          </p:nvPicPr>
          <p:blipFill rotWithShape="1">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pic>
        <p:nvPicPr>
          <p:cNvPr id="15" name="Picture 14">
            <a:extLst>
              <a:ext uri="{FF2B5EF4-FFF2-40B4-BE49-F238E27FC236}">
                <a16:creationId xmlns:a16="http://schemas.microsoft.com/office/drawing/2014/main" id="{96D719EC-4E27-491A-9FBC-B857CB74D26A}"/>
              </a:ext>
            </a:extLst>
          </p:cNvPr>
          <p:cNvPicPr>
            <a:picLocks noChangeAspect="1"/>
          </p:cNvPicPr>
          <p:nvPr/>
        </p:nvPicPr>
        <p:blipFill rotWithShape="1">
          <a:blip r:embed="rId12">
            <a:extLst>
              <a:ext uri="{28A0092B-C50C-407E-A947-70E740481C1C}">
                <a14:useLocalDpi xmlns:a14="http://schemas.microsoft.com/office/drawing/2010/main" val="0"/>
              </a:ext>
            </a:extLst>
          </a:blip>
          <a:srcRect l="68484" t="10964" r="6227" b="4959"/>
          <a:stretch/>
        </p:blipFill>
        <p:spPr>
          <a:xfrm>
            <a:off x="914400" y="1857724"/>
            <a:ext cx="4724400" cy="4604243"/>
          </a:xfrm>
          <a:prstGeom prst="rect">
            <a:avLst/>
          </a:prstGeom>
        </p:spPr>
      </p:pic>
      <p:pic>
        <p:nvPicPr>
          <p:cNvPr id="16" name="Picture 15">
            <a:extLst>
              <a:ext uri="{FF2B5EF4-FFF2-40B4-BE49-F238E27FC236}">
                <a16:creationId xmlns:a16="http://schemas.microsoft.com/office/drawing/2014/main" id="{013C48CA-CB4C-48F0-A0F6-AC54AAB573F6}"/>
              </a:ext>
            </a:extLst>
          </p:cNvPr>
          <p:cNvPicPr>
            <a:picLocks noChangeAspect="1"/>
          </p:cNvPicPr>
          <p:nvPr/>
        </p:nvPicPr>
        <p:blipFill>
          <a:blip r:embed="rId13"/>
          <a:stretch>
            <a:fillRect/>
          </a:stretch>
        </p:blipFill>
        <p:spPr>
          <a:xfrm>
            <a:off x="1406652" y="2485527"/>
            <a:ext cx="2784348" cy="3127248"/>
          </a:xfrm>
          <a:prstGeom prst="rect">
            <a:avLst/>
          </a:prstGeom>
        </p:spPr>
      </p:pic>
      <p:grpSp>
        <p:nvGrpSpPr>
          <p:cNvPr id="17" name="Group 6">
            <a:extLst>
              <a:ext uri="{FF2B5EF4-FFF2-40B4-BE49-F238E27FC236}">
                <a16:creationId xmlns:a16="http://schemas.microsoft.com/office/drawing/2014/main" id="{6CA89586-E35A-4417-B02F-8653FB2E41EB}"/>
              </a:ext>
            </a:extLst>
          </p:cNvPr>
          <p:cNvGrpSpPr/>
          <p:nvPr/>
        </p:nvGrpSpPr>
        <p:grpSpPr>
          <a:xfrm>
            <a:off x="7024287" y="233256"/>
            <a:ext cx="10287508" cy="1605782"/>
            <a:chOff x="0" y="0"/>
            <a:chExt cx="18168082" cy="2835865"/>
          </a:xfrm>
          <a:solidFill>
            <a:schemeClr val="bg2"/>
          </a:solidFill>
        </p:grpSpPr>
        <p:sp>
          <p:nvSpPr>
            <p:cNvPr id="18" name="Freeform 7">
              <a:extLst>
                <a:ext uri="{FF2B5EF4-FFF2-40B4-BE49-F238E27FC236}">
                  <a16:creationId xmlns:a16="http://schemas.microsoft.com/office/drawing/2014/main" id="{20D19011-C45D-4F13-A920-2F05B58D94D1}"/>
                </a:ext>
              </a:extLst>
            </p:cNvPr>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5">
                <a:lumMod val="20000"/>
                <a:lumOff val="80000"/>
              </a:schemeClr>
            </a:solidFill>
          </p:spPr>
          <p:txBody>
            <a:bodyPr/>
            <a:lstStyle/>
            <a:p>
              <a:endParaRPr lang="vi-VN"/>
            </a:p>
          </p:txBody>
        </p:sp>
      </p:grpSp>
      <p:sp>
        <p:nvSpPr>
          <p:cNvPr id="19" name="TextBox 15">
            <a:extLst>
              <a:ext uri="{FF2B5EF4-FFF2-40B4-BE49-F238E27FC236}">
                <a16:creationId xmlns:a16="http://schemas.microsoft.com/office/drawing/2014/main" id="{E7839D2B-323A-4529-A5A7-0D41B1E13510}"/>
              </a:ext>
            </a:extLst>
          </p:cNvPr>
          <p:cNvSpPr txBox="1"/>
          <p:nvPr/>
        </p:nvSpPr>
        <p:spPr>
          <a:xfrm>
            <a:off x="7285006" y="789894"/>
            <a:ext cx="9766070" cy="525785"/>
          </a:xfrm>
          <a:prstGeom prst="rect">
            <a:avLst/>
          </a:prstGeom>
        </p:spPr>
        <p:txBody>
          <a:bodyPr lIns="0" tIns="0" rIns="0" bIns="0" rtlCol="0" anchor="t">
            <a:spAutoFit/>
          </a:bodyPr>
          <a:lstStyle/>
          <a:p>
            <a:pPr algn="ctr">
              <a:lnSpc>
                <a:spcPts val="4123"/>
              </a:lnSpc>
            </a:pPr>
            <a:r>
              <a:rPr lang="en-US" sz="4400" b="1">
                <a:solidFill>
                  <a:srgbClr val="FF0000"/>
                </a:solidFill>
                <a:latin typeface="Times New Roman" panose="02020603050405020304" pitchFamily="18" charset="0"/>
                <a:ea typeface="Cabin"/>
                <a:cs typeface="Times New Roman" panose="02020603050405020304" pitchFamily="18" charset="0"/>
                <a:sym typeface="Cabin"/>
              </a:rPr>
              <a:t>I. ĐỊNH NGHĨA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784" y="1264245"/>
            <a:ext cx="5889385" cy="8896244"/>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553200" y="4159845"/>
            <a:ext cx="9809228" cy="1282402"/>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So sánh độ dài các cạnh của tứ giác ABCD ở hình 56</a:t>
            </a:r>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BE5AA5FA-CCF6-4688-A606-DE1CB73FEC92}"/>
              </a:ext>
            </a:extLst>
          </p:cNvPr>
          <p:cNvGrpSpPr/>
          <p:nvPr/>
        </p:nvGrpSpPr>
        <p:grpSpPr>
          <a:xfrm>
            <a:off x="6803785" y="2628900"/>
            <a:ext cx="2209800" cy="1282402"/>
            <a:chOff x="746760" y="1249680"/>
            <a:chExt cx="1310010" cy="720000"/>
          </a:xfrm>
        </p:grpSpPr>
        <p:sp>
          <p:nvSpPr>
            <p:cNvPr id="8" name="Rectangle: Rounded Corners 7">
              <a:extLst>
                <a:ext uri="{FF2B5EF4-FFF2-40B4-BE49-F238E27FC236}">
                  <a16:creationId xmlns:a16="http://schemas.microsoft.com/office/drawing/2014/main" id="{9C275FAD-DF07-4802-BB09-0624C89BCE31}"/>
                </a:ext>
              </a:extLst>
            </p:cNvPr>
            <p:cNvSpPr/>
            <p:nvPr/>
          </p:nvSpPr>
          <p:spPr>
            <a:xfrm>
              <a:off x="1266022" y="1331473"/>
              <a:ext cx="790748" cy="53999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44B2A4B9-8A8F-4DED-96CD-D5D8DEE7FA91}"/>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BA7B167-A9B9-4A31-8F19-A1C1282E37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11" name="Picture 10">
              <a:extLst>
                <a:ext uri="{FF2B5EF4-FFF2-40B4-BE49-F238E27FC236}">
                  <a16:creationId xmlns:a16="http://schemas.microsoft.com/office/drawing/2014/main" id="{B65C7AEC-0901-4227-A9CF-093AE73E974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2" name="Picture 11">
              <a:extLst>
                <a:ext uri="{FF2B5EF4-FFF2-40B4-BE49-F238E27FC236}">
                  <a16:creationId xmlns:a16="http://schemas.microsoft.com/office/drawing/2014/main" id="{76DE43D7-D688-4374-91D9-427FEB1AA88C}"/>
                </a:ext>
              </a:extLst>
            </p:cNvPr>
            <p:cNvPicPr>
              <a:picLocks noChangeAspect="1"/>
            </p:cNvPicPr>
            <p:nvPr/>
          </p:nvPicPr>
          <p:blipFill rotWithShape="1">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pic>
        <p:nvPicPr>
          <p:cNvPr id="15" name="Picture 14">
            <a:extLst>
              <a:ext uri="{FF2B5EF4-FFF2-40B4-BE49-F238E27FC236}">
                <a16:creationId xmlns:a16="http://schemas.microsoft.com/office/drawing/2014/main" id="{96D719EC-4E27-491A-9FBC-B857CB74D26A}"/>
              </a:ext>
            </a:extLst>
          </p:cNvPr>
          <p:cNvPicPr>
            <a:picLocks noChangeAspect="1"/>
          </p:cNvPicPr>
          <p:nvPr/>
        </p:nvPicPr>
        <p:blipFill rotWithShape="1">
          <a:blip r:embed="rId12">
            <a:extLst>
              <a:ext uri="{28A0092B-C50C-407E-A947-70E740481C1C}">
                <a14:useLocalDpi xmlns:a14="http://schemas.microsoft.com/office/drawing/2010/main" val="0"/>
              </a:ext>
            </a:extLst>
          </a:blip>
          <a:srcRect l="68484" t="10964" r="6227" b="4959"/>
          <a:stretch/>
        </p:blipFill>
        <p:spPr>
          <a:xfrm>
            <a:off x="914400" y="1857724"/>
            <a:ext cx="4724400" cy="4604243"/>
          </a:xfrm>
          <a:prstGeom prst="rect">
            <a:avLst/>
          </a:prstGeom>
        </p:spPr>
      </p:pic>
      <p:pic>
        <p:nvPicPr>
          <p:cNvPr id="16" name="Picture 15">
            <a:extLst>
              <a:ext uri="{FF2B5EF4-FFF2-40B4-BE49-F238E27FC236}">
                <a16:creationId xmlns:a16="http://schemas.microsoft.com/office/drawing/2014/main" id="{013C48CA-CB4C-48F0-A0F6-AC54AAB573F6}"/>
              </a:ext>
            </a:extLst>
          </p:cNvPr>
          <p:cNvPicPr>
            <a:picLocks noChangeAspect="1"/>
          </p:cNvPicPr>
          <p:nvPr/>
        </p:nvPicPr>
        <p:blipFill>
          <a:blip r:embed="rId13"/>
          <a:stretch>
            <a:fillRect/>
          </a:stretch>
        </p:blipFill>
        <p:spPr>
          <a:xfrm rot="4478373">
            <a:off x="2104907" y="2288509"/>
            <a:ext cx="2784348" cy="3127248"/>
          </a:xfrm>
          <a:prstGeom prst="rect">
            <a:avLst/>
          </a:prstGeom>
        </p:spPr>
      </p:pic>
      <p:grpSp>
        <p:nvGrpSpPr>
          <p:cNvPr id="17" name="Group 6">
            <a:extLst>
              <a:ext uri="{FF2B5EF4-FFF2-40B4-BE49-F238E27FC236}">
                <a16:creationId xmlns:a16="http://schemas.microsoft.com/office/drawing/2014/main" id="{6CA89586-E35A-4417-B02F-8653FB2E41EB}"/>
              </a:ext>
            </a:extLst>
          </p:cNvPr>
          <p:cNvGrpSpPr/>
          <p:nvPr/>
        </p:nvGrpSpPr>
        <p:grpSpPr>
          <a:xfrm>
            <a:off x="7024287" y="233256"/>
            <a:ext cx="10287508" cy="1605782"/>
            <a:chOff x="0" y="0"/>
            <a:chExt cx="18168082" cy="2835865"/>
          </a:xfrm>
          <a:solidFill>
            <a:schemeClr val="bg2"/>
          </a:solidFill>
        </p:grpSpPr>
        <p:sp>
          <p:nvSpPr>
            <p:cNvPr id="18" name="Freeform 7">
              <a:extLst>
                <a:ext uri="{FF2B5EF4-FFF2-40B4-BE49-F238E27FC236}">
                  <a16:creationId xmlns:a16="http://schemas.microsoft.com/office/drawing/2014/main" id="{20D19011-C45D-4F13-A920-2F05B58D94D1}"/>
                </a:ext>
              </a:extLst>
            </p:cNvPr>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5">
                <a:lumMod val="20000"/>
                <a:lumOff val="80000"/>
              </a:schemeClr>
            </a:solidFill>
          </p:spPr>
          <p:txBody>
            <a:bodyPr/>
            <a:lstStyle/>
            <a:p>
              <a:endParaRPr lang="vi-VN"/>
            </a:p>
          </p:txBody>
        </p:sp>
      </p:grpSp>
      <p:sp>
        <p:nvSpPr>
          <p:cNvPr id="19" name="TextBox 15">
            <a:extLst>
              <a:ext uri="{FF2B5EF4-FFF2-40B4-BE49-F238E27FC236}">
                <a16:creationId xmlns:a16="http://schemas.microsoft.com/office/drawing/2014/main" id="{E7839D2B-323A-4529-A5A7-0D41B1E13510}"/>
              </a:ext>
            </a:extLst>
          </p:cNvPr>
          <p:cNvSpPr txBox="1"/>
          <p:nvPr/>
        </p:nvSpPr>
        <p:spPr>
          <a:xfrm>
            <a:off x="7285006" y="789894"/>
            <a:ext cx="9766070" cy="525785"/>
          </a:xfrm>
          <a:prstGeom prst="rect">
            <a:avLst/>
          </a:prstGeom>
        </p:spPr>
        <p:txBody>
          <a:bodyPr lIns="0" tIns="0" rIns="0" bIns="0" rtlCol="0" anchor="t">
            <a:spAutoFit/>
          </a:bodyPr>
          <a:lstStyle/>
          <a:p>
            <a:pPr algn="ctr">
              <a:lnSpc>
                <a:spcPts val="4123"/>
              </a:lnSpc>
            </a:pPr>
            <a:r>
              <a:rPr lang="en-US" sz="4400" b="1">
                <a:solidFill>
                  <a:srgbClr val="FF0000"/>
                </a:solidFill>
                <a:latin typeface="Times New Roman" panose="02020603050405020304" pitchFamily="18" charset="0"/>
                <a:ea typeface="Cabin"/>
                <a:cs typeface="Times New Roman" panose="02020603050405020304" pitchFamily="18" charset="0"/>
                <a:sym typeface="Cabin"/>
              </a:rPr>
              <a:t>I. ĐỊNH NGHĨA</a:t>
            </a:r>
          </a:p>
        </p:txBody>
      </p:sp>
    </p:spTree>
    <p:extLst>
      <p:ext uri="{BB962C8B-B14F-4D97-AF65-F5344CB8AC3E}">
        <p14:creationId xmlns:p14="http://schemas.microsoft.com/office/powerpoint/2010/main" val="410345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784" y="1264245"/>
            <a:ext cx="5889385" cy="8896244"/>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553200" y="4159845"/>
            <a:ext cx="9809228" cy="1282402"/>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So sánh độ dài các cạnh của tứ giác ABCD ở hình 56</a:t>
            </a:r>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BE5AA5FA-CCF6-4688-A606-DE1CB73FEC92}"/>
              </a:ext>
            </a:extLst>
          </p:cNvPr>
          <p:cNvGrpSpPr/>
          <p:nvPr/>
        </p:nvGrpSpPr>
        <p:grpSpPr>
          <a:xfrm>
            <a:off x="6803785" y="2628900"/>
            <a:ext cx="2209800" cy="1282402"/>
            <a:chOff x="746760" y="1249680"/>
            <a:chExt cx="1310010" cy="720000"/>
          </a:xfrm>
        </p:grpSpPr>
        <p:sp>
          <p:nvSpPr>
            <p:cNvPr id="8" name="Rectangle: Rounded Corners 7">
              <a:extLst>
                <a:ext uri="{FF2B5EF4-FFF2-40B4-BE49-F238E27FC236}">
                  <a16:creationId xmlns:a16="http://schemas.microsoft.com/office/drawing/2014/main" id="{9C275FAD-DF07-4802-BB09-0624C89BCE31}"/>
                </a:ext>
              </a:extLst>
            </p:cNvPr>
            <p:cNvSpPr/>
            <p:nvPr/>
          </p:nvSpPr>
          <p:spPr>
            <a:xfrm>
              <a:off x="1266022" y="1331473"/>
              <a:ext cx="790748" cy="539995"/>
            </a:xfrm>
            <a:prstGeom prst="roundRect">
              <a:avLst/>
            </a:prstGeom>
            <a:solidFill>
              <a:srgbClr val="00206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44B2A4B9-8A8F-4DED-96CD-D5D8DEE7FA91}"/>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BA7B167-A9B9-4A31-8F19-A1C1282E37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11" name="Picture 10">
              <a:extLst>
                <a:ext uri="{FF2B5EF4-FFF2-40B4-BE49-F238E27FC236}">
                  <a16:creationId xmlns:a16="http://schemas.microsoft.com/office/drawing/2014/main" id="{B65C7AEC-0901-4227-A9CF-093AE73E974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2" name="Picture 11">
              <a:extLst>
                <a:ext uri="{FF2B5EF4-FFF2-40B4-BE49-F238E27FC236}">
                  <a16:creationId xmlns:a16="http://schemas.microsoft.com/office/drawing/2014/main" id="{76DE43D7-D688-4374-91D9-427FEB1AA88C}"/>
                </a:ext>
              </a:extLst>
            </p:cNvPr>
            <p:cNvPicPr>
              <a:picLocks noChangeAspect="1"/>
            </p:cNvPicPr>
            <p:nvPr/>
          </p:nvPicPr>
          <p:blipFill rotWithShape="1">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pic>
        <p:nvPicPr>
          <p:cNvPr id="15" name="Picture 14">
            <a:extLst>
              <a:ext uri="{FF2B5EF4-FFF2-40B4-BE49-F238E27FC236}">
                <a16:creationId xmlns:a16="http://schemas.microsoft.com/office/drawing/2014/main" id="{96D719EC-4E27-491A-9FBC-B857CB74D26A}"/>
              </a:ext>
            </a:extLst>
          </p:cNvPr>
          <p:cNvPicPr>
            <a:picLocks noChangeAspect="1"/>
          </p:cNvPicPr>
          <p:nvPr/>
        </p:nvPicPr>
        <p:blipFill rotWithShape="1">
          <a:blip r:embed="rId12">
            <a:extLst>
              <a:ext uri="{28A0092B-C50C-407E-A947-70E740481C1C}">
                <a14:useLocalDpi xmlns:a14="http://schemas.microsoft.com/office/drawing/2010/main" val="0"/>
              </a:ext>
            </a:extLst>
          </a:blip>
          <a:srcRect l="68484" t="10964" r="6227" b="4959"/>
          <a:stretch/>
        </p:blipFill>
        <p:spPr>
          <a:xfrm>
            <a:off x="914400" y="1857724"/>
            <a:ext cx="4724400" cy="4604243"/>
          </a:xfrm>
          <a:prstGeom prst="rect">
            <a:avLst/>
          </a:prstGeom>
        </p:spPr>
      </p:pic>
      <p:pic>
        <p:nvPicPr>
          <p:cNvPr id="16" name="Picture 15">
            <a:extLst>
              <a:ext uri="{FF2B5EF4-FFF2-40B4-BE49-F238E27FC236}">
                <a16:creationId xmlns:a16="http://schemas.microsoft.com/office/drawing/2014/main" id="{013C48CA-CB4C-48F0-A0F6-AC54AAB573F6}"/>
              </a:ext>
            </a:extLst>
          </p:cNvPr>
          <p:cNvPicPr>
            <a:picLocks noChangeAspect="1"/>
          </p:cNvPicPr>
          <p:nvPr/>
        </p:nvPicPr>
        <p:blipFill>
          <a:blip r:embed="rId13"/>
          <a:stretch>
            <a:fillRect/>
          </a:stretch>
        </p:blipFill>
        <p:spPr>
          <a:xfrm rot="10800000">
            <a:off x="2360676" y="2209325"/>
            <a:ext cx="2784348" cy="3127248"/>
          </a:xfrm>
          <a:prstGeom prst="rect">
            <a:avLst/>
          </a:prstGeom>
        </p:spPr>
      </p:pic>
      <p:grpSp>
        <p:nvGrpSpPr>
          <p:cNvPr id="17" name="Group 6">
            <a:extLst>
              <a:ext uri="{FF2B5EF4-FFF2-40B4-BE49-F238E27FC236}">
                <a16:creationId xmlns:a16="http://schemas.microsoft.com/office/drawing/2014/main" id="{6CA89586-E35A-4417-B02F-8653FB2E41EB}"/>
              </a:ext>
            </a:extLst>
          </p:cNvPr>
          <p:cNvGrpSpPr/>
          <p:nvPr/>
        </p:nvGrpSpPr>
        <p:grpSpPr>
          <a:xfrm>
            <a:off x="7024287" y="233256"/>
            <a:ext cx="10287508" cy="1605782"/>
            <a:chOff x="0" y="0"/>
            <a:chExt cx="18168082" cy="2835865"/>
          </a:xfrm>
          <a:solidFill>
            <a:schemeClr val="bg2"/>
          </a:solidFill>
        </p:grpSpPr>
        <p:sp>
          <p:nvSpPr>
            <p:cNvPr id="18" name="Freeform 7">
              <a:extLst>
                <a:ext uri="{FF2B5EF4-FFF2-40B4-BE49-F238E27FC236}">
                  <a16:creationId xmlns:a16="http://schemas.microsoft.com/office/drawing/2014/main" id="{20D19011-C45D-4F13-A920-2F05B58D94D1}"/>
                </a:ext>
              </a:extLst>
            </p:cNvPr>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5">
                <a:lumMod val="20000"/>
                <a:lumOff val="80000"/>
              </a:schemeClr>
            </a:solidFill>
          </p:spPr>
          <p:txBody>
            <a:bodyPr/>
            <a:lstStyle/>
            <a:p>
              <a:endParaRPr lang="vi-VN"/>
            </a:p>
          </p:txBody>
        </p:sp>
      </p:grpSp>
      <p:sp>
        <p:nvSpPr>
          <p:cNvPr id="19" name="TextBox 15">
            <a:extLst>
              <a:ext uri="{FF2B5EF4-FFF2-40B4-BE49-F238E27FC236}">
                <a16:creationId xmlns:a16="http://schemas.microsoft.com/office/drawing/2014/main" id="{E7839D2B-323A-4529-A5A7-0D41B1E13510}"/>
              </a:ext>
            </a:extLst>
          </p:cNvPr>
          <p:cNvSpPr txBox="1"/>
          <p:nvPr/>
        </p:nvSpPr>
        <p:spPr>
          <a:xfrm>
            <a:off x="7285006" y="789894"/>
            <a:ext cx="9766070" cy="525785"/>
          </a:xfrm>
          <a:prstGeom prst="rect">
            <a:avLst/>
          </a:prstGeom>
        </p:spPr>
        <p:txBody>
          <a:bodyPr lIns="0" tIns="0" rIns="0" bIns="0" rtlCol="0" anchor="t">
            <a:spAutoFit/>
          </a:bodyPr>
          <a:lstStyle/>
          <a:p>
            <a:pPr algn="ctr">
              <a:lnSpc>
                <a:spcPts val="4123"/>
              </a:lnSpc>
            </a:pPr>
            <a:r>
              <a:rPr lang="en-US" sz="4400" b="1">
                <a:solidFill>
                  <a:srgbClr val="FF0000"/>
                </a:solidFill>
                <a:latin typeface="Times New Roman" panose="02020603050405020304" pitchFamily="18" charset="0"/>
                <a:ea typeface="Cabin"/>
                <a:cs typeface="Times New Roman" panose="02020603050405020304" pitchFamily="18" charset="0"/>
                <a:sym typeface="Cabin"/>
              </a:rPr>
              <a:t>I. ĐỊNH NGHĨA</a:t>
            </a:r>
          </a:p>
        </p:txBody>
      </p:sp>
    </p:spTree>
    <p:extLst>
      <p:ext uri="{BB962C8B-B14F-4D97-AF65-F5344CB8AC3E}">
        <p14:creationId xmlns:p14="http://schemas.microsoft.com/office/powerpoint/2010/main" val="357300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784" y="1264245"/>
            <a:ext cx="5889385" cy="8896244"/>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553200" y="4159845"/>
            <a:ext cx="9809228" cy="1282402"/>
          </a:xfrm>
          <a:prstGeom prst="rect">
            <a:avLst/>
          </a:prstGeom>
        </p:spPr>
        <p:txBody>
          <a:bodyPr wrap="square" lIns="0" tIns="0" rIns="0" bIns="0" rtlCol="0" anchor="t">
            <a:spAutoFit/>
          </a:bodyPr>
          <a:lstStyle/>
          <a:p>
            <a:pPr marL="453391" lvl="1" algn="l">
              <a:lnSpc>
                <a:spcPts val="5040"/>
              </a:lnSpc>
            </a:pPr>
            <a:r>
              <a:rPr lang="en-US" sz="4200">
                <a:solidFill>
                  <a:srgbClr val="372929"/>
                </a:solidFill>
                <a:latin typeface="Times New Roman" panose="02020603050405020304" pitchFamily="18" charset="0"/>
                <a:ea typeface="Cabin"/>
                <a:cs typeface="Times New Roman" panose="02020603050405020304" pitchFamily="18" charset="0"/>
                <a:sym typeface="Cabin"/>
              </a:rPr>
              <a:t>So sánh độ dài các cạnh của tứ giác ABCD ở hình 56</a:t>
            </a:r>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7" name="Group 6">
            <a:extLst>
              <a:ext uri="{FF2B5EF4-FFF2-40B4-BE49-F238E27FC236}">
                <a16:creationId xmlns:a16="http://schemas.microsoft.com/office/drawing/2014/main" id="{BE5AA5FA-CCF6-4688-A606-DE1CB73FEC92}"/>
              </a:ext>
            </a:extLst>
          </p:cNvPr>
          <p:cNvGrpSpPr/>
          <p:nvPr/>
        </p:nvGrpSpPr>
        <p:grpSpPr>
          <a:xfrm>
            <a:off x="6803785" y="2628900"/>
            <a:ext cx="2209800" cy="1282402"/>
            <a:chOff x="746760" y="1249680"/>
            <a:chExt cx="1310010" cy="720000"/>
          </a:xfrm>
        </p:grpSpPr>
        <p:sp>
          <p:nvSpPr>
            <p:cNvPr id="8" name="Rectangle: Rounded Corners 7">
              <a:extLst>
                <a:ext uri="{FF2B5EF4-FFF2-40B4-BE49-F238E27FC236}">
                  <a16:creationId xmlns:a16="http://schemas.microsoft.com/office/drawing/2014/main" id="{9C275FAD-DF07-4802-BB09-0624C89BCE31}"/>
                </a:ext>
              </a:extLst>
            </p:cNvPr>
            <p:cNvSpPr/>
            <p:nvPr/>
          </p:nvSpPr>
          <p:spPr>
            <a:xfrm>
              <a:off x="1266022" y="1331473"/>
              <a:ext cx="790748" cy="539995"/>
            </a:xfrm>
            <a:prstGeom prst="roundRect">
              <a:avLst/>
            </a:prstGeom>
            <a:solidFill>
              <a:srgbClr val="00206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cs typeface="Times New Roman" panose="02020603050405020304" pitchFamily="18" charset="0"/>
                </a:rPr>
                <a:t>1</a:t>
              </a:r>
            </a:p>
          </p:txBody>
        </p:sp>
        <p:sp>
          <p:nvSpPr>
            <p:cNvPr id="9" name="Oval 8">
              <a:extLst>
                <a:ext uri="{FF2B5EF4-FFF2-40B4-BE49-F238E27FC236}">
                  <a16:creationId xmlns:a16="http://schemas.microsoft.com/office/drawing/2014/main" id="{44B2A4B9-8A8F-4DED-96CD-D5D8DEE7FA91}"/>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BA7B167-A9B9-4A31-8F19-A1C1282E37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11" name="Picture 10">
              <a:extLst>
                <a:ext uri="{FF2B5EF4-FFF2-40B4-BE49-F238E27FC236}">
                  <a16:creationId xmlns:a16="http://schemas.microsoft.com/office/drawing/2014/main" id="{B65C7AEC-0901-4227-A9CF-093AE73E974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2" name="Picture 11">
              <a:extLst>
                <a:ext uri="{FF2B5EF4-FFF2-40B4-BE49-F238E27FC236}">
                  <a16:creationId xmlns:a16="http://schemas.microsoft.com/office/drawing/2014/main" id="{76DE43D7-D688-4374-91D9-427FEB1AA88C}"/>
                </a:ext>
              </a:extLst>
            </p:cNvPr>
            <p:cNvPicPr>
              <a:picLocks noChangeAspect="1"/>
            </p:cNvPicPr>
            <p:nvPr/>
          </p:nvPicPr>
          <p:blipFill rotWithShape="1">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pic>
        <p:nvPicPr>
          <p:cNvPr id="15" name="Picture 14">
            <a:extLst>
              <a:ext uri="{FF2B5EF4-FFF2-40B4-BE49-F238E27FC236}">
                <a16:creationId xmlns:a16="http://schemas.microsoft.com/office/drawing/2014/main" id="{96D719EC-4E27-491A-9FBC-B857CB74D26A}"/>
              </a:ext>
            </a:extLst>
          </p:cNvPr>
          <p:cNvPicPr>
            <a:picLocks noChangeAspect="1"/>
          </p:cNvPicPr>
          <p:nvPr/>
        </p:nvPicPr>
        <p:blipFill rotWithShape="1">
          <a:blip r:embed="rId12">
            <a:extLst>
              <a:ext uri="{28A0092B-C50C-407E-A947-70E740481C1C}">
                <a14:useLocalDpi xmlns:a14="http://schemas.microsoft.com/office/drawing/2010/main" val="0"/>
              </a:ext>
            </a:extLst>
          </a:blip>
          <a:srcRect l="68484" t="10964" r="6227" b="4959"/>
          <a:stretch/>
        </p:blipFill>
        <p:spPr>
          <a:xfrm>
            <a:off x="914400" y="1857724"/>
            <a:ext cx="4724400" cy="4604243"/>
          </a:xfrm>
          <a:prstGeom prst="rect">
            <a:avLst/>
          </a:prstGeom>
        </p:spPr>
      </p:pic>
      <p:pic>
        <p:nvPicPr>
          <p:cNvPr id="16" name="Picture 15">
            <a:extLst>
              <a:ext uri="{FF2B5EF4-FFF2-40B4-BE49-F238E27FC236}">
                <a16:creationId xmlns:a16="http://schemas.microsoft.com/office/drawing/2014/main" id="{013C48CA-CB4C-48F0-A0F6-AC54AAB573F6}"/>
              </a:ext>
            </a:extLst>
          </p:cNvPr>
          <p:cNvPicPr>
            <a:picLocks noChangeAspect="1"/>
          </p:cNvPicPr>
          <p:nvPr/>
        </p:nvPicPr>
        <p:blipFill>
          <a:blip r:embed="rId13"/>
          <a:stretch>
            <a:fillRect/>
          </a:stretch>
        </p:blipFill>
        <p:spPr>
          <a:xfrm rot="15255553">
            <a:off x="1678162" y="2425321"/>
            <a:ext cx="2784348" cy="3127248"/>
          </a:xfrm>
          <a:prstGeom prst="rect">
            <a:avLst/>
          </a:prstGeom>
        </p:spPr>
      </p:pic>
      <p:grpSp>
        <p:nvGrpSpPr>
          <p:cNvPr id="17" name="Group 6">
            <a:extLst>
              <a:ext uri="{FF2B5EF4-FFF2-40B4-BE49-F238E27FC236}">
                <a16:creationId xmlns:a16="http://schemas.microsoft.com/office/drawing/2014/main" id="{6CA89586-E35A-4417-B02F-8653FB2E41EB}"/>
              </a:ext>
            </a:extLst>
          </p:cNvPr>
          <p:cNvGrpSpPr/>
          <p:nvPr/>
        </p:nvGrpSpPr>
        <p:grpSpPr>
          <a:xfrm>
            <a:off x="7024287" y="233256"/>
            <a:ext cx="10287508" cy="1605782"/>
            <a:chOff x="0" y="0"/>
            <a:chExt cx="18168082" cy="2835865"/>
          </a:xfrm>
          <a:solidFill>
            <a:schemeClr val="bg2"/>
          </a:solidFill>
        </p:grpSpPr>
        <p:sp>
          <p:nvSpPr>
            <p:cNvPr id="18" name="Freeform 7">
              <a:extLst>
                <a:ext uri="{FF2B5EF4-FFF2-40B4-BE49-F238E27FC236}">
                  <a16:creationId xmlns:a16="http://schemas.microsoft.com/office/drawing/2014/main" id="{20D19011-C45D-4F13-A920-2F05B58D94D1}"/>
                </a:ext>
              </a:extLst>
            </p:cNvPr>
            <p:cNvSpPr/>
            <p:nvPr/>
          </p:nvSpPr>
          <p:spPr>
            <a:xfrm>
              <a:off x="-127" y="127"/>
              <a:ext cx="18167954"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chemeClr val="accent5">
                <a:lumMod val="20000"/>
                <a:lumOff val="80000"/>
              </a:schemeClr>
            </a:solidFill>
          </p:spPr>
          <p:txBody>
            <a:bodyPr/>
            <a:lstStyle/>
            <a:p>
              <a:endParaRPr lang="vi-VN"/>
            </a:p>
          </p:txBody>
        </p:sp>
      </p:grpSp>
      <p:sp>
        <p:nvSpPr>
          <p:cNvPr id="19" name="TextBox 15">
            <a:extLst>
              <a:ext uri="{FF2B5EF4-FFF2-40B4-BE49-F238E27FC236}">
                <a16:creationId xmlns:a16="http://schemas.microsoft.com/office/drawing/2014/main" id="{E7839D2B-323A-4529-A5A7-0D41B1E13510}"/>
              </a:ext>
            </a:extLst>
          </p:cNvPr>
          <p:cNvSpPr txBox="1"/>
          <p:nvPr/>
        </p:nvSpPr>
        <p:spPr>
          <a:xfrm>
            <a:off x="7285006" y="789894"/>
            <a:ext cx="9766070" cy="525785"/>
          </a:xfrm>
          <a:prstGeom prst="rect">
            <a:avLst/>
          </a:prstGeom>
        </p:spPr>
        <p:txBody>
          <a:bodyPr lIns="0" tIns="0" rIns="0" bIns="0" rtlCol="0" anchor="t">
            <a:spAutoFit/>
          </a:bodyPr>
          <a:lstStyle/>
          <a:p>
            <a:pPr algn="ctr">
              <a:lnSpc>
                <a:spcPts val="4123"/>
              </a:lnSpc>
            </a:pPr>
            <a:r>
              <a:rPr lang="en-US" sz="4400" b="1">
                <a:solidFill>
                  <a:srgbClr val="FF0000"/>
                </a:solidFill>
                <a:latin typeface="Times New Roman" panose="02020603050405020304" pitchFamily="18" charset="0"/>
                <a:ea typeface="Cabin"/>
                <a:cs typeface="Times New Roman" panose="02020603050405020304" pitchFamily="18" charset="0"/>
                <a:sym typeface="Cabin"/>
              </a:rPr>
              <a:t>I. ĐỊNH NGHĨA</a:t>
            </a:r>
          </a:p>
        </p:txBody>
      </p:sp>
    </p:spTree>
    <p:extLst>
      <p:ext uri="{BB962C8B-B14F-4D97-AF65-F5344CB8AC3E}">
        <p14:creationId xmlns:p14="http://schemas.microsoft.com/office/powerpoint/2010/main" val="3381451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AIL STARTUP PITCH">
  <a:themeElements>
    <a:clrScheme name="Simple Light">
      <a:dk1>
        <a:srgbClr val="000000"/>
      </a:dk1>
      <a:lt1>
        <a:srgbClr val="FFFFFF"/>
      </a:lt1>
      <a:dk2>
        <a:srgbClr val="595959"/>
      </a:dk2>
      <a:lt2>
        <a:srgbClr val="EEEEEE"/>
      </a:lt2>
      <a:accent1>
        <a:srgbClr val="BEECFA"/>
      </a:accent1>
      <a:accent2>
        <a:srgbClr val="FF9ACD"/>
      </a:accent2>
      <a:accent3>
        <a:srgbClr val="FFDE7A"/>
      </a:accent3>
      <a:accent4>
        <a:srgbClr val="B677BD"/>
      </a:accent4>
      <a:accent5>
        <a:srgbClr val="9051AB"/>
      </a:accent5>
      <a:accent6>
        <a:srgbClr val="43434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TotalTime>
  <Words>1259</Words>
  <Application>Microsoft Office PowerPoint</Application>
  <PresentationFormat>Custom</PresentationFormat>
  <Paragraphs>141</Paragraphs>
  <Slides>34</Slides>
  <Notes>6</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Cabin Bold</vt:lpstr>
      <vt:lpstr>Open Sans</vt:lpstr>
      <vt:lpstr>Calibri</vt:lpstr>
      <vt:lpstr>Arial</vt:lpstr>
      <vt:lpstr>Signika</vt:lpstr>
      <vt:lpstr>Times New Roman</vt:lpstr>
      <vt:lpstr>Cabin</vt:lpstr>
      <vt:lpstr>Cambria Math</vt:lpstr>
      <vt:lpstr>Office Theme</vt:lpstr>
      <vt:lpstr>RETAIL STARTUP PITCH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Giáo dục Phối cảnh trong Nghệ thuật Màu Be Xanh dương Đỏ  Phong cách Vẽ tay Nhám</dc:title>
  <cp:lastModifiedBy>Thoa Do Thi</cp:lastModifiedBy>
  <cp:revision>59</cp:revision>
  <dcterms:created xsi:type="dcterms:W3CDTF">2006-08-16T00:00:00Z</dcterms:created>
  <dcterms:modified xsi:type="dcterms:W3CDTF">2025-11-27T07:31:57Z</dcterms:modified>
  <dc:identifier>DAGPYjSTp28</dc:identifier>
</cp:coreProperties>
</file>