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20" r:id="rId2"/>
    <p:sldId id="477" r:id="rId3"/>
    <p:sldId id="487" r:id="rId4"/>
    <p:sldId id="427" r:id="rId5"/>
    <p:sldId id="416" r:id="rId6"/>
    <p:sldId id="7511" r:id="rId7"/>
    <p:sldId id="484" r:id="rId8"/>
    <p:sldId id="268" r:id="rId9"/>
    <p:sldId id="7512" r:id="rId10"/>
    <p:sldId id="7513" r:id="rId11"/>
    <p:sldId id="315" r:id="rId12"/>
    <p:sldId id="482" r:id="rId13"/>
    <p:sldId id="437" r:id="rId14"/>
    <p:sldId id="435" r:id="rId15"/>
    <p:sldId id="471" r:id="rId16"/>
    <p:sldId id="345" r:id="rId17"/>
    <p:sldId id="350" r:id="rId18"/>
    <p:sldId id="349" r:id="rId19"/>
    <p:sldId id="347" r:id="rId20"/>
    <p:sldId id="488" r:id="rId21"/>
    <p:sldId id="492" r:id="rId22"/>
    <p:sldId id="495" r:id="rId23"/>
    <p:sldId id="473" r:id="rId24"/>
    <p:sldId id="472" r:id="rId25"/>
    <p:sldId id="474" r:id="rId26"/>
    <p:sldId id="486" r:id="rId27"/>
    <p:sldId id="485" r:id="rId28"/>
    <p:sldId id="491" r:id="rId29"/>
    <p:sldId id="351" r:id="rId30"/>
    <p:sldId id="496" r:id="rId31"/>
    <p:sldId id="503" r:id="rId32"/>
    <p:sldId id="309" r:id="rId33"/>
    <p:sldId id="3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5F999-5217-4E42-AB59-5BA4DD9F0F8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08937-FE55-45A4-B822-F294A06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0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1" name="Google Shape;27861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2" name="Google Shape;27862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60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1" name="Google Shape;27861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2" name="Google Shape;27862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13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1" name="Google Shape;27861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2" name="Google Shape;27862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00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1" name="Google Shape;27861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2" name="Google Shape;27862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31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1" name="Google Shape;27861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2" name="Google Shape;27862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59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3F8955D-1AE1-4ADF-9F0C-E40741EAF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D2BEEE7-E1A9-4D6E-8FC4-CF19C355E51B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27A3DDB-0AED-4837-AF21-6DDF1674C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95325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F812ED4A-A3D9-4DCE-82BD-5C94D2D7F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F9FF-1561-49DA-A9FF-B2CFA4611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F288-EED7-4957-A31B-23624FBE8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D0329-C05E-4C78-95E8-7D9480DB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95C7-CB02-4D5F-AA47-9E88ECBE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B8B27-119B-4D34-ABEB-16003E6B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3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6A7D-37D5-4E0E-8F21-58C10B31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3BBE-A224-4986-9BD4-D84C42130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F05AD-5BCA-4947-AA90-791A5A625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FC0B0-7411-4BFF-8087-92BD3161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A37F-4DC9-4824-BA14-0F6A419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6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5C4AE-8CD3-40BA-B4E0-284A15C0E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F91FD-86D9-4554-9CCD-04E9BCC0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84142-8A29-4CEB-BCC9-83D6ADDC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62A13-22D1-4F77-B203-8E7B97BC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98622-3657-40A6-B19E-9DEA6A5E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68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8" name="Google Shape;2678;p3"/>
          <p:cNvGrpSpPr/>
          <p:nvPr/>
        </p:nvGrpSpPr>
        <p:grpSpPr>
          <a:xfrm rot="3488361" flipH="1">
            <a:off x="-48858" y="9023"/>
            <a:ext cx="1763129" cy="4361216"/>
            <a:chOff x="757300" y="1884600"/>
            <a:chExt cx="457350" cy="1136525"/>
          </a:xfrm>
        </p:grpSpPr>
        <p:sp>
          <p:nvSpPr>
            <p:cNvPr id="2679" name="Google Shape;2679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0" name="Google Shape;2680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1" name="Google Shape;2681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2" name="Google Shape;2682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3" name="Google Shape;2683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4" name="Google Shape;2684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5" name="Google Shape;2685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6" name="Google Shape;2686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7" name="Google Shape;2687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8" name="Google Shape;2688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9" name="Google Shape;2689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0" name="Google Shape;2690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1" name="Google Shape;2691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2" name="Google Shape;2692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3" name="Google Shape;2693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4" name="Google Shape;2694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5" name="Google Shape;2695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6" name="Google Shape;2696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7" name="Google Shape;2697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8" name="Google Shape;2698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9" name="Google Shape;2699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0" name="Google Shape;2700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1" name="Google Shape;2701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2" name="Google Shape;2702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3" name="Google Shape;2703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4" name="Google Shape;2704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5" name="Google Shape;2705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6" name="Google Shape;2706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7" name="Google Shape;2707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8" name="Google Shape;2708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9" name="Google Shape;2709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0" name="Google Shape;2710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1" name="Google Shape;2711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2" name="Google Shape;2712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3" name="Google Shape;2713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4" name="Google Shape;2714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5" name="Google Shape;2715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6" name="Google Shape;2716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7" name="Google Shape;2717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8" name="Google Shape;2718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9" name="Google Shape;2719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0" name="Google Shape;2720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1" name="Google Shape;2721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2" name="Google Shape;2722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3" name="Google Shape;2723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4" name="Google Shape;2724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5" name="Google Shape;2725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6" name="Google Shape;2726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7" name="Google Shape;2727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8" name="Google Shape;2728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9" name="Google Shape;2729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0" name="Google Shape;2730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1" name="Google Shape;2731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2" name="Google Shape;2732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3" name="Google Shape;2733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4" name="Google Shape;2734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5" name="Google Shape;2735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6" name="Google Shape;2736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7" name="Google Shape;2737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8" name="Google Shape;2738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9" name="Google Shape;2739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0" name="Google Shape;2740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1" name="Google Shape;2741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2" name="Google Shape;2742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3" name="Google Shape;2743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4" name="Google Shape;2744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5" name="Google Shape;2745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6" name="Google Shape;2746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7" name="Google Shape;2747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8" name="Google Shape;2748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9" name="Google Shape;2749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0" name="Google Shape;2750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1" name="Google Shape;2751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2" name="Google Shape;2752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3" name="Google Shape;2753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4" name="Google Shape;2754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5" name="Google Shape;2755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6" name="Google Shape;2756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7" name="Google Shape;2757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8" name="Google Shape;2758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9" name="Google Shape;2759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0" name="Google Shape;2760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1" name="Google Shape;2761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2" name="Google Shape;2762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3" name="Google Shape;2763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4" name="Google Shape;2764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5" name="Google Shape;2765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6" name="Google Shape;2766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7" name="Google Shape;2767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8" name="Google Shape;2768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9" name="Google Shape;2769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0" name="Google Shape;2770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1" name="Google Shape;2771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2" name="Google Shape;2772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3" name="Google Shape;2773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4" name="Google Shape;2774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5" name="Google Shape;2775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6" name="Google Shape;2776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7" name="Google Shape;2777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8" name="Google Shape;2778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9" name="Google Shape;2779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0" name="Google Shape;2780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1" name="Google Shape;2781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2" name="Google Shape;2782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3" name="Google Shape;2783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4" name="Google Shape;2784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5" name="Google Shape;2785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6" name="Google Shape;2786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7" name="Google Shape;2787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8" name="Google Shape;2788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9" name="Google Shape;2789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0" name="Google Shape;2790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1" name="Google Shape;2791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2" name="Google Shape;2792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3" name="Google Shape;2793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4" name="Google Shape;2794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5" name="Google Shape;2795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6" name="Google Shape;2796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7" name="Google Shape;2797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8" name="Google Shape;2798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9" name="Google Shape;2799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0" name="Google Shape;2800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1" name="Google Shape;2801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2" name="Google Shape;2802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3" name="Google Shape;2803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4" name="Google Shape;2804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5" name="Google Shape;2805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6" name="Google Shape;2806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7" name="Google Shape;2807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8" name="Google Shape;2808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9" name="Google Shape;2809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0" name="Google Shape;2810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1" name="Google Shape;2811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23" name="Google Shape;2823;p3"/>
          <p:cNvGrpSpPr/>
          <p:nvPr/>
        </p:nvGrpSpPr>
        <p:grpSpPr>
          <a:xfrm rot="1532969">
            <a:off x="-361934" y="-610337"/>
            <a:ext cx="1752524" cy="4355199"/>
            <a:chOff x="757300" y="1884600"/>
            <a:chExt cx="457350" cy="1136525"/>
          </a:xfrm>
        </p:grpSpPr>
        <p:sp>
          <p:nvSpPr>
            <p:cNvPr id="2824" name="Google Shape;2824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6" name="Google Shape;2926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7" name="Google Shape;2927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6" name="Google Shape;2936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7" name="Google Shape;2937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0" name="Google Shape;2940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1" name="Google Shape;2941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7" name="Google Shape;2947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8" name="Google Shape;2948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68" name="Google Shape;2968;p3"/>
          <p:cNvGrpSpPr/>
          <p:nvPr/>
        </p:nvGrpSpPr>
        <p:grpSpPr>
          <a:xfrm rot="800837">
            <a:off x="-1036627" y="2596802"/>
            <a:ext cx="2425405" cy="1997348"/>
            <a:chOff x="2882800" y="2092550"/>
            <a:chExt cx="1855650" cy="1528300"/>
          </a:xfrm>
        </p:grpSpPr>
        <p:sp>
          <p:nvSpPr>
            <p:cNvPr id="2969" name="Google Shape;2969;p3"/>
            <p:cNvSpPr/>
            <p:nvPr/>
          </p:nvSpPr>
          <p:spPr>
            <a:xfrm>
              <a:off x="4202600" y="2304575"/>
              <a:ext cx="15200" cy="18475"/>
            </a:xfrm>
            <a:custGeom>
              <a:avLst/>
              <a:gdLst/>
              <a:ahLst/>
              <a:cxnLst/>
              <a:rect l="l" t="t" r="r" b="b"/>
              <a:pathLst>
                <a:path w="608" h="7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03" y="239"/>
                    <a:pt x="72" y="489"/>
                    <a:pt x="0" y="739"/>
                  </a:cubicBezTo>
                  <a:cubicBezTo>
                    <a:pt x="84" y="691"/>
                    <a:pt x="191" y="667"/>
                    <a:pt x="310" y="667"/>
                  </a:cubicBezTo>
                  <a:lnTo>
                    <a:pt x="608" y="667"/>
                  </a:lnTo>
                  <a:cubicBezTo>
                    <a:pt x="489" y="560"/>
                    <a:pt x="405" y="429"/>
                    <a:pt x="358" y="251"/>
                  </a:cubicBezTo>
                  <a:cubicBezTo>
                    <a:pt x="322" y="179"/>
                    <a:pt x="322" y="84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4131150" y="2259050"/>
              <a:ext cx="11050" cy="3875"/>
            </a:xfrm>
            <a:custGeom>
              <a:avLst/>
              <a:gdLst/>
              <a:ahLst/>
              <a:cxnLst/>
              <a:rect l="l" t="t" r="r" b="b"/>
              <a:pathLst>
                <a:path w="442" h="155" extrusionOk="0">
                  <a:moveTo>
                    <a:pt x="441" y="0"/>
                  </a:moveTo>
                  <a:cubicBezTo>
                    <a:pt x="382" y="12"/>
                    <a:pt x="310" y="12"/>
                    <a:pt x="251" y="36"/>
                  </a:cubicBezTo>
                  <a:cubicBezTo>
                    <a:pt x="156" y="71"/>
                    <a:pt x="84" y="119"/>
                    <a:pt x="1" y="155"/>
                  </a:cubicBezTo>
                  <a:cubicBezTo>
                    <a:pt x="168" y="107"/>
                    <a:pt x="310" y="48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4131750" y="2234925"/>
              <a:ext cx="44075" cy="14900"/>
            </a:xfrm>
            <a:custGeom>
              <a:avLst/>
              <a:gdLst/>
              <a:ahLst/>
              <a:cxnLst/>
              <a:rect l="l" t="t" r="r" b="b"/>
              <a:pathLst>
                <a:path w="1763" h="596" extrusionOk="0">
                  <a:moveTo>
                    <a:pt x="1763" y="1"/>
                  </a:moveTo>
                  <a:lnTo>
                    <a:pt x="1763" y="1"/>
                  </a:lnTo>
                  <a:cubicBezTo>
                    <a:pt x="1668" y="13"/>
                    <a:pt x="1572" y="24"/>
                    <a:pt x="1453" y="60"/>
                  </a:cubicBezTo>
                  <a:cubicBezTo>
                    <a:pt x="739" y="227"/>
                    <a:pt x="394" y="382"/>
                    <a:pt x="84" y="548"/>
                  </a:cubicBezTo>
                  <a:lnTo>
                    <a:pt x="1" y="596"/>
                  </a:lnTo>
                  <a:cubicBezTo>
                    <a:pt x="36" y="596"/>
                    <a:pt x="60" y="584"/>
                    <a:pt x="96" y="584"/>
                  </a:cubicBezTo>
                  <a:cubicBezTo>
                    <a:pt x="108" y="560"/>
                    <a:pt x="144" y="560"/>
                    <a:pt x="155" y="560"/>
                  </a:cubicBezTo>
                  <a:cubicBezTo>
                    <a:pt x="679" y="346"/>
                    <a:pt x="1203" y="144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4193675" y="2335250"/>
              <a:ext cx="600" cy="2100"/>
            </a:xfrm>
            <a:custGeom>
              <a:avLst/>
              <a:gdLst/>
              <a:ahLst/>
              <a:cxnLst/>
              <a:rect l="l" t="t" r="r" b="b"/>
              <a:pathLst>
                <a:path w="24" h="84" extrusionOk="0">
                  <a:moveTo>
                    <a:pt x="0" y="0"/>
                  </a:moveTo>
                  <a:cubicBezTo>
                    <a:pt x="12" y="36"/>
                    <a:pt x="12" y="48"/>
                    <a:pt x="24" y="8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4384750" y="2227775"/>
              <a:ext cx="7475" cy="3000"/>
            </a:xfrm>
            <a:custGeom>
              <a:avLst/>
              <a:gdLst/>
              <a:ahLst/>
              <a:cxnLst/>
              <a:rect l="l" t="t" r="r" b="b"/>
              <a:pathLst>
                <a:path w="299" h="120" extrusionOk="0">
                  <a:moveTo>
                    <a:pt x="299" y="1"/>
                  </a:moveTo>
                  <a:cubicBezTo>
                    <a:pt x="299" y="1"/>
                    <a:pt x="84" y="37"/>
                    <a:pt x="1" y="49"/>
                  </a:cubicBezTo>
                  <a:cubicBezTo>
                    <a:pt x="13" y="72"/>
                    <a:pt x="37" y="96"/>
                    <a:pt x="37" y="120"/>
                  </a:cubicBezTo>
                  <a:cubicBezTo>
                    <a:pt x="120" y="72"/>
                    <a:pt x="215" y="49"/>
                    <a:pt x="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4125800" y="2909125"/>
              <a:ext cx="63725" cy="103900"/>
            </a:xfrm>
            <a:custGeom>
              <a:avLst/>
              <a:gdLst/>
              <a:ahLst/>
              <a:cxnLst/>
              <a:rect l="l" t="t" r="r" b="b"/>
              <a:pathLst>
                <a:path w="2549" h="4156" extrusionOk="0">
                  <a:moveTo>
                    <a:pt x="2548" y="0"/>
                  </a:moveTo>
                  <a:cubicBezTo>
                    <a:pt x="1515" y="1707"/>
                    <a:pt x="629" y="3187"/>
                    <a:pt x="44" y="4088"/>
                  </a:cubicBezTo>
                  <a:lnTo>
                    <a:pt x="44" y="4088"/>
                  </a:lnTo>
                  <a:cubicBezTo>
                    <a:pt x="82" y="4037"/>
                    <a:pt x="122" y="3992"/>
                    <a:pt x="155" y="3941"/>
                  </a:cubicBezTo>
                  <a:cubicBezTo>
                    <a:pt x="632" y="3263"/>
                    <a:pt x="1286" y="2262"/>
                    <a:pt x="2120" y="786"/>
                  </a:cubicBezTo>
                  <a:cubicBezTo>
                    <a:pt x="2263" y="512"/>
                    <a:pt x="2418" y="250"/>
                    <a:pt x="2548" y="0"/>
                  </a:cubicBezTo>
                  <a:close/>
                  <a:moveTo>
                    <a:pt x="44" y="4088"/>
                  </a:moveTo>
                  <a:cubicBezTo>
                    <a:pt x="29" y="4109"/>
                    <a:pt x="14" y="4131"/>
                    <a:pt x="1" y="4156"/>
                  </a:cubicBezTo>
                  <a:cubicBezTo>
                    <a:pt x="15" y="4133"/>
                    <a:pt x="30" y="4111"/>
                    <a:pt x="44" y="4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3400425" y="2231050"/>
              <a:ext cx="972150" cy="1383825"/>
            </a:xfrm>
            <a:custGeom>
              <a:avLst/>
              <a:gdLst/>
              <a:ahLst/>
              <a:cxnLst/>
              <a:rect l="l" t="t" r="r" b="b"/>
              <a:pathLst>
                <a:path w="38886" h="55353" extrusionOk="0">
                  <a:moveTo>
                    <a:pt x="38886" y="1"/>
                  </a:moveTo>
                  <a:lnTo>
                    <a:pt x="38886" y="1"/>
                  </a:lnTo>
                  <a:cubicBezTo>
                    <a:pt x="38612" y="37"/>
                    <a:pt x="38421" y="60"/>
                    <a:pt x="38231" y="84"/>
                  </a:cubicBezTo>
                  <a:lnTo>
                    <a:pt x="37826" y="108"/>
                  </a:lnTo>
                  <a:cubicBezTo>
                    <a:pt x="37540" y="132"/>
                    <a:pt x="37195" y="168"/>
                    <a:pt x="36636" y="179"/>
                  </a:cubicBezTo>
                  <a:cubicBezTo>
                    <a:pt x="36338" y="179"/>
                    <a:pt x="35850" y="168"/>
                    <a:pt x="35850" y="168"/>
                  </a:cubicBezTo>
                  <a:cubicBezTo>
                    <a:pt x="35516" y="156"/>
                    <a:pt x="35302" y="132"/>
                    <a:pt x="35040" y="120"/>
                  </a:cubicBezTo>
                  <a:cubicBezTo>
                    <a:pt x="34719" y="168"/>
                    <a:pt x="34397" y="191"/>
                    <a:pt x="34064" y="191"/>
                  </a:cubicBezTo>
                  <a:cubicBezTo>
                    <a:pt x="32111" y="1001"/>
                    <a:pt x="30123" y="1799"/>
                    <a:pt x="28063" y="2358"/>
                  </a:cubicBezTo>
                  <a:cubicBezTo>
                    <a:pt x="27742" y="2442"/>
                    <a:pt x="27396" y="2513"/>
                    <a:pt x="27075" y="2573"/>
                  </a:cubicBezTo>
                  <a:lnTo>
                    <a:pt x="27051" y="2608"/>
                  </a:lnTo>
                  <a:cubicBezTo>
                    <a:pt x="26849" y="2906"/>
                    <a:pt x="26634" y="3204"/>
                    <a:pt x="26372" y="3823"/>
                  </a:cubicBezTo>
                  <a:cubicBezTo>
                    <a:pt x="26122" y="4454"/>
                    <a:pt x="26027" y="4799"/>
                    <a:pt x="25944" y="5132"/>
                  </a:cubicBezTo>
                  <a:lnTo>
                    <a:pt x="25908" y="5240"/>
                  </a:lnTo>
                  <a:cubicBezTo>
                    <a:pt x="25825" y="5632"/>
                    <a:pt x="25741" y="5990"/>
                    <a:pt x="25670" y="6704"/>
                  </a:cubicBezTo>
                  <a:cubicBezTo>
                    <a:pt x="25610" y="7359"/>
                    <a:pt x="25610" y="7728"/>
                    <a:pt x="25598" y="8049"/>
                  </a:cubicBezTo>
                  <a:lnTo>
                    <a:pt x="25598" y="8169"/>
                  </a:lnTo>
                  <a:lnTo>
                    <a:pt x="25598" y="8454"/>
                  </a:lnTo>
                  <a:cubicBezTo>
                    <a:pt x="25598" y="8740"/>
                    <a:pt x="25598" y="9109"/>
                    <a:pt x="25491" y="9657"/>
                  </a:cubicBezTo>
                  <a:cubicBezTo>
                    <a:pt x="25313" y="10371"/>
                    <a:pt x="25075" y="10693"/>
                    <a:pt x="24860" y="10966"/>
                  </a:cubicBezTo>
                  <a:lnTo>
                    <a:pt x="24825" y="11026"/>
                  </a:lnTo>
                  <a:cubicBezTo>
                    <a:pt x="24586" y="11312"/>
                    <a:pt x="24313" y="11598"/>
                    <a:pt x="23741" y="12086"/>
                  </a:cubicBezTo>
                  <a:lnTo>
                    <a:pt x="23122" y="12610"/>
                  </a:lnTo>
                  <a:cubicBezTo>
                    <a:pt x="22991" y="12717"/>
                    <a:pt x="22860" y="12848"/>
                    <a:pt x="22741" y="12979"/>
                  </a:cubicBezTo>
                  <a:cubicBezTo>
                    <a:pt x="22646" y="13074"/>
                    <a:pt x="22550" y="13181"/>
                    <a:pt x="22455" y="13312"/>
                  </a:cubicBezTo>
                  <a:lnTo>
                    <a:pt x="22419" y="13372"/>
                  </a:lnTo>
                  <a:cubicBezTo>
                    <a:pt x="22384" y="13443"/>
                    <a:pt x="22336" y="13503"/>
                    <a:pt x="22312" y="13562"/>
                  </a:cubicBezTo>
                  <a:cubicBezTo>
                    <a:pt x="22408" y="13693"/>
                    <a:pt x="22503" y="13812"/>
                    <a:pt x="22550" y="13884"/>
                  </a:cubicBezTo>
                  <a:cubicBezTo>
                    <a:pt x="22824" y="14407"/>
                    <a:pt x="23420" y="14681"/>
                    <a:pt x="23420" y="14681"/>
                  </a:cubicBezTo>
                  <a:lnTo>
                    <a:pt x="28444" y="17955"/>
                  </a:lnTo>
                  <a:cubicBezTo>
                    <a:pt x="28444" y="17955"/>
                    <a:pt x="29563" y="18586"/>
                    <a:pt x="29480" y="18813"/>
                  </a:cubicBezTo>
                  <a:cubicBezTo>
                    <a:pt x="29397" y="19039"/>
                    <a:pt x="28575" y="18967"/>
                    <a:pt x="27730" y="19003"/>
                  </a:cubicBezTo>
                  <a:cubicBezTo>
                    <a:pt x="27730" y="19003"/>
                    <a:pt x="27653" y="18981"/>
                    <a:pt x="27473" y="18981"/>
                  </a:cubicBezTo>
                  <a:cubicBezTo>
                    <a:pt x="27213" y="18981"/>
                    <a:pt x="26737" y="19027"/>
                    <a:pt x="25968" y="19253"/>
                  </a:cubicBezTo>
                  <a:cubicBezTo>
                    <a:pt x="24670" y="19622"/>
                    <a:pt x="24467" y="19741"/>
                    <a:pt x="23646" y="20039"/>
                  </a:cubicBezTo>
                  <a:cubicBezTo>
                    <a:pt x="22824" y="20337"/>
                    <a:pt x="22158" y="20706"/>
                    <a:pt x="21979" y="20884"/>
                  </a:cubicBezTo>
                  <a:cubicBezTo>
                    <a:pt x="21788" y="21075"/>
                    <a:pt x="21157" y="22039"/>
                    <a:pt x="20312" y="23635"/>
                  </a:cubicBezTo>
                  <a:cubicBezTo>
                    <a:pt x="19467" y="25230"/>
                    <a:pt x="18681" y="26707"/>
                    <a:pt x="18383" y="26945"/>
                  </a:cubicBezTo>
                  <a:cubicBezTo>
                    <a:pt x="18098" y="27183"/>
                    <a:pt x="17443" y="27850"/>
                    <a:pt x="15550" y="28183"/>
                  </a:cubicBezTo>
                  <a:cubicBezTo>
                    <a:pt x="15300" y="28219"/>
                    <a:pt x="15061" y="28266"/>
                    <a:pt x="14823" y="28314"/>
                  </a:cubicBezTo>
                  <a:lnTo>
                    <a:pt x="14966" y="28373"/>
                  </a:lnTo>
                  <a:lnTo>
                    <a:pt x="14942" y="28612"/>
                  </a:lnTo>
                  <a:lnTo>
                    <a:pt x="14907" y="28683"/>
                  </a:lnTo>
                  <a:cubicBezTo>
                    <a:pt x="14907" y="28683"/>
                    <a:pt x="11085" y="36922"/>
                    <a:pt x="10644" y="37815"/>
                  </a:cubicBezTo>
                  <a:cubicBezTo>
                    <a:pt x="10525" y="38053"/>
                    <a:pt x="10430" y="38220"/>
                    <a:pt x="10299" y="38446"/>
                  </a:cubicBezTo>
                  <a:cubicBezTo>
                    <a:pt x="10192" y="38625"/>
                    <a:pt x="9311" y="40280"/>
                    <a:pt x="9311" y="40280"/>
                  </a:cubicBezTo>
                  <a:cubicBezTo>
                    <a:pt x="9168" y="40565"/>
                    <a:pt x="9013" y="40839"/>
                    <a:pt x="8858" y="41125"/>
                  </a:cubicBezTo>
                  <a:cubicBezTo>
                    <a:pt x="8715" y="41351"/>
                    <a:pt x="2024" y="50948"/>
                    <a:pt x="2024" y="50948"/>
                  </a:cubicBezTo>
                  <a:cubicBezTo>
                    <a:pt x="1691" y="51436"/>
                    <a:pt x="1334" y="51948"/>
                    <a:pt x="941" y="52555"/>
                  </a:cubicBezTo>
                  <a:cubicBezTo>
                    <a:pt x="726" y="52900"/>
                    <a:pt x="441" y="53388"/>
                    <a:pt x="191" y="53996"/>
                  </a:cubicBezTo>
                  <a:lnTo>
                    <a:pt x="191" y="54043"/>
                  </a:lnTo>
                  <a:cubicBezTo>
                    <a:pt x="107" y="54317"/>
                    <a:pt x="0" y="54591"/>
                    <a:pt x="0" y="54924"/>
                  </a:cubicBezTo>
                  <a:cubicBezTo>
                    <a:pt x="0" y="54996"/>
                    <a:pt x="12" y="55067"/>
                    <a:pt x="48" y="55150"/>
                  </a:cubicBezTo>
                  <a:cubicBezTo>
                    <a:pt x="71" y="55210"/>
                    <a:pt x="131" y="55270"/>
                    <a:pt x="179" y="55293"/>
                  </a:cubicBezTo>
                  <a:cubicBezTo>
                    <a:pt x="262" y="55341"/>
                    <a:pt x="357" y="55353"/>
                    <a:pt x="464" y="55353"/>
                  </a:cubicBezTo>
                  <a:cubicBezTo>
                    <a:pt x="548" y="55353"/>
                    <a:pt x="643" y="55341"/>
                    <a:pt x="714" y="55329"/>
                  </a:cubicBezTo>
                  <a:cubicBezTo>
                    <a:pt x="1429" y="55162"/>
                    <a:pt x="1953" y="54853"/>
                    <a:pt x="2465" y="54555"/>
                  </a:cubicBezTo>
                  <a:lnTo>
                    <a:pt x="2584" y="54496"/>
                  </a:lnTo>
                  <a:lnTo>
                    <a:pt x="2738" y="54388"/>
                  </a:lnTo>
                  <a:cubicBezTo>
                    <a:pt x="2929" y="54269"/>
                    <a:pt x="3108" y="54150"/>
                    <a:pt x="3274" y="53996"/>
                  </a:cubicBezTo>
                  <a:cubicBezTo>
                    <a:pt x="3465" y="53817"/>
                    <a:pt x="3631" y="53638"/>
                    <a:pt x="3798" y="53460"/>
                  </a:cubicBezTo>
                  <a:cubicBezTo>
                    <a:pt x="4120" y="53126"/>
                    <a:pt x="4417" y="52793"/>
                    <a:pt x="4691" y="52495"/>
                  </a:cubicBezTo>
                  <a:cubicBezTo>
                    <a:pt x="5382" y="51340"/>
                    <a:pt x="6239" y="50055"/>
                    <a:pt x="7227" y="48852"/>
                  </a:cubicBezTo>
                  <a:cubicBezTo>
                    <a:pt x="10001" y="45471"/>
                    <a:pt x="13025" y="39291"/>
                    <a:pt x="16145" y="35767"/>
                  </a:cubicBezTo>
                  <a:cubicBezTo>
                    <a:pt x="18264" y="33374"/>
                    <a:pt x="19931" y="30576"/>
                    <a:pt x="21598" y="27885"/>
                  </a:cubicBezTo>
                  <a:cubicBezTo>
                    <a:pt x="23420" y="24944"/>
                    <a:pt x="25467" y="22135"/>
                    <a:pt x="27682" y="19491"/>
                  </a:cubicBezTo>
                  <a:cubicBezTo>
                    <a:pt x="27992" y="19110"/>
                    <a:pt x="28635" y="19313"/>
                    <a:pt x="29099" y="19134"/>
                  </a:cubicBezTo>
                  <a:cubicBezTo>
                    <a:pt x="29490" y="18980"/>
                    <a:pt x="29605" y="18630"/>
                    <a:pt x="29752" y="18630"/>
                  </a:cubicBezTo>
                  <a:cubicBezTo>
                    <a:pt x="29775" y="18630"/>
                    <a:pt x="29799" y="18639"/>
                    <a:pt x="29825" y="18658"/>
                  </a:cubicBezTo>
                  <a:cubicBezTo>
                    <a:pt x="31194" y="18122"/>
                    <a:pt x="33111" y="14574"/>
                    <a:pt x="34492" y="14574"/>
                  </a:cubicBezTo>
                  <a:cubicBezTo>
                    <a:pt x="34647" y="13991"/>
                    <a:pt x="35612" y="10300"/>
                    <a:pt x="35612" y="10300"/>
                  </a:cubicBezTo>
                  <a:cubicBezTo>
                    <a:pt x="35945" y="9026"/>
                    <a:pt x="36362" y="7359"/>
                    <a:pt x="36552" y="6490"/>
                  </a:cubicBezTo>
                  <a:lnTo>
                    <a:pt x="36564" y="6454"/>
                  </a:lnTo>
                  <a:lnTo>
                    <a:pt x="36778" y="6406"/>
                  </a:lnTo>
                  <a:lnTo>
                    <a:pt x="36897" y="5930"/>
                  </a:lnTo>
                  <a:cubicBezTo>
                    <a:pt x="36921" y="5823"/>
                    <a:pt x="36790" y="5811"/>
                    <a:pt x="36850" y="5621"/>
                  </a:cubicBezTo>
                  <a:cubicBezTo>
                    <a:pt x="36897" y="5466"/>
                    <a:pt x="36933" y="5347"/>
                    <a:pt x="36981" y="5240"/>
                  </a:cubicBezTo>
                  <a:lnTo>
                    <a:pt x="37017" y="5156"/>
                  </a:lnTo>
                  <a:cubicBezTo>
                    <a:pt x="37350" y="4192"/>
                    <a:pt x="37945" y="3335"/>
                    <a:pt x="38624" y="2537"/>
                  </a:cubicBezTo>
                  <a:lnTo>
                    <a:pt x="38624" y="2537"/>
                  </a:lnTo>
                  <a:cubicBezTo>
                    <a:pt x="38183" y="2608"/>
                    <a:pt x="37755" y="2656"/>
                    <a:pt x="37398" y="2739"/>
                  </a:cubicBezTo>
                  <a:cubicBezTo>
                    <a:pt x="37168" y="2797"/>
                    <a:pt x="36762" y="2942"/>
                    <a:pt x="36435" y="2942"/>
                  </a:cubicBezTo>
                  <a:cubicBezTo>
                    <a:pt x="36422" y="2942"/>
                    <a:pt x="36410" y="2942"/>
                    <a:pt x="36397" y="2942"/>
                  </a:cubicBezTo>
                  <a:lnTo>
                    <a:pt x="36374" y="2966"/>
                  </a:lnTo>
                  <a:cubicBezTo>
                    <a:pt x="36260" y="3036"/>
                    <a:pt x="36198" y="3069"/>
                    <a:pt x="36120" y="3069"/>
                  </a:cubicBezTo>
                  <a:cubicBezTo>
                    <a:pt x="36067" y="3069"/>
                    <a:pt x="36008" y="3054"/>
                    <a:pt x="35921" y="3025"/>
                  </a:cubicBezTo>
                  <a:cubicBezTo>
                    <a:pt x="35897" y="3144"/>
                    <a:pt x="35838" y="3251"/>
                    <a:pt x="35719" y="3358"/>
                  </a:cubicBezTo>
                  <a:cubicBezTo>
                    <a:pt x="35564" y="3454"/>
                    <a:pt x="35433" y="3573"/>
                    <a:pt x="35302" y="3680"/>
                  </a:cubicBezTo>
                  <a:lnTo>
                    <a:pt x="35195" y="3787"/>
                  </a:lnTo>
                  <a:cubicBezTo>
                    <a:pt x="35195" y="3823"/>
                    <a:pt x="35183" y="3882"/>
                    <a:pt x="35135" y="3930"/>
                  </a:cubicBezTo>
                  <a:cubicBezTo>
                    <a:pt x="34647" y="4513"/>
                    <a:pt x="33992" y="4799"/>
                    <a:pt x="33242" y="4894"/>
                  </a:cubicBezTo>
                  <a:cubicBezTo>
                    <a:pt x="32957" y="4930"/>
                    <a:pt x="32635" y="4978"/>
                    <a:pt x="32325" y="4990"/>
                  </a:cubicBezTo>
                  <a:cubicBezTo>
                    <a:pt x="32433" y="5001"/>
                    <a:pt x="32516" y="5049"/>
                    <a:pt x="32587" y="5097"/>
                  </a:cubicBezTo>
                  <a:cubicBezTo>
                    <a:pt x="32647" y="5073"/>
                    <a:pt x="32695" y="5049"/>
                    <a:pt x="32742" y="5049"/>
                  </a:cubicBezTo>
                  <a:cubicBezTo>
                    <a:pt x="34265" y="4978"/>
                    <a:pt x="36108" y="3695"/>
                    <a:pt x="36249" y="3695"/>
                  </a:cubicBezTo>
                  <a:cubicBezTo>
                    <a:pt x="36273" y="3695"/>
                    <a:pt x="36247" y="3733"/>
                    <a:pt x="36159" y="3823"/>
                  </a:cubicBezTo>
                  <a:lnTo>
                    <a:pt x="33576" y="6537"/>
                  </a:lnTo>
                  <a:cubicBezTo>
                    <a:pt x="33528" y="6585"/>
                    <a:pt x="33516" y="6799"/>
                    <a:pt x="33480" y="6883"/>
                  </a:cubicBezTo>
                  <a:cubicBezTo>
                    <a:pt x="33421" y="7002"/>
                    <a:pt x="33290" y="7073"/>
                    <a:pt x="33230" y="7192"/>
                  </a:cubicBezTo>
                  <a:cubicBezTo>
                    <a:pt x="33099" y="7478"/>
                    <a:pt x="33111" y="7918"/>
                    <a:pt x="33064" y="8240"/>
                  </a:cubicBezTo>
                  <a:cubicBezTo>
                    <a:pt x="32945" y="9026"/>
                    <a:pt x="32837" y="9812"/>
                    <a:pt x="32730" y="10597"/>
                  </a:cubicBezTo>
                  <a:cubicBezTo>
                    <a:pt x="32635" y="11240"/>
                    <a:pt x="32290" y="11895"/>
                    <a:pt x="31968" y="12431"/>
                  </a:cubicBezTo>
                  <a:cubicBezTo>
                    <a:pt x="31599" y="13026"/>
                    <a:pt x="31004" y="13372"/>
                    <a:pt x="30301" y="13419"/>
                  </a:cubicBezTo>
                  <a:cubicBezTo>
                    <a:pt x="30281" y="13420"/>
                    <a:pt x="30261" y="13421"/>
                    <a:pt x="30241" y="13421"/>
                  </a:cubicBezTo>
                  <a:cubicBezTo>
                    <a:pt x="29583" y="13421"/>
                    <a:pt x="28749" y="12872"/>
                    <a:pt x="28230" y="12502"/>
                  </a:cubicBezTo>
                  <a:cubicBezTo>
                    <a:pt x="27682" y="12121"/>
                    <a:pt x="27456" y="11717"/>
                    <a:pt x="27289" y="11062"/>
                  </a:cubicBezTo>
                  <a:cubicBezTo>
                    <a:pt x="27122" y="10371"/>
                    <a:pt x="27111" y="9669"/>
                    <a:pt x="27265" y="8978"/>
                  </a:cubicBezTo>
                  <a:cubicBezTo>
                    <a:pt x="27372" y="8514"/>
                    <a:pt x="27563" y="8038"/>
                    <a:pt x="27825" y="7585"/>
                  </a:cubicBezTo>
                  <a:cubicBezTo>
                    <a:pt x="28611" y="6240"/>
                    <a:pt x="30028" y="5049"/>
                    <a:pt x="31504" y="4930"/>
                  </a:cubicBezTo>
                  <a:cubicBezTo>
                    <a:pt x="31397" y="4918"/>
                    <a:pt x="31278" y="4882"/>
                    <a:pt x="31171" y="4847"/>
                  </a:cubicBezTo>
                  <a:cubicBezTo>
                    <a:pt x="31144" y="4861"/>
                    <a:pt x="31115" y="4868"/>
                    <a:pt x="31085" y="4868"/>
                  </a:cubicBezTo>
                  <a:cubicBezTo>
                    <a:pt x="30944" y="4868"/>
                    <a:pt x="30794" y="4716"/>
                    <a:pt x="30873" y="4549"/>
                  </a:cubicBezTo>
                  <a:cubicBezTo>
                    <a:pt x="31087" y="4156"/>
                    <a:pt x="31147" y="3716"/>
                    <a:pt x="31385" y="3323"/>
                  </a:cubicBezTo>
                  <a:cubicBezTo>
                    <a:pt x="31623" y="2942"/>
                    <a:pt x="31956" y="2608"/>
                    <a:pt x="32266" y="2299"/>
                  </a:cubicBezTo>
                  <a:cubicBezTo>
                    <a:pt x="32313" y="2256"/>
                    <a:pt x="32364" y="2238"/>
                    <a:pt x="32413" y="2238"/>
                  </a:cubicBezTo>
                  <a:cubicBezTo>
                    <a:pt x="32502" y="2238"/>
                    <a:pt x="32585" y="2298"/>
                    <a:pt x="32623" y="2382"/>
                  </a:cubicBezTo>
                  <a:cubicBezTo>
                    <a:pt x="32730" y="2251"/>
                    <a:pt x="32873" y="2144"/>
                    <a:pt x="33052" y="2120"/>
                  </a:cubicBezTo>
                  <a:cubicBezTo>
                    <a:pt x="33286" y="2073"/>
                    <a:pt x="33520" y="2041"/>
                    <a:pt x="33760" y="2041"/>
                  </a:cubicBezTo>
                  <a:cubicBezTo>
                    <a:pt x="33825" y="2041"/>
                    <a:pt x="33890" y="2044"/>
                    <a:pt x="33957" y="2049"/>
                  </a:cubicBezTo>
                  <a:cubicBezTo>
                    <a:pt x="34076" y="2061"/>
                    <a:pt x="34219" y="2084"/>
                    <a:pt x="34338" y="2144"/>
                  </a:cubicBezTo>
                  <a:cubicBezTo>
                    <a:pt x="34349" y="2094"/>
                    <a:pt x="34379" y="2074"/>
                    <a:pt x="34425" y="2074"/>
                  </a:cubicBezTo>
                  <a:cubicBezTo>
                    <a:pt x="34524" y="2074"/>
                    <a:pt x="34698" y="2166"/>
                    <a:pt x="34933" y="2263"/>
                  </a:cubicBezTo>
                  <a:lnTo>
                    <a:pt x="35064" y="2263"/>
                  </a:lnTo>
                  <a:cubicBezTo>
                    <a:pt x="35095" y="2259"/>
                    <a:pt x="35126" y="2257"/>
                    <a:pt x="35157" y="2257"/>
                  </a:cubicBezTo>
                  <a:cubicBezTo>
                    <a:pt x="35307" y="2257"/>
                    <a:pt x="35460" y="2303"/>
                    <a:pt x="35588" y="2382"/>
                  </a:cubicBezTo>
                  <a:cubicBezTo>
                    <a:pt x="35564" y="2287"/>
                    <a:pt x="35647" y="2180"/>
                    <a:pt x="35743" y="2144"/>
                  </a:cubicBezTo>
                  <a:cubicBezTo>
                    <a:pt x="35957" y="2084"/>
                    <a:pt x="36147" y="2013"/>
                    <a:pt x="36338" y="1942"/>
                  </a:cubicBezTo>
                  <a:cubicBezTo>
                    <a:pt x="36612" y="1703"/>
                    <a:pt x="36993" y="1430"/>
                    <a:pt x="37409" y="1180"/>
                  </a:cubicBezTo>
                  <a:cubicBezTo>
                    <a:pt x="37683" y="941"/>
                    <a:pt x="37981" y="739"/>
                    <a:pt x="38279" y="560"/>
                  </a:cubicBezTo>
                  <a:cubicBezTo>
                    <a:pt x="38279" y="501"/>
                    <a:pt x="38291" y="441"/>
                    <a:pt x="38338" y="406"/>
                  </a:cubicBezTo>
                  <a:cubicBezTo>
                    <a:pt x="38517" y="275"/>
                    <a:pt x="38707" y="156"/>
                    <a:pt x="38874" y="25"/>
                  </a:cubicBezTo>
                  <a:lnTo>
                    <a:pt x="38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3960900" y="3068950"/>
              <a:ext cx="129800" cy="158975"/>
            </a:xfrm>
            <a:custGeom>
              <a:avLst/>
              <a:gdLst/>
              <a:ahLst/>
              <a:cxnLst/>
              <a:rect l="l" t="t" r="r" b="b"/>
              <a:pathLst>
                <a:path w="5192" h="6359" extrusionOk="0">
                  <a:moveTo>
                    <a:pt x="4846" y="1"/>
                  </a:moveTo>
                  <a:cubicBezTo>
                    <a:pt x="4841" y="9"/>
                    <a:pt x="4835" y="18"/>
                    <a:pt x="4829" y="27"/>
                  </a:cubicBezTo>
                  <a:lnTo>
                    <a:pt x="4829" y="27"/>
                  </a:lnTo>
                  <a:cubicBezTo>
                    <a:pt x="4836" y="18"/>
                    <a:pt x="4842" y="10"/>
                    <a:pt x="4846" y="1"/>
                  </a:cubicBezTo>
                  <a:close/>
                  <a:moveTo>
                    <a:pt x="4829" y="27"/>
                  </a:moveTo>
                  <a:cubicBezTo>
                    <a:pt x="4818" y="41"/>
                    <a:pt x="4806" y="53"/>
                    <a:pt x="4799" y="60"/>
                  </a:cubicBezTo>
                  <a:cubicBezTo>
                    <a:pt x="3941" y="1370"/>
                    <a:pt x="3644" y="1358"/>
                    <a:pt x="2656" y="2323"/>
                  </a:cubicBezTo>
                  <a:lnTo>
                    <a:pt x="2918" y="2394"/>
                  </a:lnTo>
                  <a:lnTo>
                    <a:pt x="2953" y="2596"/>
                  </a:lnTo>
                  <a:lnTo>
                    <a:pt x="2953" y="2656"/>
                  </a:lnTo>
                  <a:cubicBezTo>
                    <a:pt x="2941" y="2692"/>
                    <a:pt x="2941" y="2751"/>
                    <a:pt x="2918" y="2811"/>
                  </a:cubicBezTo>
                  <a:cubicBezTo>
                    <a:pt x="2882" y="3013"/>
                    <a:pt x="2822" y="3216"/>
                    <a:pt x="2763" y="3406"/>
                  </a:cubicBezTo>
                  <a:lnTo>
                    <a:pt x="2727" y="3489"/>
                  </a:lnTo>
                  <a:cubicBezTo>
                    <a:pt x="2679" y="3680"/>
                    <a:pt x="2620" y="3858"/>
                    <a:pt x="2537" y="4037"/>
                  </a:cubicBezTo>
                  <a:cubicBezTo>
                    <a:pt x="2477" y="4144"/>
                    <a:pt x="2429" y="4239"/>
                    <a:pt x="2346" y="4347"/>
                  </a:cubicBezTo>
                  <a:lnTo>
                    <a:pt x="2167" y="4573"/>
                  </a:lnTo>
                  <a:lnTo>
                    <a:pt x="1632" y="5228"/>
                  </a:lnTo>
                  <a:cubicBezTo>
                    <a:pt x="1477" y="5430"/>
                    <a:pt x="1215" y="5549"/>
                    <a:pt x="810" y="5609"/>
                  </a:cubicBezTo>
                  <a:cubicBezTo>
                    <a:pt x="703" y="5633"/>
                    <a:pt x="596" y="5633"/>
                    <a:pt x="477" y="5644"/>
                  </a:cubicBezTo>
                  <a:lnTo>
                    <a:pt x="346" y="5656"/>
                  </a:lnTo>
                  <a:cubicBezTo>
                    <a:pt x="274" y="5656"/>
                    <a:pt x="203" y="5680"/>
                    <a:pt x="108" y="5692"/>
                  </a:cubicBezTo>
                  <a:lnTo>
                    <a:pt x="0" y="5716"/>
                  </a:lnTo>
                  <a:lnTo>
                    <a:pt x="96" y="5740"/>
                  </a:lnTo>
                  <a:cubicBezTo>
                    <a:pt x="179" y="5740"/>
                    <a:pt x="274" y="5752"/>
                    <a:pt x="358" y="5752"/>
                  </a:cubicBezTo>
                  <a:lnTo>
                    <a:pt x="560" y="5752"/>
                  </a:lnTo>
                  <a:cubicBezTo>
                    <a:pt x="679" y="5752"/>
                    <a:pt x="798" y="5752"/>
                    <a:pt x="929" y="5740"/>
                  </a:cubicBezTo>
                  <a:cubicBezTo>
                    <a:pt x="1120" y="5740"/>
                    <a:pt x="1310" y="5692"/>
                    <a:pt x="1453" y="5621"/>
                  </a:cubicBezTo>
                  <a:lnTo>
                    <a:pt x="1584" y="5561"/>
                  </a:lnTo>
                  <a:cubicBezTo>
                    <a:pt x="1703" y="5502"/>
                    <a:pt x="1822" y="5442"/>
                    <a:pt x="1941" y="5394"/>
                  </a:cubicBezTo>
                  <a:lnTo>
                    <a:pt x="2048" y="5347"/>
                  </a:lnTo>
                  <a:cubicBezTo>
                    <a:pt x="2167" y="5299"/>
                    <a:pt x="2263" y="5263"/>
                    <a:pt x="2370" y="5180"/>
                  </a:cubicBezTo>
                  <a:cubicBezTo>
                    <a:pt x="2429" y="5121"/>
                    <a:pt x="2477" y="5061"/>
                    <a:pt x="2525" y="5001"/>
                  </a:cubicBezTo>
                  <a:cubicBezTo>
                    <a:pt x="2560" y="4942"/>
                    <a:pt x="2608" y="4882"/>
                    <a:pt x="2667" y="4823"/>
                  </a:cubicBezTo>
                  <a:cubicBezTo>
                    <a:pt x="2763" y="4740"/>
                    <a:pt x="2834" y="4609"/>
                    <a:pt x="2882" y="4501"/>
                  </a:cubicBezTo>
                  <a:cubicBezTo>
                    <a:pt x="2918" y="4394"/>
                    <a:pt x="2941" y="4287"/>
                    <a:pt x="2965" y="4204"/>
                  </a:cubicBezTo>
                  <a:lnTo>
                    <a:pt x="3001" y="4097"/>
                  </a:lnTo>
                  <a:cubicBezTo>
                    <a:pt x="3037" y="3930"/>
                    <a:pt x="3096" y="3763"/>
                    <a:pt x="3144" y="3620"/>
                  </a:cubicBezTo>
                  <a:cubicBezTo>
                    <a:pt x="3179" y="3525"/>
                    <a:pt x="3275" y="3192"/>
                    <a:pt x="3275" y="3192"/>
                  </a:cubicBezTo>
                  <a:cubicBezTo>
                    <a:pt x="3322" y="3013"/>
                    <a:pt x="3382" y="2835"/>
                    <a:pt x="3441" y="2680"/>
                  </a:cubicBezTo>
                  <a:cubicBezTo>
                    <a:pt x="3453" y="2656"/>
                    <a:pt x="3489" y="2561"/>
                    <a:pt x="3513" y="2513"/>
                  </a:cubicBezTo>
                  <a:lnTo>
                    <a:pt x="3549" y="2477"/>
                  </a:lnTo>
                  <a:lnTo>
                    <a:pt x="3620" y="2430"/>
                  </a:lnTo>
                  <a:lnTo>
                    <a:pt x="3680" y="2406"/>
                  </a:lnTo>
                  <a:cubicBezTo>
                    <a:pt x="3727" y="2382"/>
                    <a:pt x="3775" y="2382"/>
                    <a:pt x="3810" y="2382"/>
                  </a:cubicBezTo>
                  <a:cubicBezTo>
                    <a:pt x="3870" y="2382"/>
                    <a:pt x="3965" y="2382"/>
                    <a:pt x="4037" y="2406"/>
                  </a:cubicBezTo>
                  <a:lnTo>
                    <a:pt x="4191" y="2418"/>
                  </a:lnTo>
                  <a:lnTo>
                    <a:pt x="4430" y="2430"/>
                  </a:lnTo>
                  <a:lnTo>
                    <a:pt x="4572" y="2644"/>
                  </a:lnTo>
                  <a:lnTo>
                    <a:pt x="4561" y="2727"/>
                  </a:lnTo>
                  <a:cubicBezTo>
                    <a:pt x="4549" y="2799"/>
                    <a:pt x="4525" y="2894"/>
                    <a:pt x="4513" y="3001"/>
                  </a:cubicBezTo>
                  <a:cubicBezTo>
                    <a:pt x="4501" y="3085"/>
                    <a:pt x="4489" y="3192"/>
                    <a:pt x="4465" y="3299"/>
                  </a:cubicBezTo>
                  <a:cubicBezTo>
                    <a:pt x="4453" y="3382"/>
                    <a:pt x="4453" y="3489"/>
                    <a:pt x="4453" y="3573"/>
                  </a:cubicBezTo>
                  <a:cubicBezTo>
                    <a:pt x="4442" y="3680"/>
                    <a:pt x="4442" y="3787"/>
                    <a:pt x="4430" y="3894"/>
                  </a:cubicBezTo>
                  <a:cubicBezTo>
                    <a:pt x="4418" y="4085"/>
                    <a:pt x="4370" y="4287"/>
                    <a:pt x="4311" y="4501"/>
                  </a:cubicBezTo>
                  <a:cubicBezTo>
                    <a:pt x="4239" y="4728"/>
                    <a:pt x="4168" y="4930"/>
                    <a:pt x="4096" y="5121"/>
                  </a:cubicBezTo>
                  <a:cubicBezTo>
                    <a:pt x="4061" y="5240"/>
                    <a:pt x="4013" y="5347"/>
                    <a:pt x="3953" y="5454"/>
                  </a:cubicBezTo>
                  <a:cubicBezTo>
                    <a:pt x="3894" y="5561"/>
                    <a:pt x="3822" y="5656"/>
                    <a:pt x="3715" y="5752"/>
                  </a:cubicBezTo>
                  <a:cubicBezTo>
                    <a:pt x="3620" y="5823"/>
                    <a:pt x="3525" y="5894"/>
                    <a:pt x="3382" y="5978"/>
                  </a:cubicBezTo>
                  <a:cubicBezTo>
                    <a:pt x="3310" y="6014"/>
                    <a:pt x="3263" y="6037"/>
                    <a:pt x="3179" y="6073"/>
                  </a:cubicBezTo>
                  <a:cubicBezTo>
                    <a:pt x="3132" y="6097"/>
                    <a:pt x="3084" y="6121"/>
                    <a:pt x="3025" y="6133"/>
                  </a:cubicBezTo>
                  <a:cubicBezTo>
                    <a:pt x="2965" y="6168"/>
                    <a:pt x="2906" y="6180"/>
                    <a:pt x="2846" y="6216"/>
                  </a:cubicBezTo>
                  <a:cubicBezTo>
                    <a:pt x="2715" y="6287"/>
                    <a:pt x="2703" y="6311"/>
                    <a:pt x="2679" y="6359"/>
                  </a:cubicBezTo>
                  <a:lnTo>
                    <a:pt x="2763" y="6359"/>
                  </a:lnTo>
                  <a:cubicBezTo>
                    <a:pt x="2834" y="6359"/>
                    <a:pt x="2882" y="6347"/>
                    <a:pt x="2941" y="6347"/>
                  </a:cubicBezTo>
                  <a:lnTo>
                    <a:pt x="3048" y="6335"/>
                  </a:lnTo>
                  <a:cubicBezTo>
                    <a:pt x="3144" y="6311"/>
                    <a:pt x="3227" y="6311"/>
                    <a:pt x="3287" y="6311"/>
                  </a:cubicBezTo>
                  <a:lnTo>
                    <a:pt x="3406" y="6311"/>
                  </a:lnTo>
                  <a:cubicBezTo>
                    <a:pt x="3560" y="6311"/>
                    <a:pt x="3715" y="6228"/>
                    <a:pt x="3834" y="6156"/>
                  </a:cubicBezTo>
                  <a:cubicBezTo>
                    <a:pt x="3918" y="6097"/>
                    <a:pt x="4013" y="6037"/>
                    <a:pt x="4096" y="5954"/>
                  </a:cubicBezTo>
                  <a:cubicBezTo>
                    <a:pt x="4156" y="5918"/>
                    <a:pt x="4203" y="5883"/>
                    <a:pt x="4263" y="5835"/>
                  </a:cubicBezTo>
                  <a:lnTo>
                    <a:pt x="4370" y="5763"/>
                  </a:lnTo>
                  <a:lnTo>
                    <a:pt x="4501" y="5692"/>
                  </a:lnTo>
                  <a:cubicBezTo>
                    <a:pt x="4572" y="5644"/>
                    <a:pt x="4608" y="5573"/>
                    <a:pt x="4656" y="5478"/>
                  </a:cubicBezTo>
                  <a:cubicBezTo>
                    <a:pt x="4751" y="5204"/>
                    <a:pt x="4811" y="4930"/>
                    <a:pt x="4870" y="4668"/>
                  </a:cubicBezTo>
                  <a:cubicBezTo>
                    <a:pt x="4906" y="4585"/>
                    <a:pt x="5144" y="3477"/>
                    <a:pt x="5144" y="3477"/>
                  </a:cubicBezTo>
                  <a:cubicBezTo>
                    <a:pt x="5192" y="3192"/>
                    <a:pt x="5192" y="2906"/>
                    <a:pt x="5132" y="2644"/>
                  </a:cubicBezTo>
                  <a:cubicBezTo>
                    <a:pt x="5061" y="2370"/>
                    <a:pt x="4953" y="2132"/>
                    <a:pt x="4846" y="1942"/>
                  </a:cubicBezTo>
                  <a:lnTo>
                    <a:pt x="4811" y="1882"/>
                  </a:lnTo>
                  <a:cubicBezTo>
                    <a:pt x="4703" y="1668"/>
                    <a:pt x="4608" y="1477"/>
                    <a:pt x="4549" y="1287"/>
                  </a:cubicBezTo>
                  <a:cubicBezTo>
                    <a:pt x="4489" y="1072"/>
                    <a:pt x="4489" y="834"/>
                    <a:pt x="4561" y="596"/>
                  </a:cubicBezTo>
                  <a:cubicBezTo>
                    <a:pt x="4629" y="403"/>
                    <a:pt x="4718" y="200"/>
                    <a:pt x="482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2887550" y="2101275"/>
              <a:ext cx="1252575" cy="837625"/>
            </a:xfrm>
            <a:custGeom>
              <a:avLst/>
              <a:gdLst/>
              <a:ahLst/>
              <a:cxnLst/>
              <a:rect l="l" t="t" r="r" b="b"/>
              <a:pathLst>
                <a:path w="50103" h="33505" extrusionOk="0">
                  <a:moveTo>
                    <a:pt x="1155" y="1"/>
                  </a:moveTo>
                  <a:cubicBezTo>
                    <a:pt x="751" y="1"/>
                    <a:pt x="465" y="48"/>
                    <a:pt x="274" y="156"/>
                  </a:cubicBezTo>
                  <a:cubicBezTo>
                    <a:pt x="227" y="179"/>
                    <a:pt x="203" y="215"/>
                    <a:pt x="179" y="227"/>
                  </a:cubicBezTo>
                  <a:lnTo>
                    <a:pt x="227" y="298"/>
                  </a:lnTo>
                  <a:lnTo>
                    <a:pt x="167" y="358"/>
                  </a:lnTo>
                  <a:lnTo>
                    <a:pt x="84" y="477"/>
                  </a:lnTo>
                  <a:lnTo>
                    <a:pt x="36" y="572"/>
                  </a:lnTo>
                  <a:cubicBezTo>
                    <a:pt x="1" y="667"/>
                    <a:pt x="1" y="667"/>
                    <a:pt x="1" y="810"/>
                  </a:cubicBezTo>
                  <a:cubicBezTo>
                    <a:pt x="1" y="894"/>
                    <a:pt x="1" y="929"/>
                    <a:pt x="24" y="989"/>
                  </a:cubicBezTo>
                  <a:lnTo>
                    <a:pt x="36" y="1060"/>
                  </a:lnTo>
                  <a:lnTo>
                    <a:pt x="48" y="1084"/>
                  </a:lnTo>
                  <a:lnTo>
                    <a:pt x="84" y="1132"/>
                  </a:lnTo>
                  <a:lnTo>
                    <a:pt x="96" y="1191"/>
                  </a:lnTo>
                  <a:cubicBezTo>
                    <a:pt x="167" y="1608"/>
                    <a:pt x="334" y="1965"/>
                    <a:pt x="560" y="2299"/>
                  </a:cubicBezTo>
                  <a:cubicBezTo>
                    <a:pt x="882" y="2751"/>
                    <a:pt x="1370" y="3132"/>
                    <a:pt x="1941" y="3323"/>
                  </a:cubicBezTo>
                  <a:lnTo>
                    <a:pt x="2298" y="3406"/>
                  </a:lnTo>
                  <a:lnTo>
                    <a:pt x="2346" y="3430"/>
                  </a:lnTo>
                  <a:cubicBezTo>
                    <a:pt x="2382" y="3430"/>
                    <a:pt x="2429" y="3442"/>
                    <a:pt x="2477" y="3442"/>
                  </a:cubicBezTo>
                  <a:lnTo>
                    <a:pt x="2715" y="3465"/>
                  </a:lnTo>
                  <a:lnTo>
                    <a:pt x="2799" y="3585"/>
                  </a:lnTo>
                  <a:lnTo>
                    <a:pt x="2846" y="3680"/>
                  </a:lnTo>
                  <a:lnTo>
                    <a:pt x="2846" y="3704"/>
                  </a:lnTo>
                  <a:cubicBezTo>
                    <a:pt x="2846" y="3763"/>
                    <a:pt x="2882" y="3846"/>
                    <a:pt x="2894" y="3906"/>
                  </a:cubicBezTo>
                  <a:cubicBezTo>
                    <a:pt x="2941" y="4037"/>
                    <a:pt x="2977" y="4168"/>
                    <a:pt x="3037" y="4299"/>
                  </a:cubicBezTo>
                  <a:cubicBezTo>
                    <a:pt x="3322" y="4954"/>
                    <a:pt x="3751" y="5513"/>
                    <a:pt x="4311" y="5954"/>
                  </a:cubicBezTo>
                  <a:cubicBezTo>
                    <a:pt x="4632" y="6204"/>
                    <a:pt x="4977" y="6418"/>
                    <a:pt x="5346" y="6549"/>
                  </a:cubicBezTo>
                  <a:lnTo>
                    <a:pt x="5501" y="6609"/>
                  </a:lnTo>
                  <a:lnTo>
                    <a:pt x="5763" y="6775"/>
                  </a:lnTo>
                  <a:lnTo>
                    <a:pt x="5692" y="6894"/>
                  </a:lnTo>
                  <a:lnTo>
                    <a:pt x="5716" y="7002"/>
                  </a:lnTo>
                  <a:cubicBezTo>
                    <a:pt x="5763" y="7156"/>
                    <a:pt x="5835" y="7299"/>
                    <a:pt x="5942" y="7442"/>
                  </a:cubicBezTo>
                  <a:cubicBezTo>
                    <a:pt x="6239" y="7835"/>
                    <a:pt x="6585" y="8085"/>
                    <a:pt x="6906" y="8335"/>
                  </a:cubicBezTo>
                  <a:cubicBezTo>
                    <a:pt x="7025" y="8430"/>
                    <a:pt x="7144" y="8514"/>
                    <a:pt x="7251" y="8609"/>
                  </a:cubicBezTo>
                  <a:lnTo>
                    <a:pt x="7359" y="8680"/>
                  </a:lnTo>
                  <a:cubicBezTo>
                    <a:pt x="7835" y="9049"/>
                    <a:pt x="8180" y="9538"/>
                    <a:pt x="8514" y="10014"/>
                  </a:cubicBezTo>
                  <a:lnTo>
                    <a:pt x="8561" y="10073"/>
                  </a:lnTo>
                  <a:cubicBezTo>
                    <a:pt x="8930" y="10597"/>
                    <a:pt x="9264" y="11074"/>
                    <a:pt x="9645" y="11526"/>
                  </a:cubicBezTo>
                  <a:cubicBezTo>
                    <a:pt x="10097" y="12026"/>
                    <a:pt x="10514" y="12431"/>
                    <a:pt x="10954" y="12740"/>
                  </a:cubicBezTo>
                  <a:cubicBezTo>
                    <a:pt x="11050" y="12800"/>
                    <a:pt x="11133" y="12859"/>
                    <a:pt x="11240" y="12919"/>
                  </a:cubicBezTo>
                  <a:lnTo>
                    <a:pt x="11276" y="12931"/>
                  </a:lnTo>
                  <a:lnTo>
                    <a:pt x="11288" y="12955"/>
                  </a:lnTo>
                  <a:lnTo>
                    <a:pt x="11466" y="13050"/>
                  </a:lnTo>
                  <a:cubicBezTo>
                    <a:pt x="11823" y="13264"/>
                    <a:pt x="12193" y="13467"/>
                    <a:pt x="12466" y="13812"/>
                  </a:cubicBezTo>
                  <a:cubicBezTo>
                    <a:pt x="12550" y="13919"/>
                    <a:pt x="12645" y="14050"/>
                    <a:pt x="12728" y="14181"/>
                  </a:cubicBezTo>
                  <a:cubicBezTo>
                    <a:pt x="12800" y="14300"/>
                    <a:pt x="12895" y="14419"/>
                    <a:pt x="12978" y="14538"/>
                  </a:cubicBezTo>
                  <a:cubicBezTo>
                    <a:pt x="13074" y="14657"/>
                    <a:pt x="13181" y="14753"/>
                    <a:pt x="13276" y="14824"/>
                  </a:cubicBezTo>
                  <a:cubicBezTo>
                    <a:pt x="13383" y="14895"/>
                    <a:pt x="13538" y="14943"/>
                    <a:pt x="13633" y="14991"/>
                  </a:cubicBezTo>
                  <a:lnTo>
                    <a:pt x="13681" y="15003"/>
                  </a:lnTo>
                  <a:cubicBezTo>
                    <a:pt x="13788" y="15050"/>
                    <a:pt x="13848" y="15098"/>
                    <a:pt x="13907" y="15217"/>
                  </a:cubicBezTo>
                  <a:lnTo>
                    <a:pt x="13990" y="15431"/>
                  </a:lnTo>
                  <a:cubicBezTo>
                    <a:pt x="14050" y="15550"/>
                    <a:pt x="14109" y="15693"/>
                    <a:pt x="14205" y="15812"/>
                  </a:cubicBezTo>
                  <a:cubicBezTo>
                    <a:pt x="14348" y="16027"/>
                    <a:pt x="14562" y="16241"/>
                    <a:pt x="14800" y="16431"/>
                  </a:cubicBezTo>
                  <a:cubicBezTo>
                    <a:pt x="15241" y="16777"/>
                    <a:pt x="15753" y="17015"/>
                    <a:pt x="16372" y="17253"/>
                  </a:cubicBezTo>
                  <a:lnTo>
                    <a:pt x="16586" y="17324"/>
                  </a:lnTo>
                  <a:cubicBezTo>
                    <a:pt x="16776" y="17384"/>
                    <a:pt x="16824" y="17515"/>
                    <a:pt x="16824" y="17598"/>
                  </a:cubicBezTo>
                  <a:cubicBezTo>
                    <a:pt x="16836" y="17717"/>
                    <a:pt x="16896" y="17860"/>
                    <a:pt x="16943" y="17967"/>
                  </a:cubicBezTo>
                  <a:cubicBezTo>
                    <a:pt x="17062" y="18217"/>
                    <a:pt x="17229" y="18455"/>
                    <a:pt x="17443" y="18670"/>
                  </a:cubicBezTo>
                  <a:cubicBezTo>
                    <a:pt x="17860" y="19063"/>
                    <a:pt x="18372" y="19325"/>
                    <a:pt x="18955" y="19598"/>
                  </a:cubicBezTo>
                  <a:lnTo>
                    <a:pt x="19098" y="19682"/>
                  </a:lnTo>
                  <a:lnTo>
                    <a:pt x="19158" y="19813"/>
                  </a:lnTo>
                  <a:cubicBezTo>
                    <a:pt x="19193" y="19884"/>
                    <a:pt x="19217" y="19944"/>
                    <a:pt x="19253" y="20015"/>
                  </a:cubicBezTo>
                  <a:cubicBezTo>
                    <a:pt x="19312" y="20134"/>
                    <a:pt x="19372" y="20277"/>
                    <a:pt x="19455" y="20408"/>
                  </a:cubicBezTo>
                  <a:cubicBezTo>
                    <a:pt x="19610" y="20658"/>
                    <a:pt x="19801" y="20884"/>
                    <a:pt x="20003" y="21087"/>
                  </a:cubicBezTo>
                  <a:cubicBezTo>
                    <a:pt x="20277" y="21349"/>
                    <a:pt x="20503" y="21503"/>
                    <a:pt x="20706" y="21599"/>
                  </a:cubicBezTo>
                  <a:cubicBezTo>
                    <a:pt x="20920" y="21718"/>
                    <a:pt x="21003" y="21801"/>
                    <a:pt x="21051" y="22039"/>
                  </a:cubicBezTo>
                  <a:cubicBezTo>
                    <a:pt x="21051" y="22075"/>
                    <a:pt x="21063" y="22123"/>
                    <a:pt x="21063" y="22158"/>
                  </a:cubicBezTo>
                  <a:cubicBezTo>
                    <a:pt x="21075" y="22253"/>
                    <a:pt x="21098" y="22373"/>
                    <a:pt x="21134" y="22444"/>
                  </a:cubicBezTo>
                  <a:cubicBezTo>
                    <a:pt x="21360" y="22992"/>
                    <a:pt x="21765" y="23468"/>
                    <a:pt x="22265" y="23754"/>
                  </a:cubicBezTo>
                  <a:cubicBezTo>
                    <a:pt x="22527" y="23908"/>
                    <a:pt x="22801" y="24004"/>
                    <a:pt x="23087" y="24063"/>
                  </a:cubicBezTo>
                  <a:lnTo>
                    <a:pt x="23218" y="24099"/>
                  </a:lnTo>
                  <a:lnTo>
                    <a:pt x="23325" y="24158"/>
                  </a:lnTo>
                  <a:lnTo>
                    <a:pt x="23384" y="24242"/>
                  </a:lnTo>
                  <a:lnTo>
                    <a:pt x="23420" y="24325"/>
                  </a:lnTo>
                  <a:lnTo>
                    <a:pt x="23456" y="24420"/>
                  </a:lnTo>
                  <a:cubicBezTo>
                    <a:pt x="23515" y="24539"/>
                    <a:pt x="23611" y="24659"/>
                    <a:pt x="23694" y="24778"/>
                  </a:cubicBezTo>
                  <a:cubicBezTo>
                    <a:pt x="23896" y="25016"/>
                    <a:pt x="24099" y="25218"/>
                    <a:pt x="24337" y="25373"/>
                  </a:cubicBezTo>
                  <a:cubicBezTo>
                    <a:pt x="24575" y="25528"/>
                    <a:pt x="24861" y="25635"/>
                    <a:pt x="25147" y="25718"/>
                  </a:cubicBezTo>
                  <a:lnTo>
                    <a:pt x="25230" y="25754"/>
                  </a:lnTo>
                  <a:cubicBezTo>
                    <a:pt x="25349" y="25778"/>
                    <a:pt x="25480" y="25825"/>
                    <a:pt x="25575" y="25873"/>
                  </a:cubicBezTo>
                  <a:cubicBezTo>
                    <a:pt x="25718" y="25932"/>
                    <a:pt x="25801" y="26063"/>
                    <a:pt x="25861" y="26194"/>
                  </a:cubicBezTo>
                  <a:lnTo>
                    <a:pt x="25897" y="26290"/>
                  </a:lnTo>
                  <a:cubicBezTo>
                    <a:pt x="26040" y="26540"/>
                    <a:pt x="26230" y="26742"/>
                    <a:pt x="26468" y="26945"/>
                  </a:cubicBezTo>
                  <a:cubicBezTo>
                    <a:pt x="26706" y="27123"/>
                    <a:pt x="26956" y="27254"/>
                    <a:pt x="27242" y="27337"/>
                  </a:cubicBezTo>
                  <a:cubicBezTo>
                    <a:pt x="27373" y="27373"/>
                    <a:pt x="27504" y="27397"/>
                    <a:pt x="27671" y="27421"/>
                  </a:cubicBezTo>
                  <a:cubicBezTo>
                    <a:pt x="27849" y="27445"/>
                    <a:pt x="28016" y="27480"/>
                    <a:pt x="28159" y="27635"/>
                  </a:cubicBezTo>
                  <a:cubicBezTo>
                    <a:pt x="28206" y="27683"/>
                    <a:pt x="28242" y="27730"/>
                    <a:pt x="28278" y="27790"/>
                  </a:cubicBezTo>
                  <a:cubicBezTo>
                    <a:pt x="28456" y="28028"/>
                    <a:pt x="28635" y="28207"/>
                    <a:pt x="28861" y="28349"/>
                  </a:cubicBezTo>
                  <a:cubicBezTo>
                    <a:pt x="28980" y="28445"/>
                    <a:pt x="29099" y="28504"/>
                    <a:pt x="29230" y="28564"/>
                  </a:cubicBezTo>
                  <a:lnTo>
                    <a:pt x="29373" y="28611"/>
                  </a:lnTo>
                  <a:lnTo>
                    <a:pt x="29409" y="28623"/>
                  </a:lnTo>
                  <a:cubicBezTo>
                    <a:pt x="29552" y="28659"/>
                    <a:pt x="29576" y="28802"/>
                    <a:pt x="29588" y="28850"/>
                  </a:cubicBezTo>
                  <a:lnTo>
                    <a:pt x="29611" y="28909"/>
                  </a:lnTo>
                  <a:cubicBezTo>
                    <a:pt x="29695" y="29207"/>
                    <a:pt x="29826" y="29528"/>
                    <a:pt x="30100" y="29754"/>
                  </a:cubicBezTo>
                  <a:cubicBezTo>
                    <a:pt x="30207" y="29826"/>
                    <a:pt x="30361" y="29933"/>
                    <a:pt x="30564" y="29945"/>
                  </a:cubicBezTo>
                  <a:lnTo>
                    <a:pt x="30766" y="29945"/>
                  </a:lnTo>
                  <a:cubicBezTo>
                    <a:pt x="30814" y="29945"/>
                    <a:pt x="30862" y="29957"/>
                    <a:pt x="30921" y="29981"/>
                  </a:cubicBezTo>
                  <a:cubicBezTo>
                    <a:pt x="31064" y="30016"/>
                    <a:pt x="31147" y="30219"/>
                    <a:pt x="31183" y="30278"/>
                  </a:cubicBezTo>
                  <a:cubicBezTo>
                    <a:pt x="31385" y="30790"/>
                    <a:pt x="31838" y="31195"/>
                    <a:pt x="32362" y="31362"/>
                  </a:cubicBezTo>
                  <a:cubicBezTo>
                    <a:pt x="32683" y="31469"/>
                    <a:pt x="32981" y="31540"/>
                    <a:pt x="33076" y="31802"/>
                  </a:cubicBezTo>
                  <a:cubicBezTo>
                    <a:pt x="33100" y="31862"/>
                    <a:pt x="33112" y="31933"/>
                    <a:pt x="33112" y="32028"/>
                  </a:cubicBezTo>
                  <a:cubicBezTo>
                    <a:pt x="33112" y="32076"/>
                    <a:pt x="33112" y="32124"/>
                    <a:pt x="33136" y="32159"/>
                  </a:cubicBezTo>
                  <a:cubicBezTo>
                    <a:pt x="33159" y="32255"/>
                    <a:pt x="33195" y="32338"/>
                    <a:pt x="33255" y="32433"/>
                  </a:cubicBezTo>
                  <a:cubicBezTo>
                    <a:pt x="33350" y="32588"/>
                    <a:pt x="33469" y="32731"/>
                    <a:pt x="33624" y="32886"/>
                  </a:cubicBezTo>
                  <a:cubicBezTo>
                    <a:pt x="33755" y="33041"/>
                    <a:pt x="33886" y="33124"/>
                    <a:pt x="34029" y="33183"/>
                  </a:cubicBezTo>
                  <a:cubicBezTo>
                    <a:pt x="34088" y="33207"/>
                    <a:pt x="34148" y="33219"/>
                    <a:pt x="34207" y="33219"/>
                  </a:cubicBezTo>
                  <a:cubicBezTo>
                    <a:pt x="34279" y="33219"/>
                    <a:pt x="34350" y="33207"/>
                    <a:pt x="34457" y="33171"/>
                  </a:cubicBezTo>
                  <a:lnTo>
                    <a:pt x="34552" y="33148"/>
                  </a:lnTo>
                  <a:cubicBezTo>
                    <a:pt x="34600" y="33112"/>
                    <a:pt x="34672" y="33112"/>
                    <a:pt x="34707" y="33100"/>
                  </a:cubicBezTo>
                  <a:lnTo>
                    <a:pt x="34767" y="33088"/>
                  </a:lnTo>
                  <a:lnTo>
                    <a:pt x="35005" y="33160"/>
                  </a:lnTo>
                  <a:lnTo>
                    <a:pt x="35053" y="33255"/>
                  </a:lnTo>
                  <a:cubicBezTo>
                    <a:pt x="35088" y="33326"/>
                    <a:pt x="35231" y="33445"/>
                    <a:pt x="35279" y="33469"/>
                  </a:cubicBezTo>
                  <a:lnTo>
                    <a:pt x="35350" y="33505"/>
                  </a:lnTo>
                  <a:cubicBezTo>
                    <a:pt x="35588" y="33457"/>
                    <a:pt x="35826" y="33410"/>
                    <a:pt x="36076" y="33374"/>
                  </a:cubicBezTo>
                  <a:cubicBezTo>
                    <a:pt x="37970" y="33041"/>
                    <a:pt x="38613" y="32374"/>
                    <a:pt x="38910" y="32136"/>
                  </a:cubicBezTo>
                  <a:cubicBezTo>
                    <a:pt x="39208" y="31898"/>
                    <a:pt x="39994" y="30409"/>
                    <a:pt x="40839" y="28826"/>
                  </a:cubicBezTo>
                  <a:cubicBezTo>
                    <a:pt x="41696" y="27242"/>
                    <a:pt x="42327" y="26254"/>
                    <a:pt x="42506" y="26075"/>
                  </a:cubicBezTo>
                  <a:cubicBezTo>
                    <a:pt x="42708" y="25885"/>
                    <a:pt x="43363" y="25528"/>
                    <a:pt x="44173" y="25230"/>
                  </a:cubicBezTo>
                  <a:cubicBezTo>
                    <a:pt x="44994" y="24944"/>
                    <a:pt x="45209" y="24813"/>
                    <a:pt x="46494" y="24444"/>
                  </a:cubicBezTo>
                  <a:cubicBezTo>
                    <a:pt x="47236" y="24227"/>
                    <a:pt x="47705" y="24180"/>
                    <a:pt x="47972" y="24180"/>
                  </a:cubicBezTo>
                  <a:cubicBezTo>
                    <a:pt x="48171" y="24180"/>
                    <a:pt x="48257" y="24206"/>
                    <a:pt x="48257" y="24206"/>
                  </a:cubicBezTo>
                  <a:cubicBezTo>
                    <a:pt x="49102" y="24170"/>
                    <a:pt x="49923" y="24230"/>
                    <a:pt x="50007" y="24004"/>
                  </a:cubicBezTo>
                  <a:cubicBezTo>
                    <a:pt x="50102" y="23789"/>
                    <a:pt x="48971" y="23146"/>
                    <a:pt x="48971" y="23146"/>
                  </a:cubicBezTo>
                  <a:lnTo>
                    <a:pt x="43958" y="19872"/>
                  </a:lnTo>
                  <a:cubicBezTo>
                    <a:pt x="43958" y="19872"/>
                    <a:pt x="43363" y="19598"/>
                    <a:pt x="43101" y="19182"/>
                  </a:cubicBezTo>
                  <a:cubicBezTo>
                    <a:pt x="43065" y="19110"/>
                    <a:pt x="42982" y="18991"/>
                    <a:pt x="42863" y="18860"/>
                  </a:cubicBezTo>
                  <a:cubicBezTo>
                    <a:pt x="42839" y="18908"/>
                    <a:pt x="42804" y="18944"/>
                    <a:pt x="42792" y="18979"/>
                  </a:cubicBezTo>
                  <a:lnTo>
                    <a:pt x="42673" y="19229"/>
                  </a:lnTo>
                  <a:cubicBezTo>
                    <a:pt x="42673" y="19229"/>
                    <a:pt x="34933" y="14693"/>
                    <a:pt x="34517" y="14455"/>
                  </a:cubicBezTo>
                  <a:cubicBezTo>
                    <a:pt x="34029" y="14169"/>
                    <a:pt x="24265" y="8871"/>
                    <a:pt x="23908" y="8680"/>
                  </a:cubicBezTo>
                  <a:cubicBezTo>
                    <a:pt x="23265" y="8335"/>
                    <a:pt x="22861" y="8109"/>
                    <a:pt x="21694" y="7537"/>
                  </a:cubicBezTo>
                  <a:cubicBezTo>
                    <a:pt x="20122" y="6775"/>
                    <a:pt x="19872" y="6656"/>
                    <a:pt x="18693" y="6121"/>
                  </a:cubicBezTo>
                  <a:lnTo>
                    <a:pt x="17955" y="5775"/>
                  </a:lnTo>
                  <a:cubicBezTo>
                    <a:pt x="16776" y="5251"/>
                    <a:pt x="13074" y="3704"/>
                    <a:pt x="12716" y="3561"/>
                  </a:cubicBezTo>
                  <a:cubicBezTo>
                    <a:pt x="12014" y="3263"/>
                    <a:pt x="11597" y="3084"/>
                    <a:pt x="10335" y="2596"/>
                  </a:cubicBezTo>
                  <a:lnTo>
                    <a:pt x="9645" y="2334"/>
                  </a:lnTo>
                  <a:cubicBezTo>
                    <a:pt x="8371" y="1858"/>
                    <a:pt x="8144" y="1775"/>
                    <a:pt x="6454" y="1203"/>
                  </a:cubicBezTo>
                  <a:cubicBezTo>
                    <a:pt x="5573" y="929"/>
                    <a:pt x="5085" y="787"/>
                    <a:pt x="4620" y="656"/>
                  </a:cubicBezTo>
                  <a:lnTo>
                    <a:pt x="4192" y="537"/>
                  </a:lnTo>
                  <a:cubicBezTo>
                    <a:pt x="3787" y="429"/>
                    <a:pt x="3334" y="298"/>
                    <a:pt x="2584" y="156"/>
                  </a:cubicBezTo>
                  <a:cubicBezTo>
                    <a:pt x="2013" y="48"/>
                    <a:pt x="153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4079075" y="2324300"/>
              <a:ext cx="229100" cy="242900"/>
            </a:xfrm>
            <a:custGeom>
              <a:avLst/>
              <a:gdLst/>
              <a:ahLst/>
              <a:cxnLst/>
              <a:rect l="l" t="t" r="r" b="b"/>
              <a:pathLst>
                <a:path w="9164" h="9716" extrusionOk="0">
                  <a:moveTo>
                    <a:pt x="9138" y="0"/>
                  </a:moveTo>
                  <a:cubicBezTo>
                    <a:pt x="8991" y="0"/>
                    <a:pt x="7141" y="1274"/>
                    <a:pt x="5620" y="1355"/>
                  </a:cubicBezTo>
                  <a:cubicBezTo>
                    <a:pt x="5560" y="1355"/>
                    <a:pt x="5513" y="1379"/>
                    <a:pt x="5477" y="1391"/>
                  </a:cubicBezTo>
                  <a:cubicBezTo>
                    <a:pt x="5394" y="1355"/>
                    <a:pt x="5310" y="1319"/>
                    <a:pt x="5203" y="1295"/>
                  </a:cubicBezTo>
                  <a:cubicBezTo>
                    <a:pt x="5142" y="1298"/>
                    <a:pt x="5079" y="1299"/>
                    <a:pt x="5016" y="1299"/>
                  </a:cubicBezTo>
                  <a:cubicBezTo>
                    <a:pt x="4799" y="1299"/>
                    <a:pt x="4578" y="1282"/>
                    <a:pt x="4394" y="1236"/>
                  </a:cubicBezTo>
                  <a:cubicBezTo>
                    <a:pt x="2917" y="1331"/>
                    <a:pt x="1500" y="2545"/>
                    <a:pt x="715" y="3879"/>
                  </a:cubicBezTo>
                  <a:cubicBezTo>
                    <a:pt x="441" y="4343"/>
                    <a:pt x="250" y="4820"/>
                    <a:pt x="143" y="5284"/>
                  </a:cubicBezTo>
                  <a:cubicBezTo>
                    <a:pt x="0" y="5963"/>
                    <a:pt x="12" y="6677"/>
                    <a:pt x="179" y="7367"/>
                  </a:cubicBezTo>
                  <a:cubicBezTo>
                    <a:pt x="334" y="8022"/>
                    <a:pt x="560" y="8415"/>
                    <a:pt x="1119" y="8808"/>
                  </a:cubicBezTo>
                  <a:cubicBezTo>
                    <a:pt x="1646" y="9163"/>
                    <a:pt x="2447" y="9716"/>
                    <a:pt x="3101" y="9716"/>
                  </a:cubicBezTo>
                  <a:cubicBezTo>
                    <a:pt x="3127" y="9716"/>
                    <a:pt x="3153" y="9715"/>
                    <a:pt x="3179" y="9713"/>
                  </a:cubicBezTo>
                  <a:cubicBezTo>
                    <a:pt x="3882" y="9689"/>
                    <a:pt x="4477" y="9332"/>
                    <a:pt x="4846" y="8737"/>
                  </a:cubicBezTo>
                  <a:cubicBezTo>
                    <a:pt x="5179" y="8177"/>
                    <a:pt x="5525" y="7522"/>
                    <a:pt x="5608" y="6903"/>
                  </a:cubicBezTo>
                  <a:cubicBezTo>
                    <a:pt x="5727" y="6117"/>
                    <a:pt x="5834" y="5320"/>
                    <a:pt x="5953" y="4534"/>
                  </a:cubicBezTo>
                  <a:cubicBezTo>
                    <a:pt x="5989" y="4224"/>
                    <a:pt x="5977" y="3772"/>
                    <a:pt x="6108" y="3498"/>
                  </a:cubicBezTo>
                  <a:cubicBezTo>
                    <a:pt x="6180" y="3379"/>
                    <a:pt x="6311" y="3296"/>
                    <a:pt x="6370" y="3176"/>
                  </a:cubicBezTo>
                  <a:cubicBezTo>
                    <a:pt x="6394" y="3105"/>
                    <a:pt x="6406" y="2879"/>
                    <a:pt x="6453" y="2843"/>
                  </a:cubicBezTo>
                  <a:lnTo>
                    <a:pt x="9049" y="128"/>
                  </a:lnTo>
                  <a:cubicBezTo>
                    <a:pt x="9137" y="39"/>
                    <a:pt x="9163" y="0"/>
                    <a:pt x="9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4289500" y="2178325"/>
              <a:ext cx="426575" cy="129775"/>
            </a:xfrm>
            <a:custGeom>
              <a:avLst/>
              <a:gdLst/>
              <a:ahLst/>
              <a:cxnLst/>
              <a:rect l="l" t="t" r="r" b="b"/>
              <a:pathLst>
                <a:path w="17063" h="5191" extrusionOk="0">
                  <a:moveTo>
                    <a:pt x="14595" y="0"/>
                  </a:moveTo>
                  <a:cubicBezTo>
                    <a:pt x="13644" y="0"/>
                    <a:pt x="12636" y="151"/>
                    <a:pt x="11360" y="395"/>
                  </a:cubicBezTo>
                  <a:cubicBezTo>
                    <a:pt x="10336" y="610"/>
                    <a:pt x="9216" y="848"/>
                    <a:pt x="7966" y="1145"/>
                  </a:cubicBezTo>
                  <a:lnTo>
                    <a:pt x="7907" y="1157"/>
                  </a:lnTo>
                  <a:cubicBezTo>
                    <a:pt x="7681" y="1217"/>
                    <a:pt x="7383" y="1288"/>
                    <a:pt x="6978" y="1384"/>
                  </a:cubicBezTo>
                  <a:cubicBezTo>
                    <a:pt x="5787" y="1646"/>
                    <a:pt x="5573" y="1693"/>
                    <a:pt x="4752" y="1848"/>
                  </a:cubicBezTo>
                  <a:lnTo>
                    <a:pt x="4109" y="1967"/>
                  </a:lnTo>
                  <a:cubicBezTo>
                    <a:pt x="4025" y="2003"/>
                    <a:pt x="3930" y="2038"/>
                    <a:pt x="3847" y="2086"/>
                  </a:cubicBezTo>
                  <a:cubicBezTo>
                    <a:pt x="3847" y="2062"/>
                    <a:pt x="3823" y="2038"/>
                    <a:pt x="3811" y="2027"/>
                  </a:cubicBezTo>
                  <a:cubicBezTo>
                    <a:pt x="3620" y="2050"/>
                    <a:pt x="3466" y="2086"/>
                    <a:pt x="3323" y="2098"/>
                  </a:cubicBezTo>
                  <a:lnTo>
                    <a:pt x="3311" y="2110"/>
                  </a:lnTo>
                  <a:cubicBezTo>
                    <a:pt x="3132" y="2241"/>
                    <a:pt x="2954" y="2360"/>
                    <a:pt x="2775" y="2503"/>
                  </a:cubicBezTo>
                  <a:cubicBezTo>
                    <a:pt x="2728" y="2527"/>
                    <a:pt x="2716" y="2586"/>
                    <a:pt x="2716" y="2646"/>
                  </a:cubicBezTo>
                  <a:cubicBezTo>
                    <a:pt x="2406" y="2824"/>
                    <a:pt x="2120" y="3039"/>
                    <a:pt x="1846" y="3277"/>
                  </a:cubicBezTo>
                  <a:cubicBezTo>
                    <a:pt x="1430" y="3527"/>
                    <a:pt x="1049" y="3777"/>
                    <a:pt x="775" y="4027"/>
                  </a:cubicBezTo>
                  <a:cubicBezTo>
                    <a:pt x="584" y="4122"/>
                    <a:pt x="394" y="4182"/>
                    <a:pt x="180" y="4241"/>
                  </a:cubicBezTo>
                  <a:cubicBezTo>
                    <a:pt x="84" y="4277"/>
                    <a:pt x="1" y="4372"/>
                    <a:pt x="25" y="4479"/>
                  </a:cubicBezTo>
                  <a:cubicBezTo>
                    <a:pt x="263" y="4622"/>
                    <a:pt x="394" y="4896"/>
                    <a:pt x="346" y="5146"/>
                  </a:cubicBezTo>
                  <a:cubicBezTo>
                    <a:pt x="433" y="5175"/>
                    <a:pt x="495" y="5190"/>
                    <a:pt x="549" y="5190"/>
                  </a:cubicBezTo>
                  <a:cubicBezTo>
                    <a:pt x="628" y="5190"/>
                    <a:pt x="692" y="5157"/>
                    <a:pt x="799" y="5086"/>
                  </a:cubicBezTo>
                  <a:lnTo>
                    <a:pt x="823" y="5063"/>
                  </a:lnTo>
                  <a:cubicBezTo>
                    <a:pt x="836" y="5063"/>
                    <a:pt x="850" y="5063"/>
                    <a:pt x="864" y="5063"/>
                  </a:cubicBezTo>
                  <a:cubicBezTo>
                    <a:pt x="1200" y="5063"/>
                    <a:pt x="1594" y="4928"/>
                    <a:pt x="1823" y="4836"/>
                  </a:cubicBezTo>
                  <a:cubicBezTo>
                    <a:pt x="2180" y="4741"/>
                    <a:pt x="2608" y="4682"/>
                    <a:pt x="3037" y="4622"/>
                  </a:cubicBezTo>
                  <a:cubicBezTo>
                    <a:pt x="3132" y="4503"/>
                    <a:pt x="3228" y="4408"/>
                    <a:pt x="3323" y="4289"/>
                  </a:cubicBezTo>
                  <a:cubicBezTo>
                    <a:pt x="3430" y="4146"/>
                    <a:pt x="3561" y="4086"/>
                    <a:pt x="3692" y="3955"/>
                  </a:cubicBezTo>
                  <a:cubicBezTo>
                    <a:pt x="3966" y="3705"/>
                    <a:pt x="3990" y="3455"/>
                    <a:pt x="4144" y="3348"/>
                  </a:cubicBezTo>
                  <a:lnTo>
                    <a:pt x="4204" y="3300"/>
                  </a:lnTo>
                  <a:cubicBezTo>
                    <a:pt x="4347" y="3217"/>
                    <a:pt x="4513" y="3110"/>
                    <a:pt x="4823" y="2943"/>
                  </a:cubicBezTo>
                  <a:cubicBezTo>
                    <a:pt x="5335" y="2693"/>
                    <a:pt x="5478" y="2646"/>
                    <a:pt x="5776" y="2527"/>
                  </a:cubicBezTo>
                  <a:cubicBezTo>
                    <a:pt x="5895" y="2479"/>
                    <a:pt x="6026" y="2443"/>
                    <a:pt x="6228" y="2360"/>
                  </a:cubicBezTo>
                  <a:cubicBezTo>
                    <a:pt x="6895" y="2110"/>
                    <a:pt x="6954" y="2110"/>
                    <a:pt x="7550" y="1943"/>
                  </a:cubicBezTo>
                  <a:lnTo>
                    <a:pt x="7669" y="1919"/>
                  </a:lnTo>
                  <a:cubicBezTo>
                    <a:pt x="8145" y="1800"/>
                    <a:pt x="8323" y="1765"/>
                    <a:pt x="8573" y="1705"/>
                  </a:cubicBezTo>
                  <a:cubicBezTo>
                    <a:pt x="8728" y="1681"/>
                    <a:pt x="8883" y="1646"/>
                    <a:pt x="9145" y="1586"/>
                  </a:cubicBezTo>
                  <a:cubicBezTo>
                    <a:pt x="9466" y="1515"/>
                    <a:pt x="9645" y="1467"/>
                    <a:pt x="9812" y="1431"/>
                  </a:cubicBezTo>
                  <a:cubicBezTo>
                    <a:pt x="10002" y="1372"/>
                    <a:pt x="10181" y="1312"/>
                    <a:pt x="10586" y="1229"/>
                  </a:cubicBezTo>
                  <a:cubicBezTo>
                    <a:pt x="11014" y="1157"/>
                    <a:pt x="11193" y="1134"/>
                    <a:pt x="11419" y="1098"/>
                  </a:cubicBezTo>
                  <a:cubicBezTo>
                    <a:pt x="11586" y="1074"/>
                    <a:pt x="11764" y="1050"/>
                    <a:pt x="12074" y="991"/>
                  </a:cubicBezTo>
                  <a:cubicBezTo>
                    <a:pt x="12550" y="907"/>
                    <a:pt x="15039" y="574"/>
                    <a:pt x="15039" y="574"/>
                  </a:cubicBezTo>
                  <a:cubicBezTo>
                    <a:pt x="15527" y="514"/>
                    <a:pt x="17063" y="372"/>
                    <a:pt x="17063" y="372"/>
                  </a:cubicBezTo>
                  <a:cubicBezTo>
                    <a:pt x="16944" y="324"/>
                    <a:pt x="16789" y="264"/>
                    <a:pt x="16622" y="217"/>
                  </a:cubicBezTo>
                  <a:lnTo>
                    <a:pt x="16539" y="205"/>
                  </a:lnTo>
                  <a:cubicBezTo>
                    <a:pt x="16324" y="157"/>
                    <a:pt x="16086" y="122"/>
                    <a:pt x="15765" y="74"/>
                  </a:cubicBezTo>
                  <a:cubicBezTo>
                    <a:pt x="15348" y="26"/>
                    <a:pt x="15050" y="2"/>
                    <a:pt x="14800" y="2"/>
                  </a:cubicBezTo>
                  <a:cubicBezTo>
                    <a:pt x="14732" y="1"/>
                    <a:pt x="14663" y="0"/>
                    <a:pt x="14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4210625" y="2282075"/>
              <a:ext cx="53325" cy="39200"/>
            </a:xfrm>
            <a:custGeom>
              <a:avLst/>
              <a:gdLst/>
              <a:ahLst/>
              <a:cxnLst/>
              <a:rect l="l" t="t" r="r" b="b"/>
              <a:pathLst>
                <a:path w="2133" h="1568" extrusionOk="0">
                  <a:moveTo>
                    <a:pt x="1340" y="0"/>
                  </a:moveTo>
                  <a:cubicBezTo>
                    <a:pt x="1100" y="0"/>
                    <a:pt x="866" y="32"/>
                    <a:pt x="632" y="79"/>
                  </a:cubicBezTo>
                  <a:cubicBezTo>
                    <a:pt x="453" y="103"/>
                    <a:pt x="298" y="210"/>
                    <a:pt x="203" y="341"/>
                  </a:cubicBezTo>
                  <a:cubicBezTo>
                    <a:pt x="227" y="389"/>
                    <a:pt x="227" y="460"/>
                    <a:pt x="203" y="520"/>
                  </a:cubicBezTo>
                  <a:cubicBezTo>
                    <a:pt x="144" y="627"/>
                    <a:pt x="84" y="746"/>
                    <a:pt x="1" y="877"/>
                  </a:cubicBezTo>
                  <a:cubicBezTo>
                    <a:pt x="1" y="972"/>
                    <a:pt x="1" y="1055"/>
                    <a:pt x="25" y="1151"/>
                  </a:cubicBezTo>
                  <a:cubicBezTo>
                    <a:pt x="60" y="1329"/>
                    <a:pt x="156" y="1460"/>
                    <a:pt x="275" y="1567"/>
                  </a:cubicBezTo>
                  <a:cubicBezTo>
                    <a:pt x="882" y="1532"/>
                    <a:pt x="1727" y="1436"/>
                    <a:pt x="2132" y="1163"/>
                  </a:cubicBezTo>
                  <a:cubicBezTo>
                    <a:pt x="1953" y="544"/>
                    <a:pt x="1894" y="222"/>
                    <a:pt x="1906" y="103"/>
                  </a:cubicBezTo>
                  <a:cubicBezTo>
                    <a:pt x="1811" y="43"/>
                    <a:pt x="1668" y="20"/>
                    <a:pt x="1537" y="8"/>
                  </a:cubicBezTo>
                  <a:cubicBezTo>
                    <a:pt x="1471" y="3"/>
                    <a:pt x="140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4170275" y="2282475"/>
              <a:ext cx="129375" cy="73325"/>
            </a:xfrm>
            <a:custGeom>
              <a:avLst/>
              <a:gdLst/>
              <a:ahLst/>
              <a:cxnLst/>
              <a:rect l="l" t="t" r="r" b="b"/>
              <a:pathLst>
                <a:path w="5175" h="2933" extrusionOk="0">
                  <a:moveTo>
                    <a:pt x="960" y="2111"/>
                  </a:moveTo>
                  <a:lnTo>
                    <a:pt x="960" y="2194"/>
                  </a:lnTo>
                  <a:cubicBezTo>
                    <a:pt x="948" y="2171"/>
                    <a:pt x="936" y="2147"/>
                    <a:pt x="936" y="2111"/>
                  </a:cubicBezTo>
                  <a:close/>
                  <a:moveTo>
                    <a:pt x="3643" y="0"/>
                  </a:moveTo>
                  <a:cubicBezTo>
                    <a:pt x="3597" y="0"/>
                    <a:pt x="3567" y="22"/>
                    <a:pt x="3556" y="75"/>
                  </a:cubicBezTo>
                  <a:cubicBezTo>
                    <a:pt x="3508" y="206"/>
                    <a:pt x="3579" y="504"/>
                    <a:pt x="3758" y="1135"/>
                  </a:cubicBezTo>
                  <a:cubicBezTo>
                    <a:pt x="3353" y="1397"/>
                    <a:pt x="2508" y="1504"/>
                    <a:pt x="1901" y="1540"/>
                  </a:cubicBezTo>
                  <a:lnTo>
                    <a:pt x="1603" y="1540"/>
                  </a:lnTo>
                  <a:cubicBezTo>
                    <a:pt x="1484" y="1540"/>
                    <a:pt x="1377" y="1563"/>
                    <a:pt x="1293" y="1611"/>
                  </a:cubicBezTo>
                  <a:cubicBezTo>
                    <a:pt x="1365" y="1361"/>
                    <a:pt x="1496" y="1099"/>
                    <a:pt x="1639" y="861"/>
                  </a:cubicBezTo>
                  <a:cubicBezTo>
                    <a:pt x="1710" y="730"/>
                    <a:pt x="1770" y="611"/>
                    <a:pt x="1829" y="504"/>
                  </a:cubicBezTo>
                  <a:cubicBezTo>
                    <a:pt x="1853" y="444"/>
                    <a:pt x="1853" y="373"/>
                    <a:pt x="1829" y="325"/>
                  </a:cubicBezTo>
                  <a:cubicBezTo>
                    <a:pt x="1791" y="241"/>
                    <a:pt x="1708" y="181"/>
                    <a:pt x="1619" y="181"/>
                  </a:cubicBezTo>
                  <a:cubicBezTo>
                    <a:pt x="1570" y="181"/>
                    <a:pt x="1519" y="199"/>
                    <a:pt x="1472" y="242"/>
                  </a:cubicBezTo>
                  <a:cubicBezTo>
                    <a:pt x="1150" y="551"/>
                    <a:pt x="829" y="885"/>
                    <a:pt x="591" y="1266"/>
                  </a:cubicBezTo>
                  <a:cubicBezTo>
                    <a:pt x="353" y="1659"/>
                    <a:pt x="293" y="2099"/>
                    <a:pt x="79" y="2492"/>
                  </a:cubicBezTo>
                  <a:cubicBezTo>
                    <a:pt x="0" y="2659"/>
                    <a:pt x="150" y="2811"/>
                    <a:pt x="291" y="2811"/>
                  </a:cubicBezTo>
                  <a:cubicBezTo>
                    <a:pt x="321" y="2811"/>
                    <a:pt x="350" y="2804"/>
                    <a:pt x="377" y="2790"/>
                  </a:cubicBezTo>
                  <a:cubicBezTo>
                    <a:pt x="484" y="2825"/>
                    <a:pt x="603" y="2861"/>
                    <a:pt x="710" y="2873"/>
                  </a:cubicBezTo>
                  <a:cubicBezTo>
                    <a:pt x="972" y="2933"/>
                    <a:pt x="1258" y="2933"/>
                    <a:pt x="1543" y="2933"/>
                  </a:cubicBezTo>
                  <a:cubicBezTo>
                    <a:pt x="1853" y="2921"/>
                    <a:pt x="2186" y="2873"/>
                    <a:pt x="2460" y="2837"/>
                  </a:cubicBezTo>
                  <a:cubicBezTo>
                    <a:pt x="3210" y="2742"/>
                    <a:pt x="3865" y="2456"/>
                    <a:pt x="4353" y="1873"/>
                  </a:cubicBezTo>
                  <a:cubicBezTo>
                    <a:pt x="4401" y="1825"/>
                    <a:pt x="4413" y="1766"/>
                    <a:pt x="4413" y="1730"/>
                  </a:cubicBezTo>
                  <a:lnTo>
                    <a:pt x="4520" y="1623"/>
                  </a:lnTo>
                  <a:cubicBezTo>
                    <a:pt x="4651" y="1516"/>
                    <a:pt x="4782" y="1397"/>
                    <a:pt x="4937" y="1301"/>
                  </a:cubicBezTo>
                  <a:cubicBezTo>
                    <a:pt x="5056" y="1194"/>
                    <a:pt x="5115" y="1087"/>
                    <a:pt x="5139" y="968"/>
                  </a:cubicBezTo>
                  <a:cubicBezTo>
                    <a:pt x="5175" y="730"/>
                    <a:pt x="5020" y="480"/>
                    <a:pt x="4806" y="313"/>
                  </a:cubicBezTo>
                  <a:cubicBezTo>
                    <a:pt x="4681" y="227"/>
                    <a:pt x="4534" y="187"/>
                    <a:pt x="4388" y="187"/>
                  </a:cubicBezTo>
                  <a:cubicBezTo>
                    <a:pt x="4352" y="187"/>
                    <a:pt x="4317" y="189"/>
                    <a:pt x="4282" y="194"/>
                  </a:cubicBezTo>
                  <a:lnTo>
                    <a:pt x="4151" y="194"/>
                  </a:lnTo>
                  <a:cubicBezTo>
                    <a:pt x="3916" y="97"/>
                    <a:pt x="3742" y="0"/>
                    <a:pt x="3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4077875" y="2231050"/>
              <a:ext cx="198575" cy="64925"/>
            </a:xfrm>
            <a:custGeom>
              <a:avLst/>
              <a:gdLst/>
              <a:ahLst/>
              <a:cxnLst/>
              <a:rect l="l" t="t" r="r" b="b"/>
              <a:pathLst>
                <a:path w="7943" h="2597" extrusionOk="0">
                  <a:moveTo>
                    <a:pt x="2572" y="1120"/>
                  </a:moveTo>
                  <a:lnTo>
                    <a:pt x="2572" y="1120"/>
                  </a:lnTo>
                  <a:cubicBezTo>
                    <a:pt x="2430" y="1168"/>
                    <a:pt x="2275" y="1227"/>
                    <a:pt x="2132" y="1275"/>
                  </a:cubicBezTo>
                  <a:cubicBezTo>
                    <a:pt x="2215" y="1227"/>
                    <a:pt x="2310" y="1191"/>
                    <a:pt x="2382" y="1156"/>
                  </a:cubicBezTo>
                  <a:cubicBezTo>
                    <a:pt x="2441" y="1132"/>
                    <a:pt x="2513" y="1132"/>
                    <a:pt x="2572" y="1120"/>
                  </a:cubicBezTo>
                  <a:close/>
                  <a:moveTo>
                    <a:pt x="5549" y="1"/>
                  </a:moveTo>
                  <a:cubicBezTo>
                    <a:pt x="5370" y="1"/>
                    <a:pt x="5227" y="1"/>
                    <a:pt x="5073" y="25"/>
                  </a:cubicBezTo>
                  <a:cubicBezTo>
                    <a:pt x="4751" y="37"/>
                    <a:pt x="4442" y="60"/>
                    <a:pt x="3930" y="156"/>
                  </a:cubicBezTo>
                  <a:cubicBezTo>
                    <a:pt x="3382" y="299"/>
                    <a:pt x="2846" y="501"/>
                    <a:pt x="2322" y="715"/>
                  </a:cubicBezTo>
                  <a:cubicBezTo>
                    <a:pt x="2310" y="739"/>
                    <a:pt x="2275" y="739"/>
                    <a:pt x="2263" y="751"/>
                  </a:cubicBezTo>
                  <a:cubicBezTo>
                    <a:pt x="2227" y="751"/>
                    <a:pt x="2203" y="763"/>
                    <a:pt x="2168" y="763"/>
                  </a:cubicBezTo>
                  <a:lnTo>
                    <a:pt x="2144" y="775"/>
                  </a:lnTo>
                  <a:cubicBezTo>
                    <a:pt x="1846" y="941"/>
                    <a:pt x="1537" y="1120"/>
                    <a:pt x="1025" y="1525"/>
                  </a:cubicBezTo>
                  <a:cubicBezTo>
                    <a:pt x="501" y="1953"/>
                    <a:pt x="286" y="2251"/>
                    <a:pt x="60" y="2525"/>
                  </a:cubicBezTo>
                  <a:lnTo>
                    <a:pt x="13" y="2585"/>
                  </a:lnTo>
                  <a:lnTo>
                    <a:pt x="1" y="2596"/>
                  </a:lnTo>
                  <a:cubicBezTo>
                    <a:pt x="334" y="2537"/>
                    <a:pt x="667" y="2465"/>
                    <a:pt x="1001" y="2370"/>
                  </a:cubicBezTo>
                  <a:cubicBezTo>
                    <a:pt x="3013" y="1811"/>
                    <a:pt x="5001" y="1013"/>
                    <a:pt x="6966" y="203"/>
                  </a:cubicBezTo>
                  <a:cubicBezTo>
                    <a:pt x="7299" y="203"/>
                    <a:pt x="7621" y="168"/>
                    <a:pt x="7942" y="120"/>
                  </a:cubicBezTo>
                  <a:cubicBezTo>
                    <a:pt x="7871" y="120"/>
                    <a:pt x="7085" y="60"/>
                    <a:pt x="6561" y="37"/>
                  </a:cubicBezTo>
                  <a:cubicBezTo>
                    <a:pt x="6132" y="13"/>
                    <a:pt x="5823" y="1"/>
                    <a:pt x="5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3636150" y="2595400"/>
              <a:ext cx="626600" cy="816175"/>
            </a:xfrm>
            <a:custGeom>
              <a:avLst/>
              <a:gdLst/>
              <a:ahLst/>
              <a:cxnLst/>
              <a:rect l="l" t="t" r="r" b="b"/>
              <a:pathLst>
                <a:path w="25064" h="32647" extrusionOk="0">
                  <a:moveTo>
                    <a:pt x="25063" y="0"/>
                  </a:moveTo>
                  <a:cubicBezTo>
                    <a:pt x="23670" y="0"/>
                    <a:pt x="21765" y="3524"/>
                    <a:pt x="20396" y="4084"/>
                  </a:cubicBezTo>
                  <a:lnTo>
                    <a:pt x="20432" y="4120"/>
                  </a:lnTo>
                  <a:cubicBezTo>
                    <a:pt x="21349" y="5108"/>
                    <a:pt x="22777" y="9704"/>
                    <a:pt x="19313" y="13847"/>
                  </a:cubicBezTo>
                  <a:cubicBezTo>
                    <a:pt x="16467" y="17252"/>
                    <a:pt x="16217" y="17443"/>
                    <a:pt x="14729" y="18979"/>
                  </a:cubicBezTo>
                  <a:cubicBezTo>
                    <a:pt x="14086" y="19633"/>
                    <a:pt x="13205" y="20062"/>
                    <a:pt x="12621" y="20776"/>
                  </a:cubicBezTo>
                  <a:cubicBezTo>
                    <a:pt x="12193" y="21300"/>
                    <a:pt x="11419" y="21074"/>
                    <a:pt x="11014" y="21527"/>
                  </a:cubicBezTo>
                  <a:cubicBezTo>
                    <a:pt x="10157" y="22479"/>
                    <a:pt x="9990" y="23217"/>
                    <a:pt x="8811" y="23622"/>
                  </a:cubicBezTo>
                  <a:cubicBezTo>
                    <a:pt x="8454" y="23747"/>
                    <a:pt x="8139" y="23784"/>
                    <a:pt x="7865" y="23784"/>
                  </a:cubicBezTo>
                  <a:cubicBezTo>
                    <a:pt x="7486" y="23784"/>
                    <a:pt x="7187" y="23714"/>
                    <a:pt x="6965" y="23714"/>
                  </a:cubicBezTo>
                  <a:cubicBezTo>
                    <a:pt x="6829" y="23714"/>
                    <a:pt x="6723" y="23740"/>
                    <a:pt x="6644" y="23824"/>
                  </a:cubicBezTo>
                  <a:cubicBezTo>
                    <a:pt x="5204" y="25444"/>
                    <a:pt x="2418" y="29277"/>
                    <a:pt x="1" y="32647"/>
                  </a:cubicBezTo>
                  <a:cubicBezTo>
                    <a:pt x="120" y="32576"/>
                    <a:pt x="275" y="32504"/>
                    <a:pt x="406" y="32433"/>
                  </a:cubicBezTo>
                  <a:cubicBezTo>
                    <a:pt x="715" y="32278"/>
                    <a:pt x="1049" y="32135"/>
                    <a:pt x="1418" y="31968"/>
                  </a:cubicBezTo>
                  <a:lnTo>
                    <a:pt x="1882" y="31778"/>
                  </a:lnTo>
                  <a:cubicBezTo>
                    <a:pt x="2025" y="31718"/>
                    <a:pt x="2180" y="31635"/>
                    <a:pt x="2287" y="31563"/>
                  </a:cubicBezTo>
                  <a:cubicBezTo>
                    <a:pt x="2763" y="31254"/>
                    <a:pt x="3132" y="30944"/>
                    <a:pt x="3477" y="30647"/>
                  </a:cubicBezTo>
                  <a:lnTo>
                    <a:pt x="3573" y="30551"/>
                  </a:lnTo>
                  <a:cubicBezTo>
                    <a:pt x="4085" y="30111"/>
                    <a:pt x="4513" y="29706"/>
                    <a:pt x="4918" y="29313"/>
                  </a:cubicBezTo>
                  <a:cubicBezTo>
                    <a:pt x="5097" y="29158"/>
                    <a:pt x="5263" y="28992"/>
                    <a:pt x="5442" y="28825"/>
                  </a:cubicBezTo>
                  <a:cubicBezTo>
                    <a:pt x="5978" y="28325"/>
                    <a:pt x="6585" y="27765"/>
                    <a:pt x="7359" y="27134"/>
                  </a:cubicBezTo>
                  <a:cubicBezTo>
                    <a:pt x="7859" y="26718"/>
                    <a:pt x="8478" y="26277"/>
                    <a:pt x="9169" y="25777"/>
                  </a:cubicBezTo>
                  <a:cubicBezTo>
                    <a:pt x="9550" y="25515"/>
                    <a:pt x="11121" y="24360"/>
                    <a:pt x="11121" y="24360"/>
                  </a:cubicBezTo>
                  <a:cubicBezTo>
                    <a:pt x="12026" y="23693"/>
                    <a:pt x="12764" y="23170"/>
                    <a:pt x="13395" y="22741"/>
                  </a:cubicBezTo>
                  <a:cubicBezTo>
                    <a:pt x="13610" y="22610"/>
                    <a:pt x="13800" y="22503"/>
                    <a:pt x="14026" y="22384"/>
                  </a:cubicBezTo>
                  <a:cubicBezTo>
                    <a:pt x="14205" y="22277"/>
                    <a:pt x="14372" y="22158"/>
                    <a:pt x="14526" y="22027"/>
                  </a:cubicBezTo>
                  <a:lnTo>
                    <a:pt x="14991" y="21622"/>
                  </a:lnTo>
                  <a:cubicBezTo>
                    <a:pt x="15062" y="21550"/>
                    <a:pt x="15146" y="21491"/>
                    <a:pt x="15229" y="21431"/>
                  </a:cubicBezTo>
                  <a:lnTo>
                    <a:pt x="15288" y="21384"/>
                  </a:lnTo>
                  <a:cubicBezTo>
                    <a:pt x="15360" y="21324"/>
                    <a:pt x="15443" y="21288"/>
                    <a:pt x="15515" y="21253"/>
                  </a:cubicBezTo>
                  <a:lnTo>
                    <a:pt x="15586" y="21241"/>
                  </a:lnTo>
                  <a:lnTo>
                    <a:pt x="15622" y="21253"/>
                  </a:lnTo>
                  <a:cubicBezTo>
                    <a:pt x="16634" y="20276"/>
                    <a:pt x="16931" y="20288"/>
                    <a:pt x="17789" y="18979"/>
                  </a:cubicBezTo>
                  <a:cubicBezTo>
                    <a:pt x="17801" y="18967"/>
                    <a:pt x="17824" y="18931"/>
                    <a:pt x="17836" y="18919"/>
                  </a:cubicBezTo>
                  <a:cubicBezTo>
                    <a:pt x="17943" y="18752"/>
                    <a:pt x="18063" y="18586"/>
                    <a:pt x="18158" y="18455"/>
                  </a:cubicBezTo>
                  <a:cubicBezTo>
                    <a:pt x="18313" y="18264"/>
                    <a:pt x="18479" y="18086"/>
                    <a:pt x="18634" y="17907"/>
                  </a:cubicBezTo>
                  <a:cubicBezTo>
                    <a:pt x="18741" y="17800"/>
                    <a:pt x="18848" y="17681"/>
                    <a:pt x="18956" y="17550"/>
                  </a:cubicBezTo>
                  <a:cubicBezTo>
                    <a:pt x="19170" y="17300"/>
                    <a:pt x="19396" y="17002"/>
                    <a:pt x="19610" y="16681"/>
                  </a:cubicBezTo>
                  <a:cubicBezTo>
                    <a:pt x="20206" y="15812"/>
                    <a:pt x="21099" y="14288"/>
                    <a:pt x="22146" y="12537"/>
                  </a:cubicBezTo>
                  <a:cubicBezTo>
                    <a:pt x="22646" y="11609"/>
                    <a:pt x="23027" y="10763"/>
                    <a:pt x="23325" y="9977"/>
                  </a:cubicBezTo>
                  <a:cubicBezTo>
                    <a:pt x="23516" y="9454"/>
                    <a:pt x="23635" y="9049"/>
                    <a:pt x="23718" y="8692"/>
                  </a:cubicBezTo>
                  <a:cubicBezTo>
                    <a:pt x="23778" y="8394"/>
                    <a:pt x="23813" y="8096"/>
                    <a:pt x="23849" y="7834"/>
                  </a:cubicBezTo>
                  <a:cubicBezTo>
                    <a:pt x="23861" y="7727"/>
                    <a:pt x="23873" y="7608"/>
                    <a:pt x="23897" y="7501"/>
                  </a:cubicBezTo>
                  <a:cubicBezTo>
                    <a:pt x="23980" y="6799"/>
                    <a:pt x="24051" y="6072"/>
                    <a:pt x="24159" y="4977"/>
                  </a:cubicBezTo>
                  <a:lnTo>
                    <a:pt x="24206" y="4477"/>
                  </a:lnTo>
                  <a:cubicBezTo>
                    <a:pt x="24290" y="3584"/>
                    <a:pt x="24397" y="2560"/>
                    <a:pt x="24742" y="1286"/>
                  </a:cubicBezTo>
                  <a:cubicBezTo>
                    <a:pt x="24861" y="822"/>
                    <a:pt x="24968" y="405"/>
                    <a:pt x="25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3517100" y="2697175"/>
              <a:ext cx="688200" cy="846575"/>
            </a:xfrm>
            <a:custGeom>
              <a:avLst/>
              <a:gdLst/>
              <a:ahLst/>
              <a:cxnLst/>
              <a:rect l="l" t="t" r="r" b="b"/>
              <a:pathLst>
                <a:path w="27528" h="33863" extrusionOk="0">
                  <a:moveTo>
                    <a:pt x="25073" y="0"/>
                  </a:moveTo>
                  <a:cubicBezTo>
                    <a:pt x="24919" y="0"/>
                    <a:pt x="24812" y="346"/>
                    <a:pt x="24408" y="501"/>
                  </a:cubicBezTo>
                  <a:cubicBezTo>
                    <a:pt x="23956" y="680"/>
                    <a:pt x="23313" y="489"/>
                    <a:pt x="23003" y="858"/>
                  </a:cubicBezTo>
                  <a:cubicBezTo>
                    <a:pt x="20765" y="3501"/>
                    <a:pt x="18741" y="6311"/>
                    <a:pt x="16907" y="9252"/>
                  </a:cubicBezTo>
                  <a:cubicBezTo>
                    <a:pt x="15240" y="11943"/>
                    <a:pt x="13573" y="14753"/>
                    <a:pt x="11466" y="17134"/>
                  </a:cubicBezTo>
                  <a:cubicBezTo>
                    <a:pt x="8335" y="20670"/>
                    <a:pt x="5322" y="26861"/>
                    <a:pt x="2548" y="30219"/>
                  </a:cubicBezTo>
                  <a:cubicBezTo>
                    <a:pt x="1548" y="31422"/>
                    <a:pt x="703" y="32707"/>
                    <a:pt x="0" y="33862"/>
                  </a:cubicBezTo>
                  <a:cubicBezTo>
                    <a:pt x="215" y="33648"/>
                    <a:pt x="3274" y="30207"/>
                    <a:pt x="3274" y="30207"/>
                  </a:cubicBezTo>
                  <a:lnTo>
                    <a:pt x="3310" y="30255"/>
                  </a:lnTo>
                  <a:lnTo>
                    <a:pt x="3608" y="29838"/>
                  </a:lnTo>
                  <a:lnTo>
                    <a:pt x="4620" y="28683"/>
                  </a:lnTo>
                  <a:lnTo>
                    <a:pt x="4644" y="28671"/>
                  </a:lnTo>
                  <a:lnTo>
                    <a:pt x="4739" y="28624"/>
                  </a:lnTo>
                  <a:cubicBezTo>
                    <a:pt x="7144" y="25254"/>
                    <a:pt x="9930" y="21420"/>
                    <a:pt x="11371" y="19801"/>
                  </a:cubicBezTo>
                  <a:cubicBezTo>
                    <a:pt x="11463" y="19698"/>
                    <a:pt x="11588" y="19668"/>
                    <a:pt x="11747" y="19668"/>
                  </a:cubicBezTo>
                  <a:cubicBezTo>
                    <a:pt x="11967" y="19668"/>
                    <a:pt x="12251" y="19726"/>
                    <a:pt x="12602" y="19726"/>
                  </a:cubicBezTo>
                  <a:cubicBezTo>
                    <a:pt x="12880" y="19726"/>
                    <a:pt x="13199" y="19690"/>
                    <a:pt x="13561" y="19563"/>
                  </a:cubicBezTo>
                  <a:cubicBezTo>
                    <a:pt x="14752" y="19158"/>
                    <a:pt x="14907" y="18420"/>
                    <a:pt x="15764" y="17467"/>
                  </a:cubicBezTo>
                  <a:cubicBezTo>
                    <a:pt x="16181" y="17015"/>
                    <a:pt x="16955" y="17229"/>
                    <a:pt x="17371" y="16717"/>
                  </a:cubicBezTo>
                  <a:cubicBezTo>
                    <a:pt x="17967" y="16003"/>
                    <a:pt x="18836" y="15574"/>
                    <a:pt x="19467" y="14920"/>
                  </a:cubicBezTo>
                  <a:cubicBezTo>
                    <a:pt x="20955" y="13384"/>
                    <a:pt x="21193" y="13193"/>
                    <a:pt x="24051" y="9788"/>
                  </a:cubicBezTo>
                  <a:cubicBezTo>
                    <a:pt x="27528" y="5645"/>
                    <a:pt x="26087" y="1037"/>
                    <a:pt x="25182" y="72"/>
                  </a:cubicBezTo>
                  <a:cubicBezTo>
                    <a:pt x="25170" y="37"/>
                    <a:pt x="25158" y="37"/>
                    <a:pt x="25146" y="25"/>
                  </a:cubicBezTo>
                  <a:cubicBezTo>
                    <a:pt x="25120" y="8"/>
                    <a:pt x="25096" y="0"/>
                    <a:pt x="25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2883975" y="2101575"/>
              <a:ext cx="1440100" cy="1519275"/>
            </a:xfrm>
            <a:custGeom>
              <a:avLst/>
              <a:gdLst/>
              <a:ahLst/>
              <a:cxnLst/>
              <a:rect l="l" t="t" r="r" b="b"/>
              <a:pathLst>
                <a:path w="57604" h="60771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08" y="0"/>
                    <a:pt x="108" y="0"/>
                    <a:pt x="108" y="1"/>
                  </a:cubicBezTo>
                  <a:cubicBezTo>
                    <a:pt x="84" y="1"/>
                    <a:pt x="72" y="72"/>
                    <a:pt x="48" y="227"/>
                  </a:cubicBezTo>
                  <a:cubicBezTo>
                    <a:pt x="13" y="382"/>
                    <a:pt x="1" y="596"/>
                    <a:pt x="24" y="917"/>
                  </a:cubicBezTo>
                  <a:cubicBezTo>
                    <a:pt x="72" y="1334"/>
                    <a:pt x="203" y="1822"/>
                    <a:pt x="536" y="2299"/>
                  </a:cubicBezTo>
                  <a:cubicBezTo>
                    <a:pt x="858" y="2775"/>
                    <a:pt x="1370" y="3192"/>
                    <a:pt x="2001" y="3418"/>
                  </a:cubicBezTo>
                  <a:cubicBezTo>
                    <a:pt x="2168" y="3477"/>
                    <a:pt x="2334" y="3513"/>
                    <a:pt x="2501" y="3549"/>
                  </a:cubicBezTo>
                  <a:cubicBezTo>
                    <a:pt x="2572" y="3561"/>
                    <a:pt x="2680" y="3573"/>
                    <a:pt x="2751" y="3573"/>
                  </a:cubicBezTo>
                  <a:cubicBezTo>
                    <a:pt x="2763" y="3573"/>
                    <a:pt x="2787" y="3573"/>
                    <a:pt x="2787" y="3596"/>
                  </a:cubicBezTo>
                  <a:lnTo>
                    <a:pt x="2799" y="3668"/>
                  </a:lnTo>
                  <a:cubicBezTo>
                    <a:pt x="2870" y="4013"/>
                    <a:pt x="3001" y="4346"/>
                    <a:pt x="3168" y="4680"/>
                  </a:cubicBezTo>
                  <a:cubicBezTo>
                    <a:pt x="3513" y="5323"/>
                    <a:pt x="4013" y="5894"/>
                    <a:pt x="4632" y="6299"/>
                  </a:cubicBezTo>
                  <a:cubicBezTo>
                    <a:pt x="4942" y="6501"/>
                    <a:pt x="5275" y="6668"/>
                    <a:pt x="5597" y="6775"/>
                  </a:cubicBezTo>
                  <a:cubicBezTo>
                    <a:pt x="5597" y="6775"/>
                    <a:pt x="5609" y="6775"/>
                    <a:pt x="5609" y="6787"/>
                  </a:cubicBezTo>
                  <a:lnTo>
                    <a:pt x="5609" y="6811"/>
                  </a:lnTo>
                  <a:lnTo>
                    <a:pt x="5620" y="6871"/>
                  </a:lnTo>
                  <a:cubicBezTo>
                    <a:pt x="5644" y="6954"/>
                    <a:pt x="5668" y="7025"/>
                    <a:pt x="5704" y="7109"/>
                  </a:cubicBezTo>
                  <a:cubicBezTo>
                    <a:pt x="5763" y="7252"/>
                    <a:pt x="5847" y="7406"/>
                    <a:pt x="5942" y="7525"/>
                  </a:cubicBezTo>
                  <a:cubicBezTo>
                    <a:pt x="6299" y="8025"/>
                    <a:pt x="6752" y="8323"/>
                    <a:pt x="7133" y="8597"/>
                  </a:cubicBezTo>
                  <a:cubicBezTo>
                    <a:pt x="7871" y="9145"/>
                    <a:pt x="8264" y="9799"/>
                    <a:pt x="8716" y="10419"/>
                  </a:cubicBezTo>
                  <a:cubicBezTo>
                    <a:pt x="9168" y="11050"/>
                    <a:pt x="9633" y="11704"/>
                    <a:pt x="10359" y="12383"/>
                  </a:cubicBezTo>
                  <a:cubicBezTo>
                    <a:pt x="10538" y="12550"/>
                    <a:pt x="10740" y="12716"/>
                    <a:pt x="10966" y="12883"/>
                  </a:cubicBezTo>
                  <a:cubicBezTo>
                    <a:pt x="11193" y="13038"/>
                    <a:pt x="11443" y="13193"/>
                    <a:pt x="11693" y="13336"/>
                  </a:cubicBezTo>
                  <a:cubicBezTo>
                    <a:pt x="11955" y="13490"/>
                    <a:pt x="12205" y="13669"/>
                    <a:pt x="12407" y="13907"/>
                  </a:cubicBezTo>
                  <a:cubicBezTo>
                    <a:pt x="12621" y="14157"/>
                    <a:pt x="12764" y="14491"/>
                    <a:pt x="13062" y="14800"/>
                  </a:cubicBezTo>
                  <a:cubicBezTo>
                    <a:pt x="13217" y="14943"/>
                    <a:pt x="13395" y="15086"/>
                    <a:pt x="13586" y="15157"/>
                  </a:cubicBezTo>
                  <a:cubicBezTo>
                    <a:pt x="13681" y="15181"/>
                    <a:pt x="13764" y="15217"/>
                    <a:pt x="13812" y="15241"/>
                  </a:cubicBezTo>
                  <a:cubicBezTo>
                    <a:pt x="13824" y="15264"/>
                    <a:pt x="13824" y="15264"/>
                    <a:pt x="13836" y="15288"/>
                  </a:cubicBezTo>
                  <a:lnTo>
                    <a:pt x="13883" y="15395"/>
                  </a:lnTo>
                  <a:cubicBezTo>
                    <a:pt x="14014" y="15741"/>
                    <a:pt x="14217" y="16038"/>
                    <a:pt x="14431" y="16253"/>
                  </a:cubicBezTo>
                  <a:cubicBezTo>
                    <a:pt x="14883" y="16729"/>
                    <a:pt x="15384" y="17003"/>
                    <a:pt x="15836" y="17205"/>
                  </a:cubicBezTo>
                  <a:cubicBezTo>
                    <a:pt x="16062" y="17312"/>
                    <a:pt x="16277" y="17408"/>
                    <a:pt x="16491" y="17479"/>
                  </a:cubicBezTo>
                  <a:cubicBezTo>
                    <a:pt x="16574" y="17503"/>
                    <a:pt x="16658" y="17539"/>
                    <a:pt x="16729" y="17562"/>
                  </a:cubicBezTo>
                  <a:lnTo>
                    <a:pt x="16741" y="17646"/>
                  </a:lnTo>
                  <a:cubicBezTo>
                    <a:pt x="16753" y="17705"/>
                    <a:pt x="16777" y="17741"/>
                    <a:pt x="16788" y="17800"/>
                  </a:cubicBezTo>
                  <a:cubicBezTo>
                    <a:pt x="16919" y="18241"/>
                    <a:pt x="17193" y="18574"/>
                    <a:pt x="17491" y="18860"/>
                  </a:cubicBezTo>
                  <a:cubicBezTo>
                    <a:pt x="17789" y="19146"/>
                    <a:pt x="18146" y="19348"/>
                    <a:pt x="18515" y="19563"/>
                  </a:cubicBezTo>
                  <a:cubicBezTo>
                    <a:pt x="18692" y="19669"/>
                    <a:pt x="18893" y="19752"/>
                    <a:pt x="19094" y="19846"/>
                  </a:cubicBezTo>
                  <a:lnTo>
                    <a:pt x="19094" y="19846"/>
                  </a:lnTo>
                  <a:cubicBezTo>
                    <a:pt x="19102" y="19874"/>
                    <a:pt x="19145" y="19990"/>
                    <a:pt x="19182" y="20063"/>
                  </a:cubicBezTo>
                  <a:cubicBezTo>
                    <a:pt x="19229" y="20170"/>
                    <a:pt x="19289" y="20289"/>
                    <a:pt x="19348" y="20396"/>
                  </a:cubicBezTo>
                  <a:cubicBezTo>
                    <a:pt x="19598" y="20837"/>
                    <a:pt x="19967" y="21277"/>
                    <a:pt x="20491" y="21646"/>
                  </a:cubicBezTo>
                  <a:cubicBezTo>
                    <a:pt x="20622" y="21753"/>
                    <a:pt x="20801" y="21813"/>
                    <a:pt x="20896" y="21884"/>
                  </a:cubicBezTo>
                  <a:cubicBezTo>
                    <a:pt x="20968" y="21932"/>
                    <a:pt x="20979" y="22075"/>
                    <a:pt x="21015" y="22253"/>
                  </a:cubicBezTo>
                  <a:cubicBezTo>
                    <a:pt x="21087" y="22646"/>
                    <a:pt x="21277" y="22968"/>
                    <a:pt x="21551" y="23301"/>
                  </a:cubicBezTo>
                  <a:cubicBezTo>
                    <a:pt x="21896" y="23730"/>
                    <a:pt x="22337" y="23992"/>
                    <a:pt x="22694" y="24135"/>
                  </a:cubicBezTo>
                  <a:cubicBezTo>
                    <a:pt x="22873" y="24206"/>
                    <a:pt x="23039" y="24254"/>
                    <a:pt x="23158" y="24277"/>
                  </a:cubicBezTo>
                  <a:cubicBezTo>
                    <a:pt x="23218" y="24289"/>
                    <a:pt x="23277" y="24289"/>
                    <a:pt x="23325" y="24313"/>
                  </a:cubicBezTo>
                  <a:lnTo>
                    <a:pt x="23337" y="24313"/>
                  </a:lnTo>
                  <a:lnTo>
                    <a:pt x="23396" y="24432"/>
                  </a:lnTo>
                  <a:cubicBezTo>
                    <a:pt x="23420" y="24492"/>
                    <a:pt x="23456" y="24551"/>
                    <a:pt x="23504" y="24611"/>
                  </a:cubicBezTo>
                  <a:cubicBezTo>
                    <a:pt x="23575" y="24730"/>
                    <a:pt x="23646" y="24825"/>
                    <a:pt x="23742" y="24932"/>
                  </a:cubicBezTo>
                  <a:cubicBezTo>
                    <a:pt x="23897" y="25147"/>
                    <a:pt x="24075" y="25301"/>
                    <a:pt x="24278" y="25456"/>
                  </a:cubicBezTo>
                  <a:cubicBezTo>
                    <a:pt x="24659" y="25754"/>
                    <a:pt x="25087" y="25861"/>
                    <a:pt x="25444" y="25980"/>
                  </a:cubicBezTo>
                  <a:cubicBezTo>
                    <a:pt x="25540" y="26004"/>
                    <a:pt x="25647" y="26040"/>
                    <a:pt x="25682" y="26063"/>
                  </a:cubicBezTo>
                  <a:cubicBezTo>
                    <a:pt x="25730" y="26099"/>
                    <a:pt x="25778" y="26135"/>
                    <a:pt x="25802" y="26230"/>
                  </a:cubicBezTo>
                  <a:cubicBezTo>
                    <a:pt x="25885" y="26397"/>
                    <a:pt x="26004" y="26575"/>
                    <a:pt x="26123" y="26706"/>
                  </a:cubicBezTo>
                  <a:cubicBezTo>
                    <a:pt x="26361" y="26992"/>
                    <a:pt x="26659" y="27230"/>
                    <a:pt x="26992" y="27385"/>
                  </a:cubicBezTo>
                  <a:cubicBezTo>
                    <a:pt x="27159" y="27468"/>
                    <a:pt x="27337" y="27528"/>
                    <a:pt x="27528" y="27587"/>
                  </a:cubicBezTo>
                  <a:cubicBezTo>
                    <a:pt x="27730" y="27623"/>
                    <a:pt x="27933" y="27623"/>
                    <a:pt x="28052" y="27671"/>
                  </a:cubicBezTo>
                  <a:cubicBezTo>
                    <a:pt x="28171" y="27718"/>
                    <a:pt x="28266" y="27897"/>
                    <a:pt x="28409" y="28076"/>
                  </a:cubicBezTo>
                  <a:cubicBezTo>
                    <a:pt x="28540" y="28242"/>
                    <a:pt x="28707" y="28385"/>
                    <a:pt x="28897" y="28516"/>
                  </a:cubicBezTo>
                  <a:cubicBezTo>
                    <a:pt x="28992" y="28576"/>
                    <a:pt x="29100" y="28659"/>
                    <a:pt x="29219" y="28695"/>
                  </a:cubicBezTo>
                  <a:cubicBezTo>
                    <a:pt x="29278" y="28730"/>
                    <a:pt x="29314" y="28754"/>
                    <a:pt x="29373" y="28778"/>
                  </a:cubicBezTo>
                  <a:lnTo>
                    <a:pt x="29516" y="28814"/>
                  </a:lnTo>
                  <a:cubicBezTo>
                    <a:pt x="29517" y="28812"/>
                    <a:pt x="29518" y="28812"/>
                    <a:pt x="29518" y="28812"/>
                  </a:cubicBezTo>
                  <a:cubicBezTo>
                    <a:pt x="29531" y="28812"/>
                    <a:pt x="29555" y="28987"/>
                    <a:pt x="29600" y="29099"/>
                  </a:cubicBezTo>
                  <a:cubicBezTo>
                    <a:pt x="29647" y="29219"/>
                    <a:pt x="29695" y="29349"/>
                    <a:pt x="29766" y="29469"/>
                  </a:cubicBezTo>
                  <a:cubicBezTo>
                    <a:pt x="29897" y="29730"/>
                    <a:pt x="30123" y="29969"/>
                    <a:pt x="30421" y="30100"/>
                  </a:cubicBezTo>
                  <a:cubicBezTo>
                    <a:pt x="30540" y="30149"/>
                    <a:pt x="30701" y="30174"/>
                    <a:pt x="30833" y="30174"/>
                  </a:cubicBezTo>
                  <a:cubicBezTo>
                    <a:pt x="30860" y="30174"/>
                    <a:pt x="30885" y="30173"/>
                    <a:pt x="30909" y="30171"/>
                  </a:cubicBezTo>
                  <a:cubicBezTo>
                    <a:pt x="30981" y="30171"/>
                    <a:pt x="31016" y="30183"/>
                    <a:pt x="31040" y="30219"/>
                  </a:cubicBezTo>
                  <a:cubicBezTo>
                    <a:pt x="31076" y="30242"/>
                    <a:pt x="31124" y="30302"/>
                    <a:pt x="31147" y="30385"/>
                  </a:cubicBezTo>
                  <a:cubicBezTo>
                    <a:pt x="31421" y="31004"/>
                    <a:pt x="31957" y="31421"/>
                    <a:pt x="32493" y="31576"/>
                  </a:cubicBezTo>
                  <a:cubicBezTo>
                    <a:pt x="32743" y="31647"/>
                    <a:pt x="32981" y="31707"/>
                    <a:pt x="33029" y="31850"/>
                  </a:cubicBezTo>
                  <a:cubicBezTo>
                    <a:pt x="33052" y="31933"/>
                    <a:pt x="33041" y="32052"/>
                    <a:pt x="33064" y="32183"/>
                  </a:cubicBezTo>
                  <a:cubicBezTo>
                    <a:pt x="33100" y="32314"/>
                    <a:pt x="33160" y="32421"/>
                    <a:pt x="33219" y="32528"/>
                  </a:cubicBezTo>
                  <a:cubicBezTo>
                    <a:pt x="33338" y="32719"/>
                    <a:pt x="33469" y="32886"/>
                    <a:pt x="33600" y="33029"/>
                  </a:cubicBezTo>
                  <a:cubicBezTo>
                    <a:pt x="33743" y="33183"/>
                    <a:pt x="33898" y="33314"/>
                    <a:pt x="34100" y="33386"/>
                  </a:cubicBezTo>
                  <a:cubicBezTo>
                    <a:pt x="34181" y="33426"/>
                    <a:pt x="34270" y="33441"/>
                    <a:pt x="34356" y="33441"/>
                  </a:cubicBezTo>
                  <a:cubicBezTo>
                    <a:pt x="34475" y="33441"/>
                    <a:pt x="34589" y="33413"/>
                    <a:pt x="34672" y="33386"/>
                  </a:cubicBezTo>
                  <a:cubicBezTo>
                    <a:pt x="34802" y="33349"/>
                    <a:pt x="34939" y="33319"/>
                    <a:pt x="34982" y="33319"/>
                  </a:cubicBezTo>
                  <a:cubicBezTo>
                    <a:pt x="34994" y="33319"/>
                    <a:pt x="34998" y="33321"/>
                    <a:pt x="34993" y="33326"/>
                  </a:cubicBezTo>
                  <a:cubicBezTo>
                    <a:pt x="35029" y="33398"/>
                    <a:pt x="35112" y="33517"/>
                    <a:pt x="35184" y="33576"/>
                  </a:cubicBezTo>
                  <a:cubicBezTo>
                    <a:pt x="35231" y="33612"/>
                    <a:pt x="35255" y="33636"/>
                    <a:pt x="35303" y="33671"/>
                  </a:cubicBezTo>
                  <a:lnTo>
                    <a:pt x="35362" y="33695"/>
                  </a:lnTo>
                  <a:lnTo>
                    <a:pt x="35374" y="33719"/>
                  </a:lnTo>
                  <a:lnTo>
                    <a:pt x="35386" y="33719"/>
                  </a:lnTo>
                  <a:lnTo>
                    <a:pt x="35386" y="33731"/>
                  </a:lnTo>
                  <a:cubicBezTo>
                    <a:pt x="34695" y="35243"/>
                    <a:pt x="31540" y="42065"/>
                    <a:pt x="31088" y="42923"/>
                  </a:cubicBezTo>
                  <a:cubicBezTo>
                    <a:pt x="31028" y="43030"/>
                    <a:pt x="30981" y="43149"/>
                    <a:pt x="30921" y="43244"/>
                  </a:cubicBezTo>
                  <a:cubicBezTo>
                    <a:pt x="30885" y="43327"/>
                    <a:pt x="30790" y="43446"/>
                    <a:pt x="30743" y="43542"/>
                  </a:cubicBezTo>
                  <a:cubicBezTo>
                    <a:pt x="30647" y="43732"/>
                    <a:pt x="30064" y="44828"/>
                    <a:pt x="29873" y="45173"/>
                  </a:cubicBezTo>
                  <a:cubicBezTo>
                    <a:pt x="29695" y="45518"/>
                    <a:pt x="29516" y="45887"/>
                    <a:pt x="29302" y="46221"/>
                  </a:cubicBezTo>
                  <a:cubicBezTo>
                    <a:pt x="29100" y="46554"/>
                    <a:pt x="28826" y="46911"/>
                    <a:pt x="28540" y="47316"/>
                  </a:cubicBezTo>
                  <a:cubicBezTo>
                    <a:pt x="27980" y="48126"/>
                    <a:pt x="21932" y="56817"/>
                    <a:pt x="21396" y="57662"/>
                  </a:cubicBezTo>
                  <a:cubicBezTo>
                    <a:pt x="21134" y="58079"/>
                    <a:pt x="20860" y="58555"/>
                    <a:pt x="20646" y="59151"/>
                  </a:cubicBezTo>
                  <a:cubicBezTo>
                    <a:pt x="20539" y="59448"/>
                    <a:pt x="20408" y="59758"/>
                    <a:pt x="20432" y="60163"/>
                  </a:cubicBezTo>
                  <a:cubicBezTo>
                    <a:pt x="20432" y="60270"/>
                    <a:pt x="20468" y="60365"/>
                    <a:pt x="20527" y="60472"/>
                  </a:cubicBezTo>
                  <a:cubicBezTo>
                    <a:pt x="20587" y="60580"/>
                    <a:pt x="20670" y="60663"/>
                    <a:pt x="20789" y="60710"/>
                  </a:cubicBezTo>
                  <a:cubicBezTo>
                    <a:pt x="20893" y="60754"/>
                    <a:pt x="20992" y="60770"/>
                    <a:pt x="21089" y="60770"/>
                  </a:cubicBezTo>
                  <a:cubicBezTo>
                    <a:pt x="21204" y="60770"/>
                    <a:pt x="21316" y="60748"/>
                    <a:pt x="21432" y="60722"/>
                  </a:cubicBezTo>
                  <a:cubicBezTo>
                    <a:pt x="22230" y="60532"/>
                    <a:pt x="22849" y="60175"/>
                    <a:pt x="23361" y="59853"/>
                  </a:cubicBezTo>
                  <a:cubicBezTo>
                    <a:pt x="23635" y="59687"/>
                    <a:pt x="23873" y="59532"/>
                    <a:pt x="24099" y="59329"/>
                  </a:cubicBezTo>
                  <a:cubicBezTo>
                    <a:pt x="24289" y="59139"/>
                    <a:pt x="24468" y="58936"/>
                    <a:pt x="24635" y="58758"/>
                  </a:cubicBezTo>
                  <a:cubicBezTo>
                    <a:pt x="25301" y="58043"/>
                    <a:pt x="30052" y="52710"/>
                    <a:pt x="30052" y="52710"/>
                  </a:cubicBezTo>
                  <a:cubicBezTo>
                    <a:pt x="30088" y="52662"/>
                    <a:pt x="30064" y="52686"/>
                    <a:pt x="30123" y="52650"/>
                  </a:cubicBezTo>
                  <a:cubicBezTo>
                    <a:pt x="30266" y="52555"/>
                    <a:pt x="30445" y="52471"/>
                    <a:pt x="30612" y="52376"/>
                  </a:cubicBezTo>
                  <a:cubicBezTo>
                    <a:pt x="30957" y="52198"/>
                    <a:pt x="31302" y="52055"/>
                    <a:pt x="31612" y="51912"/>
                  </a:cubicBezTo>
                  <a:cubicBezTo>
                    <a:pt x="31778" y="51852"/>
                    <a:pt x="31921" y="51793"/>
                    <a:pt x="32076" y="51721"/>
                  </a:cubicBezTo>
                  <a:cubicBezTo>
                    <a:pt x="32231" y="51650"/>
                    <a:pt x="32386" y="51578"/>
                    <a:pt x="32517" y="51483"/>
                  </a:cubicBezTo>
                  <a:cubicBezTo>
                    <a:pt x="33052" y="51138"/>
                    <a:pt x="33457" y="50781"/>
                    <a:pt x="33826" y="50459"/>
                  </a:cubicBezTo>
                  <a:cubicBezTo>
                    <a:pt x="34576" y="49816"/>
                    <a:pt x="35136" y="49269"/>
                    <a:pt x="35719" y="48745"/>
                  </a:cubicBezTo>
                  <a:cubicBezTo>
                    <a:pt x="36303" y="48221"/>
                    <a:pt x="36874" y="47709"/>
                    <a:pt x="37636" y="47090"/>
                  </a:cubicBezTo>
                  <a:cubicBezTo>
                    <a:pt x="38398" y="46483"/>
                    <a:pt x="39375" y="45828"/>
                    <a:pt x="40649" y="44887"/>
                  </a:cubicBezTo>
                  <a:cubicBezTo>
                    <a:pt x="41911" y="43970"/>
                    <a:pt x="42863" y="43268"/>
                    <a:pt x="43661" y="42720"/>
                  </a:cubicBezTo>
                  <a:cubicBezTo>
                    <a:pt x="43875" y="42589"/>
                    <a:pt x="44054" y="42482"/>
                    <a:pt x="44256" y="42363"/>
                  </a:cubicBezTo>
                  <a:cubicBezTo>
                    <a:pt x="44471" y="42244"/>
                    <a:pt x="44649" y="42113"/>
                    <a:pt x="44816" y="41970"/>
                  </a:cubicBezTo>
                  <a:cubicBezTo>
                    <a:pt x="44971" y="41839"/>
                    <a:pt x="45125" y="41708"/>
                    <a:pt x="45268" y="41577"/>
                  </a:cubicBezTo>
                  <a:lnTo>
                    <a:pt x="45494" y="41399"/>
                  </a:lnTo>
                  <a:cubicBezTo>
                    <a:pt x="45590" y="41339"/>
                    <a:pt x="45649" y="41280"/>
                    <a:pt x="45709" y="41256"/>
                  </a:cubicBezTo>
                  <a:cubicBezTo>
                    <a:pt x="45724" y="41253"/>
                    <a:pt x="45735" y="41251"/>
                    <a:pt x="45743" y="41251"/>
                  </a:cubicBezTo>
                  <a:cubicBezTo>
                    <a:pt x="45769" y="41251"/>
                    <a:pt x="45771" y="41265"/>
                    <a:pt x="45780" y="41291"/>
                  </a:cubicBezTo>
                  <a:cubicBezTo>
                    <a:pt x="45792" y="41315"/>
                    <a:pt x="45780" y="41434"/>
                    <a:pt x="45744" y="41530"/>
                  </a:cubicBezTo>
                  <a:cubicBezTo>
                    <a:pt x="45709" y="41720"/>
                    <a:pt x="45661" y="41911"/>
                    <a:pt x="45602" y="42113"/>
                  </a:cubicBezTo>
                  <a:cubicBezTo>
                    <a:pt x="45542" y="42303"/>
                    <a:pt x="45483" y="42506"/>
                    <a:pt x="45387" y="42684"/>
                  </a:cubicBezTo>
                  <a:cubicBezTo>
                    <a:pt x="45304" y="42851"/>
                    <a:pt x="45137" y="43065"/>
                    <a:pt x="44994" y="43244"/>
                  </a:cubicBezTo>
                  <a:cubicBezTo>
                    <a:pt x="44840" y="43423"/>
                    <a:pt x="44673" y="43625"/>
                    <a:pt x="44518" y="43816"/>
                  </a:cubicBezTo>
                  <a:cubicBezTo>
                    <a:pt x="44363" y="43994"/>
                    <a:pt x="44101" y="44077"/>
                    <a:pt x="43804" y="44113"/>
                  </a:cubicBezTo>
                  <a:cubicBezTo>
                    <a:pt x="43649" y="44137"/>
                    <a:pt x="43506" y="44149"/>
                    <a:pt x="43328" y="44161"/>
                  </a:cubicBezTo>
                  <a:cubicBezTo>
                    <a:pt x="43232" y="44173"/>
                    <a:pt x="43161" y="44173"/>
                    <a:pt x="43066" y="44208"/>
                  </a:cubicBezTo>
                  <a:cubicBezTo>
                    <a:pt x="43030" y="44220"/>
                    <a:pt x="42982" y="44220"/>
                    <a:pt x="42923" y="44256"/>
                  </a:cubicBezTo>
                  <a:cubicBezTo>
                    <a:pt x="42887" y="44268"/>
                    <a:pt x="42863" y="44280"/>
                    <a:pt x="42816" y="44328"/>
                  </a:cubicBezTo>
                  <a:cubicBezTo>
                    <a:pt x="42804" y="44351"/>
                    <a:pt x="42780" y="44399"/>
                    <a:pt x="42780" y="44435"/>
                  </a:cubicBezTo>
                  <a:cubicBezTo>
                    <a:pt x="42780" y="44458"/>
                    <a:pt x="42804" y="44506"/>
                    <a:pt x="42839" y="44530"/>
                  </a:cubicBezTo>
                  <a:cubicBezTo>
                    <a:pt x="42935" y="44589"/>
                    <a:pt x="42958" y="44578"/>
                    <a:pt x="43018" y="44589"/>
                  </a:cubicBezTo>
                  <a:cubicBezTo>
                    <a:pt x="43066" y="44613"/>
                    <a:pt x="43113" y="44613"/>
                    <a:pt x="43161" y="44613"/>
                  </a:cubicBezTo>
                  <a:cubicBezTo>
                    <a:pt x="43244" y="44625"/>
                    <a:pt x="43339" y="44625"/>
                    <a:pt x="43435" y="44625"/>
                  </a:cubicBezTo>
                  <a:cubicBezTo>
                    <a:pt x="43637" y="44625"/>
                    <a:pt x="43828" y="44625"/>
                    <a:pt x="44018" y="44613"/>
                  </a:cubicBezTo>
                  <a:cubicBezTo>
                    <a:pt x="44185" y="44589"/>
                    <a:pt x="44363" y="44566"/>
                    <a:pt x="44494" y="44494"/>
                  </a:cubicBezTo>
                  <a:cubicBezTo>
                    <a:pt x="44649" y="44435"/>
                    <a:pt x="44768" y="44351"/>
                    <a:pt x="44899" y="44292"/>
                  </a:cubicBezTo>
                  <a:cubicBezTo>
                    <a:pt x="45018" y="44232"/>
                    <a:pt x="45149" y="44208"/>
                    <a:pt x="45280" y="44149"/>
                  </a:cubicBezTo>
                  <a:cubicBezTo>
                    <a:pt x="45423" y="44101"/>
                    <a:pt x="45566" y="43994"/>
                    <a:pt x="45637" y="43875"/>
                  </a:cubicBezTo>
                  <a:cubicBezTo>
                    <a:pt x="45721" y="43756"/>
                    <a:pt x="45792" y="43685"/>
                    <a:pt x="45875" y="43601"/>
                  </a:cubicBezTo>
                  <a:cubicBezTo>
                    <a:pt x="45971" y="43494"/>
                    <a:pt x="46042" y="43387"/>
                    <a:pt x="46102" y="43256"/>
                  </a:cubicBezTo>
                  <a:cubicBezTo>
                    <a:pt x="46209" y="43018"/>
                    <a:pt x="46233" y="42792"/>
                    <a:pt x="46292" y="42601"/>
                  </a:cubicBezTo>
                  <a:cubicBezTo>
                    <a:pt x="46435" y="42196"/>
                    <a:pt x="46530" y="41791"/>
                    <a:pt x="46649" y="41458"/>
                  </a:cubicBezTo>
                  <a:cubicBezTo>
                    <a:pt x="46685" y="41375"/>
                    <a:pt x="46733" y="41280"/>
                    <a:pt x="46745" y="41256"/>
                  </a:cubicBezTo>
                  <a:cubicBezTo>
                    <a:pt x="46757" y="41244"/>
                    <a:pt x="46828" y="41232"/>
                    <a:pt x="46923" y="41232"/>
                  </a:cubicBezTo>
                  <a:cubicBezTo>
                    <a:pt x="47090" y="41244"/>
                    <a:pt x="47245" y="41256"/>
                    <a:pt x="47399" y="41280"/>
                  </a:cubicBezTo>
                  <a:cubicBezTo>
                    <a:pt x="47402" y="41277"/>
                    <a:pt x="47404" y="41276"/>
                    <a:pt x="47406" y="41276"/>
                  </a:cubicBezTo>
                  <a:cubicBezTo>
                    <a:pt x="47432" y="41276"/>
                    <a:pt x="47410" y="41470"/>
                    <a:pt x="47388" y="41613"/>
                  </a:cubicBezTo>
                  <a:cubicBezTo>
                    <a:pt x="47352" y="41780"/>
                    <a:pt x="47328" y="41958"/>
                    <a:pt x="47328" y="42137"/>
                  </a:cubicBezTo>
                  <a:cubicBezTo>
                    <a:pt x="47328" y="42482"/>
                    <a:pt x="47268" y="42804"/>
                    <a:pt x="47161" y="43149"/>
                  </a:cubicBezTo>
                  <a:cubicBezTo>
                    <a:pt x="47114" y="43327"/>
                    <a:pt x="47054" y="43506"/>
                    <a:pt x="46983" y="43685"/>
                  </a:cubicBezTo>
                  <a:cubicBezTo>
                    <a:pt x="46911" y="43863"/>
                    <a:pt x="46840" y="44042"/>
                    <a:pt x="46721" y="44173"/>
                  </a:cubicBezTo>
                  <a:cubicBezTo>
                    <a:pt x="46578" y="44316"/>
                    <a:pt x="46423" y="44435"/>
                    <a:pt x="46209" y="44518"/>
                  </a:cubicBezTo>
                  <a:cubicBezTo>
                    <a:pt x="46102" y="44566"/>
                    <a:pt x="46018" y="44589"/>
                    <a:pt x="45887" y="44649"/>
                  </a:cubicBezTo>
                  <a:cubicBezTo>
                    <a:pt x="45792" y="44685"/>
                    <a:pt x="45685" y="44756"/>
                    <a:pt x="45625" y="44828"/>
                  </a:cubicBezTo>
                  <a:cubicBezTo>
                    <a:pt x="45566" y="44911"/>
                    <a:pt x="45554" y="44994"/>
                    <a:pt x="45566" y="45090"/>
                  </a:cubicBezTo>
                  <a:cubicBezTo>
                    <a:pt x="45566" y="45101"/>
                    <a:pt x="45566" y="45125"/>
                    <a:pt x="45602" y="45149"/>
                  </a:cubicBezTo>
                  <a:cubicBezTo>
                    <a:pt x="45614" y="45161"/>
                    <a:pt x="45625" y="45185"/>
                    <a:pt x="45661" y="45185"/>
                  </a:cubicBezTo>
                  <a:cubicBezTo>
                    <a:pt x="45685" y="45203"/>
                    <a:pt x="45727" y="45212"/>
                    <a:pt x="45780" y="45212"/>
                  </a:cubicBezTo>
                  <a:cubicBezTo>
                    <a:pt x="45834" y="45212"/>
                    <a:pt x="45899" y="45203"/>
                    <a:pt x="45971" y="45185"/>
                  </a:cubicBezTo>
                  <a:cubicBezTo>
                    <a:pt x="46161" y="45161"/>
                    <a:pt x="46304" y="45161"/>
                    <a:pt x="46554" y="45149"/>
                  </a:cubicBezTo>
                  <a:cubicBezTo>
                    <a:pt x="46816" y="45113"/>
                    <a:pt x="47042" y="44947"/>
                    <a:pt x="47268" y="44768"/>
                  </a:cubicBezTo>
                  <a:cubicBezTo>
                    <a:pt x="47376" y="44685"/>
                    <a:pt x="47495" y="44589"/>
                    <a:pt x="47590" y="44530"/>
                  </a:cubicBezTo>
                  <a:cubicBezTo>
                    <a:pt x="47638" y="44518"/>
                    <a:pt x="47757" y="44447"/>
                    <a:pt x="47804" y="44375"/>
                  </a:cubicBezTo>
                  <a:cubicBezTo>
                    <a:pt x="47864" y="44292"/>
                    <a:pt x="47911" y="44220"/>
                    <a:pt x="47935" y="44137"/>
                  </a:cubicBezTo>
                  <a:cubicBezTo>
                    <a:pt x="48090" y="43744"/>
                    <a:pt x="48150" y="43375"/>
                    <a:pt x="48221" y="43030"/>
                  </a:cubicBezTo>
                  <a:cubicBezTo>
                    <a:pt x="48292" y="42684"/>
                    <a:pt x="48364" y="42375"/>
                    <a:pt x="48423" y="42065"/>
                  </a:cubicBezTo>
                  <a:cubicBezTo>
                    <a:pt x="48483" y="41756"/>
                    <a:pt x="48471" y="41422"/>
                    <a:pt x="48400" y="41160"/>
                  </a:cubicBezTo>
                  <a:cubicBezTo>
                    <a:pt x="48328" y="40875"/>
                    <a:pt x="48209" y="40637"/>
                    <a:pt x="48090" y="40410"/>
                  </a:cubicBezTo>
                  <a:cubicBezTo>
                    <a:pt x="47983" y="40208"/>
                    <a:pt x="47864" y="39982"/>
                    <a:pt x="47816" y="39803"/>
                  </a:cubicBezTo>
                  <a:cubicBezTo>
                    <a:pt x="47769" y="39613"/>
                    <a:pt x="47792" y="39410"/>
                    <a:pt x="47852" y="39232"/>
                  </a:cubicBezTo>
                  <a:cubicBezTo>
                    <a:pt x="47971" y="38863"/>
                    <a:pt x="48185" y="38553"/>
                    <a:pt x="48423" y="38243"/>
                  </a:cubicBezTo>
                  <a:cubicBezTo>
                    <a:pt x="48662" y="37922"/>
                    <a:pt x="48935" y="37660"/>
                    <a:pt x="49197" y="37327"/>
                  </a:cubicBezTo>
                  <a:cubicBezTo>
                    <a:pt x="49471" y="37005"/>
                    <a:pt x="49721" y="36648"/>
                    <a:pt x="50007" y="36231"/>
                  </a:cubicBezTo>
                  <a:cubicBezTo>
                    <a:pt x="50555" y="35410"/>
                    <a:pt x="51198" y="34433"/>
                    <a:pt x="51971" y="33064"/>
                  </a:cubicBezTo>
                  <a:cubicBezTo>
                    <a:pt x="52745" y="31695"/>
                    <a:pt x="53234" y="30600"/>
                    <a:pt x="53579" y="29683"/>
                  </a:cubicBezTo>
                  <a:cubicBezTo>
                    <a:pt x="53662" y="29445"/>
                    <a:pt x="53745" y="29219"/>
                    <a:pt x="53805" y="29016"/>
                  </a:cubicBezTo>
                  <a:cubicBezTo>
                    <a:pt x="53865" y="28790"/>
                    <a:pt x="53924" y="28576"/>
                    <a:pt x="53960" y="28373"/>
                  </a:cubicBezTo>
                  <a:cubicBezTo>
                    <a:pt x="54055" y="27956"/>
                    <a:pt x="54079" y="27564"/>
                    <a:pt x="54138" y="27183"/>
                  </a:cubicBezTo>
                  <a:cubicBezTo>
                    <a:pt x="54246" y="26409"/>
                    <a:pt x="54305" y="25623"/>
                    <a:pt x="54412" y="24635"/>
                  </a:cubicBezTo>
                  <a:cubicBezTo>
                    <a:pt x="54496" y="23658"/>
                    <a:pt x="54591" y="22492"/>
                    <a:pt x="54996" y="20979"/>
                  </a:cubicBezTo>
                  <a:cubicBezTo>
                    <a:pt x="55531" y="18932"/>
                    <a:pt x="55901" y="17586"/>
                    <a:pt x="56198" y="16455"/>
                  </a:cubicBezTo>
                  <a:cubicBezTo>
                    <a:pt x="56567" y="15038"/>
                    <a:pt x="56936" y="13669"/>
                    <a:pt x="57270" y="12431"/>
                  </a:cubicBezTo>
                  <a:cubicBezTo>
                    <a:pt x="57519" y="11478"/>
                    <a:pt x="57604" y="11100"/>
                    <a:pt x="57582" y="11100"/>
                  </a:cubicBezTo>
                  <a:lnTo>
                    <a:pt x="57582" y="11100"/>
                  </a:lnTo>
                  <a:cubicBezTo>
                    <a:pt x="57524" y="11100"/>
                    <a:pt x="56705" y="13796"/>
                    <a:pt x="56246" y="15407"/>
                  </a:cubicBezTo>
                  <a:cubicBezTo>
                    <a:pt x="56031" y="16157"/>
                    <a:pt x="55079" y="19586"/>
                    <a:pt x="54734" y="20956"/>
                  </a:cubicBezTo>
                  <a:cubicBezTo>
                    <a:pt x="54341" y="22492"/>
                    <a:pt x="54257" y="23682"/>
                    <a:pt x="54162" y="24670"/>
                  </a:cubicBezTo>
                  <a:cubicBezTo>
                    <a:pt x="54067" y="25647"/>
                    <a:pt x="53984" y="26421"/>
                    <a:pt x="53888" y="27194"/>
                  </a:cubicBezTo>
                  <a:cubicBezTo>
                    <a:pt x="53722" y="28742"/>
                    <a:pt x="53269" y="30242"/>
                    <a:pt x="51745" y="32981"/>
                  </a:cubicBezTo>
                  <a:cubicBezTo>
                    <a:pt x="50983" y="34350"/>
                    <a:pt x="50328" y="35338"/>
                    <a:pt x="49781" y="36136"/>
                  </a:cubicBezTo>
                  <a:cubicBezTo>
                    <a:pt x="49495" y="36541"/>
                    <a:pt x="49245" y="36898"/>
                    <a:pt x="48995" y="37208"/>
                  </a:cubicBezTo>
                  <a:cubicBezTo>
                    <a:pt x="48745" y="37529"/>
                    <a:pt x="48447" y="37803"/>
                    <a:pt x="48209" y="38124"/>
                  </a:cubicBezTo>
                  <a:cubicBezTo>
                    <a:pt x="47971" y="38434"/>
                    <a:pt x="47709" y="38779"/>
                    <a:pt x="47590" y="39208"/>
                  </a:cubicBezTo>
                  <a:cubicBezTo>
                    <a:pt x="47530" y="39410"/>
                    <a:pt x="47507" y="39672"/>
                    <a:pt x="47578" y="39922"/>
                  </a:cubicBezTo>
                  <a:cubicBezTo>
                    <a:pt x="47649" y="40160"/>
                    <a:pt x="47757" y="40363"/>
                    <a:pt x="47876" y="40577"/>
                  </a:cubicBezTo>
                  <a:cubicBezTo>
                    <a:pt x="48102" y="41006"/>
                    <a:pt x="48292" y="41482"/>
                    <a:pt x="48161" y="42065"/>
                  </a:cubicBezTo>
                  <a:cubicBezTo>
                    <a:pt x="48102" y="42363"/>
                    <a:pt x="48030" y="42673"/>
                    <a:pt x="47947" y="43018"/>
                  </a:cubicBezTo>
                  <a:cubicBezTo>
                    <a:pt x="47876" y="43339"/>
                    <a:pt x="47816" y="43732"/>
                    <a:pt x="47685" y="44054"/>
                  </a:cubicBezTo>
                  <a:cubicBezTo>
                    <a:pt x="47649" y="44113"/>
                    <a:pt x="47626" y="44173"/>
                    <a:pt x="47590" y="44208"/>
                  </a:cubicBezTo>
                  <a:cubicBezTo>
                    <a:pt x="47578" y="44232"/>
                    <a:pt x="47566" y="44232"/>
                    <a:pt x="47554" y="44256"/>
                  </a:cubicBezTo>
                  <a:cubicBezTo>
                    <a:pt x="47519" y="44268"/>
                    <a:pt x="47471" y="44292"/>
                    <a:pt x="47447" y="44316"/>
                  </a:cubicBezTo>
                  <a:cubicBezTo>
                    <a:pt x="47316" y="44399"/>
                    <a:pt x="47209" y="44494"/>
                    <a:pt x="47102" y="44566"/>
                  </a:cubicBezTo>
                  <a:cubicBezTo>
                    <a:pt x="46899" y="44732"/>
                    <a:pt x="46697" y="44851"/>
                    <a:pt x="46542" y="44863"/>
                  </a:cubicBezTo>
                  <a:cubicBezTo>
                    <a:pt x="46340" y="44863"/>
                    <a:pt x="46102" y="44887"/>
                    <a:pt x="46018" y="44887"/>
                  </a:cubicBezTo>
                  <a:cubicBezTo>
                    <a:pt x="46010" y="44887"/>
                    <a:pt x="45992" y="44898"/>
                    <a:pt x="45980" y="44898"/>
                  </a:cubicBezTo>
                  <a:cubicBezTo>
                    <a:pt x="45975" y="44898"/>
                    <a:pt x="45971" y="44895"/>
                    <a:pt x="45971" y="44887"/>
                  </a:cubicBezTo>
                  <a:cubicBezTo>
                    <a:pt x="45971" y="44875"/>
                    <a:pt x="45983" y="44863"/>
                    <a:pt x="46018" y="44851"/>
                  </a:cubicBezTo>
                  <a:cubicBezTo>
                    <a:pt x="46125" y="44804"/>
                    <a:pt x="46245" y="44756"/>
                    <a:pt x="46340" y="44709"/>
                  </a:cubicBezTo>
                  <a:cubicBezTo>
                    <a:pt x="46566" y="44613"/>
                    <a:pt x="46780" y="44494"/>
                    <a:pt x="46935" y="44316"/>
                  </a:cubicBezTo>
                  <a:cubicBezTo>
                    <a:pt x="47102" y="44137"/>
                    <a:pt x="47173" y="43911"/>
                    <a:pt x="47257" y="43732"/>
                  </a:cubicBezTo>
                  <a:cubicBezTo>
                    <a:pt x="47328" y="43542"/>
                    <a:pt x="47388" y="43363"/>
                    <a:pt x="47435" y="43161"/>
                  </a:cubicBezTo>
                  <a:cubicBezTo>
                    <a:pt x="47530" y="42804"/>
                    <a:pt x="47578" y="42434"/>
                    <a:pt x="47590" y="42077"/>
                  </a:cubicBezTo>
                  <a:cubicBezTo>
                    <a:pt x="47590" y="41911"/>
                    <a:pt x="47626" y="41756"/>
                    <a:pt x="47649" y="41589"/>
                  </a:cubicBezTo>
                  <a:cubicBezTo>
                    <a:pt x="47673" y="41494"/>
                    <a:pt x="47685" y="41422"/>
                    <a:pt x="47697" y="41315"/>
                  </a:cubicBezTo>
                  <a:cubicBezTo>
                    <a:pt x="47697" y="41280"/>
                    <a:pt x="47697" y="41196"/>
                    <a:pt x="47673" y="41125"/>
                  </a:cubicBezTo>
                  <a:cubicBezTo>
                    <a:pt x="47638" y="41053"/>
                    <a:pt x="47566" y="41006"/>
                    <a:pt x="47495" y="40994"/>
                  </a:cubicBezTo>
                  <a:cubicBezTo>
                    <a:pt x="47411" y="40982"/>
                    <a:pt x="47388" y="40982"/>
                    <a:pt x="47340" y="40982"/>
                  </a:cubicBezTo>
                  <a:lnTo>
                    <a:pt x="47221" y="40958"/>
                  </a:lnTo>
                  <a:cubicBezTo>
                    <a:pt x="47138" y="40946"/>
                    <a:pt x="47042" y="40934"/>
                    <a:pt x="46959" y="40934"/>
                  </a:cubicBezTo>
                  <a:cubicBezTo>
                    <a:pt x="46864" y="40934"/>
                    <a:pt x="46721" y="40934"/>
                    <a:pt x="46602" y="41053"/>
                  </a:cubicBezTo>
                  <a:cubicBezTo>
                    <a:pt x="46518" y="41172"/>
                    <a:pt x="46495" y="41244"/>
                    <a:pt x="46459" y="41339"/>
                  </a:cubicBezTo>
                  <a:cubicBezTo>
                    <a:pt x="46340" y="41708"/>
                    <a:pt x="46245" y="42077"/>
                    <a:pt x="46102" y="42494"/>
                  </a:cubicBezTo>
                  <a:cubicBezTo>
                    <a:pt x="46042" y="42708"/>
                    <a:pt x="46006" y="42946"/>
                    <a:pt x="45911" y="43137"/>
                  </a:cubicBezTo>
                  <a:cubicBezTo>
                    <a:pt x="45864" y="43220"/>
                    <a:pt x="45804" y="43315"/>
                    <a:pt x="45733" y="43399"/>
                  </a:cubicBezTo>
                  <a:cubicBezTo>
                    <a:pt x="45649" y="43494"/>
                    <a:pt x="45554" y="43613"/>
                    <a:pt x="45494" y="43696"/>
                  </a:cubicBezTo>
                  <a:cubicBezTo>
                    <a:pt x="45375" y="43863"/>
                    <a:pt x="45090" y="43911"/>
                    <a:pt x="44828" y="44030"/>
                  </a:cubicBezTo>
                  <a:cubicBezTo>
                    <a:pt x="44554" y="44161"/>
                    <a:pt x="44316" y="44292"/>
                    <a:pt x="44018" y="44292"/>
                  </a:cubicBezTo>
                  <a:cubicBezTo>
                    <a:pt x="43828" y="44316"/>
                    <a:pt x="43649" y="44316"/>
                    <a:pt x="43458" y="44316"/>
                  </a:cubicBezTo>
                  <a:cubicBezTo>
                    <a:pt x="43413" y="44316"/>
                    <a:pt x="43370" y="44310"/>
                    <a:pt x="43327" y="44304"/>
                  </a:cubicBezTo>
                  <a:lnTo>
                    <a:pt x="43327" y="44304"/>
                  </a:lnTo>
                  <a:cubicBezTo>
                    <a:pt x="43366" y="44297"/>
                    <a:pt x="43406" y="44292"/>
                    <a:pt x="43447" y="44292"/>
                  </a:cubicBezTo>
                  <a:cubicBezTo>
                    <a:pt x="43601" y="44280"/>
                    <a:pt x="43756" y="44268"/>
                    <a:pt x="43923" y="44256"/>
                  </a:cubicBezTo>
                  <a:cubicBezTo>
                    <a:pt x="44232" y="44208"/>
                    <a:pt x="44554" y="44101"/>
                    <a:pt x="44768" y="43851"/>
                  </a:cubicBezTo>
                  <a:cubicBezTo>
                    <a:pt x="44947" y="43625"/>
                    <a:pt x="45113" y="43435"/>
                    <a:pt x="45256" y="43232"/>
                  </a:cubicBezTo>
                  <a:cubicBezTo>
                    <a:pt x="45328" y="43149"/>
                    <a:pt x="45423" y="43042"/>
                    <a:pt x="45483" y="42958"/>
                  </a:cubicBezTo>
                  <a:cubicBezTo>
                    <a:pt x="45554" y="42863"/>
                    <a:pt x="45614" y="42744"/>
                    <a:pt x="45673" y="42637"/>
                  </a:cubicBezTo>
                  <a:cubicBezTo>
                    <a:pt x="45780" y="42423"/>
                    <a:pt x="45840" y="42208"/>
                    <a:pt x="45899" y="42018"/>
                  </a:cubicBezTo>
                  <a:cubicBezTo>
                    <a:pt x="45959" y="41803"/>
                    <a:pt x="46018" y="41613"/>
                    <a:pt x="46042" y="41422"/>
                  </a:cubicBezTo>
                  <a:cubicBezTo>
                    <a:pt x="46066" y="41375"/>
                    <a:pt x="46066" y="41315"/>
                    <a:pt x="46078" y="41256"/>
                  </a:cubicBezTo>
                  <a:cubicBezTo>
                    <a:pt x="46078" y="41196"/>
                    <a:pt x="46078" y="41113"/>
                    <a:pt x="46030" y="41053"/>
                  </a:cubicBezTo>
                  <a:cubicBezTo>
                    <a:pt x="45983" y="40994"/>
                    <a:pt x="45923" y="40934"/>
                    <a:pt x="45840" y="40910"/>
                  </a:cubicBezTo>
                  <a:cubicBezTo>
                    <a:pt x="45822" y="40907"/>
                    <a:pt x="45803" y="40906"/>
                    <a:pt x="45784" y="40906"/>
                  </a:cubicBezTo>
                  <a:cubicBezTo>
                    <a:pt x="45728" y="40906"/>
                    <a:pt x="45670" y="40919"/>
                    <a:pt x="45625" y="40946"/>
                  </a:cubicBezTo>
                  <a:cubicBezTo>
                    <a:pt x="45244" y="41172"/>
                    <a:pt x="44994" y="41446"/>
                    <a:pt x="44661" y="41720"/>
                  </a:cubicBezTo>
                  <a:cubicBezTo>
                    <a:pt x="44518" y="41851"/>
                    <a:pt x="44340" y="41970"/>
                    <a:pt x="44137" y="42077"/>
                  </a:cubicBezTo>
                  <a:cubicBezTo>
                    <a:pt x="43947" y="42184"/>
                    <a:pt x="43720" y="42303"/>
                    <a:pt x="43530" y="42434"/>
                  </a:cubicBezTo>
                  <a:cubicBezTo>
                    <a:pt x="42732" y="42994"/>
                    <a:pt x="41780" y="43685"/>
                    <a:pt x="40494" y="44613"/>
                  </a:cubicBezTo>
                  <a:cubicBezTo>
                    <a:pt x="39232" y="45530"/>
                    <a:pt x="38244" y="46185"/>
                    <a:pt x="37470" y="46804"/>
                  </a:cubicBezTo>
                  <a:cubicBezTo>
                    <a:pt x="36696" y="47423"/>
                    <a:pt x="36124" y="47947"/>
                    <a:pt x="35529" y="48459"/>
                  </a:cubicBezTo>
                  <a:cubicBezTo>
                    <a:pt x="34946" y="48983"/>
                    <a:pt x="34362" y="49519"/>
                    <a:pt x="33624" y="50162"/>
                  </a:cubicBezTo>
                  <a:cubicBezTo>
                    <a:pt x="33243" y="50471"/>
                    <a:pt x="32826" y="50828"/>
                    <a:pt x="32338" y="51138"/>
                  </a:cubicBezTo>
                  <a:cubicBezTo>
                    <a:pt x="32207" y="51221"/>
                    <a:pt x="32088" y="51293"/>
                    <a:pt x="31933" y="51352"/>
                  </a:cubicBezTo>
                  <a:cubicBezTo>
                    <a:pt x="31790" y="51412"/>
                    <a:pt x="31624" y="51471"/>
                    <a:pt x="31457" y="51543"/>
                  </a:cubicBezTo>
                  <a:cubicBezTo>
                    <a:pt x="31136" y="51674"/>
                    <a:pt x="30802" y="51828"/>
                    <a:pt x="30445" y="52007"/>
                  </a:cubicBezTo>
                  <a:cubicBezTo>
                    <a:pt x="30266" y="52090"/>
                    <a:pt x="30112" y="52186"/>
                    <a:pt x="29945" y="52281"/>
                  </a:cubicBezTo>
                  <a:cubicBezTo>
                    <a:pt x="29850" y="52340"/>
                    <a:pt x="29850" y="52376"/>
                    <a:pt x="29814" y="52424"/>
                  </a:cubicBezTo>
                  <a:cubicBezTo>
                    <a:pt x="29814" y="52424"/>
                    <a:pt x="24063" y="58853"/>
                    <a:pt x="23885" y="59044"/>
                  </a:cubicBezTo>
                  <a:cubicBezTo>
                    <a:pt x="23706" y="59222"/>
                    <a:pt x="23456" y="59377"/>
                    <a:pt x="23206" y="59520"/>
                  </a:cubicBezTo>
                  <a:cubicBezTo>
                    <a:pt x="22694" y="59829"/>
                    <a:pt x="22087" y="60210"/>
                    <a:pt x="21360" y="60353"/>
                  </a:cubicBezTo>
                  <a:cubicBezTo>
                    <a:pt x="21287" y="60368"/>
                    <a:pt x="21213" y="60377"/>
                    <a:pt x="21143" y="60377"/>
                  </a:cubicBezTo>
                  <a:cubicBezTo>
                    <a:pt x="21044" y="60377"/>
                    <a:pt x="20954" y="60359"/>
                    <a:pt x="20884" y="60318"/>
                  </a:cubicBezTo>
                  <a:cubicBezTo>
                    <a:pt x="20777" y="60270"/>
                    <a:pt x="20729" y="60139"/>
                    <a:pt x="20718" y="59984"/>
                  </a:cubicBezTo>
                  <a:cubicBezTo>
                    <a:pt x="20718" y="59675"/>
                    <a:pt x="20825" y="59353"/>
                    <a:pt x="20920" y="59091"/>
                  </a:cubicBezTo>
                  <a:cubicBezTo>
                    <a:pt x="21146" y="58520"/>
                    <a:pt x="21396" y="58067"/>
                    <a:pt x="21670" y="57662"/>
                  </a:cubicBezTo>
                  <a:cubicBezTo>
                    <a:pt x="22194" y="56841"/>
                    <a:pt x="22646" y="56198"/>
                    <a:pt x="23099" y="55555"/>
                  </a:cubicBezTo>
                  <a:cubicBezTo>
                    <a:pt x="23992" y="54269"/>
                    <a:pt x="29350" y="46590"/>
                    <a:pt x="29576" y="46233"/>
                  </a:cubicBezTo>
                  <a:cubicBezTo>
                    <a:pt x="29790" y="45852"/>
                    <a:pt x="29957" y="45518"/>
                    <a:pt x="30135" y="45161"/>
                  </a:cubicBezTo>
                  <a:cubicBezTo>
                    <a:pt x="30314" y="44816"/>
                    <a:pt x="30885" y="43708"/>
                    <a:pt x="31005" y="43518"/>
                  </a:cubicBezTo>
                  <a:cubicBezTo>
                    <a:pt x="31100" y="43339"/>
                    <a:pt x="31243" y="43101"/>
                    <a:pt x="31338" y="42899"/>
                  </a:cubicBezTo>
                  <a:cubicBezTo>
                    <a:pt x="31778" y="42006"/>
                    <a:pt x="34946" y="35124"/>
                    <a:pt x="35648" y="33612"/>
                  </a:cubicBezTo>
                  <a:cubicBezTo>
                    <a:pt x="35624" y="33576"/>
                    <a:pt x="35624" y="33552"/>
                    <a:pt x="35612" y="33517"/>
                  </a:cubicBezTo>
                  <a:cubicBezTo>
                    <a:pt x="35600" y="33505"/>
                    <a:pt x="35588" y="33493"/>
                    <a:pt x="35553" y="33445"/>
                  </a:cubicBezTo>
                  <a:cubicBezTo>
                    <a:pt x="35529" y="33433"/>
                    <a:pt x="35493" y="33410"/>
                    <a:pt x="35469" y="33410"/>
                  </a:cubicBezTo>
                  <a:lnTo>
                    <a:pt x="35422" y="33386"/>
                  </a:lnTo>
                  <a:cubicBezTo>
                    <a:pt x="35386" y="33374"/>
                    <a:pt x="35362" y="33338"/>
                    <a:pt x="35327" y="33314"/>
                  </a:cubicBezTo>
                  <a:cubicBezTo>
                    <a:pt x="35267" y="33255"/>
                    <a:pt x="35231" y="33207"/>
                    <a:pt x="35172" y="33088"/>
                  </a:cubicBezTo>
                  <a:cubicBezTo>
                    <a:pt x="35138" y="33014"/>
                    <a:pt x="35067" y="32993"/>
                    <a:pt x="35001" y="32993"/>
                  </a:cubicBezTo>
                  <a:cubicBezTo>
                    <a:pt x="34949" y="32993"/>
                    <a:pt x="34900" y="33006"/>
                    <a:pt x="34874" y="33017"/>
                  </a:cubicBezTo>
                  <a:cubicBezTo>
                    <a:pt x="34779" y="33029"/>
                    <a:pt x="34707" y="33052"/>
                    <a:pt x="34636" y="33076"/>
                  </a:cubicBezTo>
                  <a:cubicBezTo>
                    <a:pt x="34543" y="33096"/>
                    <a:pt x="34461" y="33112"/>
                    <a:pt x="34379" y="33112"/>
                  </a:cubicBezTo>
                  <a:cubicBezTo>
                    <a:pt x="34315" y="33112"/>
                    <a:pt x="34252" y="33102"/>
                    <a:pt x="34184" y="33076"/>
                  </a:cubicBezTo>
                  <a:cubicBezTo>
                    <a:pt x="33886" y="32957"/>
                    <a:pt x="33636" y="32624"/>
                    <a:pt x="33410" y="32302"/>
                  </a:cubicBezTo>
                  <a:cubicBezTo>
                    <a:pt x="33362" y="32207"/>
                    <a:pt x="33326" y="32124"/>
                    <a:pt x="33302" y="32028"/>
                  </a:cubicBezTo>
                  <a:cubicBezTo>
                    <a:pt x="33291" y="31921"/>
                    <a:pt x="33302" y="31802"/>
                    <a:pt x="33243" y="31671"/>
                  </a:cubicBezTo>
                  <a:cubicBezTo>
                    <a:pt x="33100" y="31374"/>
                    <a:pt x="32790" y="31350"/>
                    <a:pt x="32552" y="31266"/>
                  </a:cubicBezTo>
                  <a:cubicBezTo>
                    <a:pt x="32076" y="31112"/>
                    <a:pt x="31600" y="30731"/>
                    <a:pt x="31338" y="30159"/>
                  </a:cubicBezTo>
                  <a:cubicBezTo>
                    <a:pt x="31302" y="30052"/>
                    <a:pt x="31219" y="29921"/>
                    <a:pt x="31076" y="29885"/>
                  </a:cubicBezTo>
                  <a:cubicBezTo>
                    <a:pt x="31030" y="29869"/>
                    <a:pt x="30987" y="29864"/>
                    <a:pt x="30947" y="29864"/>
                  </a:cubicBezTo>
                  <a:cubicBezTo>
                    <a:pt x="30885" y="29864"/>
                    <a:pt x="30829" y="29875"/>
                    <a:pt x="30777" y="29875"/>
                  </a:cubicBezTo>
                  <a:cubicBezTo>
                    <a:pt x="30765" y="29875"/>
                    <a:pt x="30754" y="29875"/>
                    <a:pt x="30743" y="29873"/>
                  </a:cubicBezTo>
                  <a:cubicBezTo>
                    <a:pt x="30564" y="29861"/>
                    <a:pt x="30409" y="29766"/>
                    <a:pt x="30266" y="29659"/>
                  </a:cubicBezTo>
                  <a:cubicBezTo>
                    <a:pt x="30004" y="29445"/>
                    <a:pt x="29873" y="29111"/>
                    <a:pt x="29778" y="28814"/>
                  </a:cubicBezTo>
                  <a:lnTo>
                    <a:pt x="29754" y="28695"/>
                  </a:lnTo>
                  <a:cubicBezTo>
                    <a:pt x="29731" y="28635"/>
                    <a:pt x="29731" y="28552"/>
                    <a:pt x="29659" y="28552"/>
                  </a:cubicBezTo>
                  <a:lnTo>
                    <a:pt x="29576" y="28516"/>
                  </a:lnTo>
                  <a:lnTo>
                    <a:pt x="29516" y="28504"/>
                  </a:lnTo>
                  <a:lnTo>
                    <a:pt x="29409" y="28457"/>
                  </a:lnTo>
                  <a:cubicBezTo>
                    <a:pt x="29278" y="28397"/>
                    <a:pt x="29159" y="28326"/>
                    <a:pt x="29040" y="28254"/>
                  </a:cubicBezTo>
                  <a:cubicBezTo>
                    <a:pt x="28814" y="28087"/>
                    <a:pt x="28623" y="27909"/>
                    <a:pt x="28469" y="27695"/>
                  </a:cubicBezTo>
                  <a:cubicBezTo>
                    <a:pt x="28421" y="27635"/>
                    <a:pt x="28397" y="27575"/>
                    <a:pt x="28338" y="27516"/>
                  </a:cubicBezTo>
                  <a:cubicBezTo>
                    <a:pt x="28242" y="27397"/>
                    <a:pt x="28064" y="27325"/>
                    <a:pt x="27933" y="27314"/>
                  </a:cubicBezTo>
                  <a:cubicBezTo>
                    <a:pt x="27802" y="27302"/>
                    <a:pt x="27683" y="27278"/>
                    <a:pt x="27564" y="27254"/>
                  </a:cubicBezTo>
                  <a:cubicBezTo>
                    <a:pt x="27326" y="27194"/>
                    <a:pt x="27087" y="27099"/>
                    <a:pt x="26873" y="26968"/>
                  </a:cubicBezTo>
                  <a:cubicBezTo>
                    <a:pt x="26671" y="26837"/>
                    <a:pt x="26480" y="26671"/>
                    <a:pt x="26313" y="26480"/>
                  </a:cubicBezTo>
                  <a:cubicBezTo>
                    <a:pt x="26242" y="26385"/>
                    <a:pt x="26159" y="26290"/>
                    <a:pt x="26099" y="26182"/>
                  </a:cubicBezTo>
                  <a:cubicBezTo>
                    <a:pt x="26040" y="26075"/>
                    <a:pt x="26016" y="25944"/>
                    <a:pt x="25885" y="25825"/>
                  </a:cubicBezTo>
                  <a:cubicBezTo>
                    <a:pt x="25742" y="25706"/>
                    <a:pt x="25611" y="25694"/>
                    <a:pt x="25492" y="25647"/>
                  </a:cubicBezTo>
                  <a:lnTo>
                    <a:pt x="25123" y="25528"/>
                  </a:lnTo>
                  <a:cubicBezTo>
                    <a:pt x="24885" y="25456"/>
                    <a:pt x="24647" y="25349"/>
                    <a:pt x="24456" y="25194"/>
                  </a:cubicBezTo>
                  <a:cubicBezTo>
                    <a:pt x="24242" y="25051"/>
                    <a:pt x="24063" y="24873"/>
                    <a:pt x="23920" y="24682"/>
                  </a:cubicBezTo>
                  <a:cubicBezTo>
                    <a:pt x="23837" y="24575"/>
                    <a:pt x="23766" y="24480"/>
                    <a:pt x="23694" y="24361"/>
                  </a:cubicBezTo>
                  <a:cubicBezTo>
                    <a:pt x="23658" y="24301"/>
                    <a:pt x="23635" y="24266"/>
                    <a:pt x="23599" y="24206"/>
                  </a:cubicBezTo>
                  <a:lnTo>
                    <a:pt x="23563" y="24111"/>
                  </a:lnTo>
                  <a:lnTo>
                    <a:pt x="23504" y="23980"/>
                  </a:lnTo>
                  <a:lnTo>
                    <a:pt x="23361" y="23968"/>
                  </a:lnTo>
                  <a:lnTo>
                    <a:pt x="23277" y="23944"/>
                  </a:lnTo>
                  <a:cubicBezTo>
                    <a:pt x="23218" y="23932"/>
                    <a:pt x="23158" y="23920"/>
                    <a:pt x="23111" y="23908"/>
                  </a:cubicBezTo>
                  <a:cubicBezTo>
                    <a:pt x="22992" y="23873"/>
                    <a:pt x="22884" y="23849"/>
                    <a:pt x="22789" y="23801"/>
                  </a:cubicBezTo>
                  <a:cubicBezTo>
                    <a:pt x="22575" y="23706"/>
                    <a:pt x="22373" y="23587"/>
                    <a:pt x="22194" y="23456"/>
                  </a:cubicBezTo>
                  <a:cubicBezTo>
                    <a:pt x="21813" y="23170"/>
                    <a:pt x="21539" y="22801"/>
                    <a:pt x="21360" y="22372"/>
                  </a:cubicBezTo>
                  <a:cubicBezTo>
                    <a:pt x="21241" y="22158"/>
                    <a:pt x="21313" y="21944"/>
                    <a:pt x="21146" y="21670"/>
                  </a:cubicBezTo>
                  <a:cubicBezTo>
                    <a:pt x="21039" y="21551"/>
                    <a:pt x="20920" y="21503"/>
                    <a:pt x="20825" y="21444"/>
                  </a:cubicBezTo>
                  <a:cubicBezTo>
                    <a:pt x="20718" y="21384"/>
                    <a:pt x="20622" y="21325"/>
                    <a:pt x="20539" y="21253"/>
                  </a:cubicBezTo>
                  <a:cubicBezTo>
                    <a:pt x="20170" y="20968"/>
                    <a:pt x="19848" y="20610"/>
                    <a:pt x="19610" y="20217"/>
                  </a:cubicBezTo>
                  <a:cubicBezTo>
                    <a:pt x="19551" y="20110"/>
                    <a:pt x="19491" y="20003"/>
                    <a:pt x="19455" y="19896"/>
                  </a:cubicBezTo>
                  <a:cubicBezTo>
                    <a:pt x="19420" y="19836"/>
                    <a:pt x="19408" y="19801"/>
                    <a:pt x="19372" y="19741"/>
                  </a:cubicBezTo>
                  <a:lnTo>
                    <a:pt x="19348" y="19646"/>
                  </a:lnTo>
                  <a:cubicBezTo>
                    <a:pt x="19313" y="19622"/>
                    <a:pt x="19336" y="19539"/>
                    <a:pt x="19277" y="19527"/>
                  </a:cubicBezTo>
                  <a:cubicBezTo>
                    <a:pt x="19015" y="19408"/>
                    <a:pt x="18824" y="19324"/>
                    <a:pt x="18622" y="19205"/>
                  </a:cubicBezTo>
                  <a:cubicBezTo>
                    <a:pt x="18205" y="18979"/>
                    <a:pt x="17801" y="18705"/>
                    <a:pt x="17503" y="18372"/>
                  </a:cubicBezTo>
                  <a:cubicBezTo>
                    <a:pt x="17348" y="18193"/>
                    <a:pt x="17217" y="17991"/>
                    <a:pt x="17134" y="17789"/>
                  </a:cubicBezTo>
                  <a:cubicBezTo>
                    <a:pt x="17086" y="17681"/>
                    <a:pt x="17050" y="17574"/>
                    <a:pt x="17027" y="17455"/>
                  </a:cubicBezTo>
                  <a:cubicBezTo>
                    <a:pt x="17027" y="17431"/>
                    <a:pt x="17015" y="17396"/>
                    <a:pt x="17015" y="17360"/>
                  </a:cubicBezTo>
                  <a:cubicBezTo>
                    <a:pt x="16991" y="17312"/>
                    <a:pt x="17015" y="17265"/>
                    <a:pt x="16955" y="17253"/>
                  </a:cubicBezTo>
                  <a:lnTo>
                    <a:pt x="16753" y="17181"/>
                  </a:lnTo>
                  <a:cubicBezTo>
                    <a:pt x="16312" y="17015"/>
                    <a:pt x="15860" y="16836"/>
                    <a:pt x="15467" y="16598"/>
                  </a:cubicBezTo>
                  <a:cubicBezTo>
                    <a:pt x="15062" y="16360"/>
                    <a:pt x="14693" y="16062"/>
                    <a:pt x="14419" y="15669"/>
                  </a:cubicBezTo>
                  <a:cubicBezTo>
                    <a:pt x="14288" y="15479"/>
                    <a:pt x="14193" y="15288"/>
                    <a:pt x="14110" y="15050"/>
                  </a:cubicBezTo>
                  <a:cubicBezTo>
                    <a:pt x="14074" y="14979"/>
                    <a:pt x="14002" y="14919"/>
                    <a:pt x="13943" y="14883"/>
                  </a:cubicBezTo>
                  <a:cubicBezTo>
                    <a:pt x="13883" y="14860"/>
                    <a:pt x="13824" y="14836"/>
                    <a:pt x="13764" y="14824"/>
                  </a:cubicBezTo>
                  <a:cubicBezTo>
                    <a:pt x="13657" y="14776"/>
                    <a:pt x="13562" y="14741"/>
                    <a:pt x="13467" y="14681"/>
                  </a:cubicBezTo>
                  <a:cubicBezTo>
                    <a:pt x="13098" y="14407"/>
                    <a:pt x="12931" y="13943"/>
                    <a:pt x="12586" y="13574"/>
                  </a:cubicBezTo>
                  <a:cubicBezTo>
                    <a:pt x="12252" y="13205"/>
                    <a:pt x="11800" y="12990"/>
                    <a:pt x="11395" y="12740"/>
                  </a:cubicBezTo>
                  <a:cubicBezTo>
                    <a:pt x="10597" y="12240"/>
                    <a:pt x="9954" y="11526"/>
                    <a:pt x="9395" y="10764"/>
                  </a:cubicBezTo>
                  <a:cubicBezTo>
                    <a:pt x="9109" y="10371"/>
                    <a:pt x="8835" y="9990"/>
                    <a:pt x="8561" y="9597"/>
                  </a:cubicBezTo>
                  <a:cubicBezTo>
                    <a:pt x="8287" y="9216"/>
                    <a:pt x="7978" y="8811"/>
                    <a:pt x="7585" y="8514"/>
                  </a:cubicBezTo>
                  <a:cubicBezTo>
                    <a:pt x="7549" y="8490"/>
                    <a:pt x="7514" y="8454"/>
                    <a:pt x="7490" y="8430"/>
                  </a:cubicBezTo>
                  <a:cubicBezTo>
                    <a:pt x="7073" y="8085"/>
                    <a:pt x="6549" y="7799"/>
                    <a:pt x="6180" y="7275"/>
                  </a:cubicBezTo>
                  <a:cubicBezTo>
                    <a:pt x="6085" y="7144"/>
                    <a:pt x="6001" y="7002"/>
                    <a:pt x="5954" y="6847"/>
                  </a:cubicBezTo>
                  <a:cubicBezTo>
                    <a:pt x="5942" y="6799"/>
                    <a:pt x="5918" y="6775"/>
                    <a:pt x="5918" y="6728"/>
                  </a:cubicBezTo>
                  <a:lnTo>
                    <a:pt x="5906" y="6668"/>
                  </a:lnTo>
                  <a:lnTo>
                    <a:pt x="5894" y="6561"/>
                  </a:lnTo>
                  <a:cubicBezTo>
                    <a:pt x="5894" y="6549"/>
                    <a:pt x="5894" y="6525"/>
                    <a:pt x="5882" y="6501"/>
                  </a:cubicBezTo>
                  <a:lnTo>
                    <a:pt x="5585" y="6406"/>
                  </a:lnTo>
                  <a:cubicBezTo>
                    <a:pt x="5228" y="6263"/>
                    <a:pt x="4882" y="6073"/>
                    <a:pt x="4537" y="5811"/>
                  </a:cubicBezTo>
                  <a:cubicBezTo>
                    <a:pt x="3918" y="5311"/>
                    <a:pt x="3513" y="4739"/>
                    <a:pt x="3275" y="4168"/>
                  </a:cubicBezTo>
                  <a:cubicBezTo>
                    <a:pt x="3215" y="4037"/>
                    <a:pt x="3168" y="3882"/>
                    <a:pt x="3120" y="3751"/>
                  </a:cubicBezTo>
                  <a:cubicBezTo>
                    <a:pt x="3096" y="3680"/>
                    <a:pt x="3084" y="3620"/>
                    <a:pt x="3061" y="3549"/>
                  </a:cubicBezTo>
                  <a:lnTo>
                    <a:pt x="2965" y="3382"/>
                  </a:lnTo>
                  <a:cubicBezTo>
                    <a:pt x="2942" y="3370"/>
                    <a:pt x="2906" y="3370"/>
                    <a:pt x="2882" y="3370"/>
                  </a:cubicBezTo>
                  <a:cubicBezTo>
                    <a:pt x="2751" y="3346"/>
                    <a:pt x="2703" y="3346"/>
                    <a:pt x="2644" y="3346"/>
                  </a:cubicBezTo>
                  <a:cubicBezTo>
                    <a:pt x="2584" y="3334"/>
                    <a:pt x="2513" y="3334"/>
                    <a:pt x="2453" y="3322"/>
                  </a:cubicBezTo>
                  <a:cubicBezTo>
                    <a:pt x="2334" y="3299"/>
                    <a:pt x="2215" y="3263"/>
                    <a:pt x="2096" y="3215"/>
                  </a:cubicBezTo>
                  <a:cubicBezTo>
                    <a:pt x="1537" y="3025"/>
                    <a:pt x="1025" y="2680"/>
                    <a:pt x="679" y="2203"/>
                  </a:cubicBezTo>
                  <a:cubicBezTo>
                    <a:pt x="346" y="1739"/>
                    <a:pt x="144" y="1179"/>
                    <a:pt x="108" y="620"/>
                  </a:cubicBezTo>
                  <a:cubicBezTo>
                    <a:pt x="73" y="236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2884275" y="2092550"/>
              <a:ext cx="1244275" cy="597600"/>
            </a:xfrm>
            <a:custGeom>
              <a:avLst/>
              <a:gdLst/>
              <a:ahLst/>
              <a:cxnLst/>
              <a:rect l="l" t="t" r="r" b="b"/>
              <a:pathLst>
                <a:path w="49771" h="23904" extrusionOk="0">
                  <a:moveTo>
                    <a:pt x="1118" y="0"/>
                  </a:moveTo>
                  <a:cubicBezTo>
                    <a:pt x="792" y="0"/>
                    <a:pt x="461" y="29"/>
                    <a:pt x="167" y="171"/>
                  </a:cubicBezTo>
                  <a:cubicBezTo>
                    <a:pt x="48" y="243"/>
                    <a:pt x="1" y="326"/>
                    <a:pt x="1" y="326"/>
                  </a:cubicBezTo>
                  <a:cubicBezTo>
                    <a:pt x="3" y="334"/>
                    <a:pt x="9" y="337"/>
                    <a:pt x="19" y="337"/>
                  </a:cubicBezTo>
                  <a:cubicBezTo>
                    <a:pt x="54" y="337"/>
                    <a:pt x="137" y="294"/>
                    <a:pt x="286" y="266"/>
                  </a:cubicBezTo>
                  <a:cubicBezTo>
                    <a:pt x="429" y="227"/>
                    <a:pt x="605" y="211"/>
                    <a:pt x="803" y="211"/>
                  </a:cubicBezTo>
                  <a:cubicBezTo>
                    <a:pt x="1332" y="211"/>
                    <a:pt x="2021" y="330"/>
                    <a:pt x="2679" y="469"/>
                  </a:cubicBezTo>
                  <a:cubicBezTo>
                    <a:pt x="3632" y="683"/>
                    <a:pt x="4108" y="814"/>
                    <a:pt x="4596" y="945"/>
                  </a:cubicBezTo>
                  <a:cubicBezTo>
                    <a:pt x="5096" y="1076"/>
                    <a:pt x="5585" y="1231"/>
                    <a:pt x="6537" y="1540"/>
                  </a:cubicBezTo>
                  <a:cubicBezTo>
                    <a:pt x="8490" y="2183"/>
                    <a:pt x="8490" y="2195"/>
                    <a:pt x="10419" y="2921"/>
                  </a:cubicBezTo>
                  <a:cubicBezTo>
                    <a:pt x="12335" y="3660"/>
                    <a:pt x="12359" y="3636"/>
                    <a:pt x="14264" y="4445"/>
                  </a:cubicBezTo>
                  <a:cubicBezTo>
                    <a:pt x="16169" y="5231"/>
                    <a:pt x="16145" y="5267"/>
                    <a:pt x="18027" y="6112"/>
                  </a:cubicBezTo>
                  <a:cubicBezTo>
                    <a:pt x="19896" y="6958"/>
                    <a:pt x="19896" y="6958"/>
                    <a:pt x="21741" y="7863"/>
                  </a:cubicBezTo>
                  <a:cubicBezTo>
                    <a:pt x="23587" y="8779"/>
                    <a:pt x="23587" y="8779"/>
                    <a:pt x="25420" y="9744"/>
                  </a:cubicBezTo>
                  <a:cubicBezTo>
                    <a:pt x="27242" y="10708"/>
                    <a:pt x="27242" y="10708"/>
                    <a:pt x="29052" y="11696"/>
                  </a:cubicBezTo>
                  <a:cubicBezTo>
                    <a:pt x="30873" y="12673"/>
                    <a:pt x="30873" y="12685"/>
                    <a:pt x="32671" y="13685"/>
                  </a:cubicBezTo>
                  <a:cubicBezTo>
                    <a:pt x="34469" y="14685"/>
                    <a:pt x="34481" y="14649"/>
                    <a:pt x="36279" y="15685"/>
                  </a:cubicBezTo>
                  <a:cubicBezTo>
                    <a:pt x="38065" y="16709"/>
                    <a:pt x="38065" y="16709"/>
                    <a:pt x="39839" y="17769"/>
                  </a:cubicBezTo>
                  <a:cubicBezTo>
                    <a:pt x="41613" y="18804"/>
                    <a:pt x="41625" y="18792"/>
                    <a:pt x="43387" y="19876"/>
                  </a:cubicBezTo>
                  <a:cubicBezTo>
                    <a:pt x="45137" y="20959"/>
                    <a:pt x="45149" y="20936"/>
                    <a:pt x="46864" y="22079"/>
                  </a:cubicBezTo>
                  <a:cubicBezTo>
                    <a:pt x="47447" y="22472"/>
                    <a:pt x="48923" y="23460"/>
                    <a:pt x="49281" y="23686"/>
                  </a:cubicBezTo>
                  <a:cubicBezTo>
                    <a:pt x="49521" y="23841"/>
                    <a:pt x="49639" y="23904"/>
                    <a:pt x="49671" y="23904"/>
                  </a:cubicBezTo>
                  <a:cubicBezTo>
                    <a:pt x="49771" y="23904"/>
                    <a:pt x="49012" y="23277"/>
                    <a:pt x="48542" y="22924"/>
                  </a:cubicBezTo>
                  <a:lnTo>
                    <a:pt x="47923" y="22483"/>
                  </a:lnTo>
                  <a:cubicBezTo>
                    <a:pt x="47673" y="22305"/>
                    <a:pt x="47387" y="22114"/>
                    <a:pt x="46995" y="21852"/>
                  </a:cubicBezTo>
                  <a:cubicBezTo>
                    <a:pt x="45268" y="20709"/>
                    <a:pt x="45256" y="20745"/>
                    <a:pt x="43506" y="19650"/>
                  </a:cubicBezTo>
                  <a:cubicBezTo>
                    <a:pt x="41744" y="18566"/>
                    <a:pt x="41744" y="18578"/>
                    <a:pt x="39958" y="17530"/>
                  </a:cubicBezTo>
                  <a:cubicBezTo>
                    <a:pt x="38184" y="16471"/>
                    <a:pt x="38172" y="16483"/>
                    <a:pt x="36386" y="15459"/>
                  </a:cubicBezTo>
                  <a:cubicBezTo>
                    <a:pt x="34600" y="14435"/>
                    <a:pt x="34588" y="14459"/>
                    <a:pt x="32790" y="13447"/>
                  </a:cubicBezTo>
                  <a:cubicBezTo>
                    <a:pt x="30981" y="12446"/>
                    <a:pt x="31004" y="12411"/>
                    <a:pt x="29195" y="11411"/>
                  </a:cubicBezTo>
                  <a:cubicBezTo>
                    <a:pt x="27385" y="10422"/>
                    <a:pt x="27385" y="10446"/>
                    <a:pt x="25551" y="9470"/>
                  </a:cubicBezTo>
                  <a:cubicBezTo>
                    <a:pt x="23718" y="8506"/>
                    <a:pt x="23742" y="8494"/>
                    <a:pt x="21872" y="7589"/>
                  </a:cubicBezTo>
                  <a:cubicBezTo>
                    <a:pt x="20015" y="6672"/>
                    <a:pt x="20003" y="6708"/>
                    <a:pt x="18122" y="5839"/>
                  </a:cubicBezTo>
                  <a:cubicBezTo>
                    <a:pt x="16253" y="4993"/>
                    <a:pt x="16241" y="5029"/>
                    <a:pt x="14336" y="4219"/>
                  </a:cubicBezTo>
                  <a:cubicBezTo>
                    <a:pt x="13812" y="3993"/>
                    <a:pt x="13086" y="3683"/>
                    <a:pt x="13050" y="3683"/>
                  </a:cubicBezTo>
                  <a:cubicBezTo>
                    <a:pt x="10073" y="2505"/>
                    <a:pt x="7073" y="1362"/>
                    <a:pt x="3989" y="505"/>
                  </a:cubicBezTo>
                  <a:cubicBezTo>
                    <a:pt x="3977" y="505"/>
                    <a:pt x="3953" y="481"/>
                    <a:pt x="3942" y="481"/>
                  </a:cubicBezTo>
                  <a:cubicBezTo>
                    <a:pt x="3596" y="397"/>
                    <a:pt x="3203" y="302"/>
                    <a:pt x="2620" y="183"/>
                  </a:cubicBezTo>
                  <a:cubicBezTo>
                    <a:pt x="2096" y="88"/>
                    <a:pt x="1691" y="28"/>
                    <a:pt x="1370" y="4"/>
                  </a:cubicBezTo>
                  <a:cubicBezTo>
                    <a:pt x="1287" y="2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3948850" y="2172700"/>
              <a:ext cx="781250" cy="400175"/>
            </a:xfrm>
            <a:custGeom>
              <a:avLst/>
              <a:gdLst/>
              <a:ahLst/>
              <a:cxnLst/>
              <a:rect l="l" t="t" r="r" b="b"/>
              <a:pathLst>
                <a:path w="31250" h="16007" extrusionOk="0">
                  <a:moveTo>
                    <a:pt x="28159" y="0"/>
                  </a:moveTo>
                  <a:cubicBezTo>
                    <a:pt x="28063" y="0"/>
                    <a:pt x="27971" y="1"/>
                    <a:pt x="27879" y="1"/>
                  </a:cubicBezTo>
                  <a:cubicBezTo>
                    <a:pt x="27498" y="13"/>
                    <a:pt x="27129" y="13"/>
                    <a:pt x="26402" y="120"/>
                  </a:cubicBezTo>
                  <a:cubicBezTo>
                    <a:pt x="24914" y="335"/>
                    <a:pt x="24926" y="358"/>
                    <a:pt x="23473" y="692"/>
                  </a:cubicBezTo>
                  <a:cubicBezTo>
                    <a:pt x="22009" y="1001"/>
                    <a:pt x="22021" y="1049"/>
                    <a:pt x="20568" y="1382"/>
                  </a:cubicBezTo>
                  <a:cubicBezTo>
                    <a:pt x="19104" y="1716"/>
                    <a:pt x="19104" y="1716"/>
                    <a:pt x="17651" y="1966"/>
                  </a:cubicBezTo>
                  <a:cubicBezTo>
                    <a:pt x="16925" y="2097"/>
                    <a:pt x="16544" y="2132"/>
                    <a:pt x="16175" y="2180"/>
                  </a:cubicBezTo>
                  <a:cubicBezTo>
                    <a:pt x="15806" y="2216"/>
                    <a:pt x="15437" y="2275"/>
                    <a:pt x="14699" y="2275"/>
                  </a:cubicBezTo>
                  <a:cubicBezTo>
                    <a:pt x="14478" y="2279"/>
                    <a:pt x="14291" y="2281"/>
                    <a:pt x="14126" y="2281"/>
                  </a:cubicBezTo>
                  <a:cubicBezTo>
                    <a:pt x="13189" y="2281"/>
                    <a:pt x="12998" y="2225"/>
                    <a:pt x="11722" y="2144"/>
                  </a:cubicBezTo>
                  <a:cubicBezTo>
                    <a:pt x="11388" y="2123"/>
                    <a:pt x="11124" y="2116"/>
                    <a:pt x="10901" y="2116"/>
                  </a:cubicBezTo>
                  <a:cubicBezTo>
                    <a:pt x="10633" y="2116"/>
                    <a:pt x="10424" y="2126"/>
                    <a:pt x="10222" y="2132"/>
                  </a:cubicBezTo>
                  <a:cubicBezTo>
                    <a:pt x="9853" y="2156"/>
                    <a:pt x="9460" y="2180"/>
                    <a:pt x="8722" y="2335"/>
                  </a:cubicBezTo>
                  <a:cubicBezTo>
                    <a:pt x="7972" y="2502"/>
                    <a:pt x="7638" y="2668"/>
                    <a:pt x="7281" y="2811"/>
                  </a:cubicBezTo>
                  <a:cubicBezTo>
                    <a:pt x="6936" y="2978"/>
                    <a:pt x="6578" y="3133"/>
                    <a:pt x="5983" y="3621"/>
                  </a:cubicBezTo>
                  <a:cubicBezTo>
                    <a:pt x="5388" y="4109"/>
                    <a:pt x="5174" y="4430"/>
                    <a:pt x="4947" y="4728"/>
                  </a:cubicBezTo>
                  <a:cubicBezTo>
                    <a:pt x="4745" y="5049"/>
                    <a:pt x="4519" y="5371"/>
                    <a:pt x="4245" y="6073"/>
                  </a:cubicBezTo>
                  <a:cubicBezTo>
                    <a:pt x="3947" y="6776"/>
                    <a:pt x="3864" y="7145"/>
                    <a:pt x="3781" y="7502"/>
                  </a:cubicBezTo>
                  <a:cubicBezTo>
                    <a:pt x="3685" y="7871"/>
                    <a:pt x="3614" y="8228"/>
                    <a:pt x="3542" y="8990"/>
                  </a:cubicBezTo>
                  <a:cubicBezTo>
                    <a:pt x="3459" y="9729"/>
                    <a:pt x="3483" y="10122"/>
                    <a:pt x="3459" y="10491"/>
                  </a:cubicBezTo>
                  <a:cubicBezTo>
                    <a:pt x="3447" y="10872"/>
                    <a:pt x="3495" y="11241"/>
                    <a:pt x="3364" y="11955"/>
                  </a:cubicBezTo>
                  <a:cubicBezTo>
                    <a:pt x="3197" y="12658"/>
                    <a:pt x="2959" y="12955"/>
                    <a:pt x="2733" y="13229"/>
                  </a:cubicBezTo>
                  <a:cubicBezTo>
                    <a:pt x="2507" y="13515"/>
                    <a:pt x="2257" y="13789"/>
                    <a:pt x="1697" y="14265"/>
                  </a:cubicBezTo>
                  <a:cubicBezTo>
                    <a:pt x="1304" y="14586"/>
                    <a:pt x="1054" y="14801"/>
                    <a:pt x="840" y="14979"/>
                  </a:cubicBezTo>
                  <a:cubicBezTo>
                    <a:pt x="590" y="15217"/>
                    <a:pt x="352" y="15467"/>
                    <a:pt x="173" y="15717"/>
                  </a:cubicBezTo>
                  <a:cubicBezTo>
                    <a:pt x="39" y="15927"/>
                    <a:pt x="0" y="16006"/>
                    <a:pt x="23" y="16006"/>
                  </a:cubicBezTo>
                  <a:cubicBezTo>
                    <a:pt x="79" y="16006"/>
                    <a:pt x="511" y="15518"/>
                    <a:pt x="816" y="15289"/>
                  </a:cubicBezTo>
                  <a:cubicBezTo>
                    <a:pt x="947" y="15170"/>
                    <a:pt x="1102" y="15051"/>
                    <a:pt x="1233" y="14932"/>
                  </a:cubicBezTo>
                  <a:cubicBezTo>
                    <a:pt x="1399" y="14801"/>
                    <a:pt x="1590" y="14634"/>
                    <a:pt x="1840" y="14408"/>
                  </a:cubicBezTo>
                  <a:cubicBezTo>
                    <a:pt x="2423" y="13932"/>
                    <a:pt x="2673" y="13646"/>
                    <a:pt x="2911" y="13348"/>
                  </a:cubicBezTo>
                  <a:cubicBezTo>
                    <a:pt x="3030" y="13205"/>
                    <a:pt x="3138" y="13039"/>
                    <a:pt x="3257" y="12836"/>
                  </a:cubicBezTo>
                  <a:cubicBezTo>
                    <a:pt x="3376" y="12622"/>
                    <a:pt x="3495" y="12360"/>
                    <a:pt x="3566" y="11967"/>
                  </a:cubicBezTo>
                  <a:cubicBezTo>
                    <a:pt x="3721" y="11205"/>
                    <a:pt x="3673" y="10836"/>
                    <a:pt x="3673" y="10467"/>
                  </a:cubicBezTo>
                  <a:cubicBezTo>
                    <a:pt x="3685" y="10098"/>
                    <a:pt x="3673" y="9717"/>
                    <a:pt x="3745" y="8990"/>
                  </a:cubicBezTo>
                  <a:cubicBezTo>
                    <a:pt x="3816" y="8264"/>
                    <a:pt x="3900" y="7895"/>
                    <a:pt x="3971" y="7538"/>
                  </a:cubicBezTo>
                  <a:cubicBezTo>
                    <a:pt x="4042" y="7181"/>
                    <a:pt x="4138" y="6800"/>
                    <a:pt x="4412" y="6133"/>
                  </a:cubicBezTo>
                  <a:cubicBezTo>
                    <a:pt x="4697" y="5454"/>
                    <a:pt x="4924" y="5157"/>
                    <a:pt x="5114" y="4859"/>
                  </a:cubicBezTo>
                  <a:cubicBezTo>
                    <a:pt x="5340" y="4561"/>
                    <a:pt x="5543" y="4240"/>
                    <a:pt x="6114" y="3787"/>
                  </a:cubicBezTo>
                  <a:cubicBezTo>
                    <a:pt x="6674" y="3323"/>
                    <a:pt x="7031" y="3168"/>
                    <a:pt x="7364" y="3025"/>
                  </a:cubicBezTo>
                  <a:cubicBezTo>
                    <a:pt x="7710" y="2871"/>
                    <a:pt x="8043" y="2740"/>
                    <a:pt x="8769" y="2573"/>
                  </a:cubicBezTo>
                  <a:cubicBezTo>
                    <a:pt x="9484" y="2418"/>
                    <a:pt x="9853" y="2394"/>
                    <a:pt x="10222" y="2371"/>
                  </a:cubicBezTo>
                  <a:cubicBezTo>
                    <a:pt x="10406" y="2353"/>
                    <a:pt x="10588" y="2344"/>
                    <a:pt x="10817" y="2344"/>
                  </a:cubicBezTo>
                  <a:cubicBezTo>
                    <a:pt x="11046" y="2344"/>
                    <a:pt x="11323" y="2353"/>
                    <a:pt x="11698" y="2371"/>
                  </a:cubicBezTo>
                  <a:cubicBezTo>
                    <a:pt x="13027" y="2434"/>
                    <a:pt x="13169" y="2517"/>
                    <a:pt x="14253" y="2517"/>
                  </a:cubicBezTo>
                  <a:cubicBezTo>
                    <a:pt x="14383" y="2517"/>
                    <a:pt x="14526" y="2516"/>
                    <a:pt x="14687" y="2513"/>
                  </a:cubicBezTo>
                  <a:cubicBezTo>
                    <a:pt x="15449" y="2502"/>
                    <a:pt x="15818" y="2442"/>
                    <a:pt x="16187" y="2382"/>
                  </a:cubicBezTo>
                  <a:cubicBezTo>
                    <a:pt x="16556" y="2335"/>
                    <a:pt x="16937" y="2299"/>
                    <a:pt x="17663" y="2156"/>
                  </a:cubicBezTo>
                  <a:cubicBezTo>
                    <a:pt x="19140" y="1894"/>
                    <a:pt x="19128" y="1859"/>
                    <a:pt x="20580" y="1537"/>
                  </a:cubicBezTo>
                  <a:cubicBezTo>
                    <a:pt x="20985" y="1442"/>
                    <a:pt x="21545" y="1323"/>
                    <a:pt x="21557" y="1311"/>
                  </a:cubicBezTo>
                  <a:cubicBezTo>
                    <a:pt x="22688" y="1049"/>
                    <a:pt x="23807" y="775"/>
                    <a:pt x="24938" y="549"/>
                  </a:cubicBezTo>
                  <a:cubicBezTo>
                    <a:pt x="25997" y="348"/>
                    <a:pt x="27066" y="189"/>
                    <a:pt x="28145" y="189"/>
                  </a:cubicBezTo>
                  <a:cubicBezTo>
                    <a:pt x="28219" y="189"/>
                    <a:pt x="28293" y="190"/>
                    <a:pt x="28367" y="192"/>
                  </a:cubicBezTo>
                  <a:lnTo>
                    <a:pt x="28391" y="192"/>
                  </a:lnTo>
                  <a:cubicBezTo>
                    <a:pt x="28653" y="192"/>
                    <a:pt x="28950" y="216"/>
                    <a:pt x="29355" y="251"/>
                  </a:cubicBezTo>
                  <a:cubicBezTo>
                    <a:pt x="29736" y="299"/>
                    <a:pt x="30022" y="358"/>
                    <a:pt x="30236" y="418"/>
                  </a:cubicBezTo>
                  <a:cubicBezTo>
                    <a:pt x="30522" y="477"/>
                    <a:pt x="30796" y="549"/>
                    <a:pt x="31058" y="632"/>
                  </a:cubicBezTo>
                  <a:cubicBezTo>
                    <a:pt x="31140" y="660"/>
                    <a:pt x="31195" y="675"/>
                    <a:pt x="31216" y="675"/>
                  </a:cubicBezTo>
                  <a:cubicBezTo>
                    <a:pt x="31250" y="675"/>
                    <a:pt x="31199" y="637"/>
                    <a:pt x="31046" y="549"/>
                  </a:cubicBezTo>
                  <a:cubicBezTo>
                    <a:pt x="30689" y="358"/>
                    <a:pt x="29998" y="132"/>
                    <a:pt x="29319" y="61"/>
                  </a:cubicBezTo>
                  <a:cubicBezTo>
                    <a:pt x="28784" y="7"/>
                    <a:pt x="28449" y="0"/>
                    <a:pt x="28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4317325" y="2187850"/>
              <a:ext cx="421125" cy="208025"/>
            </a:xfrm>
            <a:custGeom>
              <a:avLst/>
              <a:gdLst/>
              <a:ahLst/>
              <a:cxnLst/>
              <a:rect l="l" t="t" r="r" b="b"/>
              <a:pathLst>
                <a:path w="16845" h="8321" extrusionOk="0">
                  <a:moveTo>
                    <a:pt x="16161" y="1"/>
                  </a:moveTo>
                  <a:cubicBezTo>
                    <a:pt x="16128" y="1"/>
                    <a:pt x="16097" y="1"/>
                    <a:pt x="16069" y="2"/>
                  </a:cubicBezTo>
                  <a:cubicBezTo>
                    <a:pt x="15973" y="2"/>
                    <a:pt x="15878" y="2"/>
                    <a:pt x="15783" y="26"/>
                  </a:cubicBezTo>
                  <a:cubicBezTo>
                    <a:pt x="15676" y="38"/>
                    <a:pt x="15545" y="38"/>
                    <a:pt x="15378" y="50"/>
                  </a:cubicBezTo>
                  <a:cubicBezTo>
                    <a:pt x="14640" y="122"/>
                    <a:pt x="14640" y="122"/>
                    <a:pt x="13890" y="217"/>
                  </a:cubicBezTo>
                  <a:cubicBezTo>
                    <a:pt x="13152" y="300"/>
                    <a:pt x="13152" y="300"/>
                    <a:pt x="12402" y="407"/>
                  </a:cubicBezTo>
                  <a:cubicBezTo>
                    <a:pt x="11663" y="514"/>
                    <a:pt x="11663" y="526"/>
                    <a:pt x="10925" y="645"/>
                  </a:cubicBezTo>
                  <a:cubicBezTo>
                    <a:pt x="10187" y="764"/>
                    <a:pt x="10199" y="776"/>
                    <a:pt x="9461" y="931"/>
                  </a:cubicBezTo>
                  <a:cubicBezTo>
                    <a:pt x="8723" y="1074"/>
                    <a:pt x="8711" y="1038"/>
                    <a:pt x="7984" y="1193"/>
                  </a:cubicBezTo>
                  <a:cubicBezTo>
                    <a:pt x="7258" y="1360"/>
                    <a:pt x="7258" y="1360"/>
                    <a:pt x="6520" y="1550"/>
                  </a:cubicBezTo>
                  <a:cubicBezTo>
                    <a:pt x="5794" y="1753"/>
                    <a:pt x="5794" y="1753"/>
                    <a:pt x="5091" y="2003"/>
                  </a:cubicBezTo>
                  <a:cubicBezTo>
                    <a:pt x="4401" y="2265"/>
                    <a:pt x="4401" y="2277"/>
                    <a:pt x="3722" y="2646"/>
                  </a:cubicBezTo>
                  <a:cubicBezTo>
                    <a:pt x="3400" y="2824"/>
                    <a:pt x="3234" y="2919"/>
                    <a:pt x="3091" y="3027"/>
                  </a:cubicBezTo>
                  <a:cubicBezTo>
                    <a:pt x="2936" y="3134"/>
                    <a:pt x="2769" y="3253"/>
                    <a:pt x="2507" y="3515"/>
                  </a:cubicBezTo>
                  <a:lnTo>
                    <a:pt x="2162" y="3860"/>
                  </a:lnTo>
                  <a:lnTo>
                    <a:pt x="2150" y="3872"/>
                  </a:lnTo>
                  <a:cubicBezTo>
                    <a:pt x="1388" y="4765"/>
                    <a:pt x="829" y="5813"/>
                    <a:pt x="376" y="6884"/>
                  </a:cubicBezTo>
                  <a:lnTo>
                    <a:pt x="376" y="6896"/>
                  </a:lnTo>
                  <a:cubicBezTo>
                    <a:pt x="329" y="7015"/>
                    <a:pt x="293" y="7170"/>
                    <a:pt x="210" y="7360"/>
                  </a:cubicBezTo>
                  <a:cubicBezTo>
                    <a:pt x="150" y="7539"/>
                    <a:pt x="114" y="7682"/>
                    <a:pt x="79" y="7789"/>
                  </a:cubicBezTo>
                  <a:cubicBezTo>
                    <a:pt x="31" y="7944"/>
                    <a:pt x="19" y="8075"/>
                    <a:pt x="7" y="8218"/>
                  </a:cubicBezTo>
                  <a:cubicBezTo>
                    <a:pt x="1" y="8281"/>
                    <a:pt x="1" y="8321"/>
                    <a:pt x="14" y="8321"/>
                  </a:cubicBezTo>
                  <a:cubicBezTo>
                    <a:pt x="25" y="8321"/>
                    <a:pt x="45" y="8290"/>
                    <a:pt x="79" y="8218"/>
                  </a:cubicBezTo>
                  <a:cubicBezTo>
                    <a:pt x="174" y="8039"/>
                    <a:pt x="281" y="7706"/>
                    <a:pt x="400" y="7384"/>
                  </a:cubicBezTo>
                  <a:cubicBezTo>
                    <a:pt x="650" y="6729"/>
                    <a:pt x="626" y="6718"/>
                    <a:pt x="960" y="6063"/>
                  </a:cubicBezTo>
                  <a:cubicBezTo>
                    <a:pt x="1293" y="5396"/>
                    <a:pt x="1293" y="5396"/>
                    <a:pt x="1710" y="4789"/>
                  </a:cubicBezTo>
                  <a:cubicBezTo>
                    <a:pt x="1912" y="4467"/>
                    <a:pt x="2031" y="4336"/>
                    <a:pt x="2138" y="4193"/>
                  </a:cubicBezTo>
                  <a:cubicBezTo>
                    <a:pt x="2257" y="4039"/>
                    <a:pt x="2365" y="3896"/>
                    <a:pt x="2627" y="3634"/>
                  </a:cubicBezTo>
                  <a:cubicBezTo>
                    <a:pt x="2900" y="3384"/>
                    <a:pt x="3043" y="3277"/>
                    <a:pt x="3198" y="3170"/>
                  </a:cubicBezTo>
                  <a:cubicBezTo>
                    <a:pt x="3341" y="3074"/>
                    <a:pt x="3508" y="2979"/>
                    <a:pt x="3829" y="2800"/>
                  </a:cubicBezTo>
                  <a:cubicBezTo>
                    <a:pt x="4484" y="2455"/>
                    <a:pt x="4484" y="2455"/>
                    <a:pt x="5186" y="2205"/>
                  </a:cubicBezTo>
                  <a:cubicBezTo>
                    <a:pt x="5889" y="1955"/>
                    <a:pt x="5889" y="1943"/>
                    <a:pt x="6603" y="1741"/>
                  </a:cubicBezTo>
                  <a:cubicBezTo>
                    <a:pt x="7318" y="1550"/>
                    <a:pt x="7330" y="1562"/>
                    <a:pt x="8056" y="1407"/>
                  </a:cubicBezTo>
                  <a:cubicBezTo>
                    <a:pt x="8782" y="1241"/>
                    <a:pt x="8782" y="1241"/>
                    <a:pt x="9520" y="1110"/>
                  </a:cubicBezTo>
                  <a:cubicBezTo>
                    <a:pt x="10247" y="955"/>
                    <a:pt x="10247" y="943"/>
                    <a:pt x="10973" y="824"/>
                  </a:cubicBezTo>
                  <a:cubicBezTo>
                    <a:pt x="11699" y="705"/>
                    <a:pt x="11723" y="705"/>
                    <a:pt x="12449" y="598"/>
                  </a:cubicBezTo>
                  <a:cubicBezTo>
                    <a:pt x="13187" y="491"/>
                    <a:pt x="13187" y="479"/>
                    <a:pt x="13926" y="395"/>
                  </a:cubicBezTo>
                  <a:cubicBezTo>
                    <a:pt x="14664" y="300"/>
                    <a:pt x="14664" y="300"/>
                    <a:pt x="15414" y="229"/>
                  </a:cubicBezTo>
                  <a:cubicBezTo>
                    <a:pt x="15664" y="217"/>
                    <a:pt x="15831" y="193"/>
                    <a:pt x="15962" y="181"/>
                  </a:cubicBezTo>
                  <a:cubicBezTo>
                    <a:pt x="16140" y="169"/>
                    <a:pt x="16307" y="133"/>
                    <a:pt x="16450" y="110"/>
                  </a:cubicBezTo>
                  <a:cubicBezTo>
                    <a:pt x="16845" y="46"/>
                    <a:pt x="16445" y="1"/>
                    <a:pt x="1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3855825" y="2708800"/>
              <a:ext cx="208675" cy="116150"/>
            </a:xfrm>
            <a:custGeom>
              <a:avLst/>
              <a:gdLst/>
              <a:ahLst/>
              <a:cxnLst/>
              <a:rect l="l" t="t" r="r" b="b"/>
              <a:pathLst>
                <a:path w="8347" h="4646" extrusionOk="0">
                  <a:moveTo>
                    <a:pt x="7942" y="0"/>
                  </a:moveTo>
                  <a:cubicBezTo>
                    <a:pt x="7894" y="0"/>
                    <a:pt x="7859" y="12"/>
                    <a:pt x="7811" y="12"/>
                  </a:cubicBezTo>
                  <a:cubicBezTo>
                    <a:pt x="7763" y="36"/>
                    <a:pt x="7692" y="36"/>
                    <a:pt x="7621" y="60"/>
                  </a:cubicBezTo>
                  <a:cubicBezTo>
                    <a:pt x="7263" y="131"/>
                    <a:pt x="7263" y="155"/>
                    <a:pt x="6918" y="250"/>
                  </a:cubicBezTo>
                  <a:cubicBezTo>
                    <a:pt x="6573" y="358"/>
                    <a:pt x="6573" y="346"/>
                    <a:pt x="6228" y="465"/>
                  </a:cubicBezTo>
                  <a:cubicBezTo>
                    <a:pt x="5894" y="584"/>
                    <a:pt x="5894" y="584"/>
                    <a:pt x="5561" y="715"/>
                  </a:cubicBezTo>
                  <a:cubicBezTo>
                    <a:pt x="5216" y="846"/>
                    <a:pt x="5239" y="869"/>
                    <a:pt x="4906" y="1012"/>
                  </a:cubicBezTo>
                  <a:cubicBezTo>
                    <a:pt x="4584" y="1167"/>
                    <a:pt x="4561" y="1120"/>
                    <a:pt x="4239" y="1286"/>
                  </a:cubicBezTo>
                  <a:cubicBezTo>
                    <a:pt x="3906" y="1441"/>
                    <a:pt x="3930" y="1465"/>
                    <a:pt x="3608" y="1643"/>
                  </a:cubicBezTo>
                  <a:cubicBezTo>
                    <a:pt x="3299" y="1822"/>
                    <a:pt x="3299" y="1822"/>
                    <a:pt x="3001" y="2012"/>
                  </a:cubicBezTo>
                  <a:cubicBezTo>
                    <a:pt x="2703" y="2203"/>
                    <a:pt x="2703" y="2215"/>
                    <a:pt x="2418" y="2429"/>
                  </a:cubicBezTo>
                  <a:cubicBezTo>
                    <a:pt x="2120" y="2632"/>
                    <a:pt x="2144" y="2655"/>
                    <a:pt x="1858" y="2870"/>
                  </a:cubicBezTo>
                  <a:cubicBezTo>
                    <a:pt x="1787" y="2929"/>
                    <a:pt x="1727" y="2977"/>
                    <a:pt x="1679" y="3013"/>
                  </a:cubicBezTo>
                  <a:lnTo>
                    <a:pt x="1667" y="3025"/>
                  </a:lnTo>
                  <a:cubicBezTo>
                    <a:pt x="1227" y="3382"/>
                    <a:pt x="834" y="3763"/>
                    <a:pt x="429" y="4144"/>
                  </a:cubicBezTo>
                  <a:cubicBezTo>
                    <a:pt x="382" y="4179"/>
                    <a:pt x="155" y="4418"/>
                    <a:pt x="120" y="4465"/>
                  </a:cubicBezTo>
                  <a:cubicBezTo>
                    <a:pt x="72" y="4525"/>
                    <a:pt x="24" y="4584"/>
                    <a:pt x="1" y="4632"/>
                  </a:cubicBezTo>
                  <a:cubicBezTo>
                    <a:pt x="1" y="4639"/>
                    <a:pt x="5" y="4646"/>
                    <a:pt x="22" y="4646"/>
                  </a:cubicBezTo>
                  <a:cubicBezTo>
                    <a:pt x="34" y="4646"/>
                    <a:pt x="54" y="4642"/>
                    <a:pt x="84" y="4632"/>
                  </a:cubicBezTo>
                  <a:cubicBezTo>
                    <a:pt x="179" y="4584"/>
                    <a:pt x="310" y="4489"/>
                    <a:pt x="429" y="4382"/>
                  </a:cubicBezTo>
                  <a:lnTo>
                    <a:pt x="917" y="3894"/>
                  </a:lnTo>
                  <a:cubicBezTo>
                    <a:pt x="1179" y="3632"/>
                    <a:pt x="1179" y="3632"/>
                    <a:pt x="1441" y="3417"/>
                  </a:cubicBezTo>
                  <a:cubicBezTo>
                    <a:pt x="1703" y="3191"/>
                    <a:pt x="1691" y="3155"/>
                    <a:pt x="1977" y="2953"/>
                  </a:cubicBezTo>
                  <a:cubicBezTo>
                    <a:pt x="2263" y="2739"/>
                    <a:pt x="2275" y="2739"/>
                    <a:pt x="2560" y="2548"/>
                  </a:cubicBezTo>
                  <a:cubicBezTo>
                    <a:pt x="2834" y="2334"/>
                    <a:pt x="2858" y="2358"/>
                    <a:pt x="3156" y="2155"/>
                  </a:cubicBezTo>
                  <a:cubicBezTo>
                    <a:pt x="3453" y="1965"/>
                    <a:pt x="3453" y="1965"/>
                    <a:pt x="3751" y="1786"/>
                  </a:cubicBezTo>
                  <a:cubicBezTo>
                    <a:pt x="4061" y="1608"/>
                    <a:pt x="4061" y="1608"/>
                    <a:pt x="4370" y="1465"/>
                  </a:cubicBezTo>
                  <a:cubicBezTo>
                    <a:pt x="4692" y="1298"/>
                    <a:pt x="4692" y="1298"/>
                    <a:pt x="5013" y="1167"/>
                  </a:cubicBezTo>
                  <a:cubicBezTo>
                    <a:pt x="5346" y="1012"/>
                    <a:pt x="5323" y="1000"/>
                    <a:pt x="5656" y="869"/>
                  </a:cubicBezTo>
                  <a:cubicBezTo>
                    <a:pt x="5978" y="727"/>
                    <a:pt x="5989" y="750"/>
                    <a:pt x="6323" y="631"/>
                  </a:cubicBezTo>
                  <a:cubicBezTo>
                    <a:pt x="6668" y="512"/>
                    <a:pt x="6644" y="512"/>
                    <a:pt x="6990" y="405"/>
                  </a:cubicBezTo>
                  <a:cubicBezTo>
                    <a:pt x="7335" y="298"/>
                    <a:pt x="7335" y="310"/>
                    <a:pt x="7680" y="227"/>
                  </a:cubicBezTo>
                  <a:cubicBezTo>
                    <a:pt x="7799" y="191"/>
                    <a:pt x="7871" y="179"/>
                    <a:pt x="7930" y="179"/>
                  </a:cubicBezTo>
                  <a:cubicBezTo>
                    <a:pt x="8002" y="155"/>
                    <a:pt x="8073" y="131"/>
                    <a:pt x="8156" y="108"/>
                  </a:cubicBezTo>
                  <a:cubicBezTo>
                    <a:pt x="8347" y="12"/>
                    <a:pt x="8073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3805050" y="2740425"/>
              <a:ext cx="162950" cy="189825"/>
            </a:xfrm>
            <a:custGeom>
              <a:avLst/>
              <a:gdLst/>
              <a:ahLst/>
              <a:cxnLst/>
              <a:rect l="l" t="t" r="r" b="b"/>
              <a:pathLst>
                <a:path w="6518" h="7593" extrusionOk="0">
                  <a:moveTo>
                    <a:pt x="6472" y="0"/>
                  </a:moveTo>
                  <a:cubicBezTo>
                    <a:pt x="6415" y="0"/>
                    <a:pt x="6288" y="50"/>
                    <a:pt x="6211" y="93"/>
                  </a:cubicBezTo>
                  <a:cubicBezTo>
                    <a:pt x="6163" y="128"/>
                    <a:pt x="6127" y="152"/>
                    <a:pt x="6080" y="164"/>
                  </a:cubicBezTo>
                  <a:cubicBezTo>
                    <a:pt x="6032" y="200"/>
                    <a:pt x="5973" y="247"/>
                    <a:pt x="5913" y="307"/>
                  </a:cubicBezTo>
                  <a:cubicBezTo>
                    <a:pt x="5615" y="569"/>
                    <a:pt x="5615" y="569"/>
                    <a:pt x="5365" y="878"/>
                  </a:cubicBezTo>
                  <a:cubicBezTo>
                    <a:pt x="5115" y="1200"/>
                    <a:pt x="5115" y="1200"/>
                    <a:pt x="4901" y="1521"/>
                  </a:cubicBezTo>
                  <a:cubicBezTo>
                    <a:pt x="4699" y="1855"/>
                    <a:pt x="4699" y="1867"/>
                    <a:pt x="4520" y="2200"/>
                  </a:cubicBezTo>
                  <a:cubicBezTo>
                    <a:pt x="4341" y="2545"/>
                    <a:pt x="4353" y="2557"/>
                    <a:pt x="4187" y="2914"/>
                  </a:cubicBezTo>
                  <a:cubicBezTo>
                    <a:pt x="4020" y="3272"/>
                    <a:pt x="3996" y="3260"/>
                    <a:pt x="3829" y="3617"/>
                  </a:cubicBezTo>
                  <a:cubicBezTo>
                    <a:pt x="3663" y="3974"/>
                    <a:pt x="3687" y="3974"/>
                    <a:pt x="3520" y="4331"/>
                  </a:cubicBezTo>
                  <a:cubicBezTo>
                    <a:pt x="3353" y="4688"/>
                    <a:pt x="3353" y="4688"/>
                    <a:pt x="3175" y="5034"/>
                  </a:cubicBezTo>
                  <a:cubicBezTo>
                    <a:pt x="2996" y="5379"/>
                    <a:pt x="3008" y="5391"/>
                    <a:pt x="2805" y="5724"/>
                  </a:cubicBezTo>
                  <a:cubicBezTo>
                    <a:pt x="2591" y="6046"/>
                    <a:pt x="2591" y="6046"/>
                    <a:pt x="2353" y="6343"/>
                  </a:cubicBezTo>
                  <a:cubicBezTo>
                    <a:pt x="2282" y="6439"/>
                    <a:pt x="2234" y="6474"/>
                    <a:pt x="2174" y="6522"/>
                  </a:cubicBezTo>
                  <a:lnTo>
                    <a:pt x="2163" y="6534"/>
                  </a:lnTo>
                  <a:cubicBezTo>
                    <a:pt x="1758" y="6951"/>
                    <a:pt x="1270" y="7403"/>
                    <a:pt x="674" y="7403"/>
                  </a:cubicBezTo>
                  <a:lnTo>
                    <a:pt x="662" y="7403"/>
                  </a:lnTo>
                  <a:cubicBezTo>
                    <a:pt x="623" y="7403"/>
                    <a:pt x="578" y="7408"/>
                    <a:pt x="520" y="7408"/>
                  </a:cubicBezTo>
                  <a:cubicBezTo>
                    <a:pt x="492" y="7408"/>
                    <a:pt x="460" y="7407"/>
                    <a:pt x="424" y="7403"/>
                  </a:cubicBezTo>
                  <a:cubicBezTo>
                    <a:pt x="329" y="7391"/>
                    <a:pt x="269" y="7355"/>
                    <a:pt x="234" y="7332"/>
                  </a:cubicBezTo>
                  <a:cubicBezTo>
                    <a:pt x="174" y="7296"/>
                    <a:pt x="115" y="7248"/>
                    <a:pt x="67" y="7213"/>
                  </a:cubicBezTo>
                  <a:cubicBezTo>
                    <a:pt x="41" y="7192"/>
                    <a:pt x="25" y="7180"/>
                    <a:pt x="15" y="7180"/>
                  </a:cubicBezTo>
                  <a:cubicBezTo>
                    <a:pt x="2" y="7180"/>
                    <a:pt x="1" y="7201"/>
                    <a:pt x="8" y="7248"/>
                  </a:cubicBezTo>
                  <a:cubicBezTo>
                    <a:pt x="31" y="7355"/>
                    <a:pt x="186" y="7546"/>
                    <a:pt x="389" y="7582"/>
                  </a:cubicBezTo>
                  <a:cubicBezTo>
                    <a:pt x="460" y="7590"/>
                    <a:pt x="517" y="7592"/>
                    <a:pt x="565" y="7592"/>
                  </a:cubicBezTo>
                  <a:cubicBezTo>
                    <a:pt x="661" y="7592"/>
                    <a:pt x="722" y="7582"/>
                    <a:pt x="793" y="7582"/>
                  </a:cubicBezTo>
                  <a:cubicBezTo>
                    <a:pt x="900" y="7570"/>
                    <a:pt x="1008" y="7546"/>
                    <a:pt x="1198" y="7475"/>
                  </a:cubicBezTo>
                  <a:cubicBezTo>
                    <a:pt x="1389" y="7403"/>
                    <a:pt x="1484" y="7344"/>
                    <a:pt x="1555" y="7284"/>
                  </a:cubicBezTo>
                  <a:cubicBezTo>
                    <a:pt x="1639" y="7224"/>
                    <a:pt x="1722" y="7165"/>
                    <a:pt x="1877" y="7046"/>
                  </a:cubicBezTo>
                  <a:cubicBezTo>
                    <a:pt x="2174" y="6772"/>
                    <a:pt x="2174" y="6772"/>
                    <a:pt x="2436" y="6462"/>
                  </a:cubicBezTo>
                  <a:cubicBezTo>
                    <a:pt x="2686" y="6165"/>
                    <a:pt x="2698" y="6165"/>
                    <a:pt x="2925" y="5843"/>
                  </a:cubicBezTo>
                  <a:cubicBezTo>
                    <a:pt x="3151" y="5510"/>
                    <a:pt x="3151" y="5510"/>
                    <a:pt x="3329" y="5153"/>
                  </a:cubicBezTo>
                  <a:cubicBezTo>
                    <a:pt x="3520" y="4808"/>
                    <a:pt x="3508" y="4796"/>
                    <a:pt x="3663" y="4438"/>
                  </a:cubicBezTo>
                  <a:lnTo>
                    <a:pt x="4318" y="3010"/>
                  </a:lnTo>
                  <a:cubicBezTo>
                    <a:pt x="4484" y="2652"/>
                    <a:pt x="4460" y="2641"/>
                    <a:pt x="4651" y="2295"/>
                  </a:cubicBezTo>
                  <a:cubicBezTo>
                    <a:pt x="4830" y="1950"/>
                    <a:pt x="4841" y="1950"/>
                    <a:pt x="5056" y="1629"/>
                  </a:cubicBezTo>
                  <a:cubicBezTo>
                    <a:pt x="5258" y="1295"/>
                    <a:pt x="5246" y="1283"/>
                    <a:pt x="5496" y="998"/>
                  </a:cubicBezTo>
                  <a:cubicBezTo>
                    <a:pt x="5746" y="700"/>
                    <a:pt x="5746" y="700"/>
                    <a:pt x="6032" y="450"/>
                  </a:cubicBezTo>
                  <a:cubicBezTo>
                    <a:pt x="6127" y="366"/>
                    <a:pt x="6199" y="319"/>
                    <a:pt x="6258" y="271"/>
                  </a:cubicBezTo>
                  <a:cubicBezTo>
                    <a:pt x="6318" y="212"/>
                    <a:pt x="6389" y="152"/>
                    <a:pt x="6449" y="93"/>
                  </a:cubicBezTo>
                  <a:cubicBezTo>
                    <a:pt x="6517" y="24"/>
                    <a:pt x="6511" y="0"/>
                    <a:pt x="6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3758800" y="2922100"/>
              <a:ext cx="48525" cy="18900"/>
            </a:xfrm>
            <a:custGeom>
              <a:avLst/>
              <a:gdLst/>
              <a:ahLst/>
              <a:cxnLst/>
              <a:rect l="l" t="t" r="r" b="b"/>
              <a:pathLst>
                <a:path w="1941" h="756" extrusionOk="0">
                  <a:moveTo>
                    <a:pt x="1865" y="0"/>
                  </a:moveTo>
                  <a:cubicBezTo>
                    <a:pt x="1839" y="0"/>
                    <a:pt x="1815" y="5"/>
                    <a:pt x="1810" y="5"/>
                  </a:cubicBezTo>
                  <a:cubicBezTo>
                    <a:pt x="1798" y="5"/>
                    <a:pt x="1798" y="17"/>
                    <a:pt x="1786" y="17"/>
                  </a:cubicBezTo>
                  <a:cubicBezTo>
                    <a:pt x="1786" y="29"/>
                    <a:pt x="1762" y="29"/>
                    <a:pt x="1750" y="41"/>
                  </a:cubicBezTo>
                  <a:cubicBezTo>
                    <a:pt x="1703" y="100"/>
                    <a:pt x="1703" y="100"/>
                    <a:pt x="1667" y="148"/>
                  </a:cubicBezTo>
                  <a:lnTo>
                    <a:pt x="1548" y="243"/>
                  </a:lnTo>
                  <a:cubicBezTo>
                    <a:pt x="1488" y="279"/>
                    <a:pt x="1488" y="279"/>
                    <a:pt x="1405" y="315"/>
                  </a:cubicBezTo>
                  <a:cubicBezTo>
                    <a:pt x="1334" y="338"/>
                    <a:pt x="1346" y="362"/>
                    <a:pt x="1274" y="386"/>
                  </a:cubicBezTo>
                  <a:cubicBezTo>
                    <a:pt x="1249" y="399"/>
                    <a:pt x="1231" y="402"/>
                    <a:pt x="1215" y="402"/>
                  </a:cubicBezTo>
                  <a:cubicBezTo>
                    <a:pt x="1192" y="402"/>
                    <a:pt x="1173" y="395"/>
                    <a:pt x="1142" y="395"/>
                  </a:cubicBezTo>
                  <a:cubicBezTo>
                    <a:pt x="1132" y="395"/>
                    <a:pt x="1120" y="396"/>
                    <a:pt x="1107" y="398"/>
                  </a:cubicBezTo>
                  <a:cubicBezTo>
                    <a:pt x="1036" y="434"/>
                    <a:pt x="1036" y="446"/>
                    <a:pt x="965" y="458"/>
                  </a:cubicBezTo>
                  <a:lnTo>
                    <a:pt x="810" y="493"/>
                  </a:lnTo>
                  <a:cubicBezTo>
                    <a:pt x="738" y="505"/>
                    <a:pt x="738" y="517"/>
                    <a:pt x="667" y="517"/>
                  </a:cubicBezTo>
                  <a:cubicBezTo>
                    <a:pt x="619" y="517"/>
                    <a:pt x="603" y="528"/>
                    <a:pt x="573" y="528"/>
                  </a:cubicBezTo>
                  <a:cubicBezTo>
                    <a:pt x="558" y="528"/>
                    <a:pt x="540" y="525"/>
                    <a:pt x="512" y="517"/>
                  </a:cubicBezTo>
                  <a:cubicBezTo>
                    <a:pt x="500" y="517"/>
                    <a:pt x="488" y="505"/>
                    <a:pt x="476" y="505"/>
                  </a:cubicBezTo>
                  <a:cubicBezTo>
                    <a:pt x="369" y="481"/>
                    <a:pt x="238" y="446"/>
                    <a:pt x="191" y="338"/>
                  </a:cubicBezTo>
                  <a:cubicBezTo>
                    <a:pt x="179" y="338"/>
                    <a:pt x="179" y="327"/>
                    <a:pt x="155" y="315"/>
                  </a:cubicBezTo>
                  <a:cubicBezTo>
                    <a:pt x="143" y="303"/>
                    <a:pt x="143" y="279"/>
                    <a:pt x="131" y="279"/>
                  </a:cubicBezTo>
                  <a:cubicBezTo>
                    <a:pt x="119" y="279"/>
                    <a:pt x="95" y="267"/>
                    <a:pt x="83" y="267"/>
                  </a:cubicBezTo>
                  <a:cubicBezTo>
                    <a:pt x="72" y="315"/>
                    <a:pt x="36" y="315"/>
                    <a:pt x="24" y="338"/>
                  </a:cubicBezTo>
                  <a:cubicBezTo>
                    <a:pt x="0" y="386"/>
                    <a:pt x="12" y="434"/>
                    <a:pt x="24" y="481"/>
                  </a:cubicBezTo>
                  <a:cubicBezTo>
                    <a:pt x="83" y="553"/>
                    <a:pt x="83" y="553"/>
                    <a:pt x="155" y="612"/>
                  </a:cubicBezTo>
                  <a:cubicBezTo>
                    <a:pt x="238" y="672"/>
                    <a:pt x="238" y="648"/>
                    <a:pt x="322" y="696"/>
                  </a:cubicBezTo>
                  <a:cubicBezTo>
                    <a:pt x="417" y="731"/>
                    <a:pt x="417" y="719"/>
                    <a:pt x="500" y="731"/>
                  </a:cubicBezTo>
                  <a:cubicBezTo>
                    <a:pt x="595" y="743"/>
                    <a:pt x="595" y="755"/>
                    <a:pt x="679" y="755"/>
                  </a:cubicBezTo>
                  <a:cubicBezTo>
                    <a:pt x="774" y="755"/>
                    <a:pt x="774" y="755"/>
                    <a:pt x="857" y="743"/>
                  </a:cubicBezTo>
                  <a:cubicBezTo>
                    <a:pt x="953" y="731"/>
                    <a:pt x="953" y="719"/>
                    <a:pt x="1024" y="696"/>
                  </a:cubicBezTo>
                  <a:cubicBezTo>
                    <a:pt x="1107" y="684"/>
                    <a:pt x="1107" y="684"/>
                    <a:pt x="1191" y="660"/>
                  </a:cubicBezTo>
                  <a:cubicBezTo>
                    <a:pt x="1262" y="624"/>
                    <a:pt x="1262" y="624"/>
                    <a:pt x="1346" y="600"/>
                  </a:cubicBezTo>
                  <a:cubicBezTo>
                    <a:pt x="1429" y="565"/>
                    <a:pt x="1429" y="541"/>
                    <a:pt x="1500" y="505"/>
                  </a:cubicBezTo>
                  <a:cubicBezTo>
                    <a:pt x="1572" y="458"/>
                    <a:pt x="1584" y="481"/>
                    <a:pt x="1643" y="434"/>
                  </a:cubicBezTo>
                  <a:cubicBezTo>
                    <a:pt x="1727" y="386"/>
                    <a:pt x="1727" y="374"/>
                    <a:pt x="1786" y="315"/>
                  </a:cubicBezTo>
                  <a:cubicBezTo>
                    <a:pt x="1858" y="255"/>
                    <a:pt x="1846" y="255"/>
                    <a:pt x="1905" y="184"/>
                  </a:cubicBezTo>
                  <a:cubicBezTo>
                    <a:pt x="1917" y="160"/>
                    <a:pt x="1929" y="148"/>
                    <a:pt x="1941" y="124"/>
                  </a:cubicBezTo>
                  <a:lnTo>
                    <a:pt x="1941" y="41"/>
                  </a:lnTo>
                  <a:cubicBezTo>
                    <a:pt x="1934" y="8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2955425" y="2169725"/>
              <a:ext cx="738050" cy="274650"/>
            </a:xfrm>
            <a:custGeom>
              <a:avLst/>
              <a:gdLst/>
              <a:ahLst/>
              <a:cxnLst/>
              <a:rect l="l" t="t" r="r" b="b"/>
              <a:pathLst>
                <a:path w="29522" h="10986" extrusionOk="0">
                  <a:moveTo>
                    <a:pt x="1519" y="0"/>
                  </a:moveTo>
                  <a:cubicBezTo>
                    <a:pt x="1351" y="0"/>
                    <a:pt x="1152" y="7"/>
                    <a:pt x="893" y="61"/>
                  </a:cubicBezTo>
                  <a:cubicBezTo>
                    <a:pt x="595" y="132"/>
                    <a:pt x="357" y="227"/>
                    <a:pt x="226" y="382"/>
                  </a:cubicBezTo>
                  <a:cubicBezTo>
                    <a:pt x="48" y="561"/>
                    <a:pt x="0" y="882"/>
                    <a:pt x="131" y="1073"/>
                  </a:cubicBezTo>
                  <a:cubicBezTo>
                    <a:pt x="179" y="1144"/>
                    <a:pt x="226" y="1168"/>
                    <a:pt x="226" y="1168"/>
                  </a:cubicBezTo>
                  <a:cubicBezTo>
                    <a:pt x="250" y="1108"/>
                    <a:pt x="203" y="1061"/>
                    <a:pt x="179" y="954"/>
                  </a:cubicBezTo>
                  <a:cubicBezTo>
                    <a:pt x="131" y="811"/>
                    <a:pt x="143" y="585"/>
                    <a:pt x="322" y="418"/>
                  </a:cubicBezTo>
                  <a:cubicBezTo>
                    <a:pt x="417" y="346"/>
                    <a:pt x="524" y="275"/>
                    <a:pt x="643" y="239"/>
                  </a:cubicBezTo>
                  <a:cubicBezTo>
                    <a:pt x="762" y="192"/>
                    <a:pt x="893" y="156"/>
                    <a:pt x="1012" y="132"/>
                  </a:cubicBezTo>
                  <a:cubicBezTo>
                    <a:pt x="1227" y="94"/>
                    <a:pt x="1403" y="81"/>
                    <a:pt x="1555" y="81"/>
                  </a:cubicBezTo>
                  <a:cubicBezTo>
                    <a:pt x="1784" y="81"/>
                    <a:pt x="1960" y="111"/>
                    <a:pt x="2131" y="132"/>
                  </a:cubicBezTo>
                  <a:cubicBezTo>
                    <a:pt x="2405" y="180"/>
                    <a:pt x="2703" y="239"/>
                    <a:pt x="3262" y="418"/>
                  </a:cubicBezTo>
                  <a:cubicBezTo>
                    <a:pt x="4394" y="787"/>
                    <a:pt x="4394" y="811"/>
                    <a:pt x="5525" y="1192"/>
                  </a:cubicBezTo>
                  <a:cubicBezTo>
                    <a:pt x="6656" y="1597"/>
                    <a:pt x="6656" y="1585"/>
                    <a:pt x="7787" y="1978"/>
                  </a:cubicBezTo>
                  <a:cubicBezTo>
                    <a:pt x="8918" y="2371"/>
                    <a:pt x="8894" y="2406"/>
                    <a:pt x="10013" y="2847"/>
                  </a:cubicBezTo>
                  <a:cubicBezTo>
                    <a:pt x="11133" y="3275"/>
                    <a:pt x="13347" y="4156"/>
                    <a:pt x="14466" y="4597"/>
                  </a:cubicBezTo>
                  <a:cubicBezTo>
                    <a:pt x="15585" y="5038"/>
                    <a:pt x="15585" y="5049"/>
                    <a:pt x="16681" y="5478"/>
                  </a:cubicBezTo>
                  <a:cubicBezTo>
                    <a:pt x="17800" y="5930"/>
                    <a:pt x="21967" y="7562"/>
                    <a:pt x="22253" y="7669"/>
                  </a:cubicBezTo>
                  <a:cubicBezTo>
                    <a:pt x="22515" y="7800"/>
                    <a:pt x="24420" y="8681"/>
                    <a:pt x="25503" y="9181"/>
                  </a:cubicBezTo>
                  <a:lnTo>
                    <a:pt x="27682" y="10193"/>
                  </a:lnTo>
                  <a:cubicBezTo>
                    <a:pt x="28039" y="10360"/>
                    <a:pt x="28289" y="10479"/>
                    <a:pt x="28480" y="10586"/>
                  </a:cubicBezTo>
                  <a:cubicBezTo>
                    <a:pt x="28742" y="10705"/>
                    <a:pt x="28980" y="10812"/>
                    <a:pt x="29218" y="10895"/>
                  </a:cubicBezTo>
                  <a:cubicBezTo>
                    <a:pt x="29366" y="10960"/>
                    <a:pt x="29439" y="10986"/>
                    <a:pt x="29458" y="10986"/>
                  </a:cubicBezTo>
                  <a:cubicBezTo>
                    <a:pt x="29522" y="10986"/>
                    <a:pt x="29016" y="10705"/>
                    <a:pt x="28706" y="10550"/>
                  </a:cubicBezTo>
                  <a:cubicBezTo>
                    <a:pt x="28575" y="10491"/>
                    <a:pt x="28444" y="10419"/>
                    <a:pt x="28301" y="10360"/>
                  </a:cubicBezTo>
                  <a:cubicBezTo>
                    <a:pt x="28147" y="10288"/>
                    <a:pt x="26634" y="9586"/>
                    <a:pt x="25551" y="9086"/>
                  </a:cubicBezTo>
                  <a:lnTo>
                    <a:pt x="23384" y="8062"/>
                  </a:lnTo>
                  <a:cubicBezTo>
                    <a:pt x="22848" y="7812"/>
                    <a:pt x="22563" y="7693"/>
                    <a:pt x="22289" y="7562"/>
                  </a:cubicBezTo>
                  <a:cubicBezTo>
                    <a:pt x="22015" y="7454"/>
                    <a:pt x="11156" y="3168"/>
                    <a:pt x="10049" y="2740"/>
                  </a:cubicBezTo>
                  <a:cubicBezTo>
                    <a:pt x="8930" y="2311"/>
                    <a:pt x="8930" y="2299"/>
                    <a:pt x="7799" y="1906"/>
                  </a:cubicBezTo>
                  <a:cubicBezTo>
                    <a:pt x="7489" y="1799"/>
                    <a:pt x="4405" y="716"/>
                    <a:pt x="4405" y="716"/>
                  </a:cubicBezTo>
                  <a:cubicBezTo>
                    <a:pt x="3524" y="430"/>
                    <a:pt x="2643" y="73"/>
                    <a:pt x="1715" y="1"/>
                  </a:cubicBezTo>
                  <a:lnTo>
                    <a:pt x="1679" y="1"/>
                  </a:lnTo>
                  <a:cubicBezTo>
                    <a:pt x="1628" y="1"/>
                    <a:pt x="1576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3026850" y="2242025"/>
              <a:ext cx="666950" cy="222825"/>
            </a:xfrm>
            <a:custGeom>
              <a:avLst/>
              <a:gdLst/>
              <a:ahLst/>
              <a:cxnLst/>
              <a:rect l="l" t="t" r="r" b="b"/>
              <a:pathLst>
                <a:path w="26678" h="8913" extrusionOk="0">
                  <a:moveTo>
                    <a:pt x="1932" y="1"/>
                  </a:moveTo>
                  <a:cubicBezTo>
                    <a:pt x="1756" y="1"/>
                    <a:pt x="1581" y="9"/>
                    <a:pt x="1406" y="26"/>
                  </a:cubicBezTo>
                  <a:lnTo>
                    <a:pt x="1382" y="26"/>
                  </a:lnTo>
                  <a:cubicBezTo>
                    <a:pt x="1203" y="38"/>
                    <a:pt x="977" y="86"/>
                    <a:pt x="679" y="193"/>
                  </a:cubicBezTo>
                  <a:cubicBezTo>
                    <a:pt x="548" y="252"/>
                    <a:pt x="429" y="276"/>
                    <a:pt x="334" y="336"/>
                  </a:cubicBezTo>
                  <a:cubicBezTo>
                    <a:pt x="239" y="383"/>
                    <a:pt x="155" y="455"/>
                    <a:pt x="96" y="538"/>
                  </a:cubicBezTo>
                  <a:cubicBezTo>
                    <a:pt x="60" y="598"/>
                    <a:pt x="24" y="657"/>
                    <a:pt x="24" y="729"/>
                  </a:cubicBezTo>
                  <a:cubicBezTo>
                    <a:pt x="1" y="872"/>
                    <a:pt x="13" y="1038"/>
                    <a:pt x="60" y="1157"/>
                  </a:cubicBezTo>
                  <a:cubicBezTo>
                    <a:pt x="81" y="1220"/>
                    <a:pt x="111" y="1255"/>
                    <a:pt x="126" y="1255"/>
                  </a:cubicBezTo>
                  <a:cubicBezTo>
                    <a:pt x="128" y="1255"/>
                    <a:pt x="130" y="1254"/>
                    <a:pt x="132" y="1253"/>
                  </a:cubicBezTo>
                  <a:cubicBezTo>
                    <a:pt x="167" y="1253"/>
                    <a:pt x="144" y="1205"/>
                    <a:pt x="132" y="1098"/>
                  </a:cubicBezTo>
                  <a:cubicBezTo>
                    <a:pt x="120" y="1003"/>
                    <a:pt x="120" y="872"/>
                    <a:pt x="144" y="741"/>
                  </a:cubicBezTo>
                  <a:cubicBezTo>
                    <a:pt x="179" y="633"/>
                    <a:pt x="263" y="514"/>
                    <a:pt x="382" y="455"/>
                  </a:cubicBezTo>
                  <a:cubicBezTo>
                    <a:pt x="501" y="383"/>
                    <a:pt x="667" y="360"/>
                    <a:pt x="798" y="300"/>
                  </a:cubicBezTo>
                  <a:cubicBezTo>
                    <a:pt x="1275" y="157"/>
                    <a:pt x="1548" y="145"/>
                    <a:pt x="1799" y="145"/>
                  </a:cubicBezTo>
                  <a:cubicBezTo>
                    <a:pt x="1861" y="145"/>
                    <a:pt x="1925" y="145"/>
                    <a:pt x="1994" y="145"/>
                  </a:cubicBezTo>
                  <a:cubicBezTo>
                    <a:pt x="2201" y="145"/>
                    <a:pt x="2453" y="151"/>
                    <a:pt x="2846" y="205"/>
                  </a:cubicBezTo>
                  <a:cubicBezTo>
                    <a:pt x="3358" y="276"/>
                    <a:pt x="3632" y="336"/>
                    <a:pt x="3882" y="395"/>
                  </a:cubicBezTo>
                  <a:cubicBezTo>
                    <a:pt x="4132" y="455"/>
                    <a:pt x="4406" y="514"/>
                    <a:pt x="4906" y="693"/>
                  </a:cubicBezTo>
                  <a:cubicBezTo>
                    <a:pt x="5918" y="1038"/>
                    <a:pt x="5906" y="1074"/>
                    <a:pt x="6906" y="1467"/>
                  </a:cubicBezTo>
                  <a:cubicBezTo>
                    <a:pt x="7906" y="1872"/>
                    <a:pt x="7906" y="1884"/>
                    <a:pt x="8895" y="2265"/>
                  </a:cubicBezTo>
                  <a:cubicBezTo>
                    <a:pt x="9907" y="2634"/>
                    <a:pt x="11931" y="3336"/>
                    <a:pt x="12943" y="3693"/>
                  </a:cubicBezTo>
                  <a:cubicBezTo>
                    <a:pt x="13955" y="4051"/>
                    <a:pt x="13955" y="4051"/>
                    <a:pt x="14955" y="4432"/>
                  </a:cubicBezTo>
                  <a:cubicBezTo>
                    <a:pt x="15955" y="4824"/>
                    <a:pt x="15955" y="4824"/>
                    <a:pt x="16955" y="5241"/>
                  </a:cubicBezTo>
                  <a:cubicBezTo>
                    <a:pt x="17931" y="5658"/>
                    <a:pt x="17943" y="5658"/>
                    <a:pt x="18944" y="6039"/>
                  </a:cubicBezTo>
                  <a:cubicBezTo>
                    <a:pt x="19944" y="6444"/>
                    <a:pt x="21956" y="7206"/>
                    <a:pt x="22968" y="7575"/>
                  </a:cubicBezTo>
                  <a:cubicBezTo>
                    <a:pt x="23968" y="7944"/>
                    <a:pt x="23968" y="7944"/>
                    <a:pt x="24968" y="8337"/>
                  </a:cubicBezTo>
                  <a:cubicBezTo>
                    <a:pt x="25313" y="8468"/>
                    <a:pt x="25540" y="8551"/>
                    <a:pt x="25718" y="8611"/>
                  </a:cubicBezTo>
                  <a:cubicBezTo>
                    <a:pt x="25944" y="8706"/>
                    <a:pt x="26183" y="8777"/>
                    <a:pt x="26385" y="8849"/>
                  </a:cubicBezTo>
                  <a:cubicBezTo>
                    <a:pt x="26515" y="8894"/>
                    <a:pt x="26581" y="8912"/>
                    <a:pt x="26603" y="8912"/>
                  </a:cubicBezTo>
                  <a:cubicBezTo>
                    <a:pt x="26678" y="8912"/>
                    <a:pt x="26198" y="8686"/>
                    <a:pt x="25921" y="8575"/>
                  </a:cubicBezTo>
                  <a:lnTo>
                    <a:pt x="25551" y="8420"/>
                  </a:lnTo>
                  <a:cubicBezTo>
                    <a:pt x="25409" y="8361"/>
                    <a:pt x="19991" y="6325"/>
                    <a:pt x="18991" y="5920"/>
                  </a:cubicBezTo>
                  <a:cubicBezTo>
                    <a:pt x="17991" y="5539"/>
                    <a:pt x="17991" y="5539"/>
                    <a:pt x="16991" y="5122"/>
                  </a:cubicBezTo>
                  <a:cubicBezTo>
                    <a:pt x="16015" y="4705"/>
                    <a:pt x="16015" y="4670"/>
                    <a:pt x="15014" y="4289"/>
                  </a:cubicBezTo>
                  <a:cubicBezTo>
                    <a:pt x="14002" y="3896"/>
                    <a:pt x="14002" y="3908"/>
                    <a:pt x="12990" y="3550"/>
                  </a:cubicBezTo>
                  <a:lnTo>
                    <a:pt x="10966" y="2836"/>
                  </a:lnTo>
                  <a:cubicBezTo>
                    <a:pt x="9954" y="2479"/>
                    <a:pt x="9942" y="2503"/>
                    <a:pt x="8942" y="2122"/>
                  </a:cubicBezTo>
                  <a:cubicBezTo>
                    <a:pt x="7930" y="1753"/>
                    <a:pt x="7930" y="1753"/>
                    <a:pt x="6930" y="1348"/>
                  </a:cubicBezTo>
                  <a:cubicBezTo>
                    <a:pt x="6668" y="1253"/>
                    <a:pt x="6466" y="1157"/>
                    <a:pt x="6311" y="1086"/>
                  </a:cubicBezTo>
                  <a:cubicBezTo>
                    <a:pt x="6287" y="1086"/>
                    <a:pt x="6287" y="1074"/>
                    <a:pt x="6275" y="1074"/>
                  </a:cubicBezTo>
                  <a:cubicBezTo>
                    <a:pt x="5501" y="741"/>
                    <a:pt x="4716" y="455"/>
                    <a:pt x="3894" y="264"/>
                  </a:cubicBezTo>
                  <a:cubicBezTo>
                    <a:pt x="3245" y="114"/>
                    <a:pt x="2589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3077450" y="2296050"/>
              <a:ext cx="644425" cy="198175"/>
            </a:xfrm>
            <a:custGeom>
              <a:avLst/>
              <a:gdLst/>
              <a:ahLst/>
              <a:cxnLst/>
              <a:rect l="l" t="t" r="r" b="b"/>
              <a:pathLst>
                <a:path w="25777" h="7927" extrusionOk="0">
                  <a:moveTo>
                    <a:pt x="2036" y="1"/>
                  </a:moveTo>
                  <a:cubicBezTo>
                    <a:pt x="1790" y="1"/>
                    <a:pt x="1544" y="20"/>
                    <a:pt x="1299" y="68"/>
                  </a:cubicBezTo>
                  <a:lnTo>
                    <a:pt x="1275" y="68"/>
                  </a:lnTo>
                  <a:cubicBezTo>
                    <a:pt x="1096" y="92"/>
                    <a:pt x="906" y="163"/>
                    <a:pt x="620" y="258"/>
                  </a:cubicBezTo>
                  <a:cubicBezTo>
                    <a:pt x="382" y="366"/>
                    <a:pt x="179" y="461"/>
                    <a:pt x="84" y="616"/>
                  </a:cubicBezTo>
                  <a:cubicBezTo>
                    <a:pt x="60" y="663"/>
                    <a:pt x="25" y="723"/>
                    <a:pt x="25" y="782"/>
                  </a:cubicBezTo>
                  <a:cubicBezTo>
                    <a:pt x="1" y="925"/>
                    <a:pt x="13" y="1092"/>
                    <a:pt x="60" y="1223"/>
                  </a:cubicBezTo>
                  <a:cubicBezTo>
                    <a:pt x="84" y="1282"/>
                    <a:pt x="120" y="1318"/>
                    <a:pt x="120" y="1318"/>
                  </a:cubicBezTo>
                  <a:cubicBezTo>
                    <a:pt x="167" y="1306"/>
                    <a:pt x="144" y="1258"/>
                    <a:pt x="132" y="1175"/>
                  </a:cubicBezTo>
                  <a:cubicBezTo>
                    <a:pt x="120" y="1080"/>
                    <a:pt x="120" y="949"/>
                    <a:pt x="144" y="818"/>
                  </a:cubicBezTo>
                  <a:cubicBezTo>
                    <a:pt x="191" y="592"/>
                    <a:pt x="489" y="473"/>
                    <a:pt x="763" y="366"/>
                  </a:cubicBezTo>
                  <a:cubicBezTo>
                    <a:pt x="1203" y="199"/>
                    <a:pt x="1453" y="175"/>
                    <a:pt x="1691" y="139"/>
                  </a:cubicBezTo>
                  <a:cubicBezTo>
                    <a:pt x="1793" y="130"/>
                    <a:pt x="1893" y="124"/>
                    <a:pt x="2005" y="124"/>
                  </a:cubicBezTo>
                  <a:cubicBezTo>
                    <a:pt x="2183" y="124"/>
                    <a:pt x="2393" y="139"/>
                    <a:pt x="2692" y="175"/>
                  </a:cubicBezTo>
                  <a:cubicBezTo>
                    <a:pt x="3204" y="235"/>
                    <a:pt x="3454" y="282"/>
                    <a:pt x="3704" y="318"/>
                  </a:cubicBezTo>
                  <a:cubicBezTo>
                    <a:pt x="3954" y="366"/>
                    <a:pt x="4216" y="425"/>
                    <a:pt x="4704" y="544"/>
                  </a:cubicBezTo>
                  <a:cubicBezTo>
                    <a:pt x="5704" y="818"/>
                    <a:pt x="5704" y="818"/>
                    <a:pt x="6668" y="1139"/>
                  </a:cubicBezTo>
                  <a:cubicBezTo>
                    <a:pt x="7633" y="1485"/>
                    <a:pt x="7633" y="1497"/>
                    <a:pt x="8597" y="1866"/>
                  </a:cubicBezTo>
                  <a:lnTo>
                    <a:pt x="10538" y="2580"/>
                  </a:lnTo>
                  <a:lnTo>
                    <a:pt x="14407" y="4009"/>
                  </a:lnTo>
                  <a:cubicBezTo>
                    <a:pt x="15372" y="4366"/>
                    <a:pt x="15372" y="4366"/>
                    <a:pt x="16336" y="4711"/>
                  </a:cubicBezTo>
                  <a:cubicBezTo>
                    <a:pt x="17312" y="5057"/>
                    <a:pt x="17324" y="5045"/>
                    <a:pt x="18289" y="5366"/>
                  </a:cubicBezTo>
                  <a:cubicBezTo>
                    <a:pt x="19277" y="5688"/>
                    <a:pt x="21218" y="6354"/>
                    <a:pt x="22194" y="6688"/>
                  </a:cubicBezTo>
                  <a:cubicBezTo>
                    <a:pt x="23170" y="7021"/>
                    <a:pt x="23170" y="7021"/>
                    <a:pt x="24135" y="7378"/>
                  </a:cubicBezTo>
                  <a:cubicBezTo>
                    <a:pt x="24468" y="7497"/>
                    <a:pt x="24670" y="7581"/>
                    <a:pt x="24849" y="7640"/>
                  </a:cubicBezTo>
                  <a:cubicBezTo>
                    <a:pt x="25075" y="7724"/>
                    <a:pt x="25290" y="7795"/>
                    <a:pt x="25492" y="7866"/>
                  </a:cubicBezTo>
                  <a:cubicBezTo>
                    <a:pt x="25620" y="7909"/>
                    <a:pt x="25685" y="7927"/>
                    <a:pt x="25706" y="7927"/>
                  </a:cubicBezTo>
                  <a:cubicBezTo>
                    <a:pt x="25777" y="7927"/>
                    <a:pt x="25310" y="7715"/>
                    <a:pt x="25051" y="7604"/>
                  </a:cubicBezTo>
                  <a:lnTo>
                    <a:pt x="24694" y="7450"/>
                  </a:lnTo>
                  <a:cubicBezTo>
                    <a:pt x="24551" y="7390"/>
                    <a:pt x="24373" y="7331"/>
                    <a:pt x="24170" y="7259"/>
                  </a:cubicBezTo>
                  <a:cubicBezTo>
                    <a:pt x="23206" y="6902"/>
                    <a:pt x="23206" y="6902"/>
                    <a:pt x="22218" y="6569"/>
                  </a:cubicBezTo>
                  <a:cubicBezTo>
                    <a:pt x="21253" y="6223"/>
                    <a:pt x="21241" y="6247"/>
                    <a:pt x="20265" y="5902"/>
                  </a:cubicBezTo>
                  <a:cubicBezTo>
                    <a:pt x="19289" y="5569"/>
                    <a:pt x="17336" y="4914"/>
                    <a:pt x="16360" y="4592"/>
                  </a:cubicBezTo>
                  <a:cubicBezTo>
                    <a:pt x="15384" y="4247"/>
                    <a:pt x="15384" y="4223"/>
                    <a:pt x="14419" y="3866"/>
                  </a:cubicBezTo>
                  <a:cubicBezTo>
                    <a:pt x="13455" y="3509"/>
                    <a:pt x="6025" y="806"/>
                    <a:pt x="6013" y="806"/>
                  </a:cubicBezTo>
                  <a:cubicBezTo>
                    <a:pt x="5251" y="568"/>
                    <a:pt x="4477" y="330"/>
                    <a:pt x="3692" y="199"/>
                  </a:cubicBezTo>
                  <a:cubicBezTo>
                    <a:pt x="3147" y="100"/>
                    <a:pt x="2591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2882800" y="2097125"/>
              <a:ext cx="81875" cy="35125"/>
            </a:xfrm>
            <a:custGeom>
              <a:avLst/>
              <a:gdLst/>
              <a:ahLst/>
              <a:cxnLst/>
              <a:rect l="l" t="t" r="r" b="b"/>
              <a:pathLst>
                <a:path w="3275" h="1405" extrusionOk="0">
                  <a:moveTo>
                    <a:pt x="810" y="0"/>
                  </a:moveTo>
                  <a:cubicBezTo>
                    <a:pt x="643" y="24"/>
                    <a:pt x="643" y="36"/>
                    <a:pt x="476" y="83"/>
                  </a:cubicBezTo>
                  <a:cubicBezTo>
                    <a:pt x="322" y="155"/>
                    <a:pt x="322" y="167"/>
                    <a:pt x="214" y="286"/>
                  </a:cubicBezTo>
                  <a:cubicBezTo>
                    <a:pt x="179" y="310"/>
                    <a:pt x="167" y="345"/>
                    <a:pt x="131" y="381"/>
                  </a:cubicBezTo>
                  <a:cubicBezTo>
                    <a:pt x="0" y="595"/>
                    <a:pt x="0" y="869"/>
                    <a:pt x="24" y="1119"/>
                  </a:cubicBezTo>
                  <a:cubicBezTo>
                    <a:pt x="24" y="1143"/>
                    <a:pt x="60" y="1298"/>
                    <a:pt x="71" y="1310"/>
                  </a:cubicBezTo>
                  <a:lnTo>
                    <a:pt x="119" y="1405"/>
                  </a:lnTo>
                  <a:cubicBezTo>
                    <a:pt x="119" y="1405"/>
                    <a:pt x="131" y="1405"/>
                    <a:pt x="155" y="1369"/>
                  </a:cubicBezTo>
                  <a:cubicBezTo>
                    <a:pt x="179" y="1334"/>
                    <a:pt x="167" y="1250"/>
                    <a:pt x="167" y="1179"/>
                  </a:cubicBezTo>
                  <a:cubicBezTo>
                    <a:pt x="131" y="1048"/>
                    <a:pt x="155" y="1036"/>
                    <a:pt x="131" y="893"/>
                  </a:cubicBezTo>
                  <a:cubicBezTo>
                    <a:pt x="131" y="750"/>
                    <a:pt x="131" y="750"/>
                    <a:pt x="167" y="619"/>
                  </a:cubicBezTo>
                  <a:cubicBezTo>
                    <a:pt x="214" y="476"/>
                    <a:pt x="191" y="476"/>
                    <a:pt x="286" y="357"/>
                  </a:cubicBezTo>
                  <a:cubicBezTo>
                    <a:pt x="369" y="262"/>
                    <a:pt x="393" y="274"/>
                    <a:pt x="512" y="214"/>
                  </a:cubicBezTo>
                  <a:cubicBezTo>
                    <a:pt x="643" y="167"/>
                    <a:pt x="643" y="167"/>
                    <a:pt x="786" y="167"/>
                  </a:cubicBezTo>
                  <a:cubicBezTo>
                    <a:pt x="941" y="155"/>
                    <a:pt x="941" y="155"/>
                    <a:pt x="1107" y="155"/>
                  </a:cubicBezTo>
                  <a:cubicBezTo>
                    <a:pt x="1250" y="155"/>
                    <a:pt x="1560" y="167"/>
                    <a:pt x="1726" y="167"/>
                  </a:cubicBezTo>
                  <a:cubicBezTo>
                    <a:pt x="1830" y="167"/>
                    <a:pt x="1864" y="161"/>
                    <a:pt x="1921" y="161"/>
                  </a:cubicBezTo>
                  <a:cubicBezTo>
                    <a:pt x="1950" y="161"/>
                    <a:pt x="1984" y="163"/>
                    <a:pt x="2036" y="167"/>
                  </a:cubicBezTo>
                  <a:cubicBezTo>
                    <a:pt x="2191" y="179"/>
                    <a:pt x="2191" y="179"/>
                    <a:pt x="2357" y="202"/>
                  </a:cubicBezTo>
                  <a:cubicBezTo>
                    <a:pt x="2500" y="214"/>
                    <a:pt x="2500" y="202"/>
                    <a:pt x="2667" y="226"/>
                  </a:cubicBezTo>
                  <a:cubicBezTo>
                    <a:pt x="2810" y="238"/>
                    <a:pt x="2810" y="238"/>
                    <a:pt x="2965" y="274"/>
                  </a:cubicBezTo>
                  <a:cubicBezTo>
                    <a:pt x="3012" y="286"/>
                    <a:pt x="3048" y="286"/>
                    <a:pt x="3084" y="298"/>
                  </a:cubicBezTo>
                  <a:lnTo>
                    <a:pt x="3191" y="298"/>
                  </a:lnTo>
                  <a:cubicBezTo>
                    <a:pt x="3274" y="286"/>
                    <a:pt x="3191" y="214"/>
                    <a:pt x="3143" y="179"/>
                  </a:cubicBezTo>
                  <a:cubicBezTo>
                    <a:pt x="3131" y="167"/>
                    <a:pt x="3108" y="167"/>
                    <a:pt x="3084" y="155"/>
                  </a:cubicBezTo>
                  <a:cubicBezTo>
                    <a:pt x="3048" y="155"/>
                    <a:pt x="3036" y="143"/>
                    <a:pt x="2989" y="143"/>
                  </a:cubicBezTo>
                  <a:cubicBezTo>
                    <a:pt x="2846" y="107"/>
                    <a:pt x="2834" y="107"/>
                    <a:pt x="2679" y="95"/>
                  </a:cubicBezTo>
                  <a:cubicBezTo>
                    <a:pt x="2536" y="83"/>
                    <a:pt x="2512" y="83"/>
                    <a:pt x="2369" y="60"/>
                  </a:cubicBezTo>
                  <a:cubicBezTo>
                    <a:pt x="2203" y="48"/>
                    <a:pt x="2203" y="48"/>
                    <a:pt x="2060" y="48"/>
                  </a:cubicBezTo>
                  <a:cubicBezTo>
                    <a:pt x="2004" y="44"/>
                    <a:pt x="1967" y="42"/>
                    <a:pt x="1937" y="42"/>
                  </a:cubicBezTo>
                  <a:cubicBezTo>
                    <a:pt x="1876" y="42"/>
                    <a:pt x="1842" y="48"/>
                    <a:pt x="1738" y="48"/>
                  </a:cubicBezTo>
                  <a:cubicBezTo>
                    <a:pt x="1584" y="48"/>
                    <a:pt x="1595" y="24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3803725" y="2693925"/>
              <a:ext cx="192625" cy="233225"/>
            </a:xfrm>
            <a:custGeom>
              <a:avLst/>
              <a:gdLst/>
              <a:ahLst/>
              <a:cxnLst/>
              <a:rect l="l" t="t" r="r" b="b"/>
              <a:pathLst>
                <a:path w="7705" h="9329" extrusionOk="0">
                  <a:moveTo>
                    <a:pt x="7621" y="0"/>
                  </a:moveTo>
                  <a:cubicBezTo>
                    <a:pt x="7490" y="0"/>
                    <a:pt x="7264" y="24"/>
                    <a:pt x="7038" y="83"/>
                  </a:cubicBezTo>
                  <a:cubicBezTo>
                    <a:pt x="6597" y="179"/>
                    <a:pt x="6573" y="202"/>
                    <a:pt x="6133" y="357"/>
                  </a:cubicBezTo>
                  <a:cubicBezTo>
                    <a:pt x="5668" y="536"/>
                    <a:pt x="5668" y="536"/>
                    <a:pt x="5240" y="762"/>
                  </a:cubicBezTo>
                  <a:cubicBezTo>
                    <a:pt x="4811" y="988"/>
                    <a:pt x="4811" y="1000"/>
                    <a:pt x="4406" y="1286"/>
                  </a:cubicBezTo>
                  <a:cubicBezTo>
                    <a:pt x="4001" y="1548"/>
                    <a:pt x="3990" y="1548"/>
                    <a:pt x="3620" y="1857"/>
                  </a:cubicBezTo>
                  <a:cubicBezTo>
                    <a:pt x="3239" y="2179"/>
                    <a:pt x="3239" y="2179"/>
                    <a:pt x="2906" y="2536"/>
                  </a:cubicBezTo>
                  <a:cubicBezTo>
                    <a:pt x="2561" y="2893"/>
                    <a:pt x="2573" y="2893"/>
                    <a:pt x="2275" y="3274"/>
                  </a:cubicBezTo>
                  <a:cubicBezTo>
                    <a:pt x="1977" y="3667"/>
                    <a:pt x="1977" y="3667"/>
                    <a:pt x="1715" y="4060"/>
                  </a:cubicBezTo>
                  <a:cubicBezTo>
                    <a:pt x="1442" y="4477"/>
                    <a:pt x="1442" y="4477"/>
                    <a:pt x="1215" y="4917"/>
                  </a:cubicBezTo>
                  <a:cubicBezTo>
                    <a:pt x="1001" y="5346"/>
                    <a:pt x="1013" y="5358"/>
                    <a:pt x="823" y="5810"/>
                  </a:cubicBezTo>
                  <a:cubicBezTo>
                    <a:pt x="620" y="6251"/>
                    <a:pt x="620" y="6251"/>
                    <a:pt x="465" y="6715"/>
                  </a:cubicBezTo>
                  <a:cubicBezTo>
                    <a:pt x="311" y="7179"/>
                    <a:pt x="322" y="7179"/>
                    <a:pt x="191" y="7656"/>
                  </a:cubicBezTo>
                  <a:cubicBezTo>
                    <a:pt x="132" y="7894"/>
                    <a:pt x="108" y="8013"/>
                    <a:pt x="84" y="8132"/>
                  </a:cubicBezTo>
                  <a:cubicBezTo>
                    <a:pt x="61" y="8251"/>
                    <a:pt x="25" y="8370"/>
                    <a:pt x="13" y="8620"/>
                  </a:cubicBezTo>
                  <a:cubicBezTo>
                    <a:pt x="1" y="8787"/>
                    <a:pt x="25" y="8906"/>
                    <a:pt x="49" y="8989"/>
                  </a:cubicBezTo>
                  <a:cubicBezTo>
                    <a:pt x="72" y="9108"/>
                    <a:pt x="144" y="9215"/>
                    <a:pt x="227" y="9275"/>
                  </a:cubicBezTo>
                  <a:cubicBezTo>
                    <a:pt x="281" y="9313"/>
                    <a:pt x="309" y="9329"/>
                    <a:pt x="319" y="9329"/>
                  </a:cubicBezTo>
                  <a:cubicBezTo>
                    <a:pt x="355" y="9329"/>
                    <a:pt x="189" y="9145"/>
                    <a:pt x="180" y="9025"/>
                  </a:cubicBezTo>
                  <a:cubicBezTo>
                    <a:pt x="168" y="8965"/>
                    <a:pt x="144" y="8918"/>
                    <a:pt x="144" y="8858"/>
                  </a:cubicBezTo>
                  <a:cubicBezTo>
                    <a:pt x="132" y="8799"/>
                    <a:pt x="132" y="8703"/>
                    <a:pt x="132" y="8608"/>
                  </a:cubicBezTo>
                  <a:cubicBezTo>
                    <a:pt x="144" y="8370"/>
                    <a:pt x="180" y="8263"/>
                    <a:pt x="203" y="8144"/>
                  </a:cubicBezTo>
                  <a:cubicBezTo>
                    <a:pt x="239" y="8025"/>
                    <a:pt x="251" y="7906"/>
                    <a:pt x="311" y="7680"/>
                  </a:cubicBezTo>
                  <a:cubicBezTo>
                    <a:pt x="430" y="7215"/>
                    <a:pt x="430" y="7215"/>
                    <a:pt x="584" y="6763"/>
                  </a:cubicBezTo>
                  <a:cubicBezTo>
                    <a:pt x="727" y="6298"/>
                    <a:pt x="727" y="6298"/>
                    <a:pt x="918" y="5846"/>
                  </a:cubicBezTo>
                  <a:cubicBezTo>
                    <a:pt x="1120" y="5405"/>
                    <a:pt x="1096" y="5405"/>
                    <a:pt x="1323" y="4977"/>
                  </a:cubicBezTo>
                  <a:cubicBezTo>
                    <a:pt x="1549" y="4536"/>
                    <a:pt x="1561" y="4560"/>
                    <a:pt x="1835" y="4155"/>
                  </a:cubicBezTo>
                  <a:cubicBezTo>
                    <a:pt x="2085" y="3750"/>
                    <a:pt x="2085" y="3739"/>
                    <a:pt x="2382" y="3369"/>
                  </a:cubicBezTo>
                  <a:cubicBezTo>
                    <a:pt x="2680" y="2988"/>
                    <a:pt x="2680" y="2988"/>
                    <a:pt x="3001" y="2631"/>
                  </a:cubicBezTo>
                  <a:cubicBezTo>
                    <a:pt x="3335" y="2298"/>
                    <a:pt x="3335" y="2274"/>
                    <a:pt x="3692" y="1965"/>
                  </a:cubicBezTo>
                  <a:cubicBezTo>
                    <a:pt x="4061" y="1655"/>
                    <a:pt x="4049" y="1655"/>
                    <a:pt x="4454" y="1369"/>
                  </a:cubicBezTo>
                  <a:cubicBezTo>
                    <a:pt x="4549" y="1298"/>
                    <a:pt x="4644" y="1250"/>
                    <a:pt x="4704" y="1203"/>
                  </a:cubicBezTo>
                  <a:lnTo>
                    <a:pt x="4716" y="1191"/>
                  </a:lnTo>
                  <a:cubicBezTo>
                    <a:pt x="5347" y="786"/>
                    <a:pt x="6026" y="464"/>
                    <a:pt x="6740" y="274"/>
                  </a:cubicBezTo>
                  <a:lnTo>
                    <a:pt x="6752" y="274"/>
                  </a:lnTo>
                  <a:cubicBezTo>
                    <a:pt x="6835" y="238"/>
                    <a:pt x="6919" y="214"/>
                    <a:pt x="7049" y="179"/>
                  </a:cubicBezTo>
                  <a:cubicBezTo>
                    <a:pt x="7169" y="155"/>
                    <a:pt x="7264" y="119"/>
                    <a:pt x="7335" y="119"/>
                  </a:cubicBezTo>
                  <a:cubicBezTo>
                    <a:pt x="7430" y="95"/>
                    <a:pt x="7514" y="71"/>
                    <a:pt x="7609" y="48"/>
                  </a:cubicBezTo>
                  <a:cubicBezTo>
                    <a:pt x="7704" y="36"/>
                    <a:pt x="7704" y="0"/>
                    <a:pt x="7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3760275" y="2686375"/>
              <a:ext cx="192775" cy="253750"/>
            </a:xfrm>
            <a:custGeom>
              <a:avLst/>
              <a:gdLst/>
              <a:ahLst/>
              <a:cxnLst/>
              <a:rect l="l" t="t" r="r" b="b"/>
              <a:pathLst>
                <a:path w="7711" h="10150" extrusionOk="0">
                  <a:moveTo>
                    <a:pt x="7670" y="0"/>
                  </a:moveTo>
                  <a:cubicBezTo>
                    <a:pt x="7658" y="0"/>
                    <a:pt x="7642" y="2"/>
                    <a:pt x="7621" y="4"/>
                  </a:cubicBezTo>
                  <a:cubicBezTo>
                    <a:pt x="7478" y="40"/>
                    <a:pt x="7263" y="123"/>
                    <a:pt x="7049" y="219"/>
                  </a:cubicBezTo>
                  <a:cubicBezTo>
                    <a:pt x="6621" y="445"/>
                    <a:pt x="6609" y="421"/>
                    <a:pt x="6168" y="683"/>
                  </a:cubicBezTo>
                  <a:cubicBezTo>
                    <a:pt x="5739" y="933"/>
                    <a:pt x="5739" y="933"/>
                    <a:pt x="5323" y="1231"/>
                  </a:cubicBezTo>
                  <a:cubicBezTo>
                    <a:pt x="4906" y="1528"/>
                    <a:pt x="4918" y="1528"/>
                    <a:pt x="4525" y="1850"/>
                  </a:cubicBezTo>
                  <a:cubicBezTo>
                    <a:pt x="4132" y="2171"/>
                    <a:pt x="4132" y="2183"/>
                    <a:pt x="3751" y="2505"/>
                  </a:cubicBezTo>
                  <a:cubicBezTo>
                    <a:pt x="3394" y="2874"/>
                    <a:pt x="3370" y="2850"/>
                    <a:pt x="3049" y="3231"/>
                  </a:cubicBezTo>
                  <a:cubicBezTo>
                    <a:pt x="2703" y="3624"/>
                    <a:pt x="2715" y="3624"/>
                    <a:pt x="2406" y="4029"/>
                  </a:cubicBezTo>
                  <a:cubicBezTo>
                    <a:pt x="2096" y="4422"/>
                    <a:pt x="2108" y="4422"/>
                    <a:pt x="1810" y="4838"/>
                  </a:cubicBezTo>
                  <a:cubicBezTo>
                    <a:pt x="1560" y="5279"/>
                    <a:pt x="1525" y="5255"/>
                    <a:pt x="1287" y="5707"/>
                  </a:cubicBezTo>
                  <a:cubicBezTo>
                    <a:pt x="1048" y="6148"/>
                    <a:pt x="1072" y="6172"/>
                    <a:pt x="858" y="6624"/>
                  </a:cubicBezTo>
                  <a:cubicBezTo>
                    <a:pt x="656" y="7089"/>
                    <a:pt x="667" y="7089"/>
                    <a:pt x="477" y="7565"/>
                  </a:cubicBezTo>
                  <a:cubicBezTo>
                    <a:pt x="322" y="8053"/>
                    <a:pt x="310" y="8041"/>
                    <a:pt x="191" y="8529"/>
                  </a:cubicBezTo>
                  <a:cubicBezTo>
                    <a:pt x="132" y="8791"/>
                    <a:pt x="96" y="8910"/>
                    <a:pt x="72" y="9029"/>
                  </a:cubicBezTo>
                  <a:cubicBezTo>
                    <a:pt x="36" y="9148"/>
                    <a:pt x="1" y="9279"/>
                    <a:pt x="13" y="9541"/>
                  </a:cubicBezTo>
                  <a:cubicBezTo>
                    <a:pt x="13" y="9720"/>
                    <a:pt x="72" y="9839"/>
                    <a:pt x="132" y="9934"/>
                  </a:cubicBezTo>
                  <a:cubicBezTo>
                    <a:pt x="203" y="10041"/>
                    <a:pt x="310" y="10113"/>
                    <a:pt x="429" y="10137"/>
                  </a:cubicBezTo>
                  <a:cubicBezTo>
                    <a:pt x="472" y="10146"/>
                    <a:pt x="502" y="10149"/>
                    <a:pt x="520" y="10149"/>
                  </a:cubicBezTo>
                  <a:cubicBezTo>
                    <a:pt x="575" y="10149"/>
                    <a:pt x="542" y="10119"/>
                    <a:pt x="489" y="10101"/>
                  </a:cubicBezTo>
                  <a:cubicBezTo>
                    <a:pt x="417" y="10065"/>
                    <a:pt x="322" y="9994"/>
                    <a:pt x="275" y="9922"/>
                  </a:cubicBezTo>
                  <a:cubicBezTo>
                    <a:pt x="251" y="9875"/>
                    <a:pt x="215" y="9827"/>
                    <a:pt x="203" y="9767"/>
                  </a:cubicBezTo>
                  <a:cubicBezTo>
                    <a:pt x="179" y="9708"/>
                    <a:pt x="155" y="9637"/>
                    <a:pt x="155" y="9529"/>
                  </a:cubicBezTo>
                  <a:cubicBezTo>
                    <a:pt x="155" y="9291"/>
                    <a:pt x="191" y="9172"/>
                    <a:pt x="215" y="9053"/>
                  </a:cubicBezTo>
                  <a:cubicBezTo>
                    <a:pt x="251" y="8934"/>
                    <a:pt x="275" y="8815"/>
                    <a:pt x="334" y="8565"/>
                  </a:cubicBezTo>
                  <a:cubicBezTo>
                    <a:pt x="453" y="8077"/>
                    <a:pt x="477" y="8089"/>
                    <a:pt x="620" y="7612"/>
                  </a:cubicBezTo>
                  <a:cubicBezTo>
                    <a:pt x="810" y="7148"/>
                    <a:pt x="786" y="7136"/>
                    <a:pt x="989" y="6672"/>
                  </a:cubicBezTo>
                  <a:cubicBezTo>
                    <a:pt x="1203" y="6208"/>
                    <a:pt x="1179" y="6208"/>
                    <a:pt x="1429" y="5767"/>
                  </a:cubicBezTo>
                  <a:cubicBezTo>
                    <a:pt x="1668" y="5315"/>
                    <a:pt x="1703" y="5350"/>
                    <a:pt x="1965" y="4922"/>
                  </a:cubicBezTo>
                  <a:cubicBezTo>
                    <a:pt x="2263" y="4517"/>
                    <a:pt x="2227" y="4481"/>
                    <a:pt x="2537" y="4100"/>
                  </a:cubicBezTo>
                  <a:cubicBezTo>
                    <a:pt x="2858" y="3695"/>
                    <a:pt x="2858" y="3707"/>
                    <a:pt x="3180" y="3326"/>
                  </a:cubicBezTo>
                  <a:cubicBezTo>
                    <a:pt x="3513" y="2957"/>
                    <a:pt x="3525" y="2957"/>
                    <a:pt x="3858" y="2600"/>
                  </a:cubicBezTo>
                  <a:cubicBezTo>
                    <a:pt x="4239" y="2267"/>
                    <a:pt x="4215" y="2243"/>
                    <a:pt x="4608" y="1921"/>
                  </a:cubicBezTo>
                  <a:cubicBezTo>
                    <a:pt x="4716" y="1838"/>
                    <a:pt x="4870" y="1719"/>
                    <a:pt x="4870" y="1719"/>
                  </a:cubicBezTo>
                  <a:cubicBezTo>
                    <a:pt x="5501" y="1243"/>
                    <a:pt x="6144" y="790"/>
                    <a:pt x="6835" y="469"/>
                  </a:cubicBezTo>
                  <a:lnTo>
                    <a:pt x="6859" y="469"/>
                  </a:lnTo>
                  <a:cubicBezTo>
                    <a:pt x="6930" y="421"/>
                    <a:pt x="7025" y="373"/>
                    <a:pt x="7156" y="314"/>
                  </a:cubicBezTo>
                  <a:cubicBezTo>
                    <a:pt x="7275" y="254"/>
                    <a:pt x="7359" y="231"/>
                    <a:pt x="7430" y="195"/>
                  </a:cubicBezTo>
                  <a:cubicBezTo>
                    <a:pt x="7525" y="159"/>
                    <a:pt x="7597" y="112"/>
                    <a:pt x="7692" y="64"/>
                  </a:cubicBezTo>
                  <a:cubicBezTo>
                    <a:pt x="7701" y="18"/>
                    <a:pt x="7711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3716225" y="2676400"/>
              <a:ext cx="208425" cy="257825"/>
            </a:xfrm>
            <a:custGeom>
              <a:avLst/>
              <a:gdLst/>
              <a:ahLst/>
              <a:cxnLst/>
              <a:rect l="l" t="t" r="r" b="b"/>
              <a:pathLst>
                <a:path w="8337" h="10313" extrusionOk="0">
                  <a:moveTo>
                    <a:pt x="8301" y="1"/>
                  </a:moveTo>
                  <a:cubicBezTo>
                    <a:pt x="8286" y="1"/>
                    <a:pt x="8263" y="3"/>
                    <a:pt x="8228" y="10"/>
                  </a:cubicBezTo>
                  <a:cubicBezTo>
                    <a:pt x="8085" y="34"/>
                    <a:pt x="7811" y="106"/>
                    <a:pt x="7573" y="189"/>
                  </a:cubicBezTo>
                  <a:cubicBezTo>
                    <a:pt x="7085" y="391"/>
                    <a:pt x="7073" y="391"/>
                    <a:pt x="6561" y="642"/>
                  </a:cubicBezTo>
                  <a:cubicBezTo>
                    <a:pt x="6311" y="761"/>
                    <a:pt x="6180" y="844"/>
                    <a:pt x="6061" y="915"/>
                  </a:cubicBezTo>
                  <a:cubicBezTo>
                    <a:pt x="5942" y="987"/>
                    <a:pt x="5811" y="1046"/>
                    <a:pt x="5573" y="1213"/>
                  </a:cubicBezTo>
                  <a:cubicBezTo>
                    <a:pt x="5096" y="1523"/>
                    <a:pt x="5096" y="1523"/>
                    <a:pt x="4632" y="1868"/>
                  </a:cubicBezTo>
                  <a:cubicBezTo>
                    <a:pt x="4168" y="2213"/>
                    <a:pt x="4168" y="2213"/>
                    <a:pt x="3739" y="2582"/>
                  </a:cubicBezTo>
                  <a:cubicBezTo>
                    <a:pt x="3310" y="2963"/>
                    <a:pt x="3322" y="2963"/>
                    <a:pt x="2918" y="3368"/>
                  </a:cubicBezTo>
                  <a:cubicBezTo>
                    <a:pt x="2548" y="3797"/>
                    <a:pt x="2537" y="3797"/>
                    <a:pt x="2191" y="4249"/>
                  </a:cubicBezTo>
                  <a:cubicBezTo>
                    <a:pt x="1834" y="4690"/>
                    <a:pt x="1834" y="4690"/>
                    <a:pt x="1525" y="5166"/>
                  </a:cubicBezTo>
                  <a:cubicBezTo>
                    <a:pt x="1203" y="5642"/>
                    <a:pt x="1203" y="5642"/>
                    <a:pt x="941" y="6154"/>
                  </a:cubicBezTo>
                  <a:cubicBezTo>
                    <a:pt x="810" y="6404"/>
                    <a:pt x="751" y="6535"/>
                    <a:pt x="691" y="6678"/>
                  </a:cubicBezTo>
                  <a:cubicBezTo>
                    <a:pt x="632" y="6809"/>
                    <a:pt x="572" y="6928"/>
                    <a:pt x="465" y="7190"/>
                  </a:cubicBezTo>
                  <a:cubicBezTo>
                    <a:pt x="251" y="7726"/>
                    <a:pt x="215" y="7714"/>
                    <a:pt x="72" y="8285"/>
                  </a:cubicBezTo>
                  <a:cubicBezTo>
                    <a:pt x="1" y="8559"/>
                    <a:pt x="1" y="8714"/>
                    <a:pt x="1" y="8857"/>
                  </a:cubicBezTo>
                  <a:cubicBezTo>
                    <a:pt x="1" y="9012"/>
                    <a:pt x="1" y="9154"/>
                    <a:pt x="96" y="9440"/>
                  </a:cubicBezTo>
                  <a:cubicBezTo>
                    <a:pt x="179" y="9726"/>
                    <a:pt x="286" y="9845"/>
                    <a:pt x="393" y="9940"/>
                  </a:cubicBezTo>
                  <a:cubicBezTo>
                    <a:pt x="489" y="10047"/>
                    <a:pt x="596" y="10166"/>
                    <a:pt x="894" y="10262"/>
                  </a:cubicBezTo>
                  <a:cubicBezTo>
                    <a:pt x="1010" y="10298"/>
                    <a:pt x="1109" y="10312"/>
                    <a:pt x="1195" y="10312"/>
                  </a:cubicBezTo>
                  <a:cubicBezTo>
                    <a:pt x="1250" y="10312"/>
                    <a:pt x="1300" y="10307"/>
                    <a:pt x="1346" y="10297"/>
                  </a:cubicBezTo>
                  <a:cubicBezTo>
                    <a:pt x="1477" y="10286"/>
                    <a:pt x="1608" y="10226"/>
                    <a:pt x="1703" y="10155"/>
                  </a:cubicBezTo>
                  <a:cubicBezTo>
                    <a:pt x="1780" y="10078"/>
                    <a:pt x="1796" y="10052"/>
                    <a:pt x="1776" y="10052"/>
                  </a:cubicBezTo>
                  <a:cubicBezTo>
                    <a:pt x="1735" y="10052"/>
                    <a:pt x="1535" y="10166"/>
                    <a:pt x="1405" y="10166"/>
                  </a:cubicBezTo>
                  <a:cubicBezTo>
                    <a:pt x="1346" y="10178"/>
                    <a:pt x="1263" y="10178"/>
                    <a:pt x="1203" y="10178"/>
                  </a:cubicBezTo>
                  <a:cubicBezTo>
                    <a:pt x="1132" y="10178"/>
                    <a:pt x="1048" y="10166"/>
                    <a:pt x="929" y="10143"/>
                  </a:cubicBezTo>
                  <a:cubicBezTo>
                    <a:pt x="667" y="10071"/>
                    <a:pt x="584" y="9952"/>
                    <a:pt x="477" y="9857"/>
                  </a:cubicBezTo>
                  <a:cubicBezTo>
                    <a:pt x="393" y="9750"/>
                    <a:pt x="298" y="9655"/>
                    <a:pt x="215" y="9393"/>
                  </a:cubicBezTo>
                  <a:cubicBezTo>
                    <a:pt x="120" y="9143"/>
                    <a:pt x="132" y="8988"/>
                    <a:pt x="132" y="8857"/>
                  </a:cubicBezTo>
                  <a:cubicBezTo>
                    <a:pt x="132" y="8726"/>
                    <a:pt x="132" y="8583"/>
                    <a:pt x="215" y="8309"/>
                  </a:cubicBezTo>
                  <a:cubicBezTo>
                    <a:pt x="346" y="7773"/>
                    <a:pt x="370" y="7773"/>
                    <a:pt x="584" y="7249"/>
                  </a:cubicBezTo>
                  <a:cubicBezTo>
                    <a:pt x="691" y="6988"/>
                    <a:pt x="751" y="6868"/>
                    <a:pt x="810" y="6726"/>
                  </a:cubicBezTo>
                  <a:cubicBezTo>
                    <a:pt x="870" y="6595"/>
                    <a:pt x="905" y="6464"/>
                    <a:pt x="1060" y="6226"/>
                  </a:cubicBezTo>
                  <a:cubicBezTo>
                    <a:pt x="1322" y="5737"/>
                    <a:pt x="1346" y="5737"/>
                    <a:pt x="1656" y="5261"/>
                  </a:cubicBezTo>
                  <a:cubicBezTo>
                    <a:pt x="1965" y="4785"/>
                    <a:pt x="1953" y="4785"/>
                    <a:pt x="2310" y="4332"/>
                  </a:cubicBezTo>
                  <a:cubicBezTo>
                    <a:pt x="2656" y="3892"/>
                    <a:pt x="2668" y="3904"/>
                    <a:pt x="3037" y="3475"/>
                  </a:cubicBezTo>
                  <a:cubicBezTo>
                    <a:pt x="3441" y="3070"/>
                    <a:pt x="3430" y="3058"/>
                    <a:pt x="3846" y="2666"/>
                  </a:cubicBezTo>
                  <a:cubicBezTo>
                    <a:pt x="4263" y="2296"/>
                    <a:pt x="4263" y="2296"/>
                    <a:pt x="4704" y="1939"/>
                  </a:cubicBezTo>
                  <a:cubicBezTo>
                    <a:pt x="4834" y="1844"/>
                    <a:pt x="5013" y="1713"/>
                    <a:pt x="5013" y="1713"/>
                  </a:cubicBezTo>
                  <a:cubicBezTo>
                    <a:pt x="5727" y="1213"/>
                    <a:pt x="6501" y="761"/>
                    <a:pt x="7311" y="439"/>
                  </a:cubicBezTo>
                  <a:cubicBezTo>
                    <a:pt x="7311" y="439"/>
                    <a:pt x="7513" y="344"/>
                    <a:pt x="7668" y="284"/>
                  </a:cubicBezTo>
                  <a:cubicBezTo>
                    <a:pt x="7799" y="237"/>
                    <a:pt x="7906" y="201"/>
                    <a:pt x="7990" y="165"/>
                  </a:cubicBezTo>
                  <a:cubicBezTo>
                    <a:pt x="8097" y="118"/>
                    <a:pt x="8192" y="82"/>
                    <a:pt x="8287" y="34"/>
                  </a:cubicBezTo>
                  <a:cubicBezTo>
                    <a:pt x="8321" y="17"/>
                    <a:pt x="8337" y="1"/>
                    <a:pt x="8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3671275" y="2669800"/>
              <a:ext cx="202425" cy="212425"/>
            </a:xfrm>
            <a:custGeom>
              <a:avLst/>
              <a:gdLst/>
              <a:ahLst/>
              <a:cxnLst/>
              <a:rect l="l" t="t" r="r" b="b"/>
              <a:pathLst>
                <a:path w="8097" h="8497" extrusionOk="0">
                  <a:moveTo>
                    <a:pt x="8002" y="1"/>
                  </a:moveTo>
                  <a:cubicBezTo>
                    <a:pt x="7871" y="1"/>
                    <a:pt x="7645" y="36"/>
                    <a:pt x="7442" y="72"/>
                  </a:cubicBezTo>
                  <a:cubicBezTo>
                    <a:pt x="7013" y="215"/>
                    <a:pt x="6990" y="191"/>
                    <a:pt x="6561" y="370"/>
                  </a:cubicBezTo>
                  <a:cubicBezTo>
                    <a:pt x="6132" y="548"/>
                    <a:pt x="6132" y="548"/>
                    <a:pt x="5716" y="786"/>
                  </a:cubicBezTo>
                  <a:cubicBezTo>
                    <a:pt x="5299" y="1013"/>
                    <a:pt x="5311" y="1025"/>
                    <a:pt x="4906" y="1298"/>
                  </a:cubicBezTo>
                  <a:cubicBezTo>
                    <a:pt x="4525" y="1560"/>
                    <a:pt x="4513" y="1548"/>
                    <a:pt x="4156" y="1858"/>
                  </a:cubicBezTo>
                  <a:cubicBezTo>
                    <a:pt x="3799" y="2156"/>
                    <a:pt x="3775" y="2156"/>
                    <a:pt x="3454" y="2489"/>
                  </a:cubicBezTo>
                  <a:cubicBezTo>
                    <a:pt x="3108" y="2810"/>
                    <a:pt x="3120" y="2834"/>
                    <a:pt x="2811" y="3168"/>
                  </a:cubicBezTo>
                  <a:cubicBezTo>
                    <a:pt x="2501" y="3525"/>
                    <a:pt x="2501" y="3525"/>
                    <a:pt x="2203" y="3882"/>
                  </a:cubicBezTo>
                  <a:cubicBezTo>
                    <a:pt x="1906" y="4263"/>
                    <a:pt x="1906" y="4263"/>
                    <a:pt x="1632" y="4632"/>
                  </a:cubicBezTo>
                  <a:cubicBezTo>
                    <a:pt x="1358" y="5013"/>
                    <a:pt x="1382" y="5013"/>
                    <a:pt x="1120" y="5418"/>
                  </a:cubicBezTo>
                  <a:cubicBezTo>
                    <a:pt x="846" y="5811"/>
                    <a:pt x="846" y="5811"/>
                    <a:pt x="596" y="6204"/>
                  </a:cubicBezTo>
                  <a:cubicBezTo>
                    <a:pt x="346" y="6609"/>
                    <a:pt x="346" y="6597"/>
                    <a:pt x="132" y="7037"/>
                  </a:cubicBezTo>
                  <a:cubicBezTo>
                    <a:pt x="48" y="7263"/>
                    <a:pt x="25" y="7382"/>
                    <a:pt x="13" y="7513"/>
                  </a:cubicBezTo>
                  <a:cubicBezTo>
                    <a:pt x="1" y="7633"/>
                    <a:pt x="1" y="7775"/>
                    <a:pt x="84" y="8002"/>
                  </a:cubicBezTo>
                  <a:cubicBezTo>
                    <a:pt x="144" y="8168"/>
                    <a:pt x="227" y="8264"/>
                    <a:pt x="286" y="8323"/>
                  </a:cubicBezTo>
                  <a:cubicBezTo>
                    <a:pt x="370" y="8406"/>
                    <a:pt x="477" y="8454"/>
                    <a:pt x="560" y="8490"/>
                  </a:cubicBezTo>
                  <a:cubicBezTo>
                    <a:pt x="595" y="8494"/>
                    <a:pt x="621" y="8496"/>
                    <a:pt x="639" y="8496"/>
                  </a:cubicBezTo>
                  <a:cubicBezTo>
                    <a:pt x="765" y="8496"/>
                    <a:pt x="491" y="8392"/>
                    <a:pt x="417" y="8287"/>
                  </a:cubicBezTo>
                  <a:cubicBezTo>
                    <a:pt x="370" y="8252"/>
                    <a:pt x="346" y="8216"/>
                    <a:pt x="310" y="8168"/>
                  </a:cubicBezTo>
                  <a:cubicBezTo>
                    <a:pt x="275" y="8133"/>
                    <a:pt x="239" y="8049"/>
                    <a:pt x="203" y="7966"/>
                  </a:cubicBezTo>
                  <a:cubicBezTo>
                    <a:pt x="132" y="7752"/>
                    <a:pt x="132" y="7633"/>
                    <a:pt x="144" y="7537"/>
                  </a:cubicBezTo>
                  <a:cubicBezTo>
                    <a:pt x="167" y="7430"/>
                    <a:pt x="179" y="7311"/>
                    <a:pt x="251" y="7097"/>
                  </a:cubicBezTo>
                  <a:cubicBezTo>
                    <a:pt x="441" y="6680"/>
                    <a:pt x="465" y="6680"/>
                    <a:pt x="715" y="6299"/>
                  </a:cubicBezTo>
                  <a:cubicBezTo>
                    <a:pt x="965" y="5894"/>
                    <a:pt x="953" y="5894"/>
                    <a:pt x="1215" y="5513"/>
                  </a:cubicBezTo>
                  <a:cubicBezTo>
                    <a:pt x="1477" y="5120"/>
                    <a:pt x="1477" y="5108"/>
                    <a:pt x="1739" y="4739"/>
                  </a:cubicBezTo>
                  <a:cubicBezTo>
                    <a:pt x="2013" y="4346"/>
                    <a:pt x="2037" y="4382"/>
                    <a:pt x="2322" y="4001"/>
                  </a:cubicBezTo>
                  <a:cubicBezTo>
                    <a:pt x="2620" y="3632"/>
                    <a:pt x="2608" y="3632"/>
                    <a:pt x="2918" y="3287"/>
                  </a:cubicBezTo>
                  <a:cubicBezTo>
                    <a:pt x="3227" y="2953"/>
                    <a:pt x="3227" y="2953"/>
                    <a:pt x="3549" y="2620"/>
                  </a:cubicBezTo>
                  <a:cubicBezTo>
                    <a:pt x="3882" y="2299"/>
                    <a:pt x="3882" y="2275"/>
                    <a:pt x="4239" y="1977"/>
                  </a:cubicBezTo>
                  <a:cubicBezTo>
                    <a:pt x="4597" y="1679"/>
                    <a:pt x="4597" y="1668"/>
                    <a:pt x="4989" y="1417"/>
                  </a:cubicBezTo>
                  <a:cubicBezTo>
                    <a:pt x="5085" y="1346"/>
                    <a:pt x="5168" y="1298"/>
                    <a:pt x="5239" y="1251"/>
                  </a:cubicBezTo>
                  <a:lnTo>
                    <a:pt x="5251" y="1239"/>
                  </a:lnTo>
                  <a:cubicBezTo>
                    <a:pt x="5859" y="834"/>
                    <a:pt x="6513" y="513"/>
                    <a:pt x="7204" y="298"/>
                  </a:cubicBezTo>
                  <a:lnTo>
                    <a:pt x="7216" y="298"/>
                  </a:lnTo>
                  <a:cubicBezTo>
                    <a:pt x="7287" y="274"/>
                    <a:pt x="7383" y="239"/>
                    <a:pt x="7514" y="215"/>
                  </a:cubicBezTo>
                  <a:cubicBezTo>
                    <a:pt x="7633" y="179"/>
                    <a:pt x="7728" y="167"/>
                    <a:pt x="7787" y="132"/>
                  </a:cubicBezTo>
                  <a:cubicBezTo>
                    <a:pt x="7871" y="108"/>
                    <a:pt x="7942" y="96"/>
                    <a:pt x="8037" y="60"/>
                  </a:cubicBezTo>
                  <a:cubicBezTo>
                    <a:pt x="8097" y="13"/>
                    <a:pt x="8097" y="1"/>
                    <a:pt x="8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3624850" y="2649600"/>
              <a:ext cx="225650" cy="204175"/>
            </a:xfrm>
            <a:custGeom>
              <a:avLst/>
              <a:gdLst/>
              <a:ahLst/>
              <a:cxnLst/>
              <a:rect l="l" t="t" r="r" b="b"/>
              <a:pathLst>
                <a:path w="9026" h="8167" extrusionOk="0">
                  <a:moveTo>
                    <a:pt x="8770" y="1"/>
                  </a:moveTo>
                  <a:cubicBezTo>
                    <a:pt x="8634" y="1"/>
                    <a:pt x="8467" y="15"/>
                    <a:pt x="8311" y="23"/>
                  </a:cubicBezTo>
                  <a:cubicBezTo>
                    <a:pt x="7835" y="94"/>
                    <a:pt x="7823" y="94"/>
                    <a:pt x="7335" y="213"/>
                  </a:cubicBezTo>
                  <a:cubicBezTo>
                    <a:pt x="6823" y="344"/>
                    <a:pt x="6823" y="344"/>
                    <a:pt x="6346" y="523"/>
                  </a:cubicBezTo>
                  <a:cubicBezTo>
                    <a:pt x="5858" y="701"/>
                    <a:pt x="5870" y="725"/>
                    <a:pt x="5394" y="940"/>
                  </a:cubicBezTo>
                  <a:cubicBezTo>
                    <a:pt x="4941" y="1166"/>
                    <a:pt x="4918" y="1154"/>
                    <a:pt x="4489" y="1440"/>
                  </a:cubicBezTo>
                  <a:cubicBezTo>
                    <a:pt x="4048" y="1702"/>
                    <a:pt x="4048" y="1702"/>
                    <a:pt x="3632" y="2011"/>
                  </a:cubicBezTo>
                  <a:cubicBezTo>
                    <a:pt x="3215" y="2333"/>
                    <a:pt x="3215" y="2333"/>
                    <a:pt x="2834" y="2666"/>
                  </a:cubicBezTo>
                  <a:cubicBezTo>
                    <a:pt x="2453" y="3011"/>
                    <a:pt x="2453" y="3011"/>
                    <a:pt x="2096" y="3380"/>
                  </a:cubicBezTo>
                  <a:cubicBezTo>
                    <a:pt x="1739" y="3761"/>
                    <a:pt x="1739" y="3761"/>
                    <a:pt x="1405" y="4154"/>
                  </a:cubicBezTo>
                  <a:cubicBezTo>
                    <a:pt x="1084" y="4559"/>
                    <a:pt x="1096" y="4571"/>
                    <a:pt x="798" y="4988"/>
                  </a:cubicBezTo>
                  <a:cubicBezTo>
                    <a:pt x="500" y="5428"/>
                    <a:pt x="488" y="5404"/>
                    <a:pt x="250" y="5869"/>
                  </a:cubicBezTo>
                  <a:cubicBezTo>
                    <a:pt x="119" y="6095"/>
                    <a:pt x="84" y="6226"/>
                    <a:pt x="60" y="6357"/>
                  </a:cubicBezTo>
                  <a:cubicBezTo>
                    <a:pt x="24" y="6500"/>
                    <a:pt x="0" y="6631"/>
                    <a:pt x="24" y="6893"/>
                  </a:cubicBezTo>
                  <a:cubicBezTo>
                    <a:pt x="60" y="7167"/>
                    <a:pt x="131" y="7286"/>
                    <a:pt x="203" y="7405"/>
                  </a:cubicBezTo>
                  <a:cubicBezTo>
                    <a:pt x="262" y="7524"/>
                    <a:pt x="369" y="7631"/>
                    <a:pt x="548" y="7809"/>
                  </a:cubicBezTo>
                  <a:cubicBezTo>
                    <a:pt x="667" y="7929"/>
                    <a:pt x="750" y="8012"/>
                    <a:pt x="846" y="8071"/>
                  </a:cubicBezTo>
                  <a:cubicBezTo>
                    <a:pt x="953" y="8143"/>
                    <a:pt x="1084" y="8167"/>
                    <a:pt x="1203" y="8167"/>
                  </a:cubicBezTo>
                  <a:cubicBezTo>
                    <a:pt x="1501" y="8107"/>
                    <a:pt x="1108" y="8119"/>
                    <a:pt x="977" y="8012"/>
                  </a:cubicBezTo>
                  <a:cubicBezTo>
                    <a:pt x="929" y="7988"/>
                    <a:pt x="893" y="7952"/>
                    <a:pt x="834" y="7905"/>
                  </a:cubicBezTo>
                  <a:cubicBezTo>
                    <a:pt x="774" y="7869"/>
                    <a:pt x="715" y="7809"/>
                    <a:pt x="631" y="7726"/>
                  </a:cubicBezTo>
                  <a:cubicBezTo>
                    <a:pt x="453" y="7536"/>
                    <a:pt x="381" y="7464"/>
                    <a:pt x="322" y="7357"/>
                  </a:cubicBezTo>
                  <a:cubicBezTo>
                    <a:pt x="262" y="7250"/>
                    <a:pt x="203" y="7155"/>
                    <a:pt x="155" y="6893"/>
                  </a:cubicBezTo>
                  <a:cubicBezTo>
                    <a:pt x="131" y="6655"/>
                    <a:pt x="155" y="6524"/>
                    <a:pt x="191" y="6416"/>
                  </a:cubicBezTo>
                  <a:cubicBezTo>
                    <a:pt x="215" y="6297"/>
                    <a:pt x="250" y="6178"/>
                    <a:pt x="381" y="5952"/>
                  </a:cubicBezTo>
                  <a:cubicBezTo>
                    <a:pt x="631" y="5512"/>
                    <a:pt x="631" y="5512"/>
                    <a:pt x="917" y="5095"/>
                  </a:cubicBezTo>
                  <a:cubicBezTo>
                    <a:pt x="1203" y="4678"/>
                    <a:pt x="1203" y="4666"/>
                    <a:pt x="1512" y="4261"/>
                  </a:cubicBezTo>
                  <a:cubicBezTo>
                    <a:pt x="1846" y="3857"/>
                    <a:pt x="1858" y="3869"/>
                    <a:pt x="2215" y="3499"/>
                  </a:cubicBezTo>
                  <a:cubicBezTo>
                    <a:pt x="2572" y="3130"/>
                    <a:pt x="2560" y="3130"/>
                    <a:pt x="2941" y="2785"/>
                  </a:cubicBezTo>
                  <a:cubicBezTo>
                    <a:pt x="3334" y="2440"/>
                    <a:pt x="3334" y="2440"/>
                    <a:pt x="3727" y="2142"/>
                  </a:cubicBezTo>
                  <a:cubicBezTo>
                    <a:pt x="4132" y="1844"/>
                    <a:pt x="4132" y="1833"/>
                    <a:pt x="4560" y="1571"/>
                  </a:cubicBezTo>
                  <a:cubicBezTo>
                    <a:pt x="5001" y="1297"/>
                    <a:pt x="5001" y="1297"/>
                    <a:pt x="5453" y="1059"/>
                  </a:cubicBezTo>
                  <a:cubicBezTo>
                    <a:pt x="5572" y="999"/>
                    <a:pt x="5680" y="952"/>
                    <a:pt x="5751" y="928"/>
                  </a:cubicBezTo>
                  <a:lnTo>
                    <a:pt x="5775" y="916"/>
                  </a:lnTo>
                  <a:cubicBezTo>
                    <a:pt x="6501" y="582"/>
                    <a:pt x="7263" y="332"/>
                    <a:pt x="8037" y="213"/>
                  </a:cubicBezTo>
                  <a:cubicBezTo>
                    <a:pt x="8037" y="213"/>
                    <a:pt x="8228" y="166"/>
                    <a:pt x="8370" y="154"/>
                  </a:cubicBezTo>
                  <a:cubicBezTo>
                    <a:pt x="8513" y="142"/>
                    <a:pt x="8597" y="130"/>
                    <a:pt x="8692" y="106"/>
                  </a:cubicBezTo>
                  <a:cubicBezTo>
                    <a:pt x="8775" y="94"/>
                    <a:pt x="8882" y="82"/>
                    <a:pt x="8966" y="59"/>
                  </a:cubicBezTo>
                  <a:cubicBezTo>
                    <a:pt x="9013" y="35"/>
                    <a:pt x="9025" y="23"/>
                    <a:pt x="8930" y="11"/>
                  </a:cubicBezTo>
                  <a:cubicBezTo>
                    <a:pt x="8886" y="4"/>
                    <a:pt x="8831" y="1"/>
                    <a:pt x="8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3593125" y="2628425"/>
              <a:ext cx="220750" cy="166600"/>
            </a:xfrm>
            <a:custGeom>
              <a:avLst/>
              <a:gdLst/>
              <a:ahLst/>
              <a:cxnLst/>
              <a:rect l="l" t="t" r="r" b="b"/>
              <a:pathLst>
                <a:path w="8830" h="6664" extrusionOk="0">
                  <a:moveTo>
                    <a:pt x="8746" y="1"/>
                  </a:moveTo>
                  <a:cubicBezTo>
                    <a:pt x="8627" y="1"/>
                    <a:pt x="8437" y="48"/>
                    <a:pt x="8246" y="84"/>
                  </a:cubicBezTo>
                  <a:cubicBezTo>
                    <a:pt x="7853" y="179"/>
                    <a:pt x="7853" y="203"/>
                    <a:pt x="7461" y="322"/>
                  </a:cubicBezTo>
                  <a:cubicBezTo>
                    <a:pt x="7056" y="465"/>
                    <a:pt x="7056" y="453"/>
                    <a:pt x="6663" y="632"/>
                  </a:cubicBezTo>
                  <a:cubicBezTo>
                    <a:pt x="6282" y="798"/>
                    <a:pt x="6282" y="810"/>
                    <a:pt x="5913" y="1001"/>
                  </a:cubicBezTo>
                  <a:cubicBezTo>
                    <a:pt x="5532" y="1191"/>
                    <a:pt x="5520" y="1179"/>
                    <a:pt x="5151" y="1394"/>
                  </a:cubicBezTo>
                  <a:cubicBezTo>
                    <a:pt x="4782" y="1596"/>
                    <a:pt x="4782" y="1596"/>
                    <a:pt x="4424" y="1834"/>
                  </a:cubicBezTo>
                  <a:cubicBezTo>
                    <a:pt x="4067" y="2060"/>
                    <a:pt x="4079" y="2072"/>
                    <a:pt x="3734" y="2322"/>
                  </a:cubicBezTo>
                  <a:cubicBezTo>
                    <a:pt x="3389" y="2584"/>
                    <a:pt x="3389" y="2584"/>
                    <a:pt x="3067" y="2846"/>
                  </a:cubicBezTo>
                  <a:cubicBezTo>
                    <a:pt x="2734" y="3132"/>
                    <a:pt x="2734" y="3120"/>
                    <a:pt x="2436" y="3418"/>
                  </a:cubicBezTo>
                  <a:cubicBezTo>
                    <a:pt x="2138" y="3715"/>
                    <a:pt x="2138" y="3727"/>
                    <a:pt x="1865" y="4025"/>
                  </a:cubicBezTo>
                  <a:cubicBezTo>
                    <a:pt x="1579" y="4335"/>
                    <a:pt x="1579" y="4335"/>
                    <a:pt x="1293" y="4668"/>
                  </a:cubicBezTo>
                  <a:cubicBezTo>
                    <a:pt x="1031" y="4989"/>
                    <a:pt x="1043" y="5001"/>
                    <a:pt x="793" y="5347"/>
                  </a:cubicBezTo>
                  <a:cubicBezTo>
                    <a:pt x="531" y="5692"/>
                    <a:pt x="555" y="5692"/>
                    <a:pt x="317" y="6049"/>
                  </a:cubicBezTo>
                  <a:cubicBezTo>
                    <a:pt x="233" y="6168"/>
                    <a:pt x="198" y="6251"/>
                    <a:pt x="150" y="6311"/>
                  </a:cubicBezTo>
                  <a:cubicBezTo>
                    <a:pt x="103" y="6406"/>
                    <a:pt x="55" y="6490"/>
                    <a:pt x="31" y="6573"/>
                  </a:cubicBezTo>
                  <a:cubicBezTo>
                    <a:pt x="2" y="6638"/>
                    <a:pt x="1" y="6664"/>
                    <a:pt x="15" y="6664"/>
                  </a:cubicBezTo>
                  <a:cubicBezTo>
                    <a:pt x="48" y="6664"/>
                    <a:pt x="164" y="6529"/>
                    <a:pt x="222" y="6430"/>
                  </a:cubicBezTo>
                  <a:lnTo>
                    <a:pt x="317" y="6299"/>
                  </a:lnTo>
                  <a:cubicBezTo>
                    <a:pt x="341" y="6240"/>
                    <a:pt x="376" y="6180"/>
                    <a:pt x="436" y="6109"/>
                  </a:cubicBezTo>
                  <a:cubicBezTo>
                    <a:pt x="650" y="5751"/>
                    <a:pt x="650" y="5751"/>
                    <a:pt x="888" y="5406"/>
                  </a:cubicBezTo>
                  <a:cubicBezTo>
                    <a:pt x="1150" y="5061"/>
                    <a:pt x="1126" y="5061"/>
                    <a:pt x="1400" y="4739"/>
                  </a:cubicBezTo>
                  <a:cubicBezTo>
                    <a:pt x="1662" y="4406"/>
                    <a:pt x="1662" y="4406"/>
                    <a:pt x="1948" y="4096"/>
                  </a:cubicBezTo>
                  <a:cubicBezTo>
                    <a:pt x="2234" y="3787"/>
                    <a:pt x="2234" y="3787"/>
                    <a:pt x="2531" y="3489"/>
                  </a:cubicBezTo>
                  <a:cubicBezTo>
                    <a:pt x="2829" y="3192"/>
                    <a:pt x="2853" y="3215"/>
                    <a:pt x="3174" y="2942"/>
                  </a:cubicBezTo>
                  <a:cubicBezTo>
                    <a:pt x="3484" y="2668"/>
                    <a:pt x="3484" y="2656"/>
                    <a:pt x="3829" y="2406"/>
                  </a:cubicBezTo>
                  <a:cubicBezTo>
                    <a:pt x="4163" y="2144"/>
                    <a:pt x="4151" y="2144"/>
                    <a:pt x="4508" y="1929"/>
                  </a:cubicBezTo>
                  <a:cubicBezTo>
                    <a:pt x="4865" y="1703"/>
                    <a:pt x="4853" y="1691"/>
                    <a:pt x="5222" y="1477"/>
                  </a:cubicBezTo>
                  <a:cubicBezTo>
                    <a:pt x="5579" y="1275"/>
                    <a:pt x="5579" y="1251"/>
                    <a:pt x="5948" y="1072"/>
                  </a:cubicBezTo>
                  <a:cubicBezTo>
                    <a:pt x="6056" y="1037"/>
                    <a:pt x="6127" y="989"/>
                    <a:pt x="6187" y="953"/>
                  </a:cubicBezTo>
                  <a:lnTo>
                    <a:pt x="6210" y="953"/>
                  </a:lnTo>
                  <a:cubicBezTo>
                    <a:pt x="6806" y="691"/>
                    <a:pt x="7401" y="417"/>
                    <a:pt x="8020" y="263"/>
                  </a:cubicBezTo>
                  <a:lnTo>
                    <a:pt x="8032" y="263"/>
                  </a:lnTo>
                  <a:cubicBezTo>
                    <a:pt x="8092" y="227"/>
                    <a:pt x="8187" y="215"/>
                    <a:pt x="8306" y="179"/>
                  </a:cubicBezTo>
                  <a:cubicBezTo>
                    <a:pt x="8413" y="155"/>
                    <a:pt x="8485" y="144"/>
                    <a:pt x="8556" y="120"/>
                  </a:cubicBezTo>
                  <a:cubicBezTo>
                    <a:pt x="8627" y="96"/>
                    <a:pt x="8711" y="60"/>
                    <a:pt x="8782" y="48"/>
                  </a:cubicBezTo>
                  <a:cubicBezTo>
                    <a:pt x="8830" y="36"/>
                    <a:pt x="8830" y="1"/>
                    <a:pt x="8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3106325" y="2346475"/>
              <a:ext cx="603500" cy="163350"/>
            </a:xfrm>
            <a:custGeom>
              <a:avLst/>
              <a:gdLst/>
              <a:ahLst/>
              <a:cxnLst/>
              <a:rect l="l" t="t" r="r" b="b"/>
              <a:pathLst>
                <a:path w="24140" h="6534" extrusionOk="0">
                  <a:moveTo>
                    <a:pt x="2152" y="1"/>
                  </a:moveTo>
                  <a:cubicBezTo>
                    <a:pt x="1863" y="1"/>
                    <a:pt x="1574" y="11"/>
                    <a:pt x="1287" y="15"/>
                  </a:cubicBezTo>
                  <a:lnTo>
                    <a:pt x="1275" y="15"/>
                  </a:lnTo>
                  <a:cubicBezTo>
                    <a:pt x="1108" y="27"/>
                    <a:pt x="917" y="27"/>
                    <a:pt x="644" y="87"/>
                  </a:cubicBezTo>
                  <a:cubicBezTo>
                    <a:pt x="405" y="134"/>
                    <a:pt x="215" y="230"/>
                    <a:pt x="108" y="373"/>
                  </a:cubicBezTo>
                  <a:cubicBezTo>
                    <a:pt x="1" y="575"/>
                    <a:pt x="120" y="789"/>
                    <a:pt x="215" y="920"/>
                  </a:cubicBezTo>
                  <a:cubicBezTo>
                    <a:pt x="247" y="963"/>
                    <a:pt x="267" y="988"/>
                    <a:pt x="273" y="988"/>
                  </a:cubicBezTo>
                  <a:cubicBezTo>
                    <a:pt x="280" y="988"/>
                    <a:pt x="267" y="948"/>
                    <a:pt x="227" y="849"/>
                  </a:cubicBezTo>
                  <a:cubicBezTo>
                    <a:pt x="179" y="742"/>
                    <a:pt x="96" y="551"/>
                    <a:pt x="203" y="420"/>
                  </a:cubicBezTo>
                  <a:cubicBezTo>
                    <a:pt x="286" y="289"/>
                    <a:pt x="513" y="206"/>
                    <a:pt x="715" y="182"/>
                  </a:cubicBezTo>
                  <a:cubicBezTo>
                    <a:pt x="1144" y="111"/>
                    <a:pt x="1394" y="111"/>
                    <a:pt x="1608" y="111"/>
                  </a:cubicBezTo>
                  <a:lnTo>
                    <a:pt x="2549" y="111"/>
                  </a:lnTo>
                  <a:cubicBezTo>
                    <a:pt x="3013" y="134"/>
                    <a:pt x="3227" y="182"/>
                    <a:pt x="3477" y="242"/>
                  </a:cubicBezTo>
                  <a:cubicBezTo>
                    <a:pt x="3692" y="301"/>
                    <a:pt x="3930" y="349"/>
                    <a:pt x="4394" y="468"/>
                  </a:cubicBezTo>
                  <a:cubicBezTo>
                    <a:pt x="5323" y="718"/>
                    <a:pt x="5323" y="706"/>
                    <a:pt x="6228" y="956"/>
                  </a:cubicBezTo>
                  <a:cubicBezTo>
                    <a:pt x="7132" y="1218"/>
                    <a:pt x="7132" y="1242"/>
                    <a:pt x="8037" y="1504"/>
                  </a:cubicBezTo>
                  <a:cubicBezTo>
                    <a:pt x="8954" y="1777"/>
                    <a:pt x="12597" y="2909"/>
                    <a:pt x="13502" y="3182"/>
                  </a:cubicBezTo>
                  <a:cubicBezTo>
                    <a:pt x="14407" y="3468"/>
                    <a:pt x="14407" y="3480"/>
                    <a:pt x="15324" y="3766"/>
                  </a:cubicBezTo>
                  <a:cubicBezTo>
                    <a:pt x="16229" y="4052"/>
                    <a:pt x="23658" y="6445"/>
                    <a:pt x="23849" y="6492"/>
                  </a:cubicBezTo>
                  <a:cubicBezTo>
                    <a:pt x="23959" y="6522"/>
                    <a:pt x="24019" y="6534"/>
                    <a:pt x="24044" y="6534"/>
                  </a:cubicBezTo>
                  <a:cubicBezTo>
                    <a:pt x="24139" y="6534"/>
                    <a:pt x="23688" y="6349"/>
                    <a:pt x="23432" y="6254"/>
                  </a:cubicBezTo>
                  <a:lnTo>
                    <a:pt x="23087" y="6135"/>
                  </a:lnTo>
                  <a:cubicBezTo>
                    <a:pt x="22956" y="6088"/>
                    <a:pt x="16253" y="3933"/>
                    <a:pt x="15348" y="3647"/>
                  </a:cubicBezTo>
                  <a:cubicBezTo>
                    <a:pt x="14443" y="3361"/>
                    <a:pt x="14455" y="3337"/>
                    <a:pt x="13550" y="3051"/>
                  </a:cubicBezTo>
                  <a:cubicBezTo>
                    <a:pt x="12645" y="2766"/>
                    <a:pt x="5644" y="682"/>
                    <a:pt x="5644" y="682"/>
                  </a:cubicBezTo>
                  <a:cubicBezTo>
                    <a:pt x="4930" y="492"/>
                    <a:pt x="4215" y="313"/>
                    <a:pt x="3501" y="134"/>
                  </a:cubicBezTo>
                  <a:cubicBezTo>
                    <a:pt x="3058" y="25"/>
                    <a:pt x="2605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3152175" y="2388400"/>
              <a:ext cx="574550" cy="139975"/>
            </a:xfrm>
            <a:custGeom>
              <a:avLst/>
              <a:gdLst/>
              <a:ahLst/>
              <a:cxnLst/>
              <a:rect l="l" t="t" r="r" b="b"/>
              <a:pathLst>
                <a:path w="22982" h="5599" extrusionOk="0">
                  <a:moveTo>
                    <a:pt x="1117" y="0"/>
                  </a:moveTo>
                  <a:cubicBezTo>
                    <a:pt x="1063" y="0"/>
                    <a:pt x="1008" y="2"/>
                    <a:pt x="953" y="5"/>
                  </a:cubicBezTo>
                  <a:cubicBezTo>
                    <a:pt x="762" y="5"/>
                    <a:pt x="584" y="77"/>
                    <a:pt x="417" y="172"/>
                  </a:cubicBezTo>
                  <a:lnTo>
                    <a:pt x="405" y="184"/>
                  </a:lnTo>
                  <a:cubicBezTo>
                    <a:pt x="334" y="231"/>
                    <a:pt x="250" y="279"/>
                    <a:pt x="191" y="362"/>
                  </a:cubicBezTo>
                  <a:cubicBezTo>
                    <a:pt x="119" y="434"/>
                    <a:pt x="36" y="541"/>
                    <a:pt x="12" y="684"/>
                  </a:cubicBezTo>
                  <a:cubicBezTo>
                    <a:pt x="0" y="970"/>
                    <a:pt x="131" y="1124"/>
                    <a:pt x="226" y="1243"/>
                  </a:cubicBezTo>
                  <a:cubicBezTo>
                    <a:pt x="345" y="1374"/>
                    <a:pt x="488" y="1494"/>
                    <a:pt x="584" y="1624"/>
                  </a:cubicBezTo>
                  <a:cubicBezTo>
                    <a:pt x="594" y="1650"/>
                    <a:pt x="606" y="1669"/>
                    <a:pt x="611" y="1669"/>
                  </a:cubicBezTo>
                  <a:cubicBezTo>
                    <a:pt x="618" y="1669"/>
                    <a:pt x="612" y="1636"/>
                    <a:pt x="572" y="1541"/>
                  </a:cubicBezTo>
                  <a:cubicBezTo>
                    <a:pt x="512" y="1422"/>
                    <a:pt x="393" y="1303"/>
                    <a:pt x="274" y="1148"/>
                  </a:cubicBezTo>
                  <a:cubicBezTo>
                    <a:pt x="155" y="1005"/>
                    <a:pt x="48" y="803"/>
                    <a:pt x="107" y="636"/>
                  </a:cubicBezTo>
                  <a:cubicBezTo>
                    <a:pt x="167" y="458"/>
                    <a:pt x="310" y="351"/>
                    <a:pt x="417" y="291"/>
                  </a:cubicBezTo>
                  <a:cubicBezTo>
                    <a:pt x="524" y="208"/>
                    <a:pt x="631" y="172"/>
                    <a:pt x="726" y="136"/>
                  </a:cubicBezTo>
                  <a:cubicBezTo>
                    <a:pt x="822" y="108"/>
                    <a:pt x="928" y="96"/>
                    <a:pt x="1060" y="96"/>
                  </a:cubicBezTo>
                  <a:cubicBezTo>
                    <a:pt x="1208" y="96"/>
                    <a:pt x="1387" y="111"/>
                    <a:pt x="1619" y="136"/>
                  </a:cubicBezTo>
                  <a:cubicBezTo>
                    <a:pt x="2548" y="231"/>
                    <a:pt x="2536" y="255"/>
                    <a:pt x="3441" y="470"/>
                  </a:cubicBezTo>
                  <a:cubicBezTo>
                    <a:pt x="4346" y="672"/>
                    <a:pt x="4346" y="660"/>
                    <a:pt x="5251" y="898"/>
                  </a:cubicBezTo>
                  <a:cubicBezTo>
                    <a:pt x="6168" y="1124"/>
                    <a:pt x="6144" y="1136"/>
                    <a:pt x="7061" y="1374"/>
                  </a:cubicBezTo>
                  <a:cubicBezTo>
                    <a:pt x="7954" y="1613"/>
                    <a:pt x="22503" y="5530"/>
                    <a:pt x="22682" y="5565"/>
                  </a:cubicBezTo>
                  <a:cubicBezTo>
                    <a:pt x="22783" y="5588"/>
                    <a:pt x="22841" y="5598"/>
                    <a:pt x="22868" y="5598"/>
                  </a:cubicBezTo>
                  <a:cubicBezTo>
                    <a:pt x="22982" y="5598"/>
                    <a:pt x="22534" y="5428"/>
                    <a:pt x="22265" y="5351"/>
                  </a:cubicBezTo>
                  <a:lnTo>
                    <a:pt x="21943" y="5244"/>
                  </a:lnTo>
                  <a:cubicBezTo>
                    <a:pt x="21801" y="5208"/>
                    <a:pt x="18764" y="4363"/>
                    <a:pt x="17871" y="4125"/>
                  </a:cubicBezTo>
                  <a:cubicBezTo>
                    <a:pt x="16979" y="3887"/>
                    <a:pt x="15181" y="3399"/>
                    <a:pt x="14288" y="3160"/>
                  </a:cubicBezTo>
                  <a:cubicBezTo>
                    <a:pt x="13395" y="2922"/>
                    <a:pt x="13395" y="2887"/>
                    <a:pt x="12502" y="2648"/>
                  </a:cubicBezTo>
                  <a:cubicBezTo>
                    <a:pt x="11609" y="2410"/>
                    <a:pt x="3286" y="303"/>
                    <a:pt x="2572" y="172"/>
                  </a:cubicBezTo>
                  <a:cubicBezTo>
                    <a:pt x="2215" y="89"/>
                    <a:pt x="1858" y="53"/>
                    <a:pt x="1500" y="17"/>
                  </a:cubicBezTo>
                  <a:cubicBezTo>
                    <a:pt x="1374" y="9"/>
                    <a:pt x="1248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3199500" y="2426925"/>
              <a:ext cx="537125" cy="120000"/>
            </a:xfrm>
            <a:custGeom>
              <a:avLst/>
              <a:gdLst/>
              <a:ahLst/>
              <a:cxnLst/>
              <a:rect l="l" t="t" r="r" b="b"/>
              <a:pathLst>
                <a:path w="21485" h="4800" extrusionOk="0">
                  <a:moveTo>
                    <a:pt x="417" y="0"/>
                  </a:moveTo>
                  <a:cubicBezTo>
                    <a:pt x="381" y="0"/>
                    <a:pt x="346" y="12"/>
                    <a:pt x="310" y="36"/>
                  </a:cubicBezTo>
                  <a:cubicBezTo>
                    <a:pt x="298" y="72"/>
                    <a:pt x="274" y="83"/>
                    <a:pt x="250" y="119"/>
                  </a:cubicBezTo>
                  <a:cubicBezTo>
                    <a:pt x="119" y="298"/>
                    <a:pt x="60" y="453"/>
                    <a:pt x="24" y="607"/>
                  </a:cubicBezTo>
                  <a:cubicBezTo>
                    <a:pt x="0" y="786"/>
                    <a:pt x="24" y="965"/>
                    <a:pt x="131" y="1096"/>
                  </a:cubicBezTo>
                  <a:cubicBezTo>
                    <a:pt x="165" y="1152"/>
                    <a:pt x="189" y="1182"/>
                    <a:pt x="197" y="1182"/>
                  </a:cubicBezTo>
                  <a:cubicBezTo>
                    <a:pt x="206" y="1182"/>
                    <a:pt x="198" y="1146"/>
                    <a:pt x="167" y="1072"/>
                  </a:cubicBezTo>
                  <a:cubicBezTo>
                    <a:pt x="131" y="965"/>
                    <a:pt x="107" y="822"/>
                    <a:pt x="143" y="655"/>
                  </a:cubicBezTo>
                  <a:cubicBezTo>
                    <a:pt x="179" y="488"/>
                    <a:pt x="262" y="322"/>
                    <a:pt x="381" y="179"/>
                  </a:cubicBezTo>
                  <a:cubicBezTo>
                    <a:pt x="395" y="146"/>
                    <a:pt x="426" y="138"/>
                    <a:pt x="464" y="138"/>
                  </a:cubicBezTo>
                  <a:cubicBezTo>
                    <a:pt x="494" y="138"/>
                    <a:pt x="528" y="143"/>
                    <a:pt x="560" y="143"/>
                  </a:cubicBezTo>
                  <a:cubicBezTo>
                    <a:pt x="643" y="143"/>
                    <a:pt x="715" y="167"/>
                    <a:pt x="774" y="167"/>
                  </a:cubicBezTo>
                  <a:cubicBezTo>
                    <a:pt x="893" y="179"/>
                    <a:pt x="1000" y="191"/>
                    <a:pt x="1096" y="203"/>
                  </a:cubicBezTo>
                  <a:cubicBezTo>
                    <a:pt x="1310" y="238"/>
                    <a:pt x="1512" y="286"/>
                    <a:pt x="1917" y="357"/>
                  </a:cubicBezTo>
                  <a:cubicBezTo>
                    <a:pt x="2751" y="500"/>
                    <a:pt x="2751" y="524"/>
                    <a:pt x="3572" y="679"/>
                  </a:cubicBezTo>
                  <a:cubicBezTo>
                    <a:pt x="4406" y="857"/>
                    <a:pt x="4406" y="845"/>
                    <a:pt x="5227" y="1024"/>
                  </a:cubicBezTo>
                  <a:cubicBezTo>
                    <a:pt x="6037" y="1203"/>
                    <a:pt x="21027" y="4751"/>
                    <a:pt x="21205" y="4775"/>
                  </a:cubicBezTo>
                  <a:cubicBezTo>
                    <a:pt x="21293" y="4792"/>
                    <a:pt x="21345" y="4799"/>
                    <a:pt x="21371" y="4799"/>
                  </a:cubicBezTo>
                  <a:cubicBezTo>
                    <a:pt x="21485" y="4799"/>
                    <a:pt x="21067" y="4652"/>
                    <a:pt x="20824" y="4584"/>
                  </a:cubicBezTo>
                  <a:lnTo>
                    <a:pt x="20503" y="4489"/>
                  </a:lnTo>
                  <a:cubicBezTo>
                    <a:pt x="20384" y="4465"/>
                    <a:pt x="14300" y="3001"/>
                    <a:pt x="13478" y="2810"/>
                  </a:cubicBezTo>
                  <a:cubicBezTo>
                    <a:pt x="12669" y="2620"/>
                    <a:pt x="12669" y="2584"/>
                    <a:pt x="11847" y="2393"/>
                  </a:cubicBezTo>
                  <a:cubicBezTo>
                    <a:pt x="11025" y="2203"/>
                    <a:pt x="4691" y="774"/>
                    <a:pt x="4691" y="774"/>
                  </a:cubicBezTo>
                  <a:cubicBezTo>
                    <a:pt x="3405" y="500"/>
                    <a:pt x="2108" y="226"/>
                    <a:pt x="822" y="12"/>
                  </a:cubicBezTo>
                  <a:lnTo>
                    <a:pt x="798" y="12"/>
                  </a:lnTo>
                  <a:cubicBezTo>
                    <a:pt x="727" y="12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3533175" y="2608425"/>
              <a:ext cx="256400" cy="161700"/>
            </a:xfrm>
            <a:custGeom>
              <a:avLst/>
              <a:gdLst/>
              <a:ahLst/>
              <a:cxnLst/>
              <a:rect l="l" t="t" r="r" b="b"/>
              <a:pathLst>
                <a:path w="10256" h="6468" extrusionOk="0">
                  <a:moveTo>
                    <a:pt x="10210" y="1"/>
                  </a:moveTo>
                  <a:cubicBezTo>
                    <a:pt x="10147" y="1"/>
                    <a:pt x="9992" y="40"/>
                    <a:pt x="9894" y="74"/>
                  </a:cubicBezTo>
                  <a:cubicBezTo>
                    <a:pt x="9835" y="86"/>
                    <a:pt x="9775" y="122"/>
                    <a:pt x="9728" y="134"/>
                  </a:cubicBezTo>
                  <a:cubicBezTo>
                    <a:pt x="9668" y="170"/>
                    <a:pt x="6430" y="1610"/>
                    <a:pt x="6001" y="1801"/>
                  </a:cubicBezTo>
                  <a:cubicBezTo>
                    <a:pt x="5560" y="1991"/>
                    <a:pt x="5549" y="1967"/>
                    <a:pt x="5120" y="2170"/>
                  </a:cubicBezTo>
                  <a:cubicBezTo>
                    <a:pt x="4691" y="2384"/>
                    <a:pt x="3822" y="2789"/>
                    <a:pt x="3393" y="2991"/>
                  </a:cubicBezTo>
                  <a:cubicBezTo>
                    <a:pt x="2965" y="3206"/>
                    <a:pt x="2965" y="3218"/>
                    <a:pt x="2548" y="3420"/>
                  </a:cubicBezTo>
                  <a:cubicBezTo>
                    <a:pt x="2131" y="3634"/>
                    <a:pt x="2131" y="3646"/>
                    <a:pt x="1691" y="3872"/>
                  </a:cubicBezTo>
                  <a:cubicBezTo>
                    <a:pt x="1572" y="3932"/>
                    <a:pt x="1417" y="4015"/>
                    <a:pt x="1417" y="4015"/>
                  </a:cubicBezTo>
                  <a:cubicBezTo>
                    <a:pt x="1084" y="4194"/>
                    <a:pt x="762" y="4373"/>
                    <a:pt x="465" y="4599"/>
                  </a:cubicBezTo>
                  <a:cubicBezTo>
                    <a:pt x="310" y="4706"/>
                    <a:pt x="143" y="4801"/>
                    <a:pt x="48" y="5004"/>
                  </a:cubicBezTo>
                  <a:cubicBezTo>
                    <a:pt x="0" y="5194"/>
                    <a:pt x="0" y="5373"/>
                    <a:pt x="12" y="5563"/>
                  </a:cubicBezTo>
                  <a:lnTo>
                    <a:pt x="12" y="5587"/>
                  </a:lnTo>
                  <a:cubicBezTo>
                    <a:pt x="24" y="5658"/>
                    <a:pt x="24" y="5766"/>
                    <a:pt x="72" y="5897"/>
                  </a:cubicBezTo>
                  <a:cubicBezTo>
                    <a:pt x="107" y="6016"/>
                    <a:pt x="131" y="6099"/>
                    <a:pt x="167" y="6182"/>
                  </a:cubicBezTo>
                  <a:cubicBezTo>
                    <a:pt x="203" y="6266"/>
                    <a:pt x="262" y="6337"/>
                    <a:pt x="322" y="6420"/>
                  </a:cubicBezTo>
                  <a:cubicBezTo>
                    <a:pt x="332" y="6452"/>
                    <a:pt x="340" y="6467"/>
                    <a:pt x="342" y="6467"/>
                  </a:cubicBezTo>
                  <a:cubicBezTo>
                    <a:pt x="344" y="6467"/>
                    <a:pt x="336" y="6443"/>
                    <a:pt x="310" y="6397"/>
                  </a:cubicBezTo>
                  <a:cubicBezTo>
                    <a:pt x="250" y="6278"/>
                    <a:pt x="179" y="6087"/>
                    <a:pt x="155" y="5885"/>
                  </a:cubicBezTo>
                  <a:cubicBezTo>
                    <a:pt x="107" y="5670"/>
                    <a:pt x="107" y="5551"/>
                    <a:pt x="107" y="5432"/>
                  </a:cubicBezTo>
                  <a:lnTo>
                    <a:pt x="107" y="5242"/>
                  </a:lnTo>
                  <a:cubicBezTo>
                    <a:pt x="107" y="5170"/>
                    <a:pt x="107" y="5075"/>
                    <a:pt x="167" y="5015"/>
                  </a:cubicBezTo>
                  <a:cubicBezTo>
                    <a:pt x="310" y="4849"/>
                    <a:pt x="417" y="4789"/>
                    <a:pt x="512" y="4718"/>
                  </a:cubicBezTo>
                  <a:cubicBezTo>
                    <a:pt x="596" y="4646"/>
                    <a:pt x="703" y="4587"/>
                    <a:pt x="905" y="4468"/>
                  </a:cubicBezTo>
                  <a:cubicBezTo>
                    <a:pt x="1310" y="4230"/>
                    <a:pt x="1310" y="4218"/>
                    <a:pt x="1727" y="3992"/>
                  </a:cubicBezTo>
                  <a:cubicBezTo>
                    <a:pt x="2143" y="3765"/>
                    <a:pt x="2155" y="3777"/>
                    <a:pt x="2572" y="3563"/>
                  </a:cubicBezTo>
                  <a:cubicBezTo>
                    <a:pt x="3012" y="3349"/>
                    <a:pt x="4739" y="2515"/>
                    <a:pt x="5168" y="2325"/>
                  </a:cubicBezTo>
                  <a:cubicBezTo>
                    <a:pt x="5596" y="2134"/>
                    <a:pt x="5596" y="2134"/>
                    <a:pt x="6049" y="1920"/>
                  </a:cubicBezTo>
                  <a:cubicBezTo>
                    <a:pt x="6477" y="1729"/>
                    <a:pt x="6477" y="1717"/>
                    <a:pt x="6906" y="1515"/>
                  </a:cubicBezTo>
                  <a:cubicBezTo>
                    <a:pt x="7334" y="1325"/>
                    <a:pt x="9775" y="253"/>
                    <a:pt x="9870" y="229"/>
                  </a:cubicBezTo>
                  <a:cubicBezTo>
                    <a:pt x="9978" y="182"/>
                    <a:pt x="10061" y="122"/>
                    <a:pt x="10156" y="74"/>
                  </a:cubicBezTo>
                  <a:cubicBezTo>
                    <a:pt x="10255" y="20"/>
                    <a:pt x="10255" y="1"/>
                    <a:pt x="10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3469475" y="2599700"/>
              <a:ext cx="300100" cy="115550"/>
            </a:xfrm>
            <a:custGeom>
              <a:avLst/>
              <a:gdLst/>
              <a:ahLst/>
              <a:cxnLst/>
              <a:rect l="l" t="t" r="r" b="b"/>
              <a:pathLst>
                <a:path w="12004" h="4622" extrusionOk="0">
                  <a:moveTo>
                    <a:pt x="11929" y="0"/>
                  </a:moveTo>
                  <a:cubicBezTo>
                    <a:pt x="11854" y="0"/>
                    <a:pt x="11705" y="23"/>
                    <a:pt x="11609" y="42"/>
                  </a:cubicBezTo>
                  <a:lnTo>
                    <a:pt x="11430" y="78"/>
                  </a:lnTo>
                  <a:cubicBezTo>
                    <a:pt x="11359" y="102"/>
                    <a:pt x="7799" y="1114"/>
                    <a:pt x="7323" y="1257"/>
                  </a:cubicBezTo>
                  <a:cubicBezTo>
                    <a:pt x="6846" y="1388"/>
                    <a:pt x="6834" y="1364"/>
                    <a:pt x="6358" y="1495"/>
                  </a:cubicBezTo>
                  <a:cubicBezTo>
                    <a:pt x="5882" y="1626"/>
                    <a:pt x="715" y="3162"/>
                    <a:pt x="524" y="3221"/>
                  </a:cubicBezTo>
                  <a:cubicBezTo>
                    <a:pt x="310" y="3281"/>
                    <a:pt x="191" y="3471"/>
                    <a:pt x="107" y="3650"/>
                  </a:cubicBezTo>
                  <a:lnTo>
                    <a:pt x="107" y="3674"/>
                  </a:lnTo>
                  <a:cubicBezTo>
                    <a:pt x="72" y="3757"/>
                    <a:pt x="48" y="3852"/>
                    <a:pt x="12" y="3995"/>
                  </a:cubicBezTo>
                  <a:cubicBezTo>
                    <a:pt x="0" y="4126"/>
                    <a:pt x="0" y="4233"/>
                    <a:pt x="12" y="4305"/>
                  </a:cubicBezTo>
                  <a:cubicBezTo>
                    <a:pt x="36" y="4412"/>
                    <a:pt x="72" y="4507"/>
                    <a:pt x="119" y="4591"/>
                  </a:cubicBezTo>
                  <a:cubicBezTo>
                    <a:pt x="139" y="4610"/>
                    <a:pt x="157" y="4622"/>
                    <a:pt x="168" y="4622"/>
                  </a:cubicBezTo>
                  <a:cubicBezTo>
                    <a:pt x="184" y="4622"/>
                    <a:pt x="188" y="4599"/>
                    <a:pt x="167" y="4543"/>
                  </a:cubicBezTo>
                  <a:cubicBezTo>
                    <a:pt x="143" y="4412"/>
                    <a:pt x="107" y="4186"/>
                    <a:pt x="155" y="3983"/>
                  </a:cubicBezTo>
                  <a:cubicBezTo>
                    <a:pt x="203" y="3757"/>
                    <a:pt x="238" y="3650"/>
                    <a:pt x="298" y="3567"/>
                  </a:cubicBezTo>
                  <a:cubicBezTo>
                    <a:pt x="357" y="3471"/>
                    <a:pt x="417" y="3364"/>
                    <a:pt x="643" y="3317"/>
                  </a:cubicBezTo>
                  <a:lnTo>
                    <a:pt x="1596" y="3019"/>
                  </a:lnTo>
                  <a:lnTo>
                    <a:pt x="2548" y="2721"/>
                  </a:lnTo>
                  <a:cubicBezTo>
                    <a:pt x="3024" y="2578"/>
                    <a:pt x="11478" y="197"/>
                    <a:pt x="11573" y="173"/>
                  </a:cubicBezTo>
                  <a:cubicBezTo>
                    <a:pt x="11668" y="138"/>
                    <a:pt x="11787" y="90"/>
                    <a:pt x="11883" y="66"/>
                  </a:cubicBezTo>
                  <a:cubicBezTo>
                    <a:pt x="12003" y="17"/>
                    <a:pt x="11993" y="0"/>
                    <a:pt x="1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3412325" y="2584325"/>
              <a:ext cx="339425" cy="76975"/>
            </a:xfrm>
            <a:custGeom>
              <a:avLst/>
              <a:gdLst/>
              <a:ahLst/>
              <a:cxnLst/>
              <a:rect l="l" t="t" r="r" b="b"/>
              <a:pathLst>
                <a:path w="13577" h="3079" extrusionOk="0">
                  <a:moveTo>
                    <a:pt x="13337" y="1"/>
                  </a:moveTo>
                  <a:cubicBezTo>
                    <a:pt x="13260" y="1"/>
                    <a:pt x="13168" y="6"/>
                    <a:pt x="13097" y="14"/>
                  </a:cubicBezTo>
                  <a:cubicBezTo>
                    <a:pt x="13026" y="14"/>
                    <a:pt x="12966" y="26"/>
                    <a:pt x="12907" y="26"/>
                  </a:cubicBezTo>
                  <a:cubicBezTo>
                    <a:pt x="12823" y="38"/>
                    <a:pt x="8942" y="610"/>
                    <a:pt x="8418" y="681"/>
                  </a:cubicBezTo>
                  <a:cubicBezTo>
                    <a:pt x="7906" y="753"/>
                    <a:pt x="7882" y="729"/>
                    <a:pt x="7370" y="812"/>
                  </a:cubicBezTo>
                  <a:cubicBezTo>
                    <a:pt x="6846" y="884"/>
                    <a:pt x="6846" y="907"/>
                    <a:pt x="6322" y="979"/>
                  </a:cubicBezTo>
                  <a:cubicBezTo>
                    <a:pt x="5799" y="1050"/>
                    <a:pt x="5799" y="1050"/>
                    <a:pt x="5287" y="1146"/>
                  </a:cubicBezTo>
                  <a:cubicBezTo>
                    <a:pt x="4763" y="1229"/>
                    <a:pt x="1012" y="1884"/>
                    <a:pt x="1012" y="1884"/>
                  </a:cubicBezTo>
                  <a:cubicBezTo>
                    <a:pt x="905" y="1919"/>
                    <a:pt x="798" y="1931"/>
                    <a:pt x="715" y="1967"/>
                  </a:cubicBezTo>
                  <a:cubicBezTo>
                    <a:pt x="667" y="1979"/>
                    <a:pt x="596" y="1991"/>
                    <a:pt x="548" y="2039"/>
                  </a:cubicBezTo>
                  <a:lnTo>
                    <a:pt x="429" y="2146"/>
                  </a:lnTo>
                  <a:cubicBezTo>
                    <a:pt x="369" y="2193"/>
                    <a:pt x="286" y="2277"/>
                    <a:pt x="191" y="2408"/>
                  </a:cubicBezTo>
                  <a:cubicBezTo>
                    <a:pt x="107" y="2527"/>
                    <a:pt x="60" y="2622"/>
                    <a:pt x="24" y="2705"/>
                  </a:cubicBezTo>
                  <a:cubicBezTo>
                    <a:pt x="0" y="2812"/>
                    <a:pt x="0" y="2931"/>
                    <a:pt x="24" y="3039"/>
                  </a:cubicBezTo>
                  <a:cubicBezTo>
                    <a:pt x="34" y="3064"/>
                    <a:pt x="42" y="3079"/>
                    <a:pt x="48" y="3079"/>
                  </a:cubicBezTo>
                  <a:cubicBezTo>
                    <a:pt x="56" y="3079"/>
                    <a:pt x="60" y="3052"/>
                    <a:pt x="60" y="2991"/>
                  </a:cubicBezTo>
                  <a:cubicBezTo>
                    <a:pt x="72" y="2860"/>
                    <a:pt x="131" y="2622"/>
                    <a:pt x="298" y="2455"/>
                  </a:cubicBezTo>
                  <a:cubicBezTo>
                    <a:pt x="441" y="2277"/>
                    <a:pt x="548" y="2181"/>
                    <a:pt x="655" y="2110"/>
                  </a:cubicBezTo>
                  <a:cubicBezTo>
                    <a:pt x="727" y="2086"/>
                    <a:pt x="881" y="2039"/>
                    <a:pt x="1131" y="1991"/>
                  </a:cubicBezTo>
                  <a:cubicBezTo>
                    <a:pt x="1655" y="1884"/>
                    <a:pt x="1655" y="1884"/>
                    <a:pt x="2167" y="1800"/>
                  </a:cubicBezTo>
                  <a:cubicBezTo>
                    <a:pt x="2691" y="1705"/>
                    <a:pt x="2691" y="1693"/>
                    <a:pt x="3215" y="1598"/>
                  </a:cubicBezTo>
                  <a:cubicBezTo>
                    <a:pt x="3739" y="1515"/>
                    <a:pt x="12942" y="157"/>
                    <a:pt x="13038" y="145"/>
                  </a:cubicBezTo>
                  <a:cubicBezTo>
                    <a:pt x="13157" y="134"/>
                    <a:pt x="13276" y="98"/>
                    <a:pt x="13383" y="74"/>
                  </a:cubicBezTo>
                  <a:cubicBezTo>
                    <a:pt x="13577" y="20"/>
                    <a:pt x="13483" y="1"/>
                    <a:pt x="13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3366775" y="2565550"/>
              <a:ext cx="371200" cy="39800"/>
            </a:xfrm>
            <a:custGeom>
              <a:avLst/>
              <a:gdLst/>
              <a:ahLst/>
              <a:cxnLst/>
              <a:rect l="l" t="t" r="r" b="b"/>
              <a:pathLst>
                <a:path w="14848" h="1592" extrusionOk="0">
                  <a:moveTo>
                    <a:pt x="8303" y="0"/>
                  </a:moveTo>
                  <a:cubicBezTo>
                    <a:pt x="8224" y="0"/>
                    <a:pt x="8130" y="1"/>
                    <a:pt x="8014" y="3"/>
                  </a:cubicBezTo>
                  <a:cubicBezTo>
                    <a:pt x="7442" y="3"/>
                    <a:pt x="6299" y="39"/>
                    <a:pt x="5739" y="39"/>
                  </a:cubicBezTo>
                  <a:cubicBezTo>
                    <a:pt x="5168" y="51"/>
                    <a:pt x="5168" y="63"/>
                    <a:pt x="4585" y="75"/>
                  </a:cubicBezTo>
                  <a:cubicBezTo>
                    <a:pt x="4025" y="99"/>
                    <a:pt x="4025" y="111"/>
                    <a:pt x="3442" y="123"/>
                  </a:cubicBezTo>
                  <a:cubicBezTo>
                    <a:pt x="3299" y="123"/>
                    <a:pt x="3061" y="134"/>
                    <a:pt x="3061" y="134"/>
                  </a:cubicBezTo>
                  <a:cubicBezTo>
                    <a:pt x="2608" y="170"/>
                    <a:pt x="2179" y="194"/>
                    <a:pt x="1727" y="277"/>
                  </a:cubicBezTo>
                  <a:cubicBezTo>
                    <a:pt x="1513" y="301"/>
                    <a:pt x="1298" y="396"/>
                    <a:pt x="1096" y="456"/>
                  </a:cubicBezTo>
                  <a:cubicBezTo>
                    <a:pt x="882" y="515"/>
                    <a:pt x="655" y="575"/>
                    <a:pt x="453" y="634"/>
                  </a:cubicBezTo>
                  <a:lnTo>
                    <a:pt x="441" y="634"/>
                  </a:lnTo>
                  <a:cubicBezTo>
                    <a:pt x="346" y="670"/>
                    <a:pt x="227" y="706"/>
                    <a:pt x="108" y="837"/>
                  </a:cubicBezTo>
                  <a:cubicBezTo>
                    <a:pt x="1" y="968"/>
                    <a:pt x="24" y="1123"/>
                    <a:pt x="24" y="1206"/>
                  </a:cubicBezTo>
                  <a:cubicBezTo>
                    <a:pt x="36" y="1325"/>
                    <a:pt x="84" y="1432"/>
                    <a:pt x="120" y="1527"/>
                  </a:cubicBezTo>
                  <a:cubicBezTo>
                    <a:pt x="149" y="1568"/>
                    <a:pt x="169" y="1592"/>
                    <a:pt x="180" y="1592"/>
                  </a:cubicBezTo>
                  <a:cubicBezTo>
                    <a:pt x="191" y="1592"/>
                    <a:pt x="191" y="1565"/>
                    <a:pt x="179" y="1504"/>
                  </a:cubicBezTo>
                  <a:cubicBezTo>
                    <a:pt x="167" y="1373"/>
                    <a:pt x="60" y="1063"/>
                    <a:pt x="239" y="908"/>
                  </a:cubicBezTo>
                  <a:cubicBezTo>
                    <a:pt x="417" y="765"/>
                    <a:pt x="584" y="754"/>
                    <a:pt x="703" y="694"/>
                  </a:cubicBezTo>
                  <a:cubicBezTo>
                    <a:pt x="834" y="646"/>
                    <a:pt x="1477" y="468"/>
                    <a:pt x="1572" y="432"/>
                  </a:cubicBezTo>
                  <a:cubicBezTo>
                    <a:pt x="1656" y="420"/>
                    <a:pt x="1715" y="408"/>
                    <a:pt x="1787" y="396"/>
                  </a:cubicBezTo>
                  <a:cubicBezTo>
                    <a:pt x="1929" y="361"/>
                    <a:pt x="2072" y="349"/>
                    <a:pt x="2346" y="313"/>
                  </a:cubicBezTo>
                  <a:cubicBezTo>
                    <a:pt x="2906" y="253"/>
                    <a:pt x="2906" y="253"/>
                    <a:pt x="3477" y="242"/>
                  </a:cubicBezTo>
                  <a:cubicBezTo>
                    <a:pt x="4037" y="218"/>
                    <a:pt x="4037" y="230"/>
                    <a:pt x="4608" y="218"/>
                  </a:cubicBezTo>
                  <a:cubicBezTo>
                    <a:pt x="5168" y="194"/>
                    <a:pt x="14395" y="134"/>
                    <a:pt x="14514" y="123"/>
                  </a:cubicBezTo>
                  <a:cubicBezTo>
                    <a:pt x="14848" y="99"/>
                    <a:pt x="14443" y="39"/>
                    <a:pt x="14229" y="15"/>
                  </a:cubicBezTo>
                  <a:cubicBezTo>
                    <a:pt x="14157" y="15"/>
                    <a:pt x="14086" y="3"/>
                    <a:pt x="14026" y="3"/>
                  </a:cubicBezTo>
                  <a:cubicBezTo>
                    <a:pt x="13931" y="3"/>
                    <a:pt x="9728" y="3"/>
                    <a:pt x="9157" y="15"/>
                  </a:cubicBezTo>
                  <a:cubicBezTo>
                    <a:pt x="8709" y="15"/>
                    <a:pt x="8619" y="0"/>
                    <a:pt x="8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3305450" y="2524600"/>
              <a:ext cx="411100" cy="41450"/>
            </a:xfrm>
            <a:custGeom>
              <a:avLst/>
              <a:gdLst/>
              <a:ahLst/>
              <a:cxnLst/>
              <a:rect l="l" t="t" r="r" b="b"/>
              <a:pathLst>
                <a:path w="16444" h="1658" extrusionOk="0">
                  <a:moveTo>
                    <a:pt x="1821" y="0"/>
                  </a:moveTo>
                  <a:cubicBezTo>
                    <a:pt x="1659" y="0"/>
                    <a:pt x="1497" y="3"/>
                    <a:pt x="1334" y="10"/>
                  </a:cubicBezTo>
                  <a:cubicBezTo>
                    <a:pt x="1084" y="10"/>
                    <a:pt x="822" y="22"/>
                    <a:pt x="561" y="46"/>
                  </a:cubicBezTo>
                  <a:cubicBezTo>
                    <a:pt x="430" y="70"/>
                    <a:pt x="310" y="82"/>
                    <a:pt x="180" y="129"/>
                  </a:cubicBezTo>
                  <a:cubicBezTo>
                    <a:pt x="144" y="141"/>
                    <a:pt x="120" y="153"/>
                    <a:pt x="72" y="189"/>
                  </a:cubicBezTo>
                  <a:cubicBezTo>
                    <a:pt x="49" y="201"/>
                    <a:pt x="13" y="272"/>
                    <a:pt x="13" y="308"/>
                  </a:cubicBezTo>
                  <a:cubicBezTo>
                    <a:pt x="13" y="367"/>
                    <a:pt x="1" y="439"/>
                    <a:pt x="13" y="498"/>
                  </a:cubicBezTo>
                  <a:lnTo>
                    <a:pt x="13" y="510"/>
                  </a:lnTo>
                  <a:cubicBezTo>
                    <a:pt x="13" y="629"/>
                    <a:pt x="49" y="760"/>
                    <a:pt x="84" y="939"/>
                  </a:cubicBezTo>
                  <a:cubicBezTo>
                    <a:pt x="144" y="1106"/>
                    <a:pt x="203" y="1225"/>
                    <a:pt x="251" y="1320"/>
                  </a:cubicBezTo>
                  <a:cubicBezTo>
                    <a:pt x="322" y="1439"/>
                    <a:pt x="406" y="1522"/>
                    <a:pt x="489" y="1618"/>
                  </a:cubicBezTo>
                  <a:cubicBezTo>
                    <a:pt x="535" y="1643"/>
                    <a:pt x="563" y="1658"/>
                    <a:pt x="575" y="1658"/>
                  </a:cubicBezTo>
                  <a:cubicBezTo>
                    <a:pt x="591" y="1658"/>
                    <a:pt x="578" y="1631"/>
                    <a:pt x="537" y="1570"/>
                  </a:cubicBezTo>
                  <a:cubicBezTo>
                    <a:pt x="453" y="1415"/>
                    <a:pt x="287" y="1153"/>
                    <a:pt x="215" y="868"/>
                  </a:cubicBezTo>
                  <a:cubicBezTo>
                    <a:pt x="132" y="582"/>
                    <a:pt x="156" y="403"/>
                    <a:pt x="156" y="272"/>
                  </a:cubicBezTo>
                  <a:cubicBezTo>
                    <a:pt x="156" y="272"/>
                    <a:pt x="227" y="213"/>
                    <a:pt x="310" y="201"/>
                  </a:cubicBezTo>
                  <a:cubicBezTo>
                    <a:pt x="406" y="165"/>
                    <a:pt x="525" y="153"/>
                    <a:pt x="691" y="141"/>
                  </a:cubicBezTo>
                  <a:cubicBezTo>
                    <a:pt x="1159" y="99"/>
                    <a:pt x="1293" y="93"/>
                    <a:pt x="1570" y="93"/>
                  </a:cubicBezTo>
                  <a:cubicBezTo>
                    <a:pt x="1680" y="93"/>
                    <a:pt x="1814" y="94"/>
                    <a:pt x="2001" y="94"/>
                  </a:cubicBezTo>
                  <a:cubicBezTo>
                    <a:pt x="2656" y="94"/>
                    <a:pt x="2656" y="94"/>
                    <a:pt x="3323" y="129"/>
                  </a:cubicBezTo>
                  <a:cubicBezTo>
                    <a:pt x="3978" y="153"/>
                    <a:pt x="3978" y="165"/>
                    <a:pt x="4644" y="201"/>
                  </a:cubicBezTo>
                  <a:cubicBezTo>
                    <a:pt x="5299" y="248"/>
                    <a:pt x="7930" y="427"/>
                    <a:pt x="8609" y="487"/>
                  </a:cubicBezTo>
                  <a:cubicBezTo>
                    <a:pt x="9252" y="546"/>
                    <a:pt x="13217" y="879"/>
                    <a:pt x="13872" y="939"/>
                  </a:cubicBezTo>
                  <a:cubicBezTo>
                    <a:pt x="14527" y="999"/>
                    <a:pt x="14527" y="999"/>
                    <a:pt x="15181" y="1082"/>
                  </a:cubicBezTo>
                  <a:cubicBezTo>
                    <a:pt x="15408" y="1106"/>
                    <a:pt x="15550" y="1118"/>
                    <a:pt x="15670" y="1141"/>
                  </a:cubicBezTo>
                  <a:cubicBezTo>
                    <a:pt x="15824" y="1153"/>
                    <a:pt x="15967" y="1153"/>
                    <a:pt x="16098" y="1165"/>
                  </a:cubicBezTo>
                  <a:cubicBezTo>
                    <a:pt x="16119" y="1166"/>
                    <a:pt x="16137" y="1166"/>
                    <a:pt x="16153" y="1166"/>
                  </a:cubicBezTo>
                  <a:cubicBezTo>
                    <a:pt x="16443" y="1166"/>
                    <a:pt x="16014" y="1068"/>
                    <a:pt x="15789" y="1034"/>
                  </a:cubicBezTo>
                  <a:cubicBezTo>
                    <a:pt x="15705" y="1010"/>
                    <a:pt x="15622" y="999"/>
                    <a:pt x="15550" y="999"/>
                  </a:cubicBezTo>
                  <a:cubicBezTo>
                    <a:pt x="15467" y="987"/>
                    <a:pt x="10597" y="546"/>
                    <a:pt x="9931" y="498"/>
                  </a:cubicBezTo>
                  <a:cubicBezTo>
                    <a:pt x="9276" y="439"/>
                    <a:pt x="9276" y="403"/>
                    <a:pt x="8621" y="367"/>
                  </a:cubicBezTo>
                  <a:cubicBezTo>
                    <a:pt x="7966" y="320"/>
                    <a:pt x="6633" y="213"/>
                    <a:pt x="5978" y="165"/>
                  </a:cubicBezTo>
                  <a:cubicBezTo>
                    <a:pt x="5323" y="129"/>
                    <a:pt x="5323" y="141"/>
                    <a:pt x="4656" y="94"/>
                  </a:cubicBezTo>
                  <a:cubicBezTo>
                    <a:pt x="4001" y="46"/>
                    <a:pt x="4001" y="70"/>
                    <a:pt x="3335" y="34"/>
                  </a:cubicBezTo>
                  <a:cubicBezTo>
                    <a:pt x="3156" y="22"/>
                    <a:pt x="2882" y="22"/>
                    <a:pt x="2882" y="22"/>
                  </a:cubicBezTo>
                  <a:cubicBezTo>
                    <a:pt x="2537" y="14"/>
                    <a:pt x="2181" y="0"/>
                    <a:pt x="1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3235800" y="2468150"/>
              <a:ext cx="378425" cy="63725"/>
            </a:xfrm>
            <a:custGeom>
              <a:avLst/>
              <a:gdLst/>
              <a:ahLst/>
              <a:cxnLst/>
              <a:rect l="l" t="t" r="r" b="b"/>
              <a:pathLst>
                <a:path w="15137" h="2549" extrusionOk="0">
                  <a:moveTo>
                    <a:pt x="1011" y="0"/>
                  </a:moveTo>
                  <a:cubicBezTo>
                    <a:pt x="873" y="0"/>
                    <a:pt x="735" y="9"/>
                    <a:pt x="596" y="30"/>
                  </a:cubicBezTo>
                  <a:lnTo>
                    <a:pt x="584" y="30"/>
                  </a:lnTo>
                  <a:cubicBezTo>
                    <a:pt x="477" y="66"/>
                    <a:pt x="358" y="66"/>
                    <a:pt x="191" y="161"/>
                  </a:cubicBezTo>
                  <a:cubicBezTo>
                    <a:pt x="48" y="256"/>
                    <a:pt x="1" y="423"/>
                    <a:pt x="13" y="506"/>
                  </a:cubicBezTo>
                  <a:cubicBezTo>
                    <a:pt x="37" y="637"/>
                    <a:pt x="72" y="744"/>
                    <a:pt x="120" y="840"/>
                  </a:cubicBezTo>
                  <a:cubicBezTo>
                    <a:pt x="141" y="871"/>
                    <a:pt x="155" y="888"/>
                    <a:pt x="163" y="888"/>
                  </a:cubicBezTo>
                  <a:cubicBezTo>
                    <a:pt x="173" y="888"/>
                    <a:pt x="174" y="859"/>
                    <a:pt x="168" y="792"/>
                  </a:cubicBezTo>
                  <a:cubicBezTo>
                    <a:pt x="132" y="661"/>
                    <a:pt x="48" y="328"/>
                    <a:pt x="287" y="244"/>
                  </a:cubicBezTo>
                  <a:cubicBezTo>
                    <a:pt x="513" y="137"/>
                    <a:pt x="680" y="137"/>
                    <a:pt x="810" y="125"/>
                  </a:cubicBezTo>
                  <a:cubicBezTo>
                    <a:pt x="882" y="112"/>
                    <a:pt x="965" y="103"/>
                    <a:pt x="1068" y="103"/>
                  </a:cubicBezTo>
                  <a:cubicBezTo>
                    <a:pt x="1153" y="103"/>
                    <a:pt x="1252" y="109"/>
                    <a:pt x="1370" y="125"/>
                  </a:cubicBezTo>
                  <a:cubicBezTo>
                    <a:pt x="1953" y="185"/>
                    <a:pt x="1953" y="197"/>
                    <a:pt x="2537" y="280"/>
                  </a:cubicBezTo>
                  <a:cubicBezTo>
                    <a:pt x="3108" y="375"/>
                    <a:pt x="3108" y="363"/>
                    <a:pt x="3692" y="459"/>
                  </a:cubicBezTo>
                  <a:cubicBezTo>
                    <a:pt x="4275" y="566"/>
                    <a:pt x="7740" y="1209"/>
                    <a:pt x="8311" y="1316"/>
                  </a:cubicBezTo>
                  <a:cubicBezTo>
                    <a:pt x="8883" y="1411"/>
                    <a:pt x="8883" y="1435"/>
                    <a:pt x="9454" y="1530"/>
                  </a:cubicBezTo>
                  <a:cubicBezTo>
                    <a:pt x="10014" y="1637"/>
                    <a:pt x="10038" y="1625"/>
                    <a:pt x="10609" y="1744"/>
                  </a:cubicBezTo>
                  <a:cubicBezTo>
                    <a:pt x="11193" y="1852"/>
                    <a:pt x="14765" y="2530"/>
                    <a:pt x="14884" y="2542"/>
                  </a:cubicBezTo>
                  <a:cubicBezTo>
                    <a:pt x="14924" y="2546"/>
                    <a:pt x="14954" y="2548"/>
                    <a:pt x="14976" y="2548"/>
                  </a:cubicBezTo>
                  <a:cubicBezTo>
                    <a:pt x="15137" y="2548"/>
                    <a:pt x="14800" y="2441"/>
                    <a:pt x="14622" y="2399"/>
                  </a:cubicBezTo>
                  <a:cubicBezTo>
                    <a:pt x="14538" y="2375"/>
                    <a:pt x="14467" y="2352"/>
                    <a:pt x="14407" y="2340"/>
                  </a:cubicBezTo>
                  <a:cubicBezTo>
                    <a:pt x="14324" y="2328"/>
                    <a:pt x="13514" y="2173"/>
                    <a:pt x="12955" y="2054"/>
                  </a:cubicBezTo>
                  <a:cubicBezTo>
                    <a:pt x="12371" y="1947"/>
                    <a:pt x="12371" y="1947"/>
                    <a:pt x="11800" y="1828"/>
                  </a:cubicBezTo>
                  <a:cubicBezTo>
                    <a:pt x="11228" y="1733"/>
                    <a:pt x="10062" y="1518"/>
                    <a:pt x="9502" y="1411"/>
                  </a:cubicBezTo>
                  <a:cubicBezTo>
                    <a:pt x="8919" y="1316"/>
                    <a:pt x="8931" y="1280"/>
                    <a:pt x="8347" y="1173"/>
                  </a:cubicBezTo>
                  <a:lnTo>
                    <a:pt x="7192" y="971"/>
                  </a:lnTo>
                  <a:lnTo>
                    <a:pt x="6037" y="756"/>
                  </a:lnTo>
                  <a:cubicBezTo>
                    <a:pt x="5454" y="661"/>
                    <a:pt x="2430" y="149"/>
                    <a:pt x="1965" y="89"/>
                  </a:cubicBezTo>
                  <a:cubicBezTo>
                    <a:pt x="1656" y="48"/>
                    <a:pt x="1335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4166875" y="2227375"/>
              <a:ext cx="217100" cy="125700"/>
            </a:xfrm>
            <a:custGeom>
              <a:avLst/>
              <a:gdLst/>
              <a:ahLst/>
              <a:cxnLst/>
              <a:rect l="l" t="t" r="r" b="b"/>
              <a:pathLst>
                <a:path w="8684" h="5028" extrusionOk="0">
                  <a:moveTo>
                    <a:pt x="8455" y="1"/>
                  </a:moveTo>
                  <a:cubicBezTo>
                    <a:pt x="8399" y="1"/>
                    <a:pt x="8337" y="6"/>
                    <a:pt x="8287" y="17"/>
                  </a:cubicBezTo>
                  <a:cubicBezTo>
                    <a:pt x="8240" y="29"/>
                    <a:pt x="8180" y="41"/>
                    <a:pt x="8133" y="65"/>
                  </a:cubicBezTo>
                  <a:cubicBezTo>
                    <a:pt x="8073" y="88"/>
                    <a:pt x="8014" y="100"/>
                    <a:pt x="7930" y="148"/>
                  </a:cubicBezTo>
                  <a:cubicBezTo>
                    <a:pt x="7561" y="338"/>
                    <a:pt x="7561" y="362"/>
                    <a:pt x="7228" y="612"/>
                  </a:cubicBezTo>
                  <a:cubicBezTo>
                    <a:pt x="6906" y="862"/>
                    <a:pt x="6918" y="874"/>
                    <a:pt x="6609" y="1160"/>
                  </a:cubicBezTo>
                  <a:cubicBezTo>
                    <a:pt x="6311" y="1446"/>
                    <a:pt x="6323" y="1458"/>
                    <a:pt x="6013" y="1731"/>
                  </a:cubicBezTo>
                  <a:cubicBezTo>
                    <a:pt x="5692" y="1993"/>
                    <a:pt x="5716" y="2005"/>
                    <a:pt x="5370" y="2220"/>
                  </a:cubicBezTo>
                  <a:cubicBezTo>
                    <a:pt x="5192" y="2315"/>
                    <a:pt x="5085" y="2327"/>
                    <a:pt x="5001" y="2339"/>
                  </a:cubicBezTo>
                  <a:cubicBezTo>
                    <a:pt x="4954" y="2339"/>
                    <a:pt x="4903" y="2342"/>
                    <a:pt x="4842" y="2342"/>
                  </a:cubicBezTo>
                  <a:cubicBezTo>
                    <a:pt x="4781" y="2342"/>
                    <a:pt x="4710" y="2339"/>
                    <a:pt x="4620" y="2327"/>
                  </a:cubicBezTo>
                  <a:cubicBezTo>
                    <a:pt x="4251" y="2231"/>
                    <a:pt x="4251" y="2220"/>
                    <a:pt x="3870" y="2065"/>
                  </a:cubicBezTo>
                  <a:cubicBezTo>
                    <a:pt x="3668" y="1993"/>
                    <a:pt x="3572" y="1970"/>
                    <a:pt x="3453" y="1946"/>
                  </a:cubicBezTo>
                  <a:cubicBezTo>
                    <a:pt x="3346" y="1934"/>
                    <a:pt x="3239" y="1910"/>
                    <a:pt x="3013" y="1886"/>
                  </a:cubicBezTo>
                  <a:cubicBezTo>
                    <a:pt x="2584" y="1886"/>
                    <a:pt x="2584" y="1922"/>
                    <a:pt x="2179" y="2029"/>
                  </a:cubicBezTo>
                  <a:cubicBezTo>
                    <a:pt x="1977" y="2089"/>
                    <a:pt x="1882" y="2148"/>
                    <a:pt x="1798" y="2184"/>
                  </a:cubicBezTo>
                  <a:cubicBezTo>
                    <a:pt x="1703" y="2231"/>
                    <a:pt x="1608" y="2291"/>
                    <a:pt x="1441" y="2410"/>
                  </a:cubicBezTo>
                  <a:cubicBezTo>
                    <a:pt x="1346" y="2481"/>
                    <a:pt x="1286" y="2529"/>
                    <a:pt x="1227" y="2577"/>
                  </a:cubicBezTo>
                  <a:lnTo>
                    <a:pt x="1215" y="2589"/>
                  </a:lnTo>
                  <a:cubicBezTo>
                    <a:pt x="977" y="2815"/>
                    <a:pt x="786" y="3101"/>
                    <a:pt x="655" y="3398"/>
                  </a:cubicBezTo>
                  <a:cubicBezTo>
                    <a:pt x="513" y="3696"/>
                    <a:pt x="441" y="4005"/>
                    <a:pt x="322" y="4303"/>
                  </a:cubicBezTo>
                  <a:lnTo>
                    <a:pt x="322" y="4315"/>
                  </a:lnTo>
                  <a:cubicBezTo>
                    <a:pt x="310" y="4375"/>
                    <a:pt x="274" y="4470"/>
                    <a:pt x="239" y="4553"/>
                  </a:cubicBezTo>
                  <a:cubicBezTo>
                    <a:pt x="191" y="4648"/>
                    <a:pt x="155" y="4720"/>
                    <a:pt x="120" y="4767"/>
                  </a:cubicBezTo>
                  <a:cubicBezTo>
                    <a:pt x="84" y="4839"/>
                    <a:pt x="36" y="4898"/>
                    <a:pt x="1" y="4958"/>
                  </a:cubicBezTo>
                  <a:cubicBezTo>
                    <a:pt x="17" y="4998"/>
                    <a:pt x="22" y="5028"/>
                    <a:pt x="53" y="5028"/>
                  </a:cubicBezTo>
                  <a:cubicBezTo>
                    <a:pt x="68" y="5028"/>
                    <a:pt x="89" y="5021"/>
                    <a:pt x="120" y="5006"/>
                  </a:cubicBezTo>
                  <a:cubicBezTo>
                    <a:pt x="227" y="4958"/>
                    <a:pt x="358" y="4791"/>
                    <a:pt x="441" y="4613"/>
                  </a:cubicBezTo>
                  <a:cubicBezTo>
                    <a:pt x="596" y="4244"/>
                    <a:pt x="596" y="4232"/>
                    <a:pt x="715" y="3839"/>
                  </a:cubicBezTo>
                  <a:cubicBezTo>
                    <a:pt x="846" y="3458"/>
                    <a:pt x="834" y="3458"/>
                    <a:pt x="1036" y="3124"/>
                  </a:cubicBezTo>
                  <a:cubicBezTo>
                    <a:pt x="1144" y="2958"/>
                    <a:pt x="1215" y="2886"/>
                    <a:pt x="1275" y="2815"/>
                  </a:cubicBezTo>
                  <a:cubicBezTo>
                    <a:pt x="1334" y="2743"/>
                    <a:pt x="1417" y="2660"/>
                    <a:pt x="1560" y="2541"/>
                  </a:cubicBezTo>
                  <a:cubicBezTo>
                    <a:pt x="1894" y="2327"/>
                    <a:pt x="1906" y="2339"/>
                    <a:pt x="2275" y="2208"/>
                  </a:cubicBezTo>
                  <a:cubicBezTo>
                    <a:pt x="2668" y="2112"/>
                    <a:pt x="2668" y="2112"/>
                    <a:pt x="3049" y="2112"/>
                  </a:cubicBezTo>
                  <a:cubicBezTo>
                    <a:pt x="3239" y="2124"/>
                    <a:pt x="3346" y="2148"/>
                    <a:pt x="3442" y="2160"/>
                  </a:cubicBezTo>
                  <a:cubicBezTo>
                    <a:pt x="3537" y="2172"/>
                    <a:pt x="3632" y="2208"/>
                    <a:pt x="3823" y="2267"/>
                  </a:cubicBezTo>
                  <a:cubicBezTo>
                    <a:pt x="4204" y="2410"/>
                    <a:pt x="4192" y="2458"/>
                    <a:pt x="4608" y="2541"/>
                  </a:cubicBezTo>
                  <a:cubicBezTo>
                    <a:pt x="4710" y="2557"/>
                    <a:pt x="4791" y="2564"/>
                    <a:pt x="4858" y="2564"/>
                  </a:cubicBezTo>
                  <a:cubicBezTo>
                    <a:pt x="4940" y="2564"/>
                    <a:pt x="5002" y="2554"/>
                    <a:pt x="5061" y="2541"/>
                  </a:cubicBezTo>
                  <a:cubicBezTo>
                    <a:pt x="5156" y="2529"/>
                    <a:pt x="5275" y="2505"/>
                    <a:pt x="5477" y="2398"/>
                  </a:cubicBezTo>
                  <a:cubicBezTo>
                    <a:pt x="5847" y="2172"/>
                    <a:pt x="5835" y="2160"/>
                    <a:pt x="6144" y="1874"/>
                  </a:cubicBezTo>
                  <a:cubicBezTo>
                    <a:pt x="6454" y="1612"/>
                    <a:pt x="6454" y="1589"/>
                    <a:pt x="6751" y="1315"/>
                  </a:cubicBezTo>
                  <a:cubicBezTo>
                    <a:pt x="7049" y="1029"/>
                    <a:pt x="7037" y="1017"/>
                    <a:pt x="7347" y="755"/>
                  </a:cubicBezTo>
                  <a:cubicBezTo>
                    <a:pt x="7656" y="505"/>
                    <a:pt x="7656" y="505"/>
                    <a:pt x="8014" y="315"/>
                  </a:cubicBezTo>
                  <a:cubicBezTo>
                    <a:pt x="8133" y="255"/>
                    <a:pt x="8228" y="219"/>
                    <a:pt x="8287" y="195"/>
                  </a:cubicBezTo>
                  <a:cubicBezTo>
                    <a:pt x="8359" y="160"/>
                    <a:pt x="8430" y="124"/>
                    <a:pt x="8525" y="88"/>
                  </a:cubicBezTo>
                  <a:cubicBezTo>
                    <a:pt x="8684" y="30"/>
                    <a:pt x="8585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4169250" y="2282975"/>
              <a:ext cx="207600" cy="77775"/>
            </a:xfrm>
            <a:custGeom>
              <a:avLst/>
              <a:gdLst/>
              <a:ahLst/>
              <a:cxnLst/>
              <a:rect l="l" t="t" r="r" b="b"/>
              <a:pathLst>
                <a:path w="8304" h="3111" extrusionOk="0">
                  <a:moveTo>
                    <a:pt x="8269" y="1"/>
                  </a:moveTo>
                  <a:cubicBezTo>
                    <a:pt x="8220" y="1"/>
                    <a:pt x="8105" y="70"/>
                    <a:pt x="8038" y="115"/>
                  </a:cubicBezTo>
                  <a:cubicBezTo>
                    <a:pt x="8014" y="150"/>
                    <a:pt x="7966" y="162"/>
                    <a:pt x="7942" y="174"/>
                  </a:cubicBezTo>
                  <a:cubicBezTo>
                    <a:pt x="7907" y="210"/>
                    <a:pt x="7847" y="234"/>
                    <a:pt x="7788" y="281"/>
                  </a:cubicBezTo>
                  <a:cubicBezTo>
                    <a:pt x="7502" y="424"/>
                    <a:pt x="7502" y="424"/>
                    <a:pt x="7180" y="519"/>
                  </a:cubicBezTo>
                  <a:cubicBezTo>
                    <a:pt x="6847" y="591"/>
                    <a:pt x="6847" y="603"/>
                    <a:pt x="6525" y="650"/>
                  </a:cubicBezTo>
                  <a:cubicBezTo>
                    <a:pt x="6180" y="710"/>
                    <a:pt x="6180" y="698"/>
                    <a:pt x="5847" y="769"/>
                  </a:cubicBezTo>
                  <a:cubicBezTo>
                    <a:pt x="5502" y="865"/>
                    <a:pt x="5502" y="889"/>
                    <a:pt x="5204" y="1067"/>
                  </a:cubicBezTo>
                  <a:cubicBezTo>
                    <a:pt x="4918" y="1281"/>
                    <a:pt x="4894" y="1258"/>
                    <a:pt x="4656" y="1520"/>
                  </a:cubicBezTo>
                  <a:cubicBezTo>
                    <a:pt x="4418" y="1770"/>
                    <a:pt x="4442" y="1781"/>
                    <a:pt x="4204" y="2020"/>
                  </a:cubicBezTo>
                  <a:cubicBezTo>
                    <a:pt x="3966" y="2258"/>
                    <a:pt x="3966" y="2258"/>
                    <a:pt x="3692" y="2436"/>
                  </a:cubicBezTo>
                  <a:cubicBezTo>
                    <a:pt x="3418" y="2603"/>
                    <a:pt x="3418" y="2615"/>
                    <a:pt x="3096" y="2734"/>
                  </a:cubicBezTo>
                  <a:cubicBezTo>
                    <a:pt x="2787" y="2829"/>
                    <a:pt x="2787" y="2841"/>
                    <a:pt x="2442" y="2889"/>
                  </a:cubicBezTo>
                  <a:cubicBezTo>
                    <a:pt x="2358" y="2901"/>
                    <a:pt x="2287" y="2901"/>
                    <a:pt x="2239" y="2901"/>
                  </a:cubicBezTo>
                  <a:lnTo>
                    <a:pt x="2227" y="2901"/>
                  </a:lnTo>
                  <a:cubicBezTo>
                    <a:pt x="2125" y="2905"/>
                    <a:pt x="2021" y="2908"/>
                    <a:pt x="1918" y="2908"/>
                  </a:cubicBezTo>
                  <a:cubicBezTo>
                    <a:pt x="1494" y="2908"/>
                    <a:pt x="1067" y="2868"/>
                    <a:pt x="656" y="2782"/>
                  </a:cubicBezTo>
                  <a:cubicBezTo>
                    <a:pt x="596" y="2770"/>
                    <a:pt x="537" y="2770"/>
                    <a:pt x="441" y="2746"/>
                  </a:cubicBezTo>
                  <a:cubicBezTo>
                    <a:pt x="346" y="2734"/>
                    <a:pt x="287" y="2722"/>
                    <a:pt x="227" y="2710"/>
                  </a:cubicBezTo>
                  <a:cubicBezTo>
                    <a:pt x="168" y="2710"/>
                    <a:pt x="96" y="2686"/>
                    <a:pt x="37" y="2686"/>
                  </a:cubicBezTo>
                  <a:cubicBezTo>
                    <a:pt x="25" y="2734"/>
                    <a:pt x="1" y="2746"/>
                    <a:pt x="72" y="2794"/>
                  </a:cubicBezTo>
                  <a:cubicBezTo>
                    <a:pt x="144" y="2853"/>
                    <a:pt x="299" y="2901"/>
                    <a:pt x="453" y="2948"/>
                  </a:cubicBezTo>
                  <a:cubicBezTo>
                    <a:pt x="787" y="3008"/>
                    <a:pt x="787" y="3008"/>
                    <a:pt x="1108" y="3044"/>
                  </a:cubicBezTo>
                  <a:cubicBezTo>
                    <a:pt x="1453" y="3091"/>
                    <a:pt x="1453" y="3091"/>
                    <a:pt x="1811" y="3103"/>
                  </a:cubicBezTo>
                  <a:cubicBezTo>
                    <a:pt x="1891" y="3109"/>
                    <a:pt x="1952" y="3111"/>
                    <a:pt x="2004" y="3111"/>
                  </a:cubicBezTo>
                  <a:cubicBezTo>
                    <a:pt x="2175" y="3111"/>
                    <a:pt x="2239" y="3086"/>
                    <a:pt x="2513" y="3067"/>
                  </a:cubicBezTo>
                  <a:cubicBezTo>
                    <a:pt x="2846" y="3008"/>
                    <a:pt x="2870" y="3032"/>
                    <a:pt x="3192" y="2924"/>
                  </a:cubicBezTo>
                  <a:cubicBezTo>
                    <a:pt x="3525" y="2805"/>
                    <a:pt x="3537" y="2805"/>
                    <a:pt x="3835" y="2627"/>
                  </a:cubicBezTo>
                  <a:cubicBezTo>
                    <a:pt x="4132" y="2424"/>
                    <a:pt x="4132" y="2424"/>
                    <a:pt x="4370" y="2174"/>
                  </a:cubicBezTo>
                  <a:cubicBezTo>
                    <a:pt x="4609" y="1924"/>
                    <a:pt x="4609" y="1912"/>
                    <a:pt x="4823" y="1662"/>
                  </a:cubicBezTo>
                  <a:cubicBezTo>
                    <a:pt x="5049" y="1424"/>
                    <a:pt x="5061" y="1424"/>
                    <a:pt x="5323" y="1234"/>
                  </a:cubicBezTo>
                  <a:cubicBezTo>
                    <a:pt x="5585" y="1067"/>
                    <a:pt x="5585" y="1043"/>
                    <a:pt x="5894" y="948"/>
                  </a:cubicBezTo>
                  <a:cubicBezTo>
                    <a:pt x="6228" y="877"/>
                    <a:pt x="6228" y="900"/>
                    <a:pt x="6573" y="841"/>
                  </a:cubicBezTo>
                  <a:cubicBezTo>
                    <a:pt x="6906" y="781"/>
                    <a:pt x="6906" y="769"/>
                    <a:pt x="7240" y="698"/>
                  </a:cubicBezTo>
                  <a:cubicBezTo>
                    <a:pt x="7561" y="591"/>
                    <a:pt x="7585" y="603"/>
                    <a:pt x="7895" y="424"/>
                  </a:cubicBezTo>
                  <a:cubicBezTo>
                    <a:pt x="8002" y="365"/>
                    <a:pt x="8061" y="305"/>
                    <a:pt x="8121" y="281"/>
                  </a:cubicBezTo>
                  <a:cubicBezTo>
                    <a:pt x="8180" y="222"/>
                    <a:pt x="8228" y="162"/>
                    <a:pt x="8264" y="91"/>
                  </a:cubicBezTo>
                  <a:cubicBezTo>
                    <a:pt x="8303" y="25"/>
                    <a:pt x="8297" y="1"/>
                    <a:pt x="8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4268675" y="2283750"/>
              <a:ext cx="34550" cy="48800"/>
            </a:xfrm>
            <a:custGeom>
              <a:avLst/>
              <a:gdLst/>
              <a:ahLst/>
              <a:cxnLst/>
              <a:rect l="l" t="t" r="r" b="b"/>
              <a:pathLst>
                <a:path w="1382" h="1952" extrusionOk="0">
                  <a:moveTo>
                    <a:pt x="155" y="0"/>
                  </a:moveTo>
                  <a:cubicBezTo>
                    <a:pt x="120" y="0"/>
                    <a:pt x="96" y="12"/>
                    <a:pt x="84" y="24"/>
                  </a:cubicBezTo>
                  <a:cubicBezTo>
                    <a:pt x="1" y="72"/>
                    <a:pt x="96" y="143"/>
                    <a:pt x="120" y="155"/>
                  </a:cubicBezTo>
                  <a:cubicBezTo>
                    <a:pt x="143" y="179"/>
                    <a:pt x="155" y="179"/>
                    <a:pt x="167" y="179"/>
                  </a:cubicBezTo>
                  <a:cubicBezTo>
                    <a:pt x="179" y="179"/>
                    <a:pt x="203" y="179"/>
                    <a:pt x="227" y="191"/>
                  </a:cubicBezTo>
                  <a:cubicBezTo>
                    <a:pt x="334" y="203"/>
                    <a:pt x="334" y="203"/>
                    <a:pt x="453" y="215"/>
                  </a:cubicBezTo>
                  <a:lnTo>
                    <a:pt x="655" y="274"/>
                  </a:lnTo>
                  <a:cubicBezTo>
                    <a:pt x="763" y="310"/>
                    <a:pt x="763" y="310"/>
                    <a:pt x="870" y="357"/>
                  </a:cubicBezTo>
                  <a:cubicBezTo>
                    <a:pt x="977" y="393"/>
                    <a:pt x="977" y="381"/>
                    <a:pt x="1060" y="441"/>
                  </a:cubicBezTo>
                  <a:cubicBezTo>
                    <a:pt x="1132" y="500"/>
                    <a:pt x="1120" y="536"/>
                    <a:pt x="1155" y="596"/>
                  </a:cubicBezTo>
                  <a:cubicBezTo>
                    <a:pt x="1179" y="667"/>
                    <a:pt x="1179" y="667"/>
                    <a:pt x="1179" y="750"/>
                  </a:cubicBezTo>
                  <a:cubicBezTo>
                    <a:pt x="1167" y="846"/>
                    <a:pt x="1167" y="858"/>
                    <a:pt x="1132" y="953"/>
                  </a:cubicBezTo>
                  <a:cubicBezTo>
                    <a:pt x="1096" y="1036"/>
                    <a:pt x="1120" y="1048"/>
                    <a:pt x="1060" y="1143"/>
                  </a:cubicBezTo>
                  <a:cubicBezTo>
                    <a:pt x="1001" y="1227"/>
                    <a:pt x="1013" y="1250"/>
                    <a:pt x="941" y="1322"/>
                  </a:cubicBezTo>
                  <a:cubicBezTo>
                    <a:pt x="929" y="1346"/>
                    <a:pt x="917" y="1346"/>
                    <a:pt x="882" y="1369"/>
                  </a:cubicBezTo>
                  <a:cubicBezTo>
                    <a:pt x="763" y="1489"/>
                    <a:pt x="643" y="1620"/>
                    <a:pt x="477" y="1703"/>
                  </a:cubicBezTo>
                  <a:cubicBezTo>
                    <a:pt x="465" y="1727"/>
                    <a:pt x="453" y="1739"/>
                    <a:pt x="417" y="1750"/>
                  </a:cubicBezTo>
                  <a:cubicBezTo>
                    <a:pt x="393" y="1762"/>
                    <a:pt x="382" y="1786"/>
                    <a:pt x="358" y="1798"/>
                  </a:cubicBezTo>
                  <a:cubicBezTo>
                    <a:pt x="346" y="1810"/>
                    <a:pt x="334" y="1846"/>
                    <a:pt x="334" y="1858"/>
                  </a:cubicBezTo>
                  <a:cubicBezTo>
                    <a:pt x="334" y="1905"/>
                    <a:pt x="346" y="1929"/>
                    <a:pt x="393" y="1941"/>
                  </a:cubicBezTo>
                  <a:cubicBezTo>
                    <a:pt x="408" y="1948"/>
                    <a:pt x="424" y="1951"/>
                    <a:pt x="440" y="1951"/>
                  </a:cubicBezTo>
                  <a:cubicBezTo>
                    <a:pt x="476" y="1951"/>
                    <a:pt x="512" y="1937"/>
                    <a:pt x="536" y="1929"/>
                  </a:cubicBezTo>
                  <a:cubicBezTo>
                    <a:pt x="632" y="1870"/>
                    <a:pt x="632" y="1870"/>
                    <a:pt x="715" y="1798"/>
                  </a:cubicBezTo>
                  <a:lnTo>
                    <a:pt x="894" y="1643"/>
                  </a:lnTo>
                  <a:cubicBezTo>
                    <a:pt x="989" y="1560"/>
                    <a:pt x="977" y="1560"/>
                    <a:pt x="1048" y="1465"/>
                  </a:cubicBezTo>
                  <a:cubicBezTo>
                    <a:pt x="1120" y="1381"/>
                    <a:pt x="1132" y="1393"/>
                    <a:pt x="1215" y="1286"/>
                  </a:cubicBezTo>
                  <a:cubicBezTo>
                    <a:pt x="1275" y="1191"/>
                    <a:pt x="1275" y="1191"/>
                    <a:pt x="1334" y="1072"/>
                  </a:cubicBezTo>
                  <a:cubicBezTo>
                    <a:pt x="1370" y="953"/>
                    <a:pt x="1358" y="953"/>
                    <a:pt x="1370" y="810"/>
                  </a:cubicBezTo>
                  <a:cubicBezTo>
                    <a:pt x="1370" y="679"/>
                    <a:pt x="1382" y="679"/>
                    <a:pt x="1346" y="536"/>
                  </a:cubicBezTo>
                  <a:cubicBezTo>
                    <a:pt x="1275" y="393"/>
                    <a:pt x="1275" y="393"/>
                    <a:pt x="1167" y="322"/>
                  </a:cubicBezTo>
                  <a:cubicBezTo>
                    <a:pt x="1060" y="250"/>
                    <a:pt x="1048" y="274"/>
                    <a:pt x="941" y="215"/>
                  </a:cubicBezTo>
                  <a:cubicBezTo>
                    <a:pt x="834" y="179"/>
                    <a:pt x="834" y="155"/>
                    <a:pt x="715" y="119"/>
                  </a:cubicBezTo>
                  <a:cubicBezTo>
                    <a:pt x="596" y="72"/>
                    <a:pt x="596" y="84"/>
                    <a:pt x="477" y="60"/>
                  </a:cubicBezTo>
                  <a:cubicBezTo>
                    <a:pt x="358" y="24"/>
                    <a:pt x="358" y="36"/>
                    <a:pt x="239" y="12"/>
                  </a:cubicBezTo>
                  <a:cubicBezTo>
                    <a:pt x="203" y="12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4201700" y="2277150"/>
              <a:ext cx="68200" cy="63150"/>
            </a:xfrm>
            <a:custGeom>
              <a:avLst/>
              <a:gdLst/>
              <a:ahLst/>
              <a:cxnLst/>
              <a:rect l="l" t="t" r="r" b="b"/>
              <a:pathLst>
                <a:path w="2728" h="2526" extrusionOk="0">
                  <a:moveTo>
                    <a:pt x="1518" y="222"/>
                  </a:moveTo>
                  <a:cubicBezTo>
                    <a:pt x="1635" y="222"/>
                    <a:pt x="1696" y="235"/>
                    <a:pt x="1894" y="276"/>
                  </a:cubicBezTo>
                  <a:cubicBezTo>
                    <a:pt x="2025" y="324"/>
                    <a:pt x="2084" y="348"/>
                    <a:pt x="2144" y="395"/>
                  </a:cubicBezTo>
                  <a:cubicBezTo>
                    <a:pt x="2203" y="443"/>
                    <a:pt x="2263" y="467"/>
                    <a:pt x="2358" y="586"/>
                  </a:cubicBezTo>
                  <a:cubicBezTo>
                    <a:pt x="2441" y="693"/>
                    <a:pt x="2465" y="764"/>
                    <a:pt x="2489" y="824"/>
                  </a:cubicBezTo>
                  <a:cubicBezTo>
                    <a:pt x="2525" y="883"/>
                    <a:pt x="2537" y="955"/>
                    <a:pt x="2537" y="1110"/>
                  </a:cubicBezTo>
                  <a:cubicBezTo>
                    <a:pt x="2537" y="1252"/>
                    <a:pt x="2525" y="1312"/>
                    <a:pt x="2501" y="1395"/>
                  </a:cubicBezTo>
                  <a:cubicBezTo>
                    <a:pt x="2489" y="1467"/>
                    <a:pt x="2465" y="1526"/>
                    <a:pt x="2382" y="1645"/>
                  </a:cubicBezTo>
                  <a:cubicBezTo>
                    <a:pt x="2191" y="1872"/>
                    <a:pt x="2168" y="1836"/>
                    <a:pt x="1929" y="2003"/>
                  </a:cubicBezTo>
                  <a:cubicBezTo>
                    <a:pt x="1656" y="2134"/>
                    <a:pt x="1656" y="2145"/>
                    <a:pt x="1394" y="2253"/>
                  </a:cubicBezTo>
                  <a:cubicBezTo>
                    <a:pt x="1213" y="2298"/>
                    <a:pt x="1146" y="2314"/>
                    <a:pt x="1049" y="2314"/>
                  </a:cubicBezTo>
                  <a:cubicBezTo>
                    <a:pt x="993" y="2314"/>
                    <a:pt x="927" y="2309"/>
                    <a:pt x="822" y="2300"/>
                  </a:cubicBezTo>
                  <a:cubicBezTo>
                    <a:pt x="691" y="2265"/>
                    <a:pt x="620" y="2253"/>
                    <a:pt x="560" y="2229"/>
                  </a:cubicBezTo>
                  <a:cubicBezTo>
                    <a:pt x="501" y="2193"/>
                    <a:pt x="417" y="2169"/>
                    <a:pt x="346" y="2050"/>
                  </a:cubicBezTo>
                  <a:cubicBezTo>
                    <a:pt x="263" y="1931"/>
                    <a:pt x="239" y="1872"/>
                    <a:pt x="227" y="1788"/>
                  </a:cubicBezTo>
                  <a:cubicBezTo>
                    <a:pt x="215" y="1717"/>
                    <a:pt x="179" y="1657"/>
                    <a:pt x="179" y="1491"/>
                  </a:cubicBezTo>
                  <a:cubicBezTo>
                    <a:pt x="179" y="1407"/>
                    <a:pt x="203" y="1360"/>
                    <a:pt x="203" y="1300"/>
                  </a:cubicBezTo>
                  <a:lnTo>
                    <a:pt x="203" y="1288"/>
                  </a:lnTo>
                  <a:cubicBezTo>
                    <a:pt x="227" y="1062"/>
                    <a:pt x="298" y="824"/>
                    <a:pt x="441" y="645"/>
                  </a:cubicBezTo>
                  <a:cubicBezTo>
                    <a:pt x="560" y="483"/>
                    <a:pt x="729" y="350"/>
                    <a:pt x="929" y="264"/>
                  </a:cubicBezTo>
                  <a:lnTo>
                    <a:pt x="929" y="264"/>
                  </a:lnTo>
                  <a:cubicBezTo>
                    <a:pt x="942" y="265"/>
                    <a:pt x="955" y="265"/>
                    <a:pt x="968" y="265"/>
                  </a:cubicBezTo>
                  <a:cubicBezTo>
                    <a:pt x="993" y="265"/>
                    <a:pt x="1017" y="264"/>
                    <a:pt x="1036" y="264"/>
                  </a:cubicBezTo>
                  <a:cubicBezTo>
                    <a:pt x="1072" y="264"/>
                    <a:pt x="1108" y="264"/>
                    <a:pt x="1156" y="240"/>
                  </a:cubicBezTo>
                  <a:cubicBezTo>
                    <a:pt x="1191" y="240"/>
                    <a:pt x="1239" y="229"/>
                    <a:pt x="1310" y="229"/>
                  </a:cubicBezTo>
                  <a:cubicBezTo>
                    <a:pt x="1402" y="225"/>
                    <a:pt x="1466" y="222"/>
                    <a:pt x="1518" y="222"/>
                  </a:cubicBezTo>
                  <a:close/>
                  <a:moveTo>
                    <a:pt x="1276" y="1"/>
                  </a:moveTo>
                  <a:cubicBezTo>
                    <a:pt x="1213" y="1"/>
                    <a:pt x="1144" y="10"/>
                    <a:pt x="1072" y="26"/>
                  </a:cubicBezTo>
                  <a:cubicBezTo>
                    <a:pt x="929" y="62"/>
                    <a:pt x="858" y="98"/>
                    <a:pt x="775" y="145"/>
                  </a:cubicBezTo>
                  <a:cubicBezTo>
                    <a:pt x="703" y="169"/>
                    <a:pt x="632" y="217"/>
                    <a:pt x="489" y="324"/>
                  </a:cubicBezTo>
                  <a:cubicBezTo>
                    <a:pt x="358" y="419"/>
                    <a:pt x="310" y="490"/>
                    <a:pt x="274" y="562"/>
                  </a:cubicBezTo>
                  <a:cubicBezTo>
                    <a:pt x="227" y="633"/>
                    <a:pt x="167" y="693"/>
                    <a:pt x="108" y="860"/>
                  </a:cubicBezTo>
                  <a:cubicBezTo>
                    <a:pt x="1" y="1169"/>
                    <a:pt x="24" y="1181"/>
                    <a:pt x="1" y="1514"/>
                  </a:cubicBezTo>
                  <a:cubicBezTo>
                    <a:pt x="1" y="1669"/>
                    <a:pt x="13" y="1764"/>
                    <a:pt x="36" y="1836"/>
                  </a:cubicBezTo>
                  <a:cubicBezTo>
                    <a:pt x="48" y="1931"/>
                    <a:pt x="60" y="2014"/>
                    <a:pt x="167" y="2145"/>
                  </a:cubicBezTo>
                  <a:cubicBezTo>
                    <a:pt x="274" y="2300"/>
                    <a:pt x="358" y="2348"/>
                    <a:pt x="441" y="2384"/>
                  </a:cubicBezTo>
                  <a:cubicBezTo>
                    <a:pt x="513" y="2431"/>
                    <a:pt x="596" y="2479"/>
                    <a:pt x="763" y="2503"/>
                  </a:cubicBezTo>
                  <a:cubicBezTo>
                    <a:pt x="838" y="2519"/>
                    <a:pt x="896" y="2525"/>
                    <a:pt x="946" y="2525"/>
                  </a:cubicBezTo>
                  <a:cubicBezTo>
                    <a:pt x="1007" y="2525"/>
                    <a:pt x="1056" y="2516"/>
                    <a:pt x="1108" y="2503"/>
                  </a:cubicBezTo>
                  <a:cubicBezTo>
                    <a:pt x="1191" y="2491"/>
                    <a:pt x="1275" y="2491"/>
                    <a:pt x="1429" y="2431"/>
                  </a:cubicBezTo>
                  <a:cubicBezTo>
                    <a:pt x="1751" y="2324"/>
                    <a:pt x="1751" y="2324"/>
                    <a:pt x="2025" y="2181"/>
                  </a:cubicBezTo>
                  <a:cubicBezTo>
                    <a:pt x="2299" y="2003"/>
                    <a:pt x="2310" y="2014"/>
                    <a:pt x="2537" y="1753"/>
                  </a:cubicBezTo>
                  <a:cubicBezTo>
                    <a:pt x="2644" y="1610"/>
                    <a:pt x="2656" y="1526"/>
                    <a:pt x="2680" y="1431"/>
                  </a:cubicBezTo>
                  <a:cubicBezTo>
                    <a:pt x="2703" y="1348"/>
                    <a:pt x="2727" y="1276"/>
                    <a:pt x="2727" y="1098"/>
                  </a:cubicBezTo>
                  <a:cubicBezTo>
                    <a:pt x="2727" y="931"/>
                    <a:pt x="2703" y="836"/>
                    <a:pt x="2668" y="764"/>
                  </a:cubicBezTo>
                  <a:cubicBezTo>
                    <a:pt x="2644" y="693"/>
                    <a:pt x="2620" y="598"/>
                    <a:pt x="2501" y="467"/>
                  </a:cubicBezTo>
                  <a:cubicBezTo>
                    <a:pt x="2406" y="336"/>
                    <a:pt x="2322" y="288"/>
                    <a:pt x="2251" y="240"/>
                  </a:cubicBezTo>
                  <a:cubicBezTo>
                    <a:pt x="2179" y="205"/>
                    <a:pt x="2108" y="157"/>
                    <a:pt x="1941" y="109"/>
                  </a:cubicBezTo>
                  <a:cubicBezTo>
                    <a:pt x="1705" y="59"/>
                    <a:pt x="1636" y="44"/>
                    <a:pt x="1501" y="44"/>
                  </a:cubicBezTo>
                  <a:cubicBezTo>
                    <a:pt x="1494" y="44"/>
                    <a:pt x="1486" y="44"/>
                    <a:pt x="1479" y="44"/>
                  </a:cubicBezTo>
                  <a:lnTo>
                    <a:pt x="1479" y="44"/>
                  </a:lnTo>
                  <a:cubicBezTo>
                    <a:pt x="1475" y="42"/>
                    <a:pt x="1470" y="40"/>
                    <a:pt x="1465" y="38"/>
                  </a:cubicBezTo>
                  <a:cubicBezTo>
                    <a:pt x="1414" y="13"/>
                    <a:pt x="1349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4210625" y="2277950"/>
              <a:ext cx="51225" cy="42325"/>
            </a:xfrm>
            <a:custGeom>
              <a:avLst/>
              <a:gdLst/>
              <a:ahLst/>
              <a:cxnLst/>
              <a:rect l="l" t="t" r="r" b="b"/>
              <a:pathLst>
                <a:path w="2049" h="1693" extrusionOk="0">
                  <a:moveTo>
                    <a:pt x="1066" y="153"/>
                  </a:moveTo>
                  <a:cubicBezTo>
                    <a:pt x="1100" y="153"/>
                    <a:pt x="1134" y="156"/>
                    <a:pt x="1168" y="161"/>
                  </a:cubicBezTo>
                  <a:cubicBezTo>
                    <a:pt x="1180" y="161"/>
                    <a:pt x="1198" y="161"/>
                    <a:pt x="1221" y="164"/>
                  </a:cubicBezTo>
                  <a:lnTo>
                    <a:pt x="1221" y="164"/>
                  </a:lnTo>
                  <a:cubicBezTo>
                    <a:pt x="1241" y="177"/>
                    <a:pt x="1261" y="188"/>
                    <a:pt x="1275" y="197"/>
                  </a:cubicBezTo>
                  <a:cubicBezTo>
                    <a:pt x="1299" y="208"/>
                    <a:pt x="1311" y="220"/>
                    <a:pt x="1346" y="220"/>
                  </a:cubicBezTo>
                  <a:cubicBezTo>
                    <a:pt x="1370" y="244"/>
                    <a:pt x="1406" y="244"/>
                    <a:pt x="1453" y="256"/>
                  </a:cubicBezTo>
                  <a:cubicBezTo>
                    <a:pt x="1632" y="328"/>
                    <a:pt x="1632" y="316"/>
                    <a:pt x="1763" y="447"/>
                  </a:cubicBezTo>
                  <a:cubicBezTo>
                    <a:pt x="1846" y="601"/>
                    <a:pt x="1846" y="601"/>
                    <a:pt x="1870" y="780"/>
                  </a:cubicBezTo>
                  <a:cubicBezTo>
                    <a:pt x="1834" y="959"/>
                    <a:pt x="1834" y="959"/>
                    <a:pt x="1751" y="1113"/>
                  </a:cubicBezTo>
                  <a:cubicBezTo>
                    <a:pt x="1632" y="1256"/>
                    <a:pt x="1632" y="1268"/>
                    <a:pt x="1453" y="1375"/>
                  </a:cubicBezTo>
                  <a:cubicBezTo>
                    <a:pt x="1275" y="1447"/>
                    <a:pt x="1251" y="1411"/>
                    <a:pt x="1060" y="1447"/>
                  </a:cubicBezTo>
                  <a:cubicBezTo>
                    <a:pt x="870" y="1459"/>
                    <a:pt x="858" y="1471"/>
                    <a:pt x="656" y="1471"/>
                  </a:cubicBezTo>
                  <a:cubicBezTo>
                    <a:pt x="477" y="1447"/>
                    <a:pt x="465" y="1447"/>
                    <a:pt x="334" y="1340"/>
                  </a:cubicBezTo>
                  <a:cubicBezTo>
                    <a:pt x="239" y="1209"/>
                    <a:pt x="215" y="1209"/>
                    <a:pt x="215" y="1018"/>
                  </a:cubicBezTo>
                  <a:cubicBezTo>
                    <a:pt x="227" y="816"/>
                    <a:pt x="227" y="816"/>
                    <a:pt x="298" y="637"/>
                  </a:cubicBezTo>
                  <a:cubicBezTo>
                    <a:pt x="334" y="601"/>
                    <a:pt x="346" y="566"/>
                    <a:pt x="382" y="542"/>
                  </a:cubicBezTo>
                  <a:cubicBezTo>
                    <a:pt x="520" y="319"/>
                    <a:pt x="790" y="153"/>
                    <a:pt x="1066" y="153"/>
                  </a:cubicBezTo>
                  <a:close/>
                  <a:moveTo>
                    <a:pt x="1071" y="0"/>
                  </a:moveTo>
                  <a:cubicBezTo>
                    <a:pt x="1013" y="0"/>
                    <a:pt x="953" y="6"/>
                    <a:pt x="834" y="18"/>
                  </a:cubicBezTo>
                  <a:cubicBezTo>
                    <a:pt x="620" y="89"/>
                    <a:pt x="620" y="89"/>
                    <a:pt x="418" y="232"/>
                  </a:cubicBezTo>
                  <a:cubicBezTo>
                    <a:pt x="239" y="387"/>
                    <a:pt x="263" y="411"/>
                    <a:pt x="144" y="601"/>
                  </a:cubicBezTo>
                  <a:cubicBezTo>
                    <a:pt x="48" y="804"/>
                    <a:pt x="25" y="804"/>
                    <a:pt x="1" y="1042"/>
                  </a:cubicBezTo>
                  <a:cubicBezTo>
                    <a:pt x="1" y="1161"/>
                    <a:pt x="25" y="1220"/>
                    <a:pt x="37" y="1280"/>
                  </a:cubicBezTo>
                  <a:cubicBezTo>
                    <a:pt x="48" y="1340"/>
                    <a:pt x="84" y="1423"/>
                    <a:pt x="168" y="1506"/>
                  </a:cubicBezTo>
                  <a:cubicBezTo>
                    <a:pt x="275" y="1601"/>
                    <a:pt x="334" y="1625"/>
                    <a:pt x="394" y="1637"/>
                  </a:cubicBezTo>
                  <a:cubicBezTo>
                    <a:pt x="453" y="1661"/>
                    <a:pt x="513" y="1673"/>
                    <a:pt x="632" y="1685"/>
                  </a:cubicBezTo>
                  <a:cubicBezTo>
                    <a:pt x="726" y="1690"/>
                    <a:pt x="780" y="1693"/>
                    <a:pt x="828" y="1693"/>
                  </a:cubicBezTo>
                  <a:cubicBezTo>
                    <a:pt x="895" y="1693"/>
                    <a:pt x="947" y="1687"/>
                    <a:pt x="1072" y="1673"/>
                  </a:cubicBezTo>
                  <a:cubicBezTo>
                    <a:pt x="1299" y="1625"/>
                    <a:pt x="1299" y="1637"/>
                    <a:pt x="1525" y="1554"/>
                  </a:cubicBezTo>
                  <a:cubicBezTo>
                    <a:pt x="1727" y="1435"/>
                    <a:pt x="1715" y="1423"/>
                    <a:pt x="1870" y="1232"/>
                  </a:cubicBezTo>
                  <a:cubicBezTo>
                    <a:pt x="2001" y="1042"/>
                    <a:pt x="2013" y="1042"/>
                    <a:pt x="2049" y="804"/>
                  </a:cubicBezTo>
                  <a:cubicBezTo>
                    <a:pt x="2049" y="685"/>
                    <a:pt x="2025" y="625"/>
                    <a:pt x="2013" y="566"/>
                  </a:cubicBezTo>
                  <a:cubicBezTo>
                    <a:pt x="2001" y="506"/>
                    <a:pt x="1965" y="447"/>
                    <a:pt x="1894" y="339"/>
                  </a:cubicBezTo>
                  <a:cubicBezTo>
                    <a:pt x="1727" y="161"/>
                    <a:pt x="1715" y="185"/>
                    <a:pt x="1513" y="89"/>
                  </a:cubicBezTo>
                  <a:cubicBezTo>
                    <a:pt x="1440" y="69"/>
                    <a:pt x="1404" y="48"/>
                    <a:pt x="1364" y="43"/>
                  </a:cubicBezTo>
                  <a:lnTo>
                    <a:pt x="1364" y="43"/>
                  </a:lnTo>
                  <a:cubicBezTo>
                    <a:pt x="1343" y="34"/>
                    <a:pt x="1321" y="25"/>
                    <a:pt x="1299" y="18"/>
                  </a:cubicBezTo>
                  <a:cubicBezTo>
                    <a:pt x="1185" y="6"/>
                    <a:pt x="11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4207050" y="2296475"/>
              <a:ext cx="57475" cy="37000"/>
            </a:xfrm>
            <a:custGeom>
              <a:avLst/>
              <a:gdLst/>
              <a:ahLst/>
              <a:cxnLst/>
              <a:rect l="l" t="t" r="r" b="b"/>
              <a:pathLst>
                <a:path w="2299" h="1480" extrusionOk="0">
                  <a:moveTo>
                    <a:pt x="290" y="1"/>
                  </a:moveTo>
                  <a:cubicBezTo>
                    <a:pt x="285" y="1"/>
                    <a:pt x="280" y="2"/>
                    <a:pt x="275" y="3"/>
                  </a:cubicBezTo>
                  <a:cubicBezTo>
                    <a:pt x="215" y="27"/>
                    <a:pt x="168" y="87"/>
                    <a:pt x="132" y="146"/>
                  </a:cubicBezTo>
                  <a:cubicBezTo>
                    <a:pt x="72" y="277"/>
                    <a:pt x="60" y="277"/>
                    <a:pt x="25" y="444"/>
                  </a:cubicBezTo>
                  <a:cubicBezTo>
                    <a:pt x="1" y="599"/>
                    <a:pt x="1" y="599"/>
                    <a:pt x="1" y="753"/>
                  </a:cubicBezTo>
                  <a:cubicBezTo>
                    <a:pt x="13" y="920"/>
                    <a:pt x="13" y="920"/>
                    <a:pt x="72" y="1075"/>
                  </a:cubicBezTo>
                  <a:cubicBezTo>
                    <a:pt x="144" y="1230"/>
                    <a:pt x="120" y="1253"/>
                    <a:pt x="263" y="1372"/>
                  </a:cubicBezTo>
                  <a:cubicBezTo>
                    <a:pt x="430" y="1468"/>
                    <a:pt x="430" y="1468"/>
                    <a:pt x="608" y="1480"/>
                  </a:cubicBezTo>
                  <a:cubicBezTo>
                    <a:pt x="775" y="1480"/>
                    <a:pt x="775" y="1468"/>
                    <a:pt x="918" y="1456"/>
                  </a:cubicBezTo>
                  <a:cubicBezTo>
                    <a:pt x="1073" y="1432"/>
                    <a:pt x="1073" y="1432"/>
                    <a:pt x="1227" y="1396"/>
                  </a:cubicBezTo>
                  <a:cubicBezTo>
                    <a:pt x="1382" y="1349"/>
                    <a:pt x="1382" y="1361"/>
                    <a:pt x="1525" y="1289"/>
                  </a:cubicBezTo>
                  <a:cubicBezTo>
                    <a:pt x="1680" y="1230"/>
                    <a:pt x="1668" y="1194"/>
                    <a:pt x="1799" y="1111"/>
                  </a:cubicBezTo>
                  <a:cubicBezTo>
                    <a:pt x="1918" y="1003"/>
                    <a:pt x="1930" y="1015"/>
                    <a:pt x="2037" y="896"/>
                  </a:cubicBezTo>
                  <a:cubicBezTo>
                    <a:pt x="2144" y="765"/>
                    <a:pt x="2120" y="765"/>
                    <a:pt x="2204" y="622"/>
                  </a:cubicBezTo>
                  <a:cubicBezTo>
                    <a:pt x="2263" y="468"/>
                    <a:pt x="2263" y="468"/>
                    <a:pt x="2287" y="301"/>
                  </a:cubicBezTo>
                  <a:cubicBezTo>
                    <a:pt x="2287" y="241"/>
                    <a:pt x="2299" y="218"/>
                    <a:pt x="2299" y="182"/>
                  </a:cubicBezTo>
                  <a:cubicBezTo>
                    <a:pt x="2287" y="146"/>
                    <a:pt x="2287" y="110"/>
                    <a:pt x="2263" y="87"/>
                  </a:cubicBezTo>
                  <a:cubicBezTo>
                    <a:pt x="2248" y="66"/>
                    <a:pt x="2234" y="58"/>
                    <a:pt x="2220" y="58"/>
                  </a:cubicBezTo>
                  <a:cubicBezTo>
                    <a:pt x="2176" y="58"/>
                    <a:pt x="2138" y="134"/>
                    <a:pt x="2120" y="170"/>
                  </a:cubicBezTo>
                  <a:cubicBezTo>
                    <a:pt x="2120" y="182"/>
                    <a:pt x="2108" y="206"/>
                    <a:pt x="2108" y="218"/>
                  </a:cubicBezTo>
                  <a:cubicBezTo>
                    <a:pt x="2108" y="229"/>
                    <a:pt x="2108" y="265"/>
                    <a:pt x="2096" y="289"/>
                  </a:cubicBezTo>
                  <a:cubicBezTo>
                    <a:pt x="2085" y="420"/>
                    <a:pt x="2085" y="420"/>
                    <a:pt x="2025" y="539"/>
                  </a:cubicBezTo>
                  <a:cubicBezTo>
                    <a:pt x="1965" y="658"/>
                    <a:pt x="1965" y="658"/>
                    <a:pt x="1870" y="765"/>
                  </a:cubicBezTo>
                  <a:cubicBezTo>
                    <a:pt x="1787" y="872"/>
                    <a:pt x="1787" y="872"/>
                    <a:pt x="1680" y="956"/>
                  </a:cubicBezTo>
                  <a:cubicBezTo>
                    <a:pt x="1561" y="1039"/>
                    <a:pt x="1573" y="1051"/>
                    <a:pt x="1442" y="1111"/>
                  </a:cubicBezTo>
                  <a:cubicBezTo>
                    <a:pt x="1311" y="1170"/>
                    <a:pt x="1287" y="1122"/>
                    <a:pt x="1156" y="1170"/>
                  </a:cubicBezTo>
                  <a:cubicBezTo>
                    <a:pt x="1025" y="1194"/>
                    <a:pt x="1025" y="1218"/>
                    <a:pt x="870" y="1241"/>
                  </a:cubicBezTo>
                  <a:cubicBezTo>
                    <a:pt x="727" y="1253"/>
                    <a:pt x="727" y="1253"/>
                    <a:pt x="596" y="1253"/>
                  </a:cubicBezTo>
                  <a:cubicBezTo>
                    <a:pt x="572" y="1251"/>
                    <a:pt x="553" y="1251"/>
                    <a:pt x="536" y="1251"/>
                  </a:cubicBezTo>
                  <a:cubicBezTo>
                    <a:pt x="502" y="1251"/>
                    <a:pt x="479" y="1253"/>
                    <a:pt x="459" y="1253"/>
                  </a:cubicBezTo>
                  <a:cubicBezTo>
                    <a:pt x="430" y="1253"/>
                    <a:pt x="406" y="1247"/>
                    <a:pt x="358" y="1218"/>
                  </a:cubicBezTo>
                  <a:cubicBezTo>
                    <a:pt x="263" y="1134"/>
                    <a:pt x="251" y="1134"/>
                    <a:pt x="203" y="1015"/>
                  </a:cubicBezTo>
                  <a:cubicBezTo>
                    <a:pt x="191" y="991"/>
                    <a:pt x="191" y="956"/>
                    <a:pt x="191" y="932"/>
                  </a:cubicBezTo>
                  <a:cubicBezTo>
                    <a:pt x="144" y="718"/>
                    <a:pt x="156" y="479"/>
                    <a:pt x="263" y="289"/>
                  </a:cubicBezTo>
                  <a:cubicBezTo>
                    <a:pt x="263" y="265"/>
                    <a:pt x="275" y="229"/>
                    <a:pt x="299" y="206"/>
                  </a:cubicBezTo>
                  <a:cubicBezTo>
                    <a:pt x="311" y="170"/>
                    <a:pt x="322" y="146"/>
                    <a:pt x="334" y="122"/>
                  </a:cubicBezTo>
                  <a:cubicBezTo>
                    <a:pt x="334" y="98"/>
                    <a:pt x="358" y="63"/>
                    <a:pt x="358" y="39"/>
                  </a:cubicBezTo>
                  <a:cubicBezTo>
                    <a:pt x="348" y="29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4203775" y="2289850"/>
              <a:ext cx="61475" cy="43150"/>
            </a:xfrm>
            <a:custGeom>
              <a:avLst/>
              <a:gdLst/>
              <a:ahLst/>
              <a:cxnLst/>
              <a:rect l="l" t="t" r="r" b="b"/>
              <a:pathLst>
                <a:path w="2459" h="1726" extrusionOk="0">
                  <a:moveTo>
                    <a:pt x="382" y="1"/>
                  </a:moveTo>
                  <a:cubicBezTo>
                    <a:pt x="374" y="1"/>
                    <a:pt x="366" y="2"/>
                    <a:pt x="358" y="6"/>
                  </a:cubicBezTo>
                  <a:cubicBezTo>
                    <a:pt x="299" y="18"/>
                    <a:pt x="251" y="78"/>
                    <a:pt x="203" y="137"/>
                  </a:cubicBezTo>
                  <a:cubicBezTo>
                    <a:pt x="144" y="268"/>
                    <a:pt x="132" y="268"/>
                    <a:pt x="84" y="411"/>
                  </a:cubicBezTo>
                  <a:cubicBezTo>
                    <a:pt x="25" y="554"/>
                    <a:pt x="37" y="554"/>
                    <a:pt x="13" y="721"/>
                  </a:cubicBezTo>
                  <a:cubicBezTo>
                    <a:pt x="1" y="887"/>
                    <a:pt x="13" y="887"/>
                    <a:pt x="37" y="1042"/>
                  </a:cubicBezTo>
                  <a:cubicBezTo>
                    <a:pt x="84" y="1209"/>
                    <a:pt x="61" y="1209"/>
                    <a:pt x="144" y="1364"/>
                  </a:cubicBezTo>
                  <a:cubicBezTo>
                    <a:pt x="251" y="1495"/>
                    <a:pt x="251" y="1506"/>
                    <a:pt x="394" y="1602"/>
                  </a:cubicBezTo>
                  <a:cubicBezTo>
                    <a:pt x="549" y="1673"/>
                    <a:pt x="561" y="1661"/>
                    <a:pt x="715" y="1697"/>
                  </a:cubicBezTo>
                  <a:cubicBezTo>
                    <a:pt x="829" y="1714"/>
                    <a:pt x="859" y="1725"/>
                    <a:pt x="933" y="1725"/>
                  </a:cubicBezTo>
                  <a:cubicBezTo>
                    <a:pt x="959" y="1725"/>
                    <a:pt x="992" y="1724"/>
                    <a:pt x="1037" y="1721"/>
                  </a:cubicBezTo>
                  <a:cubicBezTo>
                    <a:pt x="1204" y="1685"/>
                    <a:pt x="1204" y="1685"/>
                    <a:pt x="1346" y="1637"/>
                  </a:cubicBezTo>
                  <a:cubicBezTo>
                    <a:pt x="1501" y="1578"/>
                    <a:pt x="1489" y="1566"/>
                    <a:pt x="1620" y="1483"/>
                  </a:cubicBezTo>
                  <a:cubicBezTo>
                    <a:pt x="1751" y="1399"/>
                    <a:pt x="1751" y="1399"/>
                    <a:pt x="1882" y="1316"/>
                  </a:cubicBezTo>
                  <a:cubicBezTo>
                    <a:pt x="2001" y="1221"/>
                    <a:pt x="2001" y="1221"/>
                    <a:pt x="2120" y="1125"/>
                  </a:cubicBezTo>
                  <a:cubicBezTo>
                    <a:pt x="2239" y="1030"/>
                    <a:pt x="2239" y="1030"/>
                    <a:pt x="2347" y="911"/>
                  </a:cubicBezTo>
                  <a:cubicBezTo>
                    <a:pt x="2382" y="864"/>
                    <a:pt x="2406" y="852"/>
                    <a:pt x="2418" y="828"/>
                  </a:cubicBezTo>
                  <a:cubicBezTo>
                    <a:pt x="2430" y="792"/>
                    <a:pt x="2454" y="744"/>
                    <a:pt x="2454" y="721"/>
                  </a:cubicBezTo>
                  <a:cubicBezTo>
                    <a:pt x="2459" y="675"/>
                    <a:pt x="2440" y="660"/>
                    <a:pt x="2414" y="660"/>
                  </a:cubicBezTo>
                  <a:cubicBezTo>
                    <a:pt x="2377" y="660"/>
                    <a:pt x="2326" y="688"/>
                    <a:pt x="2299" y="709"/>
                  </a:cubicBezTo>
                  <a:cubicBezTo>
                    <a:pt x="2287" y="721"/>
                    <a:pt x="2275" y="721"/>
                    <a:pt x="2263" y="733"/>
                  </a:cubicBezTo>
                  <a:cubicBezTo>
                    <a:pt x="2239" y="744"/>
                    <a:pt x="2227" y="756"/>
                    <a:pt x="2216" y="792"/>
                  </a:cubicBezTo>
                  <a:cubicBezTo>
                    <a:pt x="2120" y="899"/>
                    <a:pt x="2120" y="899"/>
                    <a:pt x="2001" y="983"/>
                  </a:cubicBezTo>
                  <a:lnTo>
                    <a:pt x="1763" y="1161"/>
                  </a:lnTo>
                  <a:cubicBezTo>
                    <a:pt x="1644" y="1256"/>
                    <a:pt x="1644" y="1256"/>
                    <a:pt x="1525" y="1328"/>
                  </a:cubicBezTo>
                  <a:cubicBezTo>
                    <a:pt x="1406" y="1399"/>
                    <a:pt x="1406" y="1423"/>
                    <a:pt x="1275" y="1459"/>
                  </a:cubicBezTo>
                  <a:cubicBezTo>
                    <a:pt x="1209" y="1483"/>
                    <a:pt x="1174" y="1486"/>
                    <a:pt x="1137" y="1486"/>
                  </a:cubicBezTo>
                  <a:cubicBezTo>
                    <a:pt x="1124" y="1486"/>
                    <a:pt x="1112" y="1485"/>
                    <a:pt x="1098" y="1485"/>
                  </a:cubicBezTo>
                  <a:cubicBezTo>
                    <a:pt x="1070" y="1485"/>
                    <a:pt x="1037" y="1487"/>
                    <a:pt x="989" y="1495"/>
                  </a:cubicBezTo>
                  <a:cubicBezTo>
                    <a:pt x="914" y="1501"/>
                    <a:pt x="882" y="1508"/>
                    <a:pt x="843" y="1508"/>
                  </a:cubicBezTo>
                  <a:cubicBezTo>
                    <a:pt x="815" y="1508"/>
                    <a:pt x="783" y="1505"/>
                    <a:pt x="727" y="1495"/>
                  </a:cubicBezTo>
                  <a:cubicBezTo>
                    <a:pt x="596" y="1459"/>
                    <a:pt x="596" y="1459"/>
                    <a:pt x="477" y="1399"/>
                  </a:cubicBezTo>
                  <a:cubicBezTo>
                    <a:pt x="370" y="1328"/>
                    <a:pt x="358" y="1340"/>
                    <a:pt x="275" y="1233"/>
                  </a:cubicBezTo>
                  <a:cubicBezTo>
                    <a:pt x="215" y="1114"/>
                    <a:pt x="203" y="1114"/>
                    <a:pt x="180" y="983"/>
                  </a:cubicBezTo>
                  <a:lnTo>
                    <a:pt x="180" y="899"/>
                  </a:lnTo>
                  <a:cubicBezTo>
                    <a:pt x="156" y="685"/>
                    <a:pt x="203" y="447"/>
                    <a:pt x="322" y="256"/>
                  </a:cubicBezTo>
                  <a:cubicBezTo>
                    <a:pt x="334" y="221"/>
                    <a:pt x="334" y="197"/>
                    <a:pt x="370" y="161"/>
                  </a:cubicBezTo>
                  <a:cubicBezTo>
                    <a:pt x="382" y="137"/>
                    <a:pt x="394" y="102"/>
                    <a:pt x="406" y="90"/>
                  </a:cubicBezTo>
                  <a:cubicBezTo>
                    <a:pt x="406" y="66"/>
                    <a:pt x="430" y="30"/>
                    <a:pt x="430" y="6"/>
                  </a:cubicBezTo>
                  <a:cubicBezTo>
                    <a:pt x="414" y="6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4212425" y="2289600"/>
              <a:ext cx="54200" cy="46400"/>
            </a:xfrm>
            <a:custGeom>
              <a:avLst/>
              <a:gdLst/>
              <a:ahLst/>
              <a:cxnLst/>
              <a:rect l="l" t="t" r="r" b="b"/>
              <a:pathLst>
                <a:path w="2168" h="1856" extrusionOk="0">
                  <a:moveTo>
                    <a:pt x="112" y="1"/>
                  </a:moveTo>
                  <a:cubicBezTo>
                    <a:pt x="73" y="1"/>
                    <a:pt x="33" y="56"/>
                    <a:pt x="24" y="100"/>
                  </a:cubicBezTo>
                  <a:cubicBezTo>
                    <a:pt x="24" y="123"/>
                    <a:pt x="0" y="135"/>
                    <a:pt x="0" y="159"/>
                  </a:cubicBezTo>
                  <a:lnTo>
                    <a:pt x="0" y="243"/>
                  </a:lnTo>
                  <a:cubicBezTo>
                    <a:pt x="0" y="373"/>
                    <a:pt x="0" y="373"/>
                    <a:pt x="24" y="516"/>
                  </a:cubicBezTo>
                  <a:lnTo>
                    <a:pt x="24" y="802"/>
                  </a:lnTo>
                  <a:cubicBezTo>
                    <a:pt x="24" y="933"/>
                    <a:pt x="24" y="933"/>
                    <a:pt x="36" y="1088"/>
                  </a:cubicBezTo>
                  <a:cubicBezTo>
                    <a:pt x="36" y="1219"/>
                    <a:pt x="48" y="1219"/>
                    <a:pt x="60" y="1362"/>
                  </a:cubicBezTo>
                  <a:cubicBezTo>
                    <a:pt x="96" y="1516"/>
                    <a:pt x="36" y="1528"/>
                    <a:pt x="143" y="1695"/>
                  </a:cubicBezTo>
                  <a:cubicBezTo>
                    <a:pt x="274" y="1826"/>
                    <a:pt x="298" y="1802"/>
                    <a:pt x="453" y="1838"/>
                  </a:cubicBezTo>
                  <a:cubicBezTo>
                    <a:pt x="536" y="1850"/>
                    <a:pt x="572" y="1856"/>
                    <a:pt x="606" y="1856"/>
                  </a:cubicBezTo>
                  <a:cubicBezTo>
                    <a:pt x="640" y="1856"/>
                    <a:pt x="673" y="1850"/>
                    <a:pt x="750" y="1838"/>
                  </a:cubicBezTo>
                  <a:cubicBezTo>
                    <a:pt x="893" y="1826"/>
                    <a:pt x="893" y="1814"/>
                    <a:pt x="1036" y="1778"/>
                  </a:cubicBezTo>
                  <a:cubicBezTo>
                    <a:pt x="1167" y="1755"/>
                    <a:pt x="1167" y="1743"/>
                    <a:pt x="1298" y="1695"/>
                  </a:cubicBezTo>
                  <a:cubicBezTo>
                    <a:pt x="1334" y="1683"/>
                    <a:pt x="1358" y="1683"/>
                    <a:pt x="1393" y="1659"/>
                  </a:cubicBezTo>
                  <a:cubicBezTo>
                    <a:pt x="1596" y="1576"/>
                    <a:pt x="1774" y="1445"/>
                    <a:pt x="1965" y="1338"/>
                  </a:cubicBezTo>
                  <a:cubicBezTo>
                    <a:pt x="1989" y="1326"/>
                    <a:pt x="2012" y="1290"/>
                    <a:pt x="2048" y="1278"/>
                  </a:cubicBezTo>
                  <a:cubicBezTo>
                    <a:pt x="2072" y="1243"/>
                    <a:pt x="2084" y="1231"/>
                    <a:pt x="2120" y="1219"/>
                  </a:cubicBezTo>
                  <a:cubicBezTo>
                    <a:pt x="2131" y="1183"/>
                    <a:pt x="2143" y="1171"/>
                    <a:pt x="2167" y="1147"/>
                  </a:cubicBezTo>
                  <a:cubicBezTo>
                    <a:pt x="2131" y="1088"/>
                    <a:pt x="2120" y="1076"/>
                    <a:pt x="2072" y="1076"/>
                  </a:cubicBezTo>
                  <a:cubicBezTo>
                    <a:pt x="2012" y="1076"/>
                    <a:pt x="1953" y="1100"/>
                    <a:pt x="1917" y="1135"/>
                  </a:cubicBezTo>
                  <a:lnTo>
                    <a:pt x="1703" y="1278"/>
                  </a:lnTo>
                  <a:cubicBezTo>
                    <a:pt x="1596" y="1350"/>
                    <a:pt x="1596" y="1350"/>
                    <a:pt x="1477" y="1409"/>
                  </a:cubicBezTo>
                  <a:cubicBezTo>
                    <a:pt x="1358" y="1469"/>
                    <a:pt x="1358" y="1481"/>
                    <a:pt x="1239" y="1528"/>
                  </a:cubicBezTo>
                  <a:cubicBezTo>
                    <a:pt x="1108" y="1576"/>
                    <a:pt x="1108" y="1564"/>
                    <a:pt x="977" y="1588"/>
                  </a:cubicBezTo>
                  <a:cubicBezTo>
                    <a:pt x="846" y="1624"/>
                    <a:pt x="846" y="1612"/>
                    <a:pt x="703" y="1624"/>
                  </a:cubicBezTo>
                  <a:cubicBezTo>
                    <a:pt x="598" y="1624"/>
                    <a:pt x="577" y="1639"/>
                    <a:pt x="512" y="1639"/>
                  </a:cubicBezTo>
                  <a:cubicBezTo>
                    <a:pt x="496" y="1639"/>
                    <a:pt x="477" y="1638"/>
                    <a:pt x="453" y="1636"/>
                  </a:cubicBezTo>
                  <a:cubicBezTo>
                    <a:pt x="346" y="1612"/>
                    <a:pt x="334" y="1612"/>
                    <a:pt x="274" y="1540"/>
                  </a:cubicBezTo>
                  <a:cubicBezTo>
                    <a:pt x="215" y="1469"/>
                    <a:pt x="226" y="1457"/>
                    <a:pt x="215" y="1338"/>
                  </a:cubicBezTo>
                  <a:cubicBezTo>
                    <a:pt x="203" y="1219"/>
                    <a:pt x="179" y="1207"/>
                    <a:pt x="179" y="1064"/>
                  </a:cubicBezTo>
                  <a:cubicBezTo>
                    <a:pt x="179" y="933"/>
                    <a:pt x="203" y="933"/>
                    <a:pt x="203" y="790"/>
                  </a:cubicBezTo>
                  <a:cubicBezTo>
                    <a:pt x="203" y="659"/>
                    <a:pt x="179" y="659"/>
                    <a:pt x="179" y="504"/>
                  </a:cubicBezTo>
                  <a:lnTo>
                    <a:pt x="179" y="219"/>
                  </a:lnTo>
                  <a:lnTo>
                    <a:pt x="179" y="123"/>
                  </a:lnTo>
                  <a:cubicBezTo>
                    <a:pt x="167" y="88"/>
                    <a:pt x="167" y="64"/>
                    <a:pt x="155" y="28"/>
                  </a:cubicBezTo>
                  <a:cubicBezTo>
                    <a:pt x="142" y="9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4229675" y="2300250"/>
              <a:ext cx="38425" cy="31750"/>
            </a:xfrm>
            <a:custGeom>
              <a:avLst/>
              <a:gdLst/>
              <a:ahLst/>
              <a:cxnLst/>
              <a:rect l="l" t="t" r="r" b="b"/>
              <a:pathLst>
                <a:path w="1537" h="1270" extrusionOk="0">
                  <a:moveTo>
                    <a:pt x="1448" y="0"/>
                  </a:moveTo>
                  <a:cubicBezTo>
                    <a:pt x="1430" y="0"/>
                    <a:pt x="1414" y="3"/>
                    <a:pt x="1406" y="7"/>
                  </a:cubicBezTo>
                  <a:cubicBezTo>
                    <a:pt x="1382" y="7"/>
                    <a:pt x="1382" y="7"/>
                    <a:pt x="1370" y="19"/>
                  </a:cubicBezTo>
                  <a:cubicBezTo>
                    <a:pt x="1370" y="31"/>
                    <a:pt x="1358" y="31"/>
                    <a:pt x="1346" y="43"/>
                  </a:cubicBezTo>
                  <a:cubicBezTo>
                    <a:pt x="1299" y="102"/>
                    <a:pt x="1311" y="102"/>
                    <a:pt x="1251" y="150"/>
                  </a:cubicBezTo>
                  <a:cubicBezTo>
                    <a:pt x="1203" y="209"/>
                    <a:pt x="1203" y="209"/>
                    <a:pt x="1168" y="257"/>
                  </a:cubicBezTo>
                  <a:lnTo>
                    <a:pt x="1072" y="376"/>
                  </a:lnTo>
                  <a:cubicBezTo>
                    <a:pt x="1025" y="436"/>
                    <a:pt x="1049" y="448"/>
                    <a:pt x="1001" y="507"/>
                  </a:cubicBezTo>
                  <a:cubicBezTo>
                    <a:pt x="953" y="567"/>
                    <a:pt x="930" y="555"/>
                    <a:pt x="882" y="602"/>
                  </a:cubicBezTo>
                  <a:cubicBezTo>
                    <a:pt x="834" y="662"/>
                    <a:pt x="846" y="662"/>
                    <a:pt x="810" y="698"/>
                  </a:cubicBezTo>
                  <a:cubicBezTo>
                    <a:pt x="763" y="745"/>
                    <a:pt x="763" y="745"/>
                    <a:pt x="703" y="793"/>
                  </a:cubicBezTo>
                  <a:cubicBezTo>
                    <a:pt x="656" y="840"/>
                    <a:pt x="656" y="852"/>
                    <a:pt x="596" y="888"/>
                  </a:cubicBezTo>
                  <a:cubicBezTo>
                    <a:pt x="537" y="912"/>
                    <a:pt x="537" y="924"/>
                    <a:pt x="477" y="960"/>
                  </a:cubicBezTo>
                  <a:cubicBezTo>
                    <a:pt x="465" y="971"/>
                    <a:pt x="453" y="971"/>
                    <a:pt x="429" y="971"/>
                  </a:cubicBezTo>
                  <a:cubicBezTo>
                    <a:pt x="352" y="1010"/>
                    <a:pt x="266" y="1049"/>
                    <a:pt x="179" y="1049"/>
                  </a:cubicBezTo>
                  <a:cubicBezTo>
                    <a:pt x="159" y="1049"/>
                    <a:pt x="140" y="1047"/>
                    <a:pt x="120" y="1043"/>
                  </a:cubicBezTo>
                  <a:cubicBezTo>
                    <a:pt x="108" y="1043"/>
                    <a:pt x="96" y="1067"/>
                    <a:pt x="72" y="1067"/>
                  </a:cubicBezTo>
                  <a:lnTo>
                    <a:pt x="37" y="1067"/>
                  </a:lnTo>
                  <a:cubicBezTo>
                    <a:pt x="13" y="1079"/>
                    <a:pt x="1" y="1079"/>
                    <a:pt x="1" y="1090"/>
                  </a:cubicBezTo>
                  <a:cubicBezTo>
                    <a:pt x="1" y="1150"/>
                    <a:pt x="1" y="1186"/>
                    <a:pt x="13" y="1210"/>
                  </a:cubicBezTo>
                  <a:cubicBezTo>
                    <a:pt x="48" y="1257"/>
                    <a:pt x="72" y="1269"/>
                    <a:pt x="120" y="1269"/>
                  </a:cubicBezTo>
                  <a:cubicBezTo>
                    <a:pt x="156" y="1263"/>
                    <a:pt x="173" y="1263"/>
                    <a:pt x="193" y="1263"/>
                  </a:cubicBezTo>
                  <a:cubicBezTo>
                    <a:pt x="212" y="1263"/>
                    <a:pt x="233" y="1263"/>
                    <a:pt x="275" y="1257"/>
                  </a:cubicBezTo>
                  <a:cubicBezTo>
                    <a:pt x="346" y="1233"/>
                    <a:pt x="346" y="1233"/>
                    <a:pt x="418" y="1210"/>
                  </a:cubicBezTo>
                  <a:cubicBezTo>
                    <a:pt x="489" y="1186"/>
                    <a:pt x="489" y="1162"/>
                    <a:pt x="549" y="1138"/>
                  </a:cubicBezTo>
                  <a:cubicBezTo>
                    <a:pt x="632" y="1102"/>
                    <a:pt x="632" y="1114"/>
                    <a:pt x="703" y="1079"/>
                  </a:cubicBezTo>
                  <a:cubicBezTo>
                    <a:pt x="775" y="1031"/>
                    <a:pt x="775" y="1043"/>
                    <a:pt x="834" y="983"/>
                  </a:cubicBezTo>
                  <a:cubicBezTo>
                    <a:pt x="894" y="936"/>
                    <a:pt x="894" y="924"/>
                    <a:pt x="953" y="864"/>
                  </a:cubicBezTo>
                  <a:cubicBezTo>
                    <a:pt x="1013" y="805"/>
                    <a:pt x="1013" y="805"/>
                    <a:pt x="1060" y="745"/>
                  </a:cubicBezTo>
                  <a:lnTo>
                    <a:pt x="1144" y="626"/>
                  </a:lnTo>
                  <a:cubicBezTo>
                    <a:pt x="1191" y="567"/>
                    <a:pt x="1168" y="555"/>
                    <a:pt x="1203" y="495"/>
                  </a:cubicBezTo>
                  <a:cubicBezTo>
                    <a:pt x="1251" y="436"/>
                    <a:pt x="1263" y="448"/>
                    <a:pt x="1311" y="388"/>
                  </a:cubicBezTo>
                  <a:lnTo>
                    <a:pt x="1406" y="269"/>
                  </a:lnTo>
                  <a:lnTo>
                    <a:pt x="1489" y="150"/>
                  </a:lnTo>
                  <a:lnTo>
                    <a:pt x="1537" y="102"/>
                  </a:lnTo>
                  <a:lnTo>
                    <a:pt x="1537" y="43"/>
                  </a:lnTo>
                  <a:cubicBezTo>
                    <a:pt x="1529" y="11"/>
                    <a:pt x="1484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4224625" y="2317075"/>
              <a:ext cx="38125" cy="13550"/>
            </a:xfrm>
            <a:custGeom>
              <a:avLst/>
              <a:gdLst/>
              <a:ahLst/>
              <a:cxnLst/>
              <a:rect l="l" t="t" r="r" b="b"/>
              <a:pathLst>
                <a:path w="1525" h="542" extrusionOk="0">
                  <a:moveTo>
                    <a:pt x="1405" y="1"/>
                  </a:moveTo>
                  <a:cubicBezTo>
                    <a:pt x="1393" y="1"/>
                    <a:pt x="1393" y="13"/>
                    <a:pt x="1382" y="13"/>
                  </a:cubicBezTo>
                  <a:lnTo>
                    <a:pt x="1286" y="72"/>
                  </a:lnTo>
                  <a:cubicBezTo>
                    <a:pt x="1239" y="108"/>
                    <a:pt x="1239" y="108"/>
                    <a:pt x="1179" y="120"/>
                  </a:cubicBezTo>
                  <a:cubicBezTo>
                    <a:pt x="1143" y="132"/>
                    <a:pt x="1143" y="156"/>
                    <a:pt x="1084" y="167"/>
                  </a:cubicBezTo>
                  <a:cubicBezTo>
                    <a:pt x="1036" y="179"/>
                    <a:pt x="1036" y="191"/>
                    <a:pt x="977" y="227"/>
                  </a:cubicBezTo>
                  <a:cubicBezTo>
                    <a:pt x="964" y="229"/>
                    <a:pt x="954" y="230"/>
                    <a:pt x="946" y="230"/>
                  </a:cubicBezTo>
                  <a:cubicBezTo>
                    <a:pt x="923" y="230"/>
                    <a:pt x="911" y="224"/>
                    <a:pt x="889" y="224"/>
                  </a:cubicBezTo>
                  <a:cubicBezTo>
                    <a:pt x="880" y="224"/>
                    <a:pt x="870" y="224"/>
                    <a:pt x="858" y="227"/>
                  </a:cubicBezTo>
                  <a:cubicBezTo>
                    <a:pt x="798" y="239"/>
                    <a:pt x="810" y="251"/>
                    <a:pt x="751" y="275"/>
                  </a:cubicBezTo>
                  <a:cubicBezTo>
                    <a:pt x="691" y="287"/>
                    <a:pt x="691" y="287"/>
                    <a:pt x="643" y="298"/>
                  </a:cubicBezTo>
                  <a:cubicBezTo>
                    <a:pt x="584" y="310"/>
                    <a:pt x="608" y="334"/>
                    <a:pt x="548" y="346"/>
                  </a:cubicBezTo>
                  <a:cubicBezTo>
                    <a:pt x="489" y="358"/>
                    <a:pt x="489" y="358"/>
                    <a:pt x="441" y="370"/>
                  </a:cubicBezTo>
                  <a:lnTo>
                    <a:pt x="405" y="370"/>
                  </a:lnTo>
                  <a:cubicBezTo>
                    <a:pt x="346" y="387"/>
                    <a:pt x="281" y="404"/>
                    <a:pt x="219" y="404"/>
                  </a:cubicBezTo>
                  <a:cubicBezTo>
                    <a:pt x="193" y="404"/>
                    <a:pt x="168" y="401"/>
                    <a:pt x="143" y="394"/>
                  </a:cubicBezTo>
                  <a:lnTo>
                    <a:pt x="72" y="394"/>
                  </a:lnTo>
                  <a:cubicBezTo>
                    <a:pt x="48" y="394"/>
                    <a:pt x="48" y="406"/>
                    <a:pt x="36" y="417"/>
                  </a:cubicBezTo>
                  <a:cubicBezTo>
                    <a:pt x="30" y="415"/>
                    <a:pt x="25" y="414"/>
                    <a:pt x="20" y="414"/>
                  </a:cubicBezTo>
                  <a:cubicBezTo>
                    <a:pt x="1" y="414"/>
                    <a:pt x="3" y="436"/>
                    <a:pt x="12" y="465"/>
                  </a:cubicBezTo>
                  <a:cubicBezTo>
                    <a:pt x="24" y="513"/>
                    <a:pt x="60" y="525"/>
                    <a:pt x="84" y="537"/>
                  </a:cubicBezTo>
                  <a:cubicBezTo>
                    <a:pt x="123" y="537"/>
                    <a:pt x="137" y="542"/>
                    <a:pt x="159" y="542"/>
                  </a:cubicBezTo>
                  <a:cubicBezTo>
                    <a:pt x="170" y="542"/>
                    <a:pt x="183" y="541"/>
                    <a:pt x="203" y="537"/>
                  </a:cubicBezTo>
                  <a:cubicBezTo>
                    <a:pt x="262" y="537"/>
                    <a:pt x="262" y="537"/>
                    <a:pt x="322" y="525"/>
                  </a:cubicBezTo>
                  <a:cubicBezTo>
                    <a:pt x="381" y="525"/>
                    <a:pt x="381" y="513"/>
                    <a:pt x="441" y="489"/>
                  </a:cubicBezTo>
                  <a:cubicBezTo>
                    <a:pt x="450" y="487"/>
                    <a:pt x="458" y="486"/>
                    <a:pt x="464" y="486"/>
                  </a:cubicBezTo>
                  <a:cubicBezTo>
                    <a:pt x="490" y="486"/>
                    <a:pt x="502" y="497"/>
                    <a:pt x="523" y="497"/>
                  </a:cubicBezTo>
                  <a:cubicBezTo>
                    <a:pt x="533" y="497"/>
                    <a:pt x="544" y="495"/>
                    <a:pt x="560" y="489"/>
                  </a:cubicBezTo>
                  <a:cubicBezTo>
                    <a:pt x="590" y="483"/>
                    <a:pt x="605" y="483"/>
                    <a:pt x="620" y="483"/>
                  </a:cubicBezTo>
                  <a:cubicBezTo>
                    <a:pt x="634" y="483"/>
                    <a:pt x="649" y="483"/>
                    <a:pt x="679" y="477"/>
                  </a:cubicBezTo>
                  <a:cubicBezTo>
                    <a:pt x="739" y="465"/>
                    <a:pt x="739" y="453"/>
                    <a:pt x="798" y="429"/>
                  </a:cubicBezTo>
                  <a:lnTo>
                    <a:pt x="917" y="406"/>
                  </a:lnTo>
                  <a:lnTo>
                    <a:pt x="1036" y="370"/>
                  </a:lnTo>
                  <a:cubicBezTo>
                    <a:pt x="1096" y="358"/>
                    <a:pt x="1084" y="334"/>
                    <a:pt x="1143" y="310"/>
                  </a:cubicBezTo>
                  <a:lnTo>
                    <a:pt x="1262" y="287"/>
                  </a:lnTo>
                  <a:cubicBezTo>
                    <a:pt x="1322" y="251"/>
                    <a:pt x="1298" y="251"/>
                    <a:pt x="1358" y="227"/>
                  </a:cubicBezTo>
                  <a:cubicBezTo>
                    <a:pt x="1417" y="191"/>
                    <a:pt x="1405" y="191"/>
                    <a:pt x="1465" y="167"/>
                  </a:cubicBezTo>
                  <a:cubicBezTo>
                    <a:pt x="1477" y="156"/>
                    <a:pt x="1501" y="156"/>
                    <a:pt x="1513" y="156"/>
                  </a:cubicBezTo>
                  <a:cubicBezTo>
                    <a:pt x="1524" y="132"/>
                    <a:pt x="1524" y="120"/>
                    <a:pt x="1524" y="108"/>
                  </a:cubicBezTo>
                  <a:cubicBezTo>
                    <a:pt x="1524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4214500" y="2314400"/>
              <a:ext cx="42000" cy="11350"/>
            </a:xfrm>
            <a:custGeom>
              <a:avLst/>
              <a:gdLst/>
              <a:ahLst/>
              <a:cxnLst/>
              <a:rect l="l" t="t" r="r" b="b"/>
              <a:pathLst>
                <a:path w="1680" h="454" extrusionOk="0">
                  <a:moveTo>
                    <a:pt x="1548" y="1"/>
                  </a:moveTo>
                  <a:cubicBezTo>
                    <a:pt x="1537" y="1"/>
                    <a:pt x="1537" y="1"/>
                    <a:pt x="1513" y="24"/>
                  </a:cubicBezTo>
                  <a:cubicBezTo>
                    <a:pt x="1453" y="48"/>
                    <a:pt x="1477" y="48"/>
                    <a:pt x="1417" y="84"/>
                  </a:cubicBezTo>
                  <a:cubicBezTo>
                    <a:pt x="1358" y="108"/>
                    <a:pt x="1358" y="108"/>
                    <a:pt x="1298" y="120"/>
                  </a:cubicBezTo>
                  <a:cubicBezTo>
                    <a:pt x="1239" y="143"/>
                    <a:pt x="1239" y="155"/>
                    <a:pt x="1179" y="167"/>
                  </a:cubicBezTo>
                  <a:cubicBezTo>
                    <a:pt x="1120" y="179"/>
                    <a:pt x="1120" y="203"/>
                    <a:pt x="1060" y="215"/>
                  </a:cubicBezTo>
                  <a:cubicBezTo>
                    <a:pt x="1053" y="216"/>
                    <a:pt x="1047" y="217"/>
                    <a:pt x="1041" y="217"/>
                  </a:cubicBezTo>
                  <a:cubicBezTo>
                    <a:pt x="1006" y="217"/>
                    <a:pt x="984" y="196"/>
                    <a:pt x="962" y="196"/>
                  </a:cubicBezTo>
                  <a:cubicBezTo>
                    <a:pt x="955" y="196"/>
                    <a:pt x="949" y="198"/>
                    <a:pt x="941" y="203"/>
                  </a:cubicBezTo>
                  <a:cubicBezTo>
                    <a:pt x="882" y="215"/>
                    <a:pt x="882" y="227"/>
                    <a:pt x="822" y="227"/>
                  </a:cubicBezTo>
                  <a:cubicBezTo>
                    <a:pt x="792" y="233"/>
                    <a:pt x="777" y="233"/>
                    <a:pt x="763" y="233"/>
                  </a:cubicBezTo>
                  <a:cubicBezTo>
                    <a:pt x="748" y="233"/>
                    <a:pt x="733" y="233"/>
                    <a:pt x="703" y="239"/>
                  </a:cubicBezTo>
                  <a:cubicBezTo>
                    <a:pt x="644" y="239"/>
                    <a:pt x="644" y="274"/>
                    <a:pt x="584" y="274"/>
                  </a:cubicBezTo>
                  <a:cubicBezTo>
                    <a:pt x="524" y="274"/>
                    <a:pt x="524" y="286"/>
                    <a:pt x="465" y="286"/>
                  </a:cubicBezTo>
                  <a:cubicBezTo>
                    <a:pt x="441" y="286"/>
                    <a:pt x="429" y="286"/>
                    <a:pt x="429" y="274"/>
                  </a:cubicBezTo>
                  <a:cubicBezTo>
                    <a:pt x="346" y="263"/>
                    <a:pt x="251" y="263"/>
                    <a:pt x="191" y="167"/>
                  </a:cubicBezTo>
                  <a:cubicBezTo>
                    <a:pt x="179" y="167"/>
                    <a:pt x="179" y="155"/>
                    <a:pt x="167" y="155"/>
                  </a:cubicBezTo>
                  <a:cubicBezTo>
                    <a:pt x="143" y="143"/>
                    <a:pt x="143" y="143"/>
                    <a:pt x="143" y="120"/>
                  </a:cubicBezTo>
                  <a:lnTo>
                    <a:pt x="108" y="120"/>
                  </a:lnTo>
                  <a:cubicBezTo>
                    <a:pt x="95" y="111"/>
                    <a:pt x="84" y="107"/>
                    <a:pt x="74" y="107"/>
                  </a:cubicBezTo>
                  <a:cubicBezTo>
                    <a:pt x="55" y="107"/>
                    <a:pt x="40" y="120"/>
                    <a:pt x="24" y="143"/>
                  </a:cubicBezTo>
                  <a:cubicBezTo>
                    <a:pt x="1" y="179"/>
                    <a:pt x="13" y="215"/>
                    <a:pt x="24" y="263"/>
                  </a:cubicBezTo>
                  <a:cubicBezTo>
                    <a:pt x="84" y="298"/>
                    <a:pt x="84" y="322"/>
                    <a:pt x="143" y="346"/>
                  </a:cubicBezTo>
                  <a:cubicBezTo>
                    <a:pt x="227" y="382"/>
                    <a:pt x="227" y="382"/>
                    <a:pt x="286" y="405"/>
                  </a:cubicBezTo>
                  <a:cubicBezTo>
                    <a:pt x="322" y="411"/>
                    <a:pt x="340" y="411"/>
                    <a:pt x="358" y="411"/>
                  </a:cubicBezTo>
                  <a:cubicBezTo>
                    <a:pt x="376" y="411"/>
                    <a:pt x="394" y="411"/>
                    <a:pt x="429" y="417"/>
                  </a:cubicBezTo>
                  <a:cubicBezTo>
                    <a:pt x="501" y="417"/>
                    <a:pt x="501" y="453"/>
                    <a:pt x="560" y="453"/>
                  </a:cubicBezTo>
                  <a:lnTo>
                    <a:pt x="703" y="453"/>
                  </a:lnTo>
                  <a:cubicBezTo>
                    <a:pt x="763" y="453"/>
                    <a:pt x="763" y="441"/>
                    <a:pt x="834" y="417"/>
                  </a:cubicBezTo>
                  <a:cubicBezTo>
                    <a:pt x="864" y="411"/>
                    <a:pt x="879" y="411"/>
                    <a:pt x="895" y="411"/>
                  </a:cubicBezTo>
                  <a:cubicBezTo>
                    <a:pt x="911" y="411"/>
                    <a:pt x="929" y="411"/>
                    <a:pt x="965" y="405"/>
                  </a:cubicBezTo>
                  <a:cubicBezTo>
                    <a:pt x="1025" y="394"/>
                    <a:pt x="1025" y="394"/>
                    <a:pt x="1096" y="382"/>
                  </a:cubicBezTo>
                  <a:cubicBezTo>
                    <a:pt x="1156" y="358"/>
                    <a:pt x="1156" y="334"/>
                    <a:pt x="1215" y="322"/>
                  </a:cubicBezTo>
                  <a:cubicBezTo>
                    <a:pt x="1275" y="298"/>
                    <a:pt x="1275" y="298"/>
                    <a:pt x="1358" y="286"/>
                  </a:cubicBezTo>
                  <a:cubicBezTo>
                    <a:pt x="1417" y="274"/>
                    <a:pt x="1417" y="263"/>
                    <a:pt x="1477" y="227"/>
                  </a:cubicBezTo>
                  <a:lnTo>
                    <a:pt x="1596" y="167"/>
                  </a:lnTo>
                  <a:cubicBezTo>
                    <a:pt x="1608" y="155"/>
                    <a:pt x="1620" y="155"/>
                    <a:pt x="1632" y="155"/>
                  </a:cubicBezTo>
                  <a:cubicBezTo>
                    <a:pt x="1656" y="143"/>
                    <a:pt x="1656" y="120"/>
                    <a:pt x="1667" y="108"/>
                  </a:cubicBezTo>
                  <a:cubicBezTo>
                    <a:pt x="1679" y="48"/>
                    <a:pt x="1608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4213025" y="2314400"/>
              <a:ext cx="30375" cy="12525"/>
            </a:xfrm>
            <a:custGeom>
              <a:avLst/>
              <a:gdLst/>
              <a:ahLst/>
              <a:cxnLst/>
              <a:rect l="l" t="t" r="r" b="b"/>
              <a:pathLst>
                <a:path w="1215" h="501" extrusionOk="0">
                  <a:moveTo>
                    <a:pt x="72" y="1"/>
                  </a:moveTo>
                  <a:cubicBezTo>
                    <a:pt x="24" y="24"/>
                    <a:pt x="0" y="96"/>
                    <a:pt x="0" y="120"/>
                  </a:cubicBezTo>
                  <a:lnTo>
                    <a:pt x="0" y="155"/>
                  </a:lnTo>
                  <a:lnTo>
                    <a:pt x="12" y="167"/>
                  </a:lnTo>
                  <a:lnTo>
                    <a:pt x="107" y="227"/>
                  </a:lnTo>
                  <a:lnTo>
                    <a:pt x="191" y="286"/>
                  </a:lnTo>
                  <a:cubicBezTo>
                    <a:pt x="238" y="322"/>
                    <a:pt x="238" y="298"/>
                    <a:pt x="286" y="334"/>
                  </a:cubicBezTo>
                  <a:cubicBezTo>
                    <a:pt x="322" y="358"/>
                    <a:pt x="345" y="346"/>
                    <a:pt x="381" y="358"/>
                  </a:cubicBezTo>
                  <a:cubicBezTo>
                    <a:pt x="429" y="382"/>
                    <a:pt x="417" y="417"/>
                    <a:pt x="464" y="441"/>
                  </a:cubicBezTo>
                  <a:cubicBezTo>
                    <a:pt x="482" y="447"/>
                    <a:pt x="497" y="447"/>
                    <a:pt x="512" y="447"/>
                  </a:cubicBezTo>
                  <a:cubicBezTo>
                    <a:pt x="527" y="447"/>
                    <a:pt x="542" y="447"/>
                    <a:pt x="560" y="453"/>
                  </a:cubicBezTo>
                  <a:cubicBezTo>
                    <a:pt x="607" y="465"/>
                    <a:pt x="607" y="465"/>
                    <a:pt x="667" y="477"/>
                  </a:cubicBezTo>
                  <a:cubicBezTo>
                    <a:pt x="679" y="483"/>
                    <a:pt x="689" y="485"/>
                    <a:pt x="698" y="485"/>
                  </a:cubicBezTo>
                  <a:cubicBezTo>
                    <a:pt x="718" y="485"/>
                    <a:pt x="732" y="474"/>
                    <a:pt x="755" y="474"/>
                  </a:cubicBezTo>
                  <a:cubicBezTo>
                    <a:pt x="760" y="474"/>
                    <a:pt x="767" y="475"/>
                    <a:pt x="774" y="477"/>
                  </a:cubicBezTo>
                  <a:lnTo>
                    <a:pt x="881" y="477"/>
                  </a:lnTo>
                  <a:cubicBezTo>
                    <a:pt x="893" y="477"/>
                    <a:pt x="905" y="477"/>
                    <a:pt x="905" y="501"/>
                  </a:cubicBezTo>
                  <a:cubicBezTo>
                    <a:pt x="953" y="501"/>
                    <a:pt x="1005" y="485"/>
                    <a:pt x="1060" y="485"/>
                  </a:cubicBezTo>
                  <a:cubicBezTo>
                    <a:pt x="1088" y="485"/>
                    <a:pt x="1115" y="489"/>
                    <a:pt x="1143" y="501"/>
                  </a:cubicBezTo>
                  <a:cubicBezTo>
                    <a:pt x="1155" y="501"/>
                    <a:pt x="1155" y="501"/>
                    <a:pt x="1179" y="477"/>
                  </a:cubicBezTo>
                  <a:lnTo>
                    <a:pt x="1203" y="477"/>
                  </a:lnTo>
                  <a:cubicBezTo>
                    <a:pt x="1215" y="465"/>
                    <a:pt x="1215" y="465"/>
                    <a:pt x="1215" y="453"/>
                  </a:cubicBezTo>
                  <a:cubicBezTo>
                    <a:pt x="1215" y="453"/>
                    <a:pt x="1215" y="417"/>
                    <a:pt x="1203" y="394"/>
                  </a:cubicBezTo>
                  <a:cubicBezTo>
                    <a:pt x="1191" y="346"/>
                    <a:pt x="1155" y="334"/>
                    <a:pt x="1131" y="334"/>
                  </a:cubicBezTo>
                  <a:lnTo>
                    <a:pt x="953" y="334"/>
                  </a:lnTo>
                  <a:cubicBezTo>
                    <a:pt x="905" y="334"/>
                    <a:pt x="905" y="346"/>
                    <a:pt x="857" y="346"/>
                  </a:cubicBezTo>
                  <a:cubicBezTo>
                    <a:pt x="822" y="346"/>
                    <a:pt x="822" y="322"/>
                    <a:pt x="774" y="322"/>
                  </a:cubicBezTo>
                  <a:cubicBezTo>
                    <a:pt x="726" y="322"/>
                    <a:pt x="726" y="298"/>
                    <a:pt x="679" y="298"/>
                  </a:cubicBezTo>
                  <a:cubicBezTo>
                    <a:pt x="661" y="292"/>
                    <a:pt x="652" y="292"/>
                    <a:pt x="642" y="292"/>
                  </a:cubicBezTo>
                  <a:cubicBezTo>
                    <a:pt x="631" y="292"/>
                    <a:pt x="619" y="292"/>
                    <a:pt x="595" y="286"/>
                  </a:cubicBezTo>
                  <a:cubicBezTo>
                    <a:pt x="548" y="274"/>
                    <a:pt x="548" y="274"/>
                    <a:pt x="524" y="263"/>
                  </a:cubicBezTo>
                  <a:cubicBezTo>
                    <a:pt x="476" y="239"/>
                    <a:pt x="476" y="239"/>
                    <a:pt x="441" y="215"/>
                  </a:cubicBezTo>
                  <a:cubicBezTo>
                    <a:pt x="423" y="209"/>
                    <a:pt x="414" y="209"/>
                    <a:pt x="403" y="209"/>
                  </a:cubicBezTo>
                  <a:cubicBezTo>
                    <a:pt x="393" y="209"/>
                    <a:pt x="381" y="209"/>
                    <a:pt x="357" y="203"/>
                  </a:cubicBezTo>
                  <a:cubicBezTo>
                    <a:pt x="310" y="179"/>
                    <a:pt x="322" y="167"/>
                    <a:pt x="286" y="143"/>
                  </a:cubicBezTo>
                  <a:cubicBezTo>
                    <a:pt x="250" y="108"/>
                    <a:pt x="238" y="120"/>
                    <a:pt x="202" y="96"/>
                  </a:cubicBezTo>
                  <a:cubicBezTo>
                    <a:pt x="179" y="60"/>
                    <a:pt x="179" y="60"/>
                    <a:pt x="131" y="36"/>
                  </a:cubicBezTo>
                  <a:cubicBezTo>
                    <a:pt x="119" y="24"/>
                    <a:pt x="119" y="24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4214200" y="2322725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36" y="1"/>
                  </a:moveTo>
                  <a:cubicBezTo>
                    <a:pt x="25" y="1"/>
                    <a:pt x="25" y="1"/>
                    <a:pt x="13" y="13"/>
                  </a:cubicBezTo>
                  <a:cubicBezTo>
                    <a:pt x="36" y="13"/>
                    <a:pt x="25" y="25"/>
                    <a:pt x="13" y="61"/>
                  </a:cubicBezTo>
                  <a:cubicBezTo>
                    <a:pt x="1" y="108"/>
                    <a:pt x="1" y="120"/>
                    <a:pt x="1" y="144"/>
                  </a:cubicBezTo>
                  <a:cubicBezTo>
                    <a:pt x="25" y="168"/>
                    <a:pt x="25" y="180"/>
                    <a:pt x="60" y="191"/>
                  </a:cubicBezTo>
                  <a:lnTo>
                    <a:pt x="120" y="227"/>
                  </a:lnTo>
                  <a:cubicBezTo>
                    <a:pt x="132" y="233"/>
                    <a:pt x="141" y="233"/>
                    <a:pt x="151" y="233"/>
                  </a:cubicBezTo>
                  <a:cubicBezTo>
                    <a:pt x="161" y="233"/>
                    <a:pt x="173" y="233"/>
                    <a:pt x="191" y="239"/>
                  </a:cubicBezTo>
                  <a:cubicBezTo>
                    <a:pt x="215" y="251"/>
                    <a:pt x="215" y="263"/>
                    <a:pt x="251" y="287"/>
                  </a:cubicBezTo>
                  <a:cubicBezTo>
                    <a:pt x="275" y="299"/>
                    <a:pt x="275" y="299"/>
                    <a:pt x="322" y="299"/>
                  </a:cubicBezTo>
                  <a:lnTo>
                    <a:pt x="513" y="299"/>
                  </a:lnTo>
                  <a:cubicBezTo>
                    <a:pt x="548" y="299"/>
                    <a:pt x="548" y="263"/>
                    <a:pt x="572" y="263"/>
                  </a:cubicBezTo>
                  <a:cubicBezTo>
                    <a:pt x="608" y="263"/>
                    <a:pt x="608" y="287"/>
                    <a:pt x="632" y="287"/>
                  </a:cubicBezTo>
                  <a:cubicBezTo>
                    <a:pt x="667" y="287"/>
                    <a:pt x="667" y="263"/>
                    <a:pt x="691" y="263"/>
                  </a:cubicBezTo>
                  <a:lnTo>
                    <a:pt x="787" y="263"/>
                  </a:lnTo>
                  <a:cubicBezTo>
                    <a:pt x="787" y="251"/>
                    <a:pt x="798" y="251"/>
                    <a:pt x="798" y="239"/>
                  </a:cubicBezTo>
                  <a:cubicBezTo>
                    <a:pt x="810" y="191"/>
                    <a:pt x="787" y="120"/>
                    <a:pt x="775" y="108"/>
                  </a:cubicBezTo>
                  <a:lnTo>
                    <a:pt x="751" y="84"/>
                  </a:lnTo>
                  <a:lnTo>
                    <a:pt x="739" y="84"/>
                  </a:lnTo>
                  <a:cubicBezTo>
                    <a:pt x="715" y="84"/>
                    <a:pt x="715" y="108"/>
                    <a:pt x="679" y="108"/>
                  </a:cubicBezTo>
                  <a:lnTo>
                    <a:pt x="620" y="108"/>
                  </a:lnTo>
                  <a:cubicBezTo>
                    <a:pt x="596" y="108"/>
                    <a:pt x="596" y="120"/>
                    <a:pt x="560" y="120"/>
                  </a:cubicBezTo>
                  <a:cubicBezTo>
                    <a:pt x="536" y="120"/>
                    <a:pt x="536" y="132"/>
                    <a:pt x="501" y="132"/>
                  </a:cubicBezTo>
                  <a:cubicBezTo>
                    <a:pt x="477" y="132"/>
                    <a:pt x="477" y="84"/>
                    <a:pt x="441" y="84"/>
                  </a:cubicBezTo>
                  <a:cubicBezTo>
                    <a:pt x="417" y="84"/>
                    <a:pt x="417" y="108"/>
                    <a:pt x="382" y="108"/>
                  </a:cubicBezTo>
                  <a:cubicBezTo>
                    <a:pt x="358" y="108"/>
                    <a:pt x="358" y="108"/>
                    <a:pt x="322" y="84"/>
                  </a:cubicBezTo>
                  <a:cubicBezTo>
                    <a:pt x="298" y="84"/>
                    <a:pt x="298" y="108"/>
                    <a:pt x="263" y="108"/>
                  </a:cubicBezTo>
                  <a:lnTo>
                    <a:pt x="203" y="108"/>
                  </a:lnTo>
                  <a:cubicBezTo>
                    <a:pt x="191" y="108"/>
                    <a:pt x="191" y="84"/>
                    <a:pt x="191" y="84"/>
                  </a:cubicBezTo>
                  <a:cubicBezTo>
                    <a:pt x="144" y="72"/>
                    <a:pt x="96" y="72"/>
                    <a:pt x="72" y="25"/>
                  </a:cubicBezTo>
                  <a:cubicBezTo>
                    <a:pt x="72" y="25"/>
                    <a:pt x="60" y="25"/>
                    <a:pt x="60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4211525" y="2315400"/>
              <a:ext cx="16700" cy="14800"/>
            </a:xfrm>
            <a:custGeom>
              <a:avLst/>
              <a:gdLst/>
              <a:ahLst/>
              <a:cxnLst/>
              <a:rect l="l" t="t" r="r" b="b"/>
              <a:pathLst>
                <a:path w="668" h="592" extrusionOk="0">
                  <a:moveTo>
                    <a:pt x="97" y="0"/>
                  </a:moveTo>
                  <a:cubicBezTo>
                    <a:pt x="82" y="0"/>
                    <a:pt x="70" y="3"/>
                    <a:pt x="60" y="8"/>
                  </a:cubicBezTo>
                  <a:cubicBezTo>
                    <a:pt x="12" y="20"/>
                    <a:pt x="12" y="56"/>
                    <a:pt x="1" y="68"/>
                  </a:cubicBezTo>
                  <a:cubicBezTo>
                    <a:pt x="12" y="103"/>
                    <a:pt x="1" y="103"/>
                    <a:pt x="12" y="127"/>
                  </a:cubicBezTo>
                  <a:lnTo>
                    <a:pt x="36" y="187"/>
                  </a:lnTo>
                  <a:cubicBezTo>
                    <a:pt x="60" y="211"/>
                    <a:pt x="72" y="199"/>
                    <a:pt x="84" y="234"/>
                  </a:cubicBezTo>
                  <a:cubicBezTo>
                    <a:pt x="96" y="258"/>
                    <a:pt x="84" y="282"/>
                    <a:pt x="120" y="294"/>
                  </a:cubicBezTo>
                  <a:cubicBezTo>
                    <a:pt x="132" y="318"/>
                    <a:pt x="132" y="318"/>
                    <a:pt x="155" y="354"/>
                  </a:cubicBezTo>
                  <a:cubicBezTo>
                    <a:pt x="191" y="377"/>
                    <a:pt x="191" y="365"/>
                    <a:pt x="215" y="389"/>
                  </a:cubicBezTo>
                  <a:cubicBezTo>
                    <a:pt x="251" y="413"/>
                    <a:pt x="239" y="425"/>
                    <a:pt x="262" y="437"/>
                  </a:cubicBezTo>
                  <a:cubicBezTo>
                    <a:pt x="298" y="449"/>
                    <a:pt x="298" y="473"/>
                    <a:pt x="322" y="484"/>
                  </a:cubicBezTo>
                  <a:cubicBezTo>
                    <a:pt x="340" y="490"/>
                    <a:pt x="352" y="490"/>
                    <a:pt x="362" y="490"/>
                  </a:cubicBezTo>
                  <a:cubicBezTo>
                    <a:pt x="373" y="490"/>
                    <a:pt x="382" y="490"/>
                    <a:pt x="393" y="496"/>
                  </a:cubicBezTo>
                  <a:cubicBezTo>
                    <a:pt x="429" y="520"/>
                    <a:pt x="429" y="532"/>
                    <a:pt x="465" y="544"/>
                  </a:cubicBezTo>
                  <a:cubicBezTo>
                    <a:pt x="477" y="550"/>
                    <a:pt x="483" y="550"/>
                    <a:pt x="490" y="550"/>
                  </a:cubicBezTo>
                  <a:cubicBezTo>
                    <a:pt x="498" y="550"/>
                    <a:pt x="507" y="550"/>
                    <a:pt x="524" y="556"/>
                  </a:cubicBezTo>
                  <a:cubicBezTo>
                    <a:pt x="536" y="568"/>
                    <a:pt x="542" y="568"/>
                    <a:pt x="550" y="568"/>
                  </a:cubicBezTo>
                  <a:cubicBezTo>
                    <a:pt x="557" y="568"/>
                    <a:pt x="566" y="568"/>
                    <a:pt x="584" y="580"/>
                  </a:cubicBezTo>
                  <a:cubicBezTo>
                    <a:pt x="596" y="580"/>
                    <a:pt x="596" y="580"/>
                    <a:pt x="608" y="592"/>
                  </a:cubicBezTo>
                  <a:cubicBezTo>
                    <a:pt x="620" y="592"/>
                    <a:pt x="620" y="580"/>
                    <a:pt x="643" y="556"/>
                  </a:cubicBezTo>
                  <a:cubicBezTo>
                    <a:pt x="667" y="520"/>
                    <a:pt x="655" y="437"/>
                    <a:pt x="655" y="425"/>
                  </a:cubicBezTo>
                  <a:lnTo>
                    <a:pt x="655" y="413"/>
                  </a:lnTo>
                  <a:lnTo>
                    <a:pt x="643" y="413"/>
                  </a:lnTo>
                  <a:cubicBezTo>
                    <a:pt x="608" y="413"/>
                    <a:pt x="608" y="413"/>
                    <a:pt x="596" y="401"/>
                  </a:cubicBezTo>
                  <a:cubicBezTo>
                    <a:pt x="578" y="389"/>
                    <a:pt x="569" y="389"/>
                    <a:pt x="563" y="389"/>
                  </a:cubicBezTo>
                  <a:cubicBezTo>
                    <a:pt x="557" y="389"/>
                    <a:pt x="554" y="389"/>
                    <a:pt x="548" y="377"/>
                  </a:cubicBezTo>
                  <a:cubicBezTo>
                    <a:pt x="536" y="371"/>
                    <a:pt x="530" y="371"/>
                    <a:pt x="524" y="371"/>
                  </a:cubicBezTo>
                  <a:cubicBezTo>
                    <a:pt x="518" y="371"/>
                    <a:pt x="513" y="371"/>
                    <a:pt x="501" y="365"/>
                  </a:cubicBezTo>
                  <a:cubicBezTo>
                    <a:pt x="489" y="359"/>
                    <a:pt x="483" y="359"/>
                    <a:pt x="475" y="359"/>
                  </a:cubicBezTo>
                  <a:cubicBezTo>
                    <a:pt x="468" y="359"/>
                    <a:pt x="459" y="359"/>
                    <a:pt x="441" y="354"/>
                  </a:cubicBezTo>
                  <a:cubicBezTo>
                    <a:pt x="417" y="330"/>
                    <a:pt x="441" y="306"/>
                    <a:pt x="429" y="294"/>
                  </a:cubicBezTo>
                  <a:cubicBezTo>
                    <a:pt x="417" y="282"/>
                    <a:pt x="405" y="294"/>
                    <a:pt x="382" y="258"/>
                  </a:cubicBezTo>
                  <a:lnTo>
                    <a:pt x="358" y="234"/>
                  </a:lnTo>
                  <a:cubicBezTo>
                    <a:pt x="346" y="223"/>
                    <a:pt x="322" y="234"/>
                    <a:pt x="310" y="199"/>
                  </a:cubicBezTo>
                  <a:cubicBezTo>
                    <a:pt x="298" y="187"/>
                    <a:pt x="286" y="187"/>
                    <a:pt x="262" y="175"/>
                  </a:cubicBezTo>
                  <a:lnTo>
                    <a:pt x="262" y="163"/>
                  </a:lnTo>
                  <a:cubicBezTo>
                    <a:pt x="251" y="127"/>
                    <a:pt x="203" y="103"/>
                    <a:pt x="227" y="56"/>
                  </a:cubicBezTo>
                  <a:cubicBezTo>
                    <a:pt x="227" y="56"/>
                    <a:pt x="227" y="44"/>
                    <a:pt x="203" y="44"/>
                  </a:cubicBezTo>
                  <a:lnTo>
                    <a:pt x="203" y="20"/>
                  </a:lnTo>
                  <a:lnTo>
                    <a:pt x="179" y="20"/>
                  </a:lnTo>
                  <a:cubicBezTo>
                    <a:pt x="144" y="6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4281475" y="2297425"/>
              <a:ext cx="10450" cy="8775"/>
            </a:xfrm>
            <a:custGeom>
              <a:avLst/>
              <a:gdLst/>
              <a:ahLst/>
              <a:cxnLst/>
              <a:rect l="l" t="t" r="r" b="b"/>
              <a:pathLst>
                <a:path w="418" h="351" extrusionOk="0">
                  <a:moveTo>
                    <a:pt x="24" y="1"/>
                  </a:moveTo>
                  <a:lnTo>
                    <a:pt x="12" y="13"/>
                  </a:lnTo>
                  <a:cubicBezTo>
                    <a:pt x="1" y="49"/>
                    <a:pt x="12" y="84"/>
                    <a:pt x="12" y="108"/>
                  </a:cubicBezTo>
                  <a:lnTo>
                    <a:pt x="12" y="120"/>
                  </a:lnTo>
                  <a:lnTo>
                    <a:pt x="143" y="120"/>
                  </a:lnTo>
                  <a:cubicBezTo>
                    <a:pt x="167" y="120"/>
                    <a:pt x="167" y="144"/>
                    <a:pt x="179" y="144"/>
                  </a:cubicBezTo>
                  <a:cubicBezTo>
                    <a:pt x="185" y="156"/>
                    <a:pt x="188" y="156"/>
                    <a:pt x="191" y="156"/>
                  </a:cubicBezTo>
                  <a:cubicBezTo>
                    <a:pt x="194" y="156"/>
                    <a:pt x="197" y="156"/>
                    <a:pt x="203" y="168"/>
                  </a:cubicBezTo>
                  <a:cubicBezTo>
                    <a:pt x="227" y="180"/>
                    <a:pt x="227" y="180"/>
                    <a:pt x="239" y="180"/>
                  </a:cubicBezTo>
                  <a:cubicBezTo>
                    <a:pt x="245" y="185"/>
                    <a:pt x="248" y="185"/>
                    <a:pt x="251" y="185"/>
                  </a:cubicBezTo>
                  <a:cubicBezTo>
                    <a:pt x="254" y="185"/>
                    <a:pt x="256" y="185"/>
                    <a:pt x="262" y="191"/>
                  </a:cubicBezTo>
                  <a:cubicBezTo>
                    <a:pt x="286" y="203"/>
                    <a:pt x="286" y="203"/>
                    <a:pt x="298" y="203"/>
                  </a:cubicBezTo>
                  <a:lnTo>
                    <a:pt x="298" y="227"/>
                  </a:lnTo>
                  <a:cubicBezTo>
                    <a:pt x="310" y="239"/>
                    <a:pt x="346" y="263"/>
                    <a:pt x="358" y="299"/>
                  </a:cubicBezTo>
                  <a:lnTo>
                    <a:pt x="370" y="311"/>
                  </a:lnTo>
                  <a:lnTo>
                    <a:pt x="370" y="322"/>
                  </a:lnTo>
                  <a:cubicBezTo>
                    <a:pt x="396" y="340"/>
                    <a:pt x="403" y="351"/>
                    <a:pt x="409" y="351"/>
                  </a:cubicBezTo>
                  <a:cubicBezTo>
                    <a:pt x="412" y="351"/>
                    <a:pt x="414" y="349"/>
                    <a:pt x="417" y="346"/>
                  </a:cubicBezTo>
                  <a:lnTo>
                    <a:pt x="417" y="311"/>
                  </a:lnTo>
                  <a:lnTo>
                    <a:pt x="405" y="287"/>
                  </a:lnTo>
                  <a:cubicBezTo>
                    <a:pt x="382" y="263"/>
                    <a:pt x="382" y="263"/>
                    <a:pt x="382" y="251"/>
                  </a:cubicBezTo>
                  <a:lnTo>
                    <a:pt x="358" y="227"/>
                  </a:lnTo>
                  <a:lnTo>
                    <a:pt x="322" y="191"/>
                  </a:lnTo>
                  <a:lnTo>
                    <a:pt x="298" y="168"/>
                  </a:lnTo>
                  <a:lnTo>
                    <a:pt x="262" y="132"/>
                  </a:lnTo>
                  <a:lnTo>
                    <a:pt x="239" y="108"/>
                  </a:lnTo>
                  <a:lnTo>
                    <a:pt x="203" y="72"/>
                  </a:lnTo>
                  <a:cubicBezTo>
                    <a:pt x="197" y="66"/>
                    <a:pt x="191" y="66"/>
                    <a:pt x="185" y="66"/>
                  </a:cubicBezTo>
                  <a:cubicBezTo>
                    <a:pt x="179" y="66"/>
                    <a:pt x="173" y="66"/>
                    <a:pt x="167" y="60"/>
                  </a:cubicBezTo>
                  <a:lnTo>
                    <a:pt x="131" y="25"/>
                  </a:lnTo>
                  <a:cubicBezTo>
                    <a:pt x="126" y="19"/>
                    <a:pt x="123" y="19"/>
                    <a:pt x="117" y="19"/>
                  </a:cubicBezTo>
                  <a:cubicBezTo>
                    <a:pt x="111" y="19"/>
                    <a:pt x="102" y="19"/>
                    <a:pt x="84" y="13"/>
                  </a:cubicBezTo>
                  <a:cubicBezTo>
                    <a:pt x="72" y="13"/>
                    <a:pt x="72" y="1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4283250" y="23051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49" y="1"/>
                  </a:moveTo>
                  <a:cubicBezTo>
                    <a:pt x="49" y="1"/>
                    <a:pt x="37" y="1"/>
                    <a:pt x="37" y="12"/>
                  </a:cubicBezTo>
                  <a:cubicBezTo>
                    <a:pt x="13" y="36"/>
                    <a:pt x="1" y="72"/>
                    <a:pt x="1" y="96"/>
                  </a:cubicBezTo>
                  <a:lnTo>
                    <a:pt x="1" y="108"/>
                  </a:lnTo>
                  <a:cubicBezTo>
                    <a:pt x="13" y="108"/>
                    <a:pt x="13" y="108"/>
                    <a:pt x="37" y="120"/>
                  </a:cubicBezTo>
                  <a:cubicBezTo>
                    <a:pt x="49" y="120"/>
                    <a:pt x="49" y="120"/>
                    <a:pt x="60" y="131"/>
                  </a:cubicBezTo>
                  <a:cubicBezTo>
                    <a:pt x="66" y="143"/>
                    <a:pt x="69" y="143"/>
                    <a:pt x="74" y="143"/>
                  </a:cubicBezTo>
                  <a:cubicBezTo>
                    <a:pt x="78" y="143"/>
                    <a:pt x="84" y="143"/>
                    <a:pt x="96" y="155"/>
                  </a:cubicBezTo>
                  <a:cubicBezTo>
                    <a:pt x="102" y="161"/>
                    <a:pt x="105" y="161"/>
                    <a:pt x="108" y="161"/>
                  </a:cubicBezTo>
                  <a:cubicBezTo>
                    <a:pt x="111" y="161"/>
                    <a:pt x="114" y="161"/>
                    <a:pt x="120" y="167"/>
                  </a:cubicBezTo>
                  <a:cubicBezTo>
                    <a:pt x="132" y="179"/>
                    <a:pt x="120" y="179"/>
                    <a:pt x="132" y="191"/>
                  </a:cubicBezTo>
                  <a:cubicBezTo>
                    <a:pt x="144" y="203"/>
                    <a:pt x="150" y="203"/>
                    <a:pt x="154" y="203"/>
                  </a:cubicBezTo>
                  <a:cubicBezTo>
                    <a:pt x="159" y="203"/>
                    <a:pt x="162" y="203"/>
                    <a:pt x="168" y="215"/>
                  </a:cubicBezTo>
                  <a:lnTo>
                    <a:pt x="180" y="227"/>
                  </a:lnTo>
                  <a:cubicBezTo>
                    <a:pt x="185" y="233"/>
                    <a:pt x="188" y="233"/>
                    <a:pt x="193" y="233"/>
                  </a:cubicBezTo>
                  <a:cubicBezTo>
                    <a:pt x="197" y="233"/>
                    <a:pt x="203" y="233"/>
                    <a:pt x="215" y="239"/>
                  </a:cubicBezTo>
                  <a:cubicBezTo>
                    <a:pt x="227" y="251"/>
                    <a:pt x="227" y="251"/>
                    <a:pt x="227" y="274"/>
                  </a:cubicBezTo>
                  <a:lnTo>
                    <a:pt x="227" y="286"/>
                  </a:lnTo>
                  <a:cubicBezTo>
                    <a:pt x="239" y="298"/>
                    <a:pt x="251" y="334"/>
                    <a:pt x="251" y="346"/>
                  </a:cubicBezTo>
                  <a:lnTo>
                    <a:pt x="251" y="358"/>
                  </a:lnTo>
                  <a:cubicBezTo>
                    <a:pt x="275" y="358"/>
                    <a:pt x="275" y="346"/>
                    <a:pt x="275" y="334"/>
                  </a:cubicBezTo>
                  <a:lnTo>
                    <a:pt x="275" y="298"/>
                  </a:lnTo>
                  <a:cubicBezTo>
                    <a:pt x="275" y="286"/>
                    <a:pt x="275" y="286"/>
                    <a:pt x="251" y="274"/>
                  </a:cubicBezTo>
                  <a:cubicBezTo>
                    <a:pt x="251" y="251"/>
                    <a:pt x="239" y="251"/>
                    <a:pt x="239" y="239"/>
                  </a:cubicBezTo>
                  <a:cubicBezTo>
                    <a:pt x="239" y="227"/>
                    <a:pt x="239" y="227"/>
                    <a:pt x="227" y="215"/>
                  </a:cubicBezTo>
                  <a:cubicBezTo>
                    <a:pt x="227" y="191"/>
                    <a:pt x="215" y="191"/>
                    <a:pt x="215" y="179"/>
                  </a:cubicBezTo>
                  <a:cubicBezTo>
                    <a:pt x="191" y="167"/>
                    <a:pt x="191" y="167"/>
                    <a:pt x="191" y="155"/>
                  </a:cubicBezTo>
                  <a:cubicBezTo>
                    <a:pt x="191" y="131"/>
                    <a:pt x="180" y="131"/>
                    <a:pt x="180" y="120"/>
                  </a:cubicBezTo>
                  <a:cubicBezTo>
                    <a:pt x="168" y="108"/>
                    <a:pt x="168" y="108"/>
                    <a:pt x="168" y="96"/>
                  </a:cubicBezTo>
                  <a:cubicBezTo>
                    <a:pt x="162" y="84"/>
                    <a:pt x="159" y="84"/>
                    <a:pt x="154" y="84"/>
                  </a:cubicBezTo>
                  <a:cubicBezTo>
                    <a:pt x="150" y="84"/>
                    <a:pt x="144" y="84"/>
                    <a:pt x="132" y="72"/>
                  </a:cubicBezTo>
                  <a:cubicBezTo>
                    <a:pt x="120" y="60"/>
                    <a:pt x="120" y="60"/>
                    <a:pt x="120" y="48"/>
                  </a:cubicBezTo>
                  <a:cubicBezTo>
                    <a:pt x="114" y="42"/>
                    <a:pt x="111" y="42"/>
                    <a:pt x="108" y="42"/>
                  </a:cubicBezTo>
                  <a:cubicBezTo>
                    <a:pt x="105" y="42"/>
                    <a:pt x="102" y="42"/>
                    <a:pt x="96" y="36"/>
                  </a:cubicBezTo>
                  <a:cubicBezTo>
                    <a:pt x="72" y="12"/>
                    <a:pt x="72" y="12"/>
                    <a:pt x="60" y="1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4276725" y="2310825"/>
              <a:ext cx="6275" cy="8950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60" y="1"/>
                  </a:moveTo>
                  <a:cubicBezTo>
                    <a:pt x="24" y="13"/>
                    <a:pt x="12" y="48"/>
                    <a:pt x="0" y="60"/>
                  </a:cubicBezTo>
                  <a:lnTo>
                    <a:pt x="0" y="72"/>
                  </a:lnTo>
                  <a:cubicBezTo>
                    <a:pt x="6" y="78"/>
                    <a:pt x="9" y="78"/>
                    <a:pt x="12" y="78"/>
                  </a:cubicBezTo>
                  <a:cubicBezTo>
                    <a:pt x="15" y="78"/>
                    <a:pt x="18" y="78"/>
                    <a:pt x="24" y="84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5" y="126"/>
                    <a:pt x="68" y="126"/>
                    <a:pt x="71" y="126"/>
                  </a:cubicBezTo>
                  <a:cubicBezTo>
                    <a:pt x="74" y="126"/>
                    <a:pt x="77" y="126"/>
                    <a:pt x="83" y="132"/>
                  </a:cubicBezTo>
                  <a:cubicBezTo>
                    <a:pt x="95" y="144"/>
                    <a:pt x="83" y="144"/>
                    <a:pt x="83" y="167"/>
                  </a:cubicBezTo>
                  <a:lnTo>
                    <a:pt x="95" y="179"/>
                  </a:lnTo>
                  <a:cubicBezTo>
                    <a:pt x="119" y="191"/>
                    <a:pt x="119" y="191"/>
                    <a:pt x="119" y="203"/>
                  </a:cubicBezTo>
                  <a:lnTo>
                    <a:pt x="131" y="227"/>
                  </a:lnTo>
                  <a:cubicBezTo>
                    <a:pt x="131" y="239"/>
                    <a:pt x="143" y="239"/>
                    <a:pt x="143" y="251"/>
                  </a:cubicBezTo>
                  <a:lnTo>
                    <a:pt x="143" y="263"/>
                  </a:lnTo>
                  <a:cubicBezTo>
                    <a:pt x="155" y="286"/>
                    <a:pt x="179" y="310"/>
                    <a:pt x="179" y="322"/>
                  </a:cubicBezTo>
                  <a:lnTo>
                    <a:pt x="179" y="346"/>
                  </a:lnTo>
                  <a:lnTo>
                    <a:pt x="179" y="358"/>
                  </a:lnTo>
                  <a:lnTo>
                    <a:pt x="238" y="358"/>
                  </a:lnTo>
                  <a:cubicBezTo>
                    <a:pt x="250" y="358"/>
                    <a:pt x="250" y="334"/>
                    <a:pt x="250" y="334"/>
                  </a:cubicBezTo>
                  <a:lnTo>
                    <a:pt x="250" y="310"/>
                  </a:lnTo>
                  <a:cubicBezTo>
                    <a:pt x="250" y="298"/>
                    <a:pt x="250" y="298"/>
                    <a:pt x="238" y="286"/>
                  </a:cubicBezTo>
                  <a:cubicBezTo>
                    <a:pt x="238" y="263"/>
                    <a:pt x="214" y="263"/>
                    <a:pt x="214" y="251"/>
                  </a:cubicBezTo>
                  <a:lnTo>
                    <a:pt x="214" y="227"/>
                  </a:lnTo>
                  <a:cubicBezTo>
                    <a:pt x="214" y="203"/>
                    <a:pt x="214" y="203"/>
                    <a:pt x="202" y="191"/>
                  </a:cubicBezTo>
                  <a:cubicBezTo>
                    <a:pt x="202" y="179"/>
                    <a:pt x="191" y="179"/>
                    <a:pt x="191" y="167"/>
                  </a:cubicBezTo>
                  <a:cubicBezTo>
                    <a:pt x="191" y="144"/>
                    <a:pt x="191" y="144"/>
                    <a:pt x="179" y="132"/>
                  </a:cubicBezTo>
                  <a:cubicBezTo>
                    <a:pt x="179" y="120"/>
                    <a:pt x="155" y="120"/>
                    <a:pt x="155" y="108"/>
                  </a:cubicBezTo>
                  <a:cubicBezTo>
                    <a:pt x="143" y="84"/>
                    <a:pt x="143" y="84"/>
                    <a:pt x="131" y="84"/>
                  </a:cubicBezTo>
                  <a:cubicBezTo>
                    <a:pt x="119" y="72"/>
                    <a:pt x="131" y="72"/>
                    <a:pt x="119" y="60"/>
                  </a:cubicBezTo>
                  <a:cubicBezTo>
                    <a:pt x="95" y="48"/>
                    <a:pt x="95" y="48"/>
                    <a:pt x="83" y="48"/>
                  </a:cubicBezTo>
                  <a:cubicBezTo>
                    <a:pt x="71" y="25"/>
                    <a:pt x="71" y="25"/>
                    <a:pt x="71" y="1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4272250" y="2320350"/>
              <a:ext cx="5375" cy="9850"/>
            </a:xfrm>
            <a:custGeom>
              <a:avLst/>
              <a:gdLst/>
              <a:ahLst/>
              <a:cxnLst/>
              <a:rect l="l" t="t" r="r" b="b"/>
              <a:pathLst>
                <a:path w="215" h="394" extrusionOk="0">
                  <a:moveTo>
                    <a:pt x="36" y="1"/>
                  </a:moveTo>
                  <a:cubicBezTo>
                    <a:pt x="12" y="25"/>
                    <a:pt x="0" y="60"/>
                    <a:pt x="0" y="60"/>
                  </a:cubicBezTo>
                  <a:lnTo>
                    <a:pt x="0" y="84"/>
                  </a:lnTo>
                  <a:cubicBezTo>
                    <a:pt x="6" y="90"/>
                    <a:pt x="9" y="90"/>
                    <a:pt x="12" y="90"/>
                  </a:cubicBezTo>
                  <a:cubicBezTo>
                    <a:pt x="15" y="90"/>
                    <a:pt x="18" y="90"/>
                    <a:pt x="24" y="96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6" y="132"/>
                    <a:pt x="69" y="132"/>
                    <a:pt x="72" y="132"/>
                  </a:cubicBezTo>
                  <a:cubicBezTo>
                    <a:pt x="75" y="132"/>
                    <a:pt x="78" y="132"/>
                    <a:pt x="84" y="144"/>
                  </a:cubicBezTo>
                  <a:cubicBezTo>
                    <a:pt x="96" y="156"/>
                    <a:pt x="84" y="156"/>
                    <a:pt x="84" y="167"/>
                  </a:cubicBezTo>
                  <a:lnTo>
                    <a:pt x="96" y="179"/>
                  </a:lnTo>
                  <a:cubicBezTo>
                    <a:pt x="96" y="203"/>
                    <a:pt x="96" y="203"/>
                    <a:pt x="119" y="215"/>
                  </a:cubicBezTo>
                  <a:cubicBezTo>
                    <a:pt x="119" y="227"/>
                    <a:pt x="131" y="227"/>
                    <a:pt x="131" y="239"/>
                  </a:cubicBezTo>
                  <a:cubicBezTo>
                    <a:pt x="131" y="263"/>
                    <a:pt x="143" y="263"/>
                    <a:pt x="143" y="275"/>
                  </a:cubicBezTo>
                  <a:lnTo>
                    <a:pt x="143" y="286"/>
                  </a:lnTo>
                  <a:cubicBezTo>
                    <a:pt x="143" y="298"/>
                    <a:pt x="155" y="334"/>
                    <a:pt x="155" y="346"/>
                  </a:cubicBezTo>
                  <a:lnTo>
                    <a:pt x="155" y="358"/>
                  </a:lnTo>
                  <a:lnTo>
                    <a:pt x="155" y="382"/>
                  </a:lnTo>
                  <a:lnTo>
                    <a:pt x="155" y="394"/>
                  </a:lnTo>
                  <a:lnTo>
                    <a:pt x="203" y="394"/>
                  </a:lnTo>
                  <a:cubicBezTo>
                    <a:pt x="215" y="394"/>
                    <a:pt x="215" y="382"/>
                    <a:pt x="215" y="382"/>
                  </a:cubicBezTo>
                  <a:lnTo>
                    <a:pt x="215" y="346"/>
                  </a:lnTo>
                  <a:lnTo>
                    <a:pt x="215" y="322"/>
                  </a:lnTo>
                  <a:cubicBezTo>
                    <a:pt x="215" y="298"/>
                    <a:pt x="215" y="298"/>
                    <a:pt x="203" y="286"/>
                  </a:cubicBezTo>
                  <a:lnTo>
                    <a:pt x="203" y="263"/>
                  </a:lnTo>
                  <a:lnTo>
                    <a:pt x="203" y="227"/>
                  </a:lnTo>
                  <a:cubicBezTo>
                    <a:pt x="203" y="215"/>
                    <a:pt x="191" y="215"/>
                    <a:pt x="191" y="203"/>
                  </a:cubicBezTo>
                  <a:cubicBezTo>
                    <a:pt x="191" y="179"/>
                    <a:pt x="191" y="179"/>
                    <a:pt x="179" y="167"/>
                  </a:cubicBezTo>
                  <a:cubicBezTo>
                    <a:pt x="179" y="156"/>
                    <a:pt x="179" y="156"/>
                    <a:pt x="155" y="144"/>
                  </a:cubicBezTo>
                  <a:lnTo>
                    <a:pt x="131" y="108"/>
                  </a:lnTo>
                  <a:cubicBezTo>
                    <a:pt x="119" y="96"/>
                    <a:pt x="131" y="96"/>
                    <a:pt x="119" y="84"/>
                  </a:cubicBezTo>
                  <a:lnTo>
                    <a:pt x="84" y="48"/>
                  </a:lnTo>
                  <a:lnTo>
                    <a:pt x="6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4268675" y="2329275"/>
              <a:ext cx="3300" cy="11950"/>
            </a:xfrm>
            <a:custGeom>
              <a:avLst/>
              <a:gdLst/>
              <a:ahLst/>
              <a:cxnLst/>
              <a:rect l="l" t="t" r="r" b="b"/>
              <a:pathLst>
                <a:path w="132" h="478" extrusionOk="0">
                  <a:moveTo>
                    <a:pt x="84" y="1"/>
                  </a:moveTo>
                  <a:cubicBezTo>
                    <a:pt x="48" y="1"/>
                    <a:pt x="24" y="37"/>
                    <a:pt x="1" y="49"/>
                  </a:cubicBezTo>
                  <a:lnTo>
                    <a:pt x="1" y="60"/>
                  </a:lnTo>
                  <a:lnTo>
                    <a:pt x="1" y="84"/>
                  </a:lnTo>
                  <a:cubicBezTo>
                    <a:pt x="1" y="96"/>
                    <a:pt x="24" y="96"/>
                    <a:pt x="24" y="108"/>
                  </a:cubicBezTo>
                  <a:cubicBezTo>
                    <a:pt x="24" y="120"/>
                    <a:pt x="24" y="120"/>
                    <a:pt x="36" y="144"/>
                  </a:cubicBezTo>
                  <a:cubicBezTo>
                    <a:pt x="36" y="156"/>
                    <a:pt x="48" y="156"/>
                    <a:pt x="48" y="168"/>
                  </a:cubicBezTo>
                  <a:cubicBezTo>
                    <a:pt x="48" y="180"/>
                    <a:pt x="60" y="180"/>
                    <a:pt x="60" y="203"/>
                  </a:cubicBezTo>
                  <a:cubicBezTo>
                    <a:pt x="60" y="215"/>
                    <a:pt x="48" y="215"/>
                    <a:pt x="48" y="227"/>
                  </a:cubicBezTo>
                  <a:cubicBezTo>
                    <a:pt x="48" y="239"/>
                    <a:pt x="60" y="239"/>
                    <a:pt x="60" y="263"/>
                  </a:cubicBezTo>
                  <a:lnTo>
                    <a:pt x="60" y="287"/>
                  </a:lnTo>
                  <a:cubicBezTo>
                    <a:pt x="60" y="299"/>
                    <a:pt x="72" y="299"/>
                    <a:pt x="72" y="322"/>
                  </a:cubicBezTo>
                  <a:cubicBezTo>
                    <a:pt x="72" y="334"/>
                    <a:pt x="72" y="334"/>
                    <a:pt x="96" y="346"/>
                  </a:cubicBezTo>
                  <a:lnTo>
                    <a:pt x="96" y="358"/>
                  </a:lnTo>
                  <a:cubicBezTo>
                    <a:pt x="96" y="371"/>
                    <a:pt x="97" y="383"/>
                    <a:pt x="99" y="394"/>
                  </a:cubicBezTo>
                  <a:lnTo>
                    <a:pt x="99" y="394"/>
                  </a:lnTo>
                  <a:cubicBezTo>
                    <a:pt x="108" y="392"/>
                    <a:pt x="108" y="382"/>
                    <a:pt x="108" y="382"/>
                  </a:cubicBezTo>
                  <a:cubicBezTo>
                    <a:pt x="108" y="358"/>
                    <a:pt x="108" y="346"/>
                    <a:pt x="120" y="346"/>
                  </a:cubicBezTo>
                  <a:lnTo>
                    <a:pt x="120" y="322"/>
                  </a:lnTo>
                  <a:lnTo>
                    <a:pt x="120" y="287"/>
                  </a:lnTo>
                  <a:cubicBezTo>
                    <a:pt x="120" y="275"/>
                    <a:pt x="120" y="275"/>
                    <a:pt x="132" y="263"/>
                  </a:cubicBezTo>
                  <a:lnTo>
                    <a:pt x="132" y="227"/>
                  </a:lnTo>
                  <a:lnTo>
                    <a:pt x="132" y="203"/>
                  </a:lnTo>
                  <a:lnTo>
                    <a:pt x="132" y="168"/>
                  </a:lnTo>
                  <a:lnTo>
                    <a:pt x="132" y="144"/>
                  </a:lnTo>
                  <a:cubicBezTo>
                    <a:pt x="132" y="120"/>
                    <a:pt x="120" y="120"/>
                    <a:pt x="120" y="108"/>
                  </a:cubicBezTo>
                  <a:lnTo>
                    <a:pt x="120" y="84"/>
                  </a:lnTo>
                  <a:cubicBezTo>
                    <a:pt x="120" y="60"/>
                    <a:pt x="108" y="60"/>
                    <a:pt x="108" y="49"/>
                  </a:cubicBezTo>
                  <a:cubicBezTo>
                    <a:pt x="108" y="37"/>
                    <a:pt x="108" y="37"/>
                    <a:pt x="96" y="25"/>
                  </a:cubicBezTo>
                  <a:lnTo>
                    <a:pt x="96" y="1"/>
                  </a:lnTo>
                  <a:close/>
                  <a:moveTo>
                    <a:pt x="99" y="394"/>
                  </a:moveTo>
                  <a:lnTo>
                    <a:pt x="99" y="394"/>
                  </a:lnTo>
                  <a:cubicBezTo>
                    <a:pt x="98" y="394"/>
                    <a:pt x="97" y="394"/>
                    <a:pt x="96" y="394"/>
                  </a:cubicBezTo>
                  <a:cubicBezTo>
                    <a:pt x="96" y="406"/>
                    <a:pt x="84" y="394"/>
                    <a:pt x="96" y="477"/>
                  </a:cubicBezTo>
                  <a:lnTo>
                    <a:pt x="96" y="465"/>
                  </a:lnTo>
                  <a:lnTo>
                    <a:pt x="96" y="453"/>
                  </a:lnTo>
                  <a:lnTo>
                    <a:pt x="96" y="441"/>
                  </a:lnTo>
                  <a:cubicBezTo>
                    <a:pt x="103" y="426"/>
                    <a:pt x="101" y="411"/>
                    <a:pt x="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4258850" y="23358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84" y="1"/>
                  </a:moveTo>
                  <a:cubicBezTo>
                    <a:pt x="60" y="1"/>
                    <a:pt x="13" y="25"/>
                    <a:pt x="13" y="25"/>
                  </a:cubicBezTo>
                  <a:lnTo>
                    <a:pt x="1" y="25"/>
                  </a:lnTo>
                  <a:cubicBezTo>
                    <a:pt x="1" y="37"/>
                    <a:pt x="13" y="37"/>
                    <a:pt x="13" y="37"/>
                  </a:cubicBezTo>
                  <a:cubicBezTo>
                    <a:pt x="13" y="60"/>
                    <a:pt x="13" y="60"/>
                    <a:pt x="24" y="60"/>
                  </a:cubicBezTo>
                  <a:cubicBezTo>
                    <a:pt x="24" y="72"/>
                    <a:pt x="24" y="72"/>
                    <a:pt x="36" y="72"/>
                  </a:cubicBezTo>
                  <a:cubicBezTo>
                    <a:pt x="36" y="84"/>
                    <a:pt x="48" y="84"/>
                    <a:pt x="48" y="84"/>
                  </a:cubicBezTo>
                  <a:cubicBezTo>
                    <a:pt x="48" y="96"/>
                    <a:pt x="36" y="96"/>
                    <a:pt x="36" y="96"/>
                  </a:cubicBezTo>
                  <a:cubicBezTo>
                    <a:pt x="36" y="120"/>
                    <a:pt x="48" y="120"/>
                    <a:pt x="48" y="120"/>
                  </a:cubicBezTo>
                  <a:lnTo>
                    <a:pt x="48" y="132"/>
                  </a:lnTo>
                  <a:cubicBezTo>
                    <a:pt x="48" y="144"/>
                    <a:pt x="72" y="144"/>
                    <a:pt x="72" y="144"/>
                  </a:cubicBezTo>
                  <a:lnTo>
                    <a:pt x="72" y="156"/>
                  </a:lnTo>
                  <a:lnTo>
                    <a:pt x="72" y="203"/>
                  </a:lnTo>
                  <a:lnTo>
                    <a:pt x="72" y="215"/>
                  </a:lnTo>
                  <a:cubicBezTo>
                    <a:pt x="72" y="370"/>
                    <a:pt x="84" y="370"/>
                    <a:pt x="84" y="370"/>
                  </a:cubicBezTo>
                  <a:cubicBezTo>
                    <a:pt x="96" y="370"/>
                    <a:pt x="96" y="370"/>
                    <a:pt x="96" y="358"/>
                  </a:cubicBezTo>
                  <a:cubicBezTo>
                    <a:pt x="96" y="358"/>
                    <a:pt x="96" y="334"/>
                    <a:pt x="108" y="334"/>
                  </a:cubicBezTo>
                  <a:lnTo>
                    <a:pt x="108" y="310"/>
                  </a:lnTo>
                  <a:lnTo>
                    <a:pt x="108" y="275"/>
                  </a:lnTo>
                  <a:cubicBezTo>
                    <a:pt x="108" y="263"/>
                    <a:pt x="132" y="263"/>
                    <a:pt x="132" y="251"/>
                  </a:cubicBezTo>
                  <a:lnTo>
                    <a:pt x="132" y="215"/>
                  </a:lnTo>
                  <a:lnTo>
                    <a:pt x="132" y="191"/>
                  </a:lnTo>
                  <a:lnTo>
                    <a:pt x="132" y="156"/>
                  </a:lnTo>
                  <a:lnTo>
                    <a:pt x="132" y="132"/>
                  </a:lnTo>
                  <a:cubicBezTo>
                    <a:pt x="132" y="120"/>
                    <a:pt x="108" y="120"/>
                    <a:pt x="108" y="96"/>
                  </a:cubicBezTo>
                  <a:lnTo>
                    <a:pt x="108" y="72"/>
                  </a:lnTo>
                  <a:cubicBezTo>
                    <a:pt x="108" y="60"/>
                    <a:pt x="96" y="60"/>
                    <a:pt x="96" y="37"/>
                  </a:cubicBezTo>
                  <a:lnTo>
                    <a:pt x="96" y="1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4251700" y="2342450"/>
              <a:ext cx="3000" cy="5900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51" y="1"/>
                  </a:moveTo>
                  <a:cubicBezTo>
                    <a:pt x="37" y="1"/>
                    <a:pt x="25" y="4"/>
                    <a:pt x="25" y="10"/>
                  </a:cubicBezTo>
                  <a:lnTo>
                    <a:pt x="13" y="10"/>
                  </a:lnTo>
                  <a:lnTo>
                    <a:pt x="13" y="22"/>
                  </a:lnTo>
                  <a:lnTo>
                    <a:pt x="13" y="45"/>
                  </a:lnTo>
                  <a:lnTo>
                    <a:pt x="13" y="57"/>
                  </a:lnTo>
                  <a:cubicBezTo>
                    <a:pt x="13" y="69"/>
                    <a:pt x="25" y="69"/>
                    <a:pt x="13" y="69"/>
                  </a:cubicBezTo>
                  <a:cubicBezTo>
                    <a:pt x="13" y="81"/>
                    <a:pt x="1" y="81"/>
                    <a:pt x="1" y="81"/>
                  </a:cubicBezTo>
                  <a:lnTo>
                    <a:pt x="1" y="105"/>
                  </a:lnTo>
                  <a:lnTo>
                    <a:pt x="1" y="117"/>
                  </a:lnTo>
                  <a:lnTo>
                    <a:pt x="1" y="129"/>
                  </a:lnTo>
                  <a:lnTo>
                    <a:pt x="1" y="141"/>
                  </a:lnTo>
                  <a:lnTo>
                    <a:pt x="1" y="188"/>
                  </a:lnTo>
                  <a:cubicBezTo>
                    <a:pt x="13" y="236"/>
                    <a:pt x="25" y="236"/>
                    <a:pt x="25" y="236"/>
                  </a:cubicBezTo>
                  <a:cubicBezTo>
                    <a:pt x="49" y="236"/>
                    <a:pt x="49" y="236"/>
                    <a:pt x="49" y="224"/>
                  </a:cubicBezTo>
                  <a:lnTo>
                    <a:pt x="60" y="212"/>
                  </a:lnTo>
                  <a:lnTo>
                    <a:pt x="60" y="188"/>
                  </a:lnTo>
                  <a:lnTo>
                    <a:pt x="60" y="176"/>
                  </a:lnTo>
                  <a:cubicBezTo>
                    <a:pt x="60" y="164"/>
                    <a:pt x="72" y="164"/>
                    <a:pt x="72" y="164"/>
                  </a:cubicBezTo>
                  <a:lnTo>
                    <a:pt x="84" y="141"/>
                  </a:lnTo>
                  <a:lnTo>
                    <a:pt x="84" y="129"/>
                  </a:lnTo>
                  <a:lnTo>
                    <a:pt x="96" y="81"/>
                  </a:lnTo>
                  <a:cubicBezTo>
                    <a:pt x="96" y="69"/>
                    <a:pt x="84" y="69"/>
                    <a:pt x="96" y="69"/>
                  </a:cubicBezTo>
                  <a:cubicBezTo>
                    <a:pt x="120" y="69"/>
                    <a:pt x="120" y="57"/>
                    <a:pt x="120" y="57"/>
                  </a:cubicBezTo>
                  <a:lnTo>
                    <a:pt x="120" y="45"/>
                  </a:lnTo>
                  <a:lnTo>
                    <a:pt x="120" y="22"/>
                  </a:lnTo>
                  <a:cubicBezTo>
                    <a:pt x="120" y="22"/>
                    <a:pt x="96" y="22"/>
                    <a:pt x="96" y="10"/>
                  </a:cubicBezTo>
                  <a:cubicBezTo>
                    <a:pt x="84" y="4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4240400" y="2345975"/>
              <a:ext cx="3000" cy="9825"/>
            </a:xfrm>
            <a:custGeom>
              <a:avLst/>
              <a:gdLst/>
              <a:ahLst/>
              <a:cxnLst/>
              <a:rect l="l" t="t" r="r" b="b"/>
              <a:pathLst>
                <a:path w="120" h="393" extrusionOk="0">
                  <a:moveTo>
                    <a:pt x="73" y="1"/>
                  </a:moveTo>
                  <a:cubicBezTo>
                    <a:pt x="51" y="1"/>
                    <a:pt x="32" y="12"/>
                    <a:pt x="24" y="12"/>
                  </a:cubicBezTo>
                  <a:lnTo>
                    <a:pt x="0" y="12"/>
                  </a:lnTo>
                  <a:lnTo>
                    <a:pt x="0" y="35"/>
                  </a:lnTo>
                  <a:lnTo>
                    <a:pt x="0" y="71"/>
                  </a:lnTo>
                  <a:lnTo>
                    <a:pt x="0" y="95"/>
                  </a:lnTo>
                  <a:cubicBezTo>
                    <a:pt x="0" y="107"/>
                    <a:pt x="24" y="107"/>
                    <a:pt x="24" y="131"/>
                  </a:cubicBezTo>
                  <a:cubicBezTo>
                    <a:pt x="24" y="143"/>
                    <a:pt x="0" y="143"/>
                    <a:pt x="0" y="154"/>
                  </a:cubicBezTo>
                  <a:cubicBezTo>
                    <a:pt x="0" y="166"/>
                    <a:pt x="0" y="166"/>
                    <a:pt x="24" y="190"/>
                  </a:cubicBezTo>
                  <a:lnTo>
                    <a:pt x="24" y="214"/>
                  </a:lnTo>
                  <a:cubicBezTo>
                    <a:pt x="24" y="226"/>
                    <a:pt x="36" y="226"/>
                    <a:pt x="36" y="250"/>
                  </a:cubicBezTo>
                  <a:lnTo>
                    <a:pt x="36" y="274"/>
                  </a:lnTo>
                  <a:lnTo>
                    <a:pt x="36" y="285"/>
                  </a:lnTo>
                  <a:cubicBezTo>
                    <a:pt x="36" y="309"/>
                    <a:pt x="48" y="333"/>
                    <a:pt x="36" y="345"/>
                  </a:cubicBezTo>
                  <a:lnTo>
                    <a:pt x="36" y="369"/>
                  </a:lnTo>
                  <a:lnTo>
                    <a:pt x="36" y="381"/>
                  </a:lnTo>
                  <a:cubicBezTo>
                    <a:pt x="60" y="393"/>
                    <a:pt x="60" y="393"/>
                    <a:pt x="84" y="393"/>
                  </a:cubicBezTo>
                  <a:cubicBezTo>
                    <a:pt x="96" y="393"/>
                    <a:pt x="96" y="381"/>
                    <a:pt x="96" y="381"/>
                  </a:cubicBezTo>
                  <a:lnTo>
                    <a:pt x="96" y="345"/>
                  </a:lnTo>
                  <a:lnTo>
                    <a:pt x="96" y="321"/>
                  </a:lnTo>
                  <a:lnTo>
                    <a:pt x="96" y="285"/>
                  </a:lnTo>
                  <a:cubicBezTo>
                    <a:pt x="96" y="274"/>
                    <a:pt x="108" y="274"/>
                    <a:pt x="108" y="262"/>
                  </a:cubicBezTo>
                  <a:lnTo>
                    <a:pt x="108" y="226"/>
                  </a:lnTo>
                  <a:lnTo>
                    <a:pt x="108" y="202"/>
                  </a:lnTo>
                  <a:lnTo>
                    <a:pt x="120" y="154"/>
                  </a:lnTo>
                  <a:cubicBezTo>
                    <a:pt x="120" y="143"/>
                    <a:pt x="108" y="143"/>
                    <a:pt x="108" y="131"/>
                  </a:cubicBezTo>
                  <a:cubicBezTo>
                    <a:pt x="108" y="107"/>
                    <a:pt x="120" y="107"/>
                    <a:pt x="120" y="95"/>
                  </a:cubicBezTo>
                  <a:lnTo>
                    <a:pt x="120" y="71"/>
                  </a:lnTo>
                  <a:lnTo>
                    <a:pt x="120" y="35"/>
                  </a:lnTo>
                  <a:lnTo>
                    <a:pt x="120" y="23"/>
                  </a:lnTo>
                  <a:cubicBezTo>
                    <a:pt x="120" y="23"/>
                    <a:pt x="108" y="23"/>
                    <a:pt x="108" y="12"/>
                  </a:cubicBezTo>
                  <a:cubicBezTo>
                    <a:pt x="96" y="4"/>
                    <a:pt x="84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4229100" y="2347825"/>
              <a:ext cx="2700" cy="10650"/>
            </a:xfrm>
            <a:custGeom>
              <a:avLst/>
              <a:gdLst/>
              <a:ahLst/>
              <a:cxnLst/>
              <a:rect l="l" t="t" r="r" b="b"/>
              <a:pathLst>
                <a:path w="108" h="426" extrusionOk="0">
                  <a:moveTo>
                    <a:pt x="39" y="0"/>
                  </a:moveTo>
                  <a:cubicBezTo>
                    <a:pt x="24" y="0"/>
                    <a:pt x="12" y="3"/>
                    <a:pt x="12" y="9"/>
                  </a:cubicBezTo>
                  <a:lnTo>
                    <a:pt x="0" y="9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80"/>
                  </a:lnTo>
                  <a:lnTo>
                    <a:pt x="0" y="116"/>
                  </a:lnTo>
                  <a:cubicBezTo>
                    <a:pt x="0" y="128"/>
                    <a:pt x="12" y="128"/>
                    <a:pt x="12" y="140"/>
                  </a:cubicBezTo>
                  <a:cubicBezTo>
                    <a:pt x="12" y="152"/>
                    <a:pt x="0" y="152"/>
                    <a:pt x="0" y="176"/>
                  </a:cubicBezTo>
                  <a:cubicBezTo>
                    <a:pt x="0" y="188"/>
                    <a:pt x="0" y="188"/>
                    <a:pt x="12" y="200"/>
                  </a:cubicBezTo>
                  <a:lnTo>
                    <a:pt x="12" y="235"/>
                  </a:lnTo>
                  <a:cubicBezTo>
                    <a:pt x="12" y="247"/>
                    <a:pt x="24" y="247"/>
                    <a:pt x="24" y="259"/>
                  </a:cubicBezTo>
                  <a:cubicBezTo>
                    <a:pt x="24" y="271"/>
                    <a:pt x="36" y="271"/>
                    <a:pt x="36" y="295"/>
                  </a:cubicBezTo>
                  <a:lnTo>
                    <a:pt x="36" y="307"/>
                  </a:lnTo>
                  <a:cubicBezTo>
                    <a:pt x="48" y="330"/>
                    <a:pt x="48" y="354"/>
                    <a:pt x="48" y="378"/>
                  </a:cubicBezTo>
                  <a:lnTo>
                    <a:pt x="48" y="390"/>
                  </a:lnTo>
                  <a:lnTo>
                    <a:pt x="48" y="414"/>
                  </a:lnTo>
                  <a:lnTo>
                    <a:pt x="95" y="426"/>
                  </a:lnTo>
                  <a:cubicBezTo>
                    <a:pt x="95" y="426"/>
                    <a:pt x="107" y="414"/>
                    <a:pt x="107" y="390"/>
                  </a:cubicBezTo>
                  <a:lnTo>
                    <a:pt x="107" y="366"/>
                  </a:lnTo>
                  <a:lnTo>
                    <a:pt x="107" y="330"/>
                  </a:lnTo>
                  <a:cubicBezTo>
                    <a:pt x="107" y="319"/>
                    <a:pt x="107" y="319"/>
                    <a:pt x="95" y="307"/>
                  </a:cubicBezTo>
                  <a:lnTo>
                    <a:pt x="95" y="271"/>
                  </a:lnTo>
                  <a:lnTo>
                    <a:pt x="95" y="247"/>
                  </a:lnTo>
                  <a:lnTo>
                    <a:pt x="95" y="211"/>
                  </a:lnTo>
                  <a:lnTo>
                    <a:pt x="95" y="188"/>
                  </a:lnTo>
                  <a:lnTo>
                    <a:pt x="95" y="152"/>
                  </a:lnTo>
                  <a:cubicBezTo>
                    <a:pt x="95" y="140"/>
                    <a:pt x="83" y="140"/>
                    <a:pt x="83" y="128"/>
                  </a:cubicBezTo>
                  <a:cubicBezTo>
                    <a:pt x="83" y="116"/>
                    <a:pt x="95" y="116"/>
                    <a:pt x="95" y="92"/>
                  </a:cubicBezTo>
                  <a:lnTo>
                    <a:pt x="95" y="69"/>
                  </a:lnTo>
                  <a:lnTo>
                    <a:pt x="95" y="33"/>
                  </a:lnTo>
                  <a:lnTo>
                    <a:pt x="95" y="21"/>
                  </a:lnTo>
                  <a:lnTo>
                    <a:pt x="83" y="9"/>
                  </a:lnTo>
                  <a:cubicBezTo>
                    <a:pt x="71" y="3"/>
                    <a:pt x="5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4218975" y="2345975"/>
              <a:ext cx="3000" cy="10125"/>
            </a:xfrm>
            <a:custGeom>
              <a:avLst/>
              <a:gdLst/>
              <a:ahLst/>
              <a:cxnLst/>
              <a:rect l="l" t="t" r="r" b="b"/>
              <a:pathLst>
                <a:path w="120" h="405" extrusionOk="0">
                  <a:moveTo>
                    <a:pt x="66" y="1"/>
                  </a:moveTo>
                  <a:cubicBezTo>
                    <a:pt x="44" y="1"/>
                    <a:pt x="20" y="12"/>
                    <a:pt x="12" y="12"/>
                  </a:cubicBezTo>
                  <a:lnTo>
                    <a:pt x="0" y="12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0" y="83"/>
                  </a:lnTo>
                  <a:lnTo>
                    <a:pt x="0" y="107"/>
                  </a:lnTo>
                  <a:cubicBezTo>
                    <a:pt x="0" y="131"/>
                    <a:pt x="12" y="131"/>
                    <a:pt x="12" y="143"/>
                  </a:cubicBezTo>
                  <a:cubicBezTo>
                    <a:pt x="12" y="154"/>
                    <a:pt x="0" y="154"/>
                    <a:pt x="0" y="166"/>
                  </a:cubicBezTo>
                  <a:lnTo>
                    <a:pt x="0" y="202"/>
                  </a:lnTo>
                  <a:lnTo>
                    <a:pt x="0" y="226"/>
                  </a:lnTo>
                  <a:cubicBezTo>
                    <a:pt x="0" y="250"/>
                    <a:pt x="12" y="250"/>
                    <a:pt x="12" y="262"/>
                  </a:cubicBezTo>
                  <a:lnTo>
                    <a:pt x="12" y="285"/>
                  </a:lnTo>
                  <a:lnTo>
                    <a:pt x="12" y="309"/>
                  </a:lnTo>
                  <a:cubicBezTo>
                    <a:pt x="12" y="321"/>
                    <a:pt x="24" y="345"/>
                    <a:pt x="12" y="369"/>
                  </a:cubicBezTo>
                  <a:lnTo>
                    <a:pt x="12" y="381"/>
                  </a:lnTo>
                  <a:lnTo>
                    <a:pt x="12" y="393"/>
                  </a:lnTo>
                  <a:lnTo>
                    <a:pt x="12" y="404"/>
                  </a:lnTo>
                  <a:lnTo>
                    <a:pt x="72" y="404"/>
                  </a:lnTo>
                  <a:cubicBezTo>
                    <a:pt x="84" y="404"/>
                    <a:pt x="84" y="393"/>
                    <a:pt x="84" y="393"/>
                  </a:cubicBezTo>
                  <a:lnTo>
                    <a:pt x="84" y="369"/>
                  </a:lnTo>
                  <a:lnTo>
                    <a:pt x="84" y="333"/>
                  </a:lnTo>
                  <a:lnTo>
                    <a:pt x="84" y="309"/>
                  </a:lnTo>
                  <a:cubicBezTo>
                    <a:pt x="84" y="285"/>
                    <a:pt x="95" y="285"/>
                    <a:pt x="95" y="274"/>
                  </a:cubicBezTo>
                  <a:lnTo>
                    <a:pt x="95" y="250"/>
                  </a:lnTo>
                  <a:lnTo>
                    <a:pt x="95" y="214"/>
                  </a:lnTo>
                  <a:cubicBezTo>
                    <a:pt x="95" y="214"/>
                    <a:pt x="119" y="166"/>
                    <a:pt x="119" y="154"/>
                  </a:cubicBezTo>
                  <a:cubicBezTo>
                    <a:pt x="119" y="143"/>
                    <a:pt x="95" y="143"/>
                    <a:pt x="95" y="131"/>
                  </a:cubicBezTo>
                  <a:cubicBezTo>
                    <a:pt x="95" y="107"/>
                    <a:pt x="119" y="107"/>
                    <a:pt x="119" y="95"/>
                  </a:cubicBezTo>
                  <a:lnTo>
                    <a:pt x="119" y="71"/>
                  </a:lnTo>
                  <a:lnTo>
                    <a:pt x="119" y="35"/>
                  </a:lnTo>
                  <a:lnTo>
                    <a:pt x="119" y="23"/>
                  </a:lnTo>
                  <a:cubicBezTo>
                    <a:pt x="119" y="23"/>
                    <a:pt x="95" y="23"/>
                    <a:pt x="95" y="12"/>
                  </a:cubicBezTo>
                  <a:cubicBezTo>
                    <a:pt x="88" y="4"/>
                    <a:pt x="7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4208850" y="2348625"/>
              <a:ext cx="4475" cy="11350"/>
            </a:xfrm>
            <a:custGeom>
              <a:avLst/>
              <a:gdLst/>
              <a:ahLst/>
              <a:cxnLst/>
              <a:rect l="l" t="t" r="r" b="b"/>
              <a:pathLst>
                <a:path w="179" h="454" extrusionOk="0">
                  <a:moveTo>
                    <a:pt x="72" y="1"/>
                  </a:moveTo>
                  <a:lnTo>
                    <a:pt x="72" y="25"/>
                  </a:lnTo>
                  <a:lnTo>
                    <a:pt x="72" y="48"/>
                  </a:lnTo>
                  <a:cubicBezTo>
                    <a:pt x="72" y="60"/>
                    <a:pt x="72" y="60"/>
                    <a:pt x="60" y="84"/>
                  </a:cubicBezTo>
                  <a:lnTo>
                    <a:pt x="60" y="108"/>
                  </a:lnTo>
                  <a:lnTo>
                    <a:pt x="60" y="156"/>
                  </a:lnTo>
                  <a:cubicBezTo>
                    <a:pt x="60" y="168"/>
                    <a:pt x="48" y="168"/>
                    <a:pt x="24" y="179"/>
                  </a:cubicBezTo>
                  <a:lnTo>
                    <a:pt x="24" y="215"/>
                  </a:lnTo>
                  <a:lnTo>
                    <a:pt x="24" y="239"/>
                  </a:lnTo>
                  <a:lnTo>
                    <a:pt x="24" y="275"/>
                  </a:lnTo>
                  <a:lnTo>
                    <a:pt x="24" y="298"/>
                  </a:lnTo>
                  <a:lnTo>
                    <a:pt x="24" y="322"/>
                  </a:lnTo>
                  <a:cubicBezTo>
                    <a:pt x="24" y="346"/>
                    <a:pt x="24" y="382"/>
                    <a:pt x="12" y="406"/>
                  </a:cubicBezTo>
                  <a:lnTo>
                    <a:pt x="12" y="418"/>
                  </a:lnTo>
                  <a:lnTo>
                    <a:pt x="12" y="441"/>
                  </a:lnTo>
                  <a:cubicBezTo>
                    <a:pt x="24" y="441"/>
                    <a:pt x="24" y="418"/>
                    <a:pt x="24" y="418"/>
                  </a:cubicBezTo>
                  <a:cubicBezTo>
                    <a:pt x="24" y="406"/>
                    <a:pt x="24" y="394"/>
                    <a:pt x="48" y="394"/>
                  </a:cubicBezTo>
                  <a:cubicBezTo>
                    <a:pt x="48" y="382"/>
                    <a:pt x="48" y="382"/>
                    <a:pt x="60" y="358"/>
                  </a:cubicBezTo>
                  <a:lnTo>
                    <a:pt x="60" y="334"/>
                  </a:lnTo>
                  <a:cubicBezTo>
                    <a:pt x="60" y="322"/>
                    <a:pt x="72" y="322"/>
                    <a:pt x="72" y="298"/>
                  </a:cubicBezTo>
                  <a:cubicBezTo>
                    <a:pt x="72" y="287"/>
                    <a:pt x="72" y="287"/>
                    <a:pt x="84" y="275"/>
                  </a:cubicBezTo>
                  <a:lnTo>
                    <a:pt x="84" y="239"/>
                  </a:lnTo>
                  <a:cubicBezTo>
                    <a:pt x="84" y="227"/>
                    <a:pt x="108" y="227"/>
                    <a:pt x="108" y="215"/>
                  </a:cubicBezTo>
                  <a:cubicBezTo>
                    <a:pt x="108" y="203"/>
                    <a:pt x="119" y="203"/>
                    <a:pt x="119" y="179"/>
                  </a:cubicBezTo>
                  <a:lnTo>
                    <a:pt x="119" y="156"/>
                  </a:lnTo>
                  <a:cubicBezTo>
                    <a:pt x="119" y="144"/>
                    <a:pt x="131" y="144"/>
                    <a:pt x="131" y="120"/>
                  </a:cubicBezTo>
                  <a:cubicBezTo>
                    <a:pt x="131" y="108"/>
                    <a:pt x="131" y="108"/>
                    <a:pt x="143" y="96"/>
                  </a:cubicBezTo>
                  <a:cubicBezTo>
                    <a:pt x="143" y="84"/>
                    <a:pt x="143" y="84"/>
                    <a:pt x="167" y="60"/>
                  </a:cubicBezTo>
                  <a:lnTo>
                    <a:pt x="179" y="48"/>
                  </a:lnTo>
                  <a:cubicBezTo>
                    <a:pt x="179" y="48"/>
                    <a:pt x="179" y="37"/>
                    <a:pt x="167" y="37"/>
                  </a:cubicBezTo>
                  <a:cubicBezTo>
                    <a:pt x="143" y="25"/>
                    <a:pt x="108" y="1"/>
                    <a:pt x="84" y="1"/>
                  </a:cubicBezTo>
                  <a:close/>
                  <a:moveTo>
                    <a:pt x="12" y="441"/>
                  </a:moveTo>
                  <a:cubicBezTo>
                    <a:pt x="0" y="441"/>
                    <a:pt x="0" y="441"/>
                    <a:pt x="12" y="453"/>
                  </a:cubicBezTo>
                  <a:lnTo>
                    <a:pt x="12" y="4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4197250" y="2345350"/>
              <a:ext cx="5675" cy="10750"/>
            </a:xfrm>
            <a:custGeom>
              <a:avLst/>
              <a:gdLst/>
              <a:ahLst/>
              <a:cxnLst/>
              <a:rect l="l" t="t" r="r" b="b"/>
              <a:pathLst>
                <a:path w="227" h="430" extrusionOk="0">
                  <a:moveTo>
                    <a:pt x="119" y="1"/>
                  </a:moveTo>
                  <a:lnTo>
                    <a:pt x="119" y="13"/>
                  </a:lnTo>
                  <a:cubicBezTo>
                    <a:pt x="119" y="37"/>
                    <a:pt x="119" y="37"/>
                    <a:pt x="107" y="48"/>
                  </a:cubicBezTo>
                  <a:cubicBezTo>
                    <a:pt x="107" y="60"/>
                    <a:pt x="107" y="60"/>
                    <a:pt x="95" y="72"/>
                  </a:cubicBezTo>
                  <a:cubicBezTo>
                    <a:pt x="95" y="96"/>
                    <a:pt x="95" y="96"/>
                    <a:pt x="71" y="108"/>
                  </a:cubicBezTo>
                  <a:lnTo>
                    <a:pt x="71" y="132"/>
                  </a:lnTo>
                  <a:cubicBezTo>
                    <a:pt x="71" y="156"/>
                    <a:pt x="60" y="156"/>
                    <a:pt x="48" y="168"/>
                  </a:cubicBezTo>
                  <a:lnTo>
                    <a:pt x="48" y="191"/>
                  </a:lnTo>
                  <a:cubicBezTo>
                    <a:pt x="48" y="215"/>
                    <a:pt x="48" y="215"/>
                    <a:pt x="36" y="227"/>
                  </a:cubicBezTo>
                  <a:lnTo>
                    <a:pt x="36" y="251"/>
                  </a:lnTo>
                  <a:lnTo>
                    <a:pt x="36" y="287"/>
                  </a:lnTo>
                  <a:lnTo>
                    <a:pt x="36" y="299"/>
                  </a:lnTo>
                  <a:cubicBezTo>
                    <a:pt x="12" y="334"/>
                    <a:pt x="12" y="346"/>
                    <a:pt x="0" y="370"/>
                  </a:cubicBezTo>
                  <a:lnTo>
                    <a:pt x="0" y="394"/>
                  </a:lnTo>
                  <a:lnTo>
                    <a:pt x="0" y="406"/>
                  </a:lnTo>
                  <a:lnTo>
                    <a:pt x="0" y="418"/>
                  </a:lnTo>
                  <a:cubicBezTo>
                    <a:pt x="0" y="429"/>
                    <a:pt x="24" y="429"/>
                    <a:pt x="24" y="429"/>
                  </a:cubicBezTo>
                  <a:cubicBezTo>
                    <a:pt x="36" y="429"/>
                    <a:pt x="36" y="429"/>
                    <a:pt x="48" y="418"/>
                  </a:cubicBezTo>
                  <a:cubicBezTo>
                    <a:pt x="48" y="406"/>
                    <a:pt x="60" y="406"/>
                    <a:pt x="60" y="394"/>
                  </a:cubicBezTo>
                  <a:cubicBezTo>
                    <a:pt x="71" y="370"/>
                    <a:pt x="71" y="370"/>
                    <a:pt x="71" y="358"/>
                  </a:cubicBezTo>
                  <a:cubicBezTo>
                    <a:pt x="95" y="346"/>
                    <a:pt x="71" y="346"/>
                    <a:pt x="95" y="334"/>
                  </a:cubicBezTo>
                  <a:cubicBezTo>
                    <a:pt x="107" y="310"/>
                    <a:pt x="107" y="310"/>
                    <a:pt x="107" y="299"/>
                  </a:cubicBezTo>
                  <a:cubicBezTo>
                    <a:pt x="107" y="287"/>
                    <a:pt x="119" y="287"/>
                    <a:pt x="119" y="275"/>
                  </a:cubicBezTo>
                  <a:cubicBezTo>
                    <a:pt x="131" y="251"/>
                    <a:pt x="119" y="251"/>
                    <a:pt x="131" y="239"/>
                  </a:cubicBezTo>
                  <a:cubicBezTo>
                    <a:pt x="131" y="227"/>
                    <a:pt x="167" y="191"/>
                    <a:pt x="167" y="179"/>
                  </a:cubicBezTo>
                  <a:cubicBezTo>
                    <a:pt x="179" y="168"/>
                    <a:pt x="167" y="168"/>
                    <a:pt x="167" y="156"/>
                  </a:cubicBezTo>
                  <a:cubicBezTo>
                    <a:pt x="179" y="132"/>
                    <a:pt x="179" y="132"/>
                    <a:pt x="179" y="120"/>
                  </a:cubicBezTo>
                  <a:cubicBezTo>
                    <a:pt x="191" y="108"/>
                    <a:pt x="179" y="108"/>
                    <a:pt x="191" y="96"/>
                  </a:cubicBezTo>
                  <a:cubicBezTo>
                    <a:pt x="191" y="72"/>
                    <a:pt x="214" y="72"/>
                    <a:pt x="214" y="60"/>
                  </a:cubicBezTo>
                  <a:lnTo>
                    <a:pt x="226" y="48"/>
                  </a:lnTo>
                  <a:cubicBezTo>
                    <a:pt x="226" y="48"/>
                    <a:pt x="226" y="37"/>
                    <a:pt x="214" y="37"/>
                  </a:cubicBezTo>
                  <a:cubicBezTo>
                    <a:pt x="191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4183275" y="2342075"/>
              <a:ext cx="15175" cy="13125"/>
            </a:xfrm>
            <a:custGeom>
              <a:avLst/>
              <a:gdLst/>
              <a:ahLst/>
              <a:cxnLst/>
              <a:rect l="l" t="t" r="r" b="b"/>
              <a:pathLst>
                <a:path w="607" h="525" extrusionOk="0">
                  <a:moveTo>
                    <a:pt x="3" y="496"/>
                  </a:moveTo>
                  <a:cubicBezTo>
                    <a:pt x="1" y="496"/>
                    <a:pt x="3" y="501"/>
                    <a:pt x="11" y="501"/>
                  </a:cubicBezTo>
                  <a:cubicBezTo>
                    <a:pt x="7" y="497"/>
                    <a:pt x="5" y="496"/>
                    <a:pt x="3" y="496"/>
                  </a:cubicBezTo>
                  <a:close/>
                  <a:moveTo>
                    <a:pt x="8" y="490"/>
                  </a:moveTo>
                  <a:cubicBezTo>
                    <a:pt x="5" y="490"/>
                    <a:pt x="6" y="496"/>
                    <a:pt x="11" y="501"/>
                  </a:cubicBezTo>
                  <a:lnTo>
                    <a:pt x="15" y="501"/>
                  </a:lnTo>
                  <a:cubicBezTo>
                    <a:pt x="12" y="493"/>
                    <a:pt x="9" y="490"/>
                    <a:pt x="8" y="490"/>
                  </a:cubicBezTo>
                  <a:close/>
                  <a:moveTo>
                    <a:pt x="511" y="1"/>
                  </a:moveTo>
                  <a:lnTo>
                    <a:pt x="500" y="13"/>
                  </a:lnTo>
                  <a:cubicBezTo>
                    <a:pt x="488" y="25"/>
                    <a:pt x="488" y="49"/>
                    <a:pt x="476" y="60"/>
                  </a:cubicBezTo>
                  <a:cubicBezTo>
                    <a:pt x="452" y="72"/>
                    <a:pt x="452" y="72"/>
                    <a:pt x="440" y="108"/>
                  </a:cubicBezTo>
                  <a:cubicBezTo>
                    <a:pt x="428" y="120"/>
                    <a:pt x="428" y="132"/>
                    <a:pt x="416" y="144"/>
                  </a:cubicBezTo>
                  <a:cubicBezTo>
                    <a:pt x="392" y="168"/>
                    <a:pt x="392" y="179"/>
                    <a:pt x="380" y="191"/>
                  </a:cubicBezTo>
                  <a:cubicBezTo>
                    <a:pt x="369" y="203"/>
                    <a:pt x="357" y="203"/>
                    <a:pt x="333" y="227"/>
                  </a:cubicBezTo>
                  <a:cubicBezTo>
                    <a:pt x="321" y="239"/>
                    <a:pt x="321" y="251"/>
                    <a:pt x="309" y="263"/>
                  </a:cubicBezTo>
                  <a:lnTo>
                    <a:pt x="261" y="310"/>
                  </a:lnTo>
                  <a:cubicBezTo>
                    <a:pt x="249" y="322"/>
                    <a:pt x="249" y="346"/>
                    <a:pt x="214" y="358"/>
                  </a:cubicBezTo>
                  <a:lnTo>
                    <a:pt x="178" y="406"/>
                  </a:lnTo>
                  <a:lnTo>
                    <a:pt x="154" y="418"/>
                  </a:lnTo>
                  <a:cubicBezTo>
                    <a:pt x="130" y="441"/>
                    <a:pt x="83" y="477"/>
                    <a:pt x="59" y="489"/>
                  </a:cubicBezTo>
                  <a:lnTo>
                    <a:pt x="35" y="501"/>
                  </a:lnTo>
                  <a:lnTo>
                    <a:pt x="59" y="501"/>
                  </a:lnTo>
                  <a:cubicBezTo>
                    <a:pt x="71" y="489"/>
                    <a:pt x="83" y="489"/>
                    <a:pt x="107" y="477"/>
                  </a:cubicBezTo>
                  <a:cubicBezTo>
                    <a:pt x="130" y="465"/>
                    <a:pt x="130" y="465"/>
                    <a:pt x="142" y="441"/>
                  </a:cubicBezTo>
                  <a:cubicBezTo>
                    <a:pt x="178" y="430"/>
                    <a:pt x="154" y="430"/>
                    <a:pt x="190" y="418"/>
                  </a:cubicBezTo>
                  <a:lnTo>
                    <a:pt x="249" y="382"/>
                  </a:lnTo>
                  <a:cubicBezTo>
                    <a:pt x="285" y="370"/>
                    <a:pt x="285" y="370"/>
                    <a:pt x="297" y="358"/>
                  </a:cubicBezTo>
                  <a:cubicBezTo>
                    <a:pt x="321" y="346"/>
                    <a:pt x="309" y="346"/>
                    <a:pt x="333" y="310"/>
                  </a:cubicBezTo>
                  <a:cubicBezTo>
                    <a:pt x="357" y="299"/>
                    <a:pt x="369" y="299"/>
                    <a:pt x="380" y="287"/>
                  </a:cubicBezTo>
                  <a:cubicBezTo>
                    <a:pt x="392" y="263"/>
                    <a:pt x="416" y="263"/>
                    <a:pt x="428" y="251"/>
                  </a:cubicBezTo>
                  <a:cubicBezTo>
                    <a:pt x="452" y="239"/>
                    <a:pt x="440" y="227"/>
                    <a:pt x="452" y="203"/>
                  </a:cubicBezTo>
                  <a:cubicBezTo>
                    <a:pt x="476" y="191"/>
                    <a:pt x="488" y="191"/>
                    <a:pt x="500" y="179"/>
                  </a:cubicBezTo>
                  <a:cubicBezTo>
                    <a:pt x="511" y="168"/>
                    <a:pt x="511" y="144"/>
                    <a:pt x="547" y="132"/>
                  </a:cubicBezTo>
                  <a:cubicBezTo>
                    <a:pt x="559" y="120"/>
                    <a:pt x="559" y="108"/>
                    <a:pt x="595" y="84"/>
                  </a:cubicBezTo>
                  <a:lnTo>
                    <a:pt x="607" y="72"/>
                  </a:lnTo>
                  <a:lnTo>
                    <a:pt x="607" y="49"/>
                  </a:lnTo>
                  <a:cubicBezTo>
                    <a:pt x="595" y="13"/>
                    <a:pt x="547" y="1"/>
                    <a:pt x="535" y="1"/>
                  </a:cubicBezTo>
                  <a:close/>
                  <a:moveTo>
                    <a:pt x="15" y="501"/>
                  </a:moveTo>
                  <a:cubicBezTo>
                    <a:pt x="18" y="506"/>
                    <a:pt x="21" y="514"/>
                    <a:pt x="23" y="525"/>
                  </a:cubicBezTo>
                  <a:cubicBezTo>
                    <a:pt x="23" y="501"/>
                    <a:pt x="35" y="501"/>
                    <a:pt x="35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4174175" y="2333150"/>
              <a:ext cx="20100" cy="11925"/>
            </a:xfrm>
            <a:custGeom>
              <a:avLst/>
              <a:gdLst/>
              <a:ahLst/>
              <a:cxnLst/>
              <a:rect l="l" t="t" r="r" b="b"/>
              <a:pathLst>
                <a:path w="804" h="477" extrusionOk="0">
                  <a:moveTo>
                    <a:pt x="5" y="468"/>
                  </a:moveTo>
                  <a:cubicBezTo>
                    <a:pt x="0" y="468"/>
                    <a:pt x="0" y="471"/>
                    <a:pt x="6" y="477"/>
                  </a:cubicBezTo>
                  <a:lnTo>
                    <a:pt x="30" y="477"/>
                  </a:lnTo>
                  <a:cubicBezTo>
                    <a:pt x="18" y="471"/>
                    <a:pt x="9" y="468"/>
                    <a:pt x="5" y="468"/>
                  </a:cubicBezTo>
                  <a:close/>
                  <a:moveTo>
                    <a:pt x="733" y="1"/>
                  </a:moveTo>
                  <a:lnTo>
                    <a:pt x="721" y="13"/>
                  </a:lnTo>
                  <a:cubicBezTo>
                    <a:pt x="685" y="25"/>
                    <a:pt x="685" y="48"/>
                    <a:pt x="661" y="60"/>
                  </a:cubicBezTo>
                  <a:lnTo>
                    <a:pt x="602" y="84"/>
                  </a:lnTo>
                  <a:cubicBezTo>
                    <a:pt x="566" y="108"/>
                    <a:pt x="566" y="108"/>
                    <a:pt x="542" y="132"/>
                  </a:cubicBezTo>
                  <a:cubicBezTo>
                    <a:pt x="506" y="144"/>
                    <a:pt x="506" y="167"/>
                    <a:pt x="494" y="179"/>
                  </a:cubicBezTo>
                  <a:cubicBezTo>
                    <a:pt x="483" y="185"/>
                    <a:pt x="477" y="185"/>
                    <a:pt x="469" y="185"/>
                  </a:cubicBezTo>
                  <a:cubicBezTo>
                    <a:pt x="462" y="185"/>
                    <a:pt x="453" y="185"/>
                    <a:pt x="435" y="191"/>
                  </a:cubicBezTo>
                  <a:cubicBezTo>
                    <a:pt x="411" y="203"/>
                    <a:pt x="411" y="227"/>
                    <a:pt x="375" y="239"/>
                  </a:cubicBezTo>
                  <a:lnTo>
                    <a:pt x="316" y="263"/>
                  </a:lnTo>
                  <a:cubicBezTo>
                    <a:pt x="292" y="286"/>
                    <a:pt x="292" y="298"/>
                    <a:pt x="268" y="310"/>
                  </a:cubicBezTo>
                  <a:lnTo>
                    <a:pt x="209" y="358"/>
                  </a:lnTo>
                  <a:cubicBezTo>
                    <a:pt x="197" y="358"/>
                    <a:pt x="197" y="370"/>
                    <a:pt x="197" y="370"/>
                  </a:cubicBezTo>
                  <a:cubicBezTo>
                    <a:pt x="149" y="406"/>
                    <a:pt x="113" y="429"/>
                    <a:pt x="66" y="441"/>
                  </a:cubicBezTo>
                  <a:cubicBezTo>
                    <a:pt x="54" y="441"/>
                    <a:pt x="54" y="465"/>
                    <a:pt x="54" y="465"/>
                  </a:cubicBezTo>
                  <a:cubicBezTo>
                    <a:pt x="54" y="465"/>
                    <a:pt x="30" y="465"/>
                    <a:pt x="30" y="477"/>
                  </a:cubicBezTo>
                  <a:lnTo>
                    <a:pt x="54" y="477"/>
                  </a:lnTo>
                  <a:lnTo>
                    <a:pt x="113" y="441"/>
                  </a:lnTo>
                  <a:lnTo>
                    <a:pt x="173" y="417"/>
                  </a:lnTo>
                  <a:lnTo>
                    <a:pt x="232" y="382"/>
                  </a:lnTo>
                  <a:lnTo>
                    <a:pt x="292" y="358"/>
                  </a:lnTo>
                  <a:lnTo>
                    <a:pt x="352" y="322"/>
                  </a:lnTo>
                  <a:cubicBezTo>
                    <a:pt x="363" y="310"/>
                    <a:pt x="375" y="310"/>
                    <a:pt x="411" y="298"/>
                  </a:cubicBezTo>
                  <a:lnTo>
                    <a:pt x="530" y="239"/>
                  </a:lnTo>
                  <a:cubicBezTo>
                    <a:pt x="554" y="227"/>
                    <a:pt x="554" y="203"/>
                    <a:pt x="590" y="191"/>
                  </a:cubicBezTo>
                  <a:lnTo>
                    <a:pt x="649" y="167"/>
                  </a:lnTo>
                  <a:lnTo>
                    <a:pt x="709" y="132"/>
                  </a:lnTo>
                  <a:lnTo>
                    <a:pt x="768" y="108"/>
                  </a:lnTo>
                  <a:cubicBezTo>
                    <a:pt x="780" y="108"/>
                    <a:pt x="780" y="84"/>
                    <a:pt x="792" y="84"/>
                  </a:cubicBezTo>
                  <a:cubicBezTo>
                    <a:pt x="792" y="84"/>
                    <a:pt x="804" y="72"/>
                    <a:pt x="804" y="60"/>
                  </a:cubicBezTo>
                  <a:cubicBezTo>
                    <a:pt x="804" y="25"/>
                    <a:pt x="76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4182050" y="2322725"/>
              <a:ext cx="13425" cy="3600"/>
            </a:xfrm>
            <a:custGeom>
              <a:avLst/>
              <a:gdLst/>
              <a:ahLst/>
              <a:cxnLst/>
              <a:rect l="l" t="t" r="r" b="b"/>
              <a:pathLst>
                <a:path w="537" h="144" extrusionOk="0">
                  <a:moveTo>
                    <a:pt x="477" y="1"/>
                  </a:moveTo>
                  <a:cubicBezTo>
                    <a:pt x="465" y="1"/>
                    <a:pt x="465" y="13"/>
                    <a:pt x="441" y="13"/>
                  </a:cubicBezTo>
                  <a:cubicBezTo>
                    <a:pt x="429" y="13"/>
                    <a:pt x="429" y="13"/>
                    <a:pt x="418" y="25"/>
                  </a:cubicBezTo>
                  <a:cubicBezTo>
                    <a:pt x="406" y="25"/>
                    <a:pt x="406" y="49"/>
                    <a:pt x="382" y="49"/>
                  </a:cubicBezTo>
                  <a:cubicBezTo>
                    <a:pt x="370" y="49"/>
                    <a:pt x="370" y="61"/>
                    <a:pt x="358" y="61"/>
                  </a:cubicBezTo>
                  <a:cubicBezTo>
                    <a:pt x="350" y="61"/>
                    <a:pt x="347" y="55"/>
                    <a:pt x="336" y="55"/>
                  </a:cubicBezTo>
                  <a:cubicBezTo>
                    <a:pt x="330" y="55"/>
                    <a:pt x="322" y="57"/>
                    <a:pt x="310" y="61"/>
                  </a:cubicBezTo>
                  <a:cubicBezTo>
                    <a:pt x="298" y="61"/>
                    <a:pt x="298" y="72"/>
                    <a:pt x="287" y="72"/>
                  </a:cubicBezTo>
                  <a:cubicBezTo>
                    <a:pt x="263" y="72"/>
                    <a:pt x="263" y="72"/>
                    <a:pt x="251" y="84"/>
                  </a:cubicBezTo>
                  <a:cubicBezTo>
                    <a:pt x="239" y="84"/>
                    <a:pt x="239" y="108"/>
                    <a:pt x="227" y="108"/>
                  </a:cubicBezTo>
                  <a:cubicBezTo>
                    <a:pt x="203" y="108"/>
                    <a:pt x="203" y="120"/>
                    <a:pt x="191" y="120"/>
                  </a:cubicBezTo>
                  <a:lnTo>
                    <a:pt x="179" y="120"/>
                  </a:lnTo>
                  <a:cubicBezTo>
                    <a:pt x="144" y="120"/>
                    <a:pt x="120" y="132"/>
                    <a:pt x="84" y="132"/>
                  </a:cubicBezTo>
                  <a:lnTo>
                    <a:pt x="48" y="132"/>
                  </a:lnTo>
                  <a:cubicBezTo>
                    <a:pt x="33" y="128"/>
                    <a:pt x="22" y="127"/>
                    <a:pt x="15" y="127"/>
                  </a:cubicBezTo>
                  <a:cubicBezTo>
                    <a:pt x="1" y="127"/>
                    <a:pt x="1" y="132"/>
                    <a:pt x="1" y="132"/>
                  </a:cubicBezTo>
                  <a:cubicBezTo>
                    <a:pt x="1" y="144"/>
                    <a:pt x="13" y="144"/>
                    <a:pt x="37" y="144"/>
                  </a:cubicBezTo>
                  <a:lnTo>
                    <a:pt x="251" y="144"/>
                  </a:lnTo>
                  <a:cubicBezTo>
                    <a:pt x="263" y="144"/>
                    <a:pt x="263" y="144"/>
                    <a:pt x="298" y="132"/>
                  </a:cubicBezTo>
                  <a:lnTo>
                    <a:pt x="382" y="132"/>
                  </a:lnTo>
                  <a:cubicBezTo>
                    <a:pt x="406" y="132"/>
                    <a:pt x="406" y="120"/>
                    <a:pt x="418" y="120"/>
                  </a:cubicBezTo>
                  <a:lnTo>
                    <a:pt x="465" y="120"/>
                  </a:lnTo>
                  <a:cubicBezTo>
                    <a:pt x="477" y="120"/>
                    <a:pt x="477" y="108"/>
                    <a:pt x="489" y="108"/>
                  </a:cubicBezTo>
                  <a:cubicBezTo>
                    <a:pt x="501" y="108"/>
                    <a:pt x="501" y="108"/>
                    <a:pt x="525" y="84"/>
                  </a:cubicBezTo>
                  <a:lnTo>
                    <a:pt x="537" y="84"/>
                  </a:lnTo>
                  <a:lnTo>
                    <a:pt x="537" y="72"/>
                  </a:lnTo>
                  <a:cubicBezTo>
                    <a:pt x="537" y="37"/>
                    <a:pt x="501" y="13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4315400" y="2246825"/>
              <a:ext cx="110750" cy="37250"/>
            </a:xfrm>
            <a:custGeom>
              <a:avLst/>
              <a:gdLst/>
              <a:ahLst/>
              <a:cxnLst/>
              <a:rect l="l" t="t" r="r" b="b"/>
              <a:pathLst>
                <a:path w="4430" h="1490" extrusionOk="0">
                  <a:moveTo>
                    <a:pt x="4216" y="1"/>
                  </a:moveTo>
                  <a:cubicBezTo>
                    <a:pt x="4192" y="1"/>
                    <a:pt x="4180" y="1"/>
                    <a:pt x="4144" y="13"/>
                  </a:cubicBezTo>
                  <a:cubicBezTo>
                    <a:pt x="4120" y="25"/>
                    <a:pt x="4085" y="25"/>
                    <a:pt x="4061" y="37"/>
                  </a:cubicBezTo>
                  <a:cubicBezTo>
                    <a:pt x="3894" y="120"/>
                    <a:pt x="3894" y="120"/>
                    <a:pt x="3751" y="203"/>
                  </a:cubicBezTo>
                  <a:cubicBezTo>
                    <a:pt x="3597" y="299"/>
                    <a:pt x="3597" y="299"/>
                    <a:pt x="3430" y="382"/>
                  </a:cubicBezTo>
                  <a:lnTo>
                    <a:pt x="3132" y="560"/>
                  </a:lnTo>
                  <a:cubicBezTo>
                    <a:pt x="2989" y="656"/>
                    <a:pt x="2989" y="668"/>
                    <a:pt x="2835" y="751"/>
                  </a:cubicBezTo>
                  <a:cubicBezTo>
                    <a:pt x="2692" y="846"/>
                    <a:pt x="2680" y="811"/>
                    <a:pt x="2525" y="894"/>
                  </a:cubicBezTo>
                  <a:cubicBezTo>
                    <a:pt x="2382" y="965"/>
                    <a:pt x="2382" y="977"/>
                    <a:pt x="2227" y="1049"/>
                  </a:cubicBezTo>
                  <a:cubicBezTo>
                    <a:pt x="2061" y="1132"/>
                    <a:pt x="2061" y="1132"/>
                    <a:pt x="1918" y="1168"/>
                  </a:cubicBezTo>
                  <a:cubicBezTo>
                    <a:pt x="1751" y="1215"/>
                    <a:pt x="1751" y="1251"/>
                    <a:pt x="1584" y="1275"/>
                  </a:cubicBezTo>
                  <a:cubicBezTo>
                    <a:pt x="1430" y="1311"/>
                    <a:pt x="1430" y="1311"/>
                    <a:pt x="1251" y="1322"/>
                  </a:cubicBezTo>
                  <a:lnTo>
                    <a:pt x="1144" y="1322"/>
                  </a:lnTo>
                  <a:cubicBezTo>
                    <a:pt x="870" y="1322"/>
                    <a:pt x="608" y="1322"/>
                    <a:pt x="322" y="1346"/>
                  </a:cubicBezTo>
                  <a:cubicBezTo>
                    <a:pt x="298" y="1370"/>
                    <a:pt x="251" y="1370"/>
                    <a:pt x="203" y="1382"/>
                  </a:cubicBezTo>
                  <a:cubicBezTo>
                    <a:pt x="156" y="1394"/>
                    <a:pt x="132" y="1406"/>
                    <a:pt x="96" y="1406"/>
                  </a:cubicBezTo>
                  <a:lnTo>
                    <a:pt x="13" y="1453"/>
                  </a:lnTo>
                  <a:cubicBezTo>
                    <a:pt x="1" y="1477"/>
                    <a:pt x="1" y="1489"/>
                    <a:pt x="25" y="1489"/>
                  </a:cubicBezTo>
                  <a:cubicBezTo>
                    <a:pt x="72" y="1489"/>
                    <a:pt x="144" y="1453"/>
                    <a:pt x="239" y="1442"/>
                  </a:cubicBezTo>
                  <a:cubicBezTo>
                    <a:pt x="382" y="1418"/>
                    <a:pt x="394" y="1418"/>
                    <a:pt x="560" y="1394"/>
                  </a:cubicBezTo>
                  <a:cubicBezTo>
                    <a:pt x="616" y="1390"/>
                    <a:pt x="653" y="1389"/>
                    <a:pt x="684" y="1389"/>
                  </a:cubicBezTo>
                  <a:cubicBezTo>
                    <a:pt x="747" y="1389"/>
                    <a:pt x="787" y="1394"/>
                    <a:pt x="906" y="1394"/>
                  </a:cubicBezTo>
                  <a:lnTo>
                    <a:pt x="1263" y="1394"/>
                  </a:lnTo>
                  <a:cubicBezTo>
                    <a:pt x="1365" y="1394"/>
                    <a:pt x="1409" y="1402"/>
                    <a:pt x="1461" y="1402"/>
                  </a:cubicBezTo>
                  <a:cubicBezTo>
                    <a:pt x="1500" y="1402"/>
                    <a:pt x="1544" y="1397"/>
                    <a:pt x="1620" y="1382"/>
                  </a:cubicBezTo>
                  <a:cubicBezTo>
                    <a:pt x="1799" y="1358"/>
                    <a:pt x="1799" y="1358"/>
                    <a:pt x="1965" y="1311"/>
                  </a:cubicBezTo>
                  <a:cubicBezTo>
                    <a:pt x="2144" y="1263"/>
                    <a:pt x="2120" y="1251"/>
                    <a:pt x="2287" y="1192"/>
                  </a:cubicBezTo>
                  <a:cubicBezTo>
                    <a:pt x="2454" y="1132"/>
                    <a:pt x="2454" y="1132"/>
                    <a:pt x="2620" y="1061"/>
                  </a:cubicBezTo>
                  <a:cubicBezTo>
                    <a:pt x="2775" y="977"/>
                    <a:pt x="2775" y="977"/>
                    <a:pt x="2930" y="906"/>
                  </a:cubicBezTo>
                  <a:cubicBezTo>
                    <a:pt x="3073" y="811"/>
                    <a:pt x="3073" y="799"/>
                    <a:pt x="3227" y="715"/>
                  </a:cubicBezTo>
                  <a:cubicBezTo>
                    <a:pt x="3370" y="620"/>
                    <a:pt x="3394" y="644"/>
                    <a:pt x="3537" y="549"/>
                  </a:cubicBezTo>
                  <a:cubicBezTo>
                    <a:pt x="3692" y="453"/>
                    <a:pt x="3692" y="453"/>
                    <a:pt x="3835" y="382"/>
                  </a:cubicBezTo>
                  <a:cubicBezTo>
                    <a:pt x="3989" y="310"/>
                    <a:pt x="3989" y="310"/>
                    <a:pt x="4144" y="239"/>
                  </a:cubicBezTo>
                  <a:cubicBezTo>
                    <a:pt x="4204" y="215"/>
                    <a:pt x="4239" y="203"/>
                    <a:pt x="4263" y="191"/>
                  </a:cubicBezTo>
                  <a:cubicBezTo>
                    <a:pt x="4299" y="179"/>
                    <a:pt x="4323" y="144"/>
                    <a:pt x="4359" y="120"/>
                  </a:cubicBezTo>
                  <a:cubicBezTo>
                    <a:pt x="4430" y="37"/>
                    <a:pt x="429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3961200" y="2559775"/>
              <a:ext cx="12225" cy="28200"/>
            </a:xfrm>
            <a:custGeom>
              <a:avLst/>
              <a:gdLst/>
              <a:ahLst/>
              <a:cxnLst/>
              <a:rect l="l" t="t" r="r" b="b"/>
              <a:pathLst>
                <a:path w="489" h="1128" extrusionOk="0">
                  <a:moveTo>
                    <a:pt x="60" y="0"/>
                  </a:moveTo>
                  <a:cubicBezTo>
                    <a:pt x="36" y="0"/>
                    <a:pt x="17" y="3"/>
                    <a:pt x="12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56"/>
                  </a:lnTo>
                  <a:lnTo>
                    <a:pt x="0" y="163"/>
                  </a:lnTo>
                  <a:lnTo>
                    <a:pt x="0" y="258"/>
                  </a:lnTo>
                  <a:cubicBezTo>
                    <a:pt x="0" y="306"/>
                    <a:pt x="0" y="306"/>
                    <a:pt x="12" y="365"/>
                  </a:cubicBezTo>
                  <a:cubicBezTo>
                    <a:pt x="12" y="413"/>
                    <a:pt x="24" y="413"/>
                    <a:pt x="36" y="473"/>
                  </a:cubicBezTo>
                  <a:cubicBezTo>
                    <a:pt x="36" y="520"/>
                    <a:pt x="12" y="532"/>
                    <a:pt x="24" y="580"/>
                  </a:cubicBezTo>
                  <a:lnTo>
                    <a:pt x="60" y="663"/>
                  </a:lnTo>
                  <a:lnTo>
                    <a:pt x="84" y="758"/>
                  </a:lnTo>
                  <a:cubicBezTo>
                    <a:pt x="96" y="794"/>
                    <a:pt x="119" y="794"/>
                    <a:pt x="131" y="842"/>
                  </a:cubicBezTo>
                  <a:cubicBezTo>
                    <a:pt x="143" y="889"/>
                    <a:pt x="155" y="889"/>
                    <a:pt x="191" y="937"/>
                  </a:cubicBezTo>
                  <a:cubicBezTo>
                    <a:pt x="191" y="949"/>
                    <a:pt x="203" y="949"/>
                    <a:pt x="203" y="961"/>
                  </a:cubicBezTo>
                  <a:cubicBezTo>
                    <a:pt x="250" y="1020"/>
                    <a:pt x="322" y="1080"/>
                    <a:pt x="393" y="1116"/>
                  </a:cubicBezTo>
                  <a:cubicBezTo>
                    <a:pt x="417" y="1116"/>
                    <a:pt x="429" y="1116"/>
                    <a:pt x="429" y="1127"/>
                  </a:cubicBezTo>
                  <a:lnTo>
                    <a:pt x="453" y="1127"/>
                  </a:lnTo>
                  <a:cubicBezTo>
                    <a:pt x="477" y="1127"/>
                    <a:pt x="477" y="1127"/>
                    <a:pt x="489" y="1116"/>
                  </a:cubicBezTo>
                  <a:cubicBezTo>
                    <a:pt x="477" y="1116"/>
                    <a:pt x="477" y="1104"/>
                    <a:pt x="453" y="1104"/>
                  </a:cubicBezTo>
                  <a:lnTo>
                    <a:pt x="417" y="1056"/>
                  </a:lnTo>
                  <a:cubicBezTo>
                    <a:pt x="381" y="1044"/>
                    <a:pt x="381" y="1044"/>
                    <a:pt x="334" y="1008"/>
                  </a:cubicBezTo>
                  <a:lnTo>
                    <a:pt x="274" y="949"/>
                  </a:lnTo>
                  <a:lnTo>
                    <a:pt x="215" y="889"/>
                  </a:lnTo>
                  <a:cubicBezTo>
                    <a:pt x="203" y="842"/>
                    <a:pt x="203" y="842"/>
                    <a:pt x="203" y="806"/>
                  </a:cubicBezTo>
                  <a:cubicBezTo>
                    <a:pt x="191" y="758"/>
                    <a:pt x="191" y="758"/>
                    <a:pt x="191" y="711"/>
                  </a:cubicBezTo>
                  <a:lnTo>
                    <a:pt x="155" y="627"/>
                  </a:lnTo>
                  <a:lnTo>
                    <a:pt x="155" y="532"/>
                  </a:lnTo>
                  <a:lnTo>
                    <a:pt x="155" y="437"/>
                  </a:lnTo>
                  <a:cubicBezTo>
                    <a:pt x="155" y="401"/>
                    <a:pt x="131" y="401"/>
                    <a:pt x="143" y="354"/>
                  </a:cubicBezTo>
                  <a:cubicBezTo>
                    <a:pt x="143" y="306"/>
                    <a:pt x="155" y="306"/>
                    <a:pt x="155" y="258"/>
                  </a:cubicBezTo>
                  <a:cubicBezTo>
                    <a:pt x="155" y="223"/>
                    <a:pt x="143" y="223"/>
                    <a:pt x="155" y="175"/>
                  </a:cubicBezTo>
                  <a:cubicBezTo>
                    <a:pt x="155" y="127"/>
                    <a:pt x="155" y="127"/>
                    <a:pt x="179" y="80"/>
                  </a:cubicBezTo>
                  <a:cubicBezTo>
                    <a:pt x="179" y="68"/>
                    <a:pt x="179" y="56"/>
                    <a:pt x="191" y="56"/>
                  </a:cubicBezTo>
                  <a:cubicBezTo>
                    <a:pt x="191" y="44"/>
                    <a:pt x="179" y="20"/>
                    <a:pt x="155" y="20"/>
                  </a:cubicBezTo>
                  <a:cubicBezTo>
                    <a:pt x="134" y="6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3957925" y="2560375"/>
              <a:ext cx="7750" cy="23825"/>
            </a:xfrm>
            <a:custGeom>
              <a:avLst/>
              <a:gdLst/>
              <a:ahLst/>
              <a:cxnLst/>
              <a:rect l="l" t="t" r="r" b="b"/>
              <a:pathLst>
                <a:path w="310" h="953" extrusionOk="0">
                  <a:moveTo>
                    <a:pt x="95" y="0"/>
                  </a:moveTo>
                  <a:cubicBezTo>
                    <a:pt x="61" y="0"/>
                    <a:pt x="31" y="8"/>
                    <a:pt x="24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32"/>
                  </a:lnTo>
                  <a:lnTo>
                    <a:pt x="0" y="103"/>
                  </a:lnTo>
                  <a:lnTo>
                    <a:pt x="0" y="187"/>
                  </a:lnTo>
                  <a:cubicBezTo>
                    <a:pt x="0" y="222"/>
                    <a:pt x="24" y="222"/>
                    <a:pt x="24" y="258"/>
                  </a:cubicBezTo>
                  <a:cubicBezTo>
                    <a:pt x="24" y="306"/>
                    <a:pt x="36" y="306"/>
                    <a:pt x="48" y="330"/>
                  </a:cubicBezTo>
                  <a:cubicBezTo>
                    <a:pt x="48" y="365"/>
                    <a:pt x="24" y="377"/>
                    <a:pt x="36" y="401"/>
                  </a:cubicBezTo>
                  <a:cubicBezTo>
                    <a:pt x="48" y="449"/>
                    <a:pt x="48" y="437"/>
                    <a:pt x="72" y="484"/>
                  </a:cubicBezTo>
                  <a:cubicBezTo>
                    <a:pt x="84" y="508"/>
                    <a:pt x="84" y="508"/>
                    <a:pt x="84" y="556"/>
                  </a:cubicBezTo>
                  <a:cubicBezTo>
                    <a:pt x="96" y="580"/>
                    <a:pt x="108" y="580"/>
                    <a:pt x="119" y="627"/>
                  </a:cubicBezTo>
                  <a:lnTo>
                    <a:pt x="155" y="687"/>
                  </a:lnTo>
                  <a:lnTo>
                    <a:pt x="155" y="722"/>
                  </a:lnTo>
                  <a:cubicBezTo>
                    <a:pt x="191" y="782"/>
                    <a:pt x="215" y="818"/>
                    <a:pt x="227" y="865"/>
                  </a:cubicBezTo>
                  <a:cubicBezTo>
                    <a:pt x="227" y="877"/>
                    <a:pt x="250" y="877"/>
                    <a:pt x="250" y="877"/>
                  </a:cubicBezTo>
                  <a:cubicBezTo>
                    <a:pt x="250" y="877"/>
                    <a:pt x="250" y="901"/>
                    <a:pt x="262" y="901"/>
                  </a:cubicBezTo>
                  <a:lnTo>
                    <a:pt x="274" y="913"/>
                  </a:lnTo>
                  <a:cubicBezTo>
                    <a:pt x="274" y="941"/>
                    <a:pt x="278" y="952"/>
                    <a:pt x="282" y="952"/>
                  </a:cubicBezTo>
                  <a:cubicBezTo>
                    <a:pt x="284" y="952"/>
                    <a:pt x="286" y="947"/>
                    <a:pt x="286" y="937"/>
                  </a:cubicBezTo>
                  <a:cubicBezTo>
                    <a:pt x="310" y="925"/>
                    <a:pt x="310" y="913"/>
                    <a:pt x="286" y="877"/>
                  </a:cubicBezTo>
                  <a:lnTo>
                    <a:pt x="262" y="818"/>
                  </a:lnTo>
                  <a:lnTo>
                    <a:pt x="227" y="758"/>
                  </a:lnTo>
                  <a:lnTo>
                    <a:pt x="203" y="699"/>
                  </a:lnTo>
                  <a:cubicBezTo>
                    <a:pt x="179" y="675"/>
                    <a:pt x="203" y="675"/>
                    <a:pt x="203" y="627"/>
                  </a:cubicBezTo>
                  <a:cubicBezTo>
                    <a:pt x="203" y="603"/>
                    <a:pt x="203" y="603"/>
                    <a:pt x="179" y="556"/>
                  </a:cubicBezTo>
                  <a:cubicBezTo>
                    <a:pt x="179" y="520"/>
                    <a:pt x="167" y="520"/>
                    <a:pt x="167" y="496"/>
                  </a:cubicBezTo>
                  <a:lnTo>
                    <a:pt x="167" y="425"/>
                  </a:lnTo>
                  <a:lnTo>
                    <a:pt x="167" y="341"/>
                  </a:lnTo>
                  <a:cubicBezTo>
                    <a:pt x="167" y="318"/>
                    <a:pt x="155" y="318"/>
                    <a:pt x="155" y="282"/>
                  </a:cubicBezTo>
                  <a:cubicBezTo>
                    <a:pt x="155" y="258"/>
                    <a:pt x="167" y="258"/>
                    <a:pt x="167" y="210"/>
                  </a:cubicBezTo>
                  <a:cubicBezTo>
                    <a:pt x="167" y="187"/>
                    <a:pt x="155" y="187"/>
                    <a:pt x="167" y="139"/>
                  </a:cubicBezTo>
                  <a:cubicBezTo>
                    <a:pt x="167" y="103"/>
                    <a:pt x="167" y="103"/>
                    <a:pt x="179" y="79"/>
                  </a:cubicBezTo>
                  <a:cubicBezTo>
                    <a:pt x="179" y="68"/>
                    <a:pt x="179" y="68"/>
                    <a:pt x="203" y="44"/>
                  </a:cubicBezTo>
                  <a:cubicBezTo>
                    <a:pt x="203" y="32"/>
                    <a:pt x="179" y="32"/>
                    <a:pt x="167" y="20"/>
                  </a:cubicBezTo>
                  <a:cubicBezTo>
                    <a:pt x="147" y="5"/>
                    <a:pt x="12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3955550" y="2559675"/>
              <a:ext cx="6275" cy="20550"/>
            </a:xfrm>
            <a:custGeom>
              <a:avLst/>
              <a:gdLst/>
              <a:ahLst/>
              <a:cxnLst/>
              <a:rect l="l" t="t" r="r" b="b"/>
              <a:pathLst>
                <a:path w="251" h="822" extrusionOk="0">
                  <a:moveTo>
                    <a:pt x="60" y="0"/>
                  </a:moveTo>
                  <a:lnTo>
                    <a:pt x="60" y="12"/>
                  </a:lnTo>
                  <a:cubicBezTo>
                    <a:pt x="48" y="48"/>
                    <a:pt x="60" y="48"/>
                    <a:pt x="48" y="72"/>
                  </a:cubicBezTo>
                  <a:cubicBezTo>
                    <a:pt x="48" y="107"/>
                    <a:pt x="48" y="107"/>
                    <a:pt x="24" y="131"/>
                  </a:cubicBezTo>
                  <a:lnTo>
                    <a:pt x="24" y="191"/>
                  </a:lnTo>
                  <a:cubicBezTo>
                    <a:pt x="24" y="227"/>
                    <a:pt x="48" y="227"/>
                    <a:pt x="24" y="250"/>
                  </a:cubicBezTo>
                  <a:cubicBezTo>
                    <a:pt x="24" y="286"/>
                    <a:pt x="0" y="286"/>
                    <a:pt x="0" y="310"/>
                  </a:cubicBezTo>
                  <a:cubicBezTo>
                    <a:pt x="0" y="346"/>
                    <a:pt x="12" y="346"/>
                    <a:pt x="12" y="369"/>
                  </a:cubicBezTo>
                  <a:lnTo>
                    <a:pt x="12" y="429"/>
                  </a:lnTo>
                  <a:cubicBezTo>
                    <a:pt x="12" y="465"/>
                    <a:pt x="24" y="465"/>
                    <a:pt x="24" y="488"/>
                  </a:cubicBezTo>
                  <a:cubicBezTo>
                    <a:pt x="24" y="524"/>
                    <a:pt x="48" y="524"/>
                    <a:pt x="48" y="548"/>
                  </a:cubicBezTo>
                  <a:lnTo>
                    <a:pt x="48" y="572"/>
                  </a:lnTo>
                  <a:cubicBezTo>
                    <a:pt x="60" y="608"/>
                    <a:pt x="72" y="655"/>
                    <a:pt x="72" y="703"/>
                  </a:cubicBezTo>
                  <a:lnTo>
                    <a:pt x="72" y="715"/>
                  </a:lnTo>
                  <a:lnTo>
                    <a:pt x="72" y="727"/>
                  </a:lnTo>
                  <a:lnTo>
                    <a:pt x="84" y="750"/>
                  </a:lnTo>
                  <a:cubicBezTo>
                    <a:pt x="84" y="822"/>
                    <a:pt x="107" y="822"/>
                    <a:pt x="107" y="822"/>
                  </a:cubicBezTo>
                  <a:cubicBezTo>
                    <a:pt x="119" y="798"/>
                    <a:pt x="119" y="786"/>
                    <a:pt x="131" y="774"/>
                  </a:cubicBezTo>
                  <a:lnTo>
                    <a:pt x="131" y="715"/>
                  </a:lnTo>
                  <a:lnTo>
                    <a:pt x="131" y="655"/>
                  </a:lnTo>
                  <a:cubicBezTo>
                    <a:pt x="131" y="631"/>
                    <a:pt x="119" y="631"/>
                    <a:pt x="119" y="596"/>
                  </a:cubicBezTo>
                  <a:cubicBezTo>
                    <a:pt x="119" y="572"/>
                    <a:pt x="131" y="572"/>
                    <a:pt x="131" y="536"/>
                  </a:cubicBezTo>
                  <a:cubicBezTo>
                    <a:pt x="131" y="512"/>
                    <a:pt x="131" y="512"/>
                    <a:pt x="143" y="477"/>
                  </a:cubicBezTo>
                  <a:lnTo>
                    <a:pt x="143" y="417"/>
                  </a:lnTo>
                  <a:cubicBezTo>
                    <a:pt x="143" y="393"/>
                    <a:pt x="167" y="393"/>
                    <a:pt x="167" y="358"/>
                  </a:cubicBezTo>
                  <a:cubicBezTo>
                    <a:pt x="167" y="334"/>
                    <a:pt x="179" y="334"/>
                    <a:pt x="179" y="298"/>
                  </a:cubicBezTo>
                  <a:cubicBezTo>
                    <a:pt x="191" y="274"/>
                    <a:pt x="167" y="274"/>
                    <a:pt x="179" y="238"/>
                  </a:cubicBezTo>
                  <a:cubicBezTo>
                    <a:pt x="191" y="215"/>
                    <a:pt x="191" y="215"/>
                    <a:pt x="203" y="191"/>
                  </a:cubicBezTo>
                  <a:cubicBezTo>
                    <a:pt x="226" y="167"/>
                    <a:pt x="203" y="167"/>
                    <a:pt x="226" y="131"/>
                  </a:cubicBezTo>
                  <a:cubicBezTo>
                    <a:pt x="238" y="107"/>
                    <a:pt x="226" y="107"/>
                    <a:pt x="238" y="96"/>
                  </a:cubicBezTo>
                  <a:cubicBezTo>
                    <a:pt x="238" y="72"/>
                    <a:pt x="250" y="72"/>
                    <a:pt x="250" y="72"/>
                  </a:cubicBezTo>
                  <a:cubicBezTo>
                    <a:pt x="250" y="60"/>
                    <a:pt x="238" y="60"/>
                    <a:pt x="226" y="48"/>
                  </a:cubicBezTo>
                  <a:cubicBezTo>
                    <a:pt x="179" y="12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3964775" y="2539125"/>
              <a:ext cx="21750" cy="48850"/>
            </a:xfrm>
            <a:custGeom>
              <a:avLst/>
              <a:gdLst/>
              <a:ahLst/>
              <a:cxnLst/>
              <a:rect l="l" t="t" r="r" b="b"/>
              <a:pathLst>
                <a:path w="870" h="1954" extrusionOk="0">
                  <a:moveTo>
                    <a:pt x="703" y="1"/>
                  </a:moveTo>
                  <a:cubicBezTo>
                    <a:pt x="691" y="25"/>
                    <a:pt x="667" y="25"/>
                    <a:pt x="655" y="37"/>
                  </a:cubicBezTo>
                  <a:cubicBezTo>
                    <a:pt x="584" y="84"/>
                    <a:pt x="596" y="96"/>
                    <a:pt x="524" y="156"/>
                  </a:cubicBezTo>
                  <a:cubicBezTo>
                    <a:pt x="453" y="215"/>
                    <a:pt x="453" y="215"/>
                    <a:pt x="393" y="275"/>
                  </a:cubicBezTo>
                  <a:cubicBezTo>
                    <a:pt x="334" y="334"/>
                    <a:pt x="334" y="334"/>
                    <a:pt x="274" y="406"/>
                  </a:cubicBezTo>
                  <a:cubicBezTo>
                    <a:pt x="215" y="477"/>
                    <a:pt x="226" y="477"/>
                    <a:pt x="179" y="560"/>
                  </a:cubicBezTo>
                  <a:cubicBezTo>
                    <a:pt x="131" y="632"/>
                    <a:pt x="107" y="620"/>
                    <a:pt x="60" y="703"/>
                  </a:cubicBezTo>
                  <a:cubicBezTo>
                    <a:pt x="36" y="799"/>
                    <a:pt x="36" y="799"/>
                    <a:pt x="12" y="882"/>
                  </a:cubicBezTo>
                  <a:cubicBezTo>
                    <a:pt x="0" y="977"/>
                    <a:pt x="0" y="977"/>
                    <a:pt x="0" y="1060"/>
                  </a:cubicBezTo>
                  <a:cubicBezTo>
                    <a:pt x="0" y="1156"/>
                    <a:pt x="12" y="1156"/>
                    <a:pt x="36" y="1239"/>
                  </a:cubicBezTo>
                  <a:cubicBezTo>
                    <a:pt x="48" y="1334"/>
                    <a:pt x="60" y="1334"/>
                    <a:pt x="72" y="1406"/>
                  </a:cubicBezTo>
                  <a:cubicBezTo>
                    <a:pt x="72" y="1430"/>
                    <a:pt x="96" y="1453"/>
                    <a:pt x="96" y="1465"/>
                  </a:cubicBezTo>
                  <a:cubicBezTo>
                    <a:pt x="131" y="1584"/>
                    <a:pt x="179" y="1715"/>
                    <a:pt x="238" y="1834"/>
                  </a:cubicBezTo>
                  <a:cubicBezTo>
                    <a:pt x="250" y="1846"/>
                    <a:pt x="250" y="1870"/>
                    <a:pt x="274" y="1882"/>
                  </a:cubicBezTo>
                  <a:cubicBezTo>
                    <a:pt x="286" y="1894"/>
                    <a:pt x="298" y="1906"/>
                    <a:pt x="298" y="1930"/>
                  </a:cubicBezTo>
                  <a:cubicBezTo>
                    <a:pt x="310" y="1942"/>
                    <a:pt x="334" y="1942"/>
                    <a:pt x="346" y="1953"/>
                  </a:cubicBezTo>
                  <a:lnTo>
                    <a:pt x="346" y="1894"/>
                  </a:lnTo>
                  <a:cubicBezTo>
                    <a:pt x="346" y="1870"/>
                    <a:pt x="310" y="1834"/>
                    <a:pt x="298" y="1811"/>
                  </a:cubicBezTo>
                  <a:cubicBezTo>
                    <a:pt x="250" y="1751"/>
                    <a:pt x="250" y="1751"/>
                    <a:pt x="238" y="1668"/>
                  </a:cubicBezTo>
                  <a:cubicBezTo>
                    <a:pt x="215" y="1596"/>
                    <a:pt x="215" y="1596"/>
                    <a:pt x="191" y="1525"/>
                  </a:cubicBezTo>
                  <a:cubicBezTo>
                    <a:pt x="179" y="1453"/>
                    <a:pt x="167" y="1453"/>
                    <a:pt x="155" y="1358"/>
                  </a:cubicBezTo>
                  <a:cubicBezTo>
                    <a:pt x="131" y="1287"/>
                    <a:pt x="155" y="1275"/>
                    <a:pt x="131" y="1191"/>
                  </a:cubicBezTo>
                  <a:cubicBezTo>
                    <a:pt x="119" y="1120"/>
                    <a:pt x="131" y="1120"/>
                    <a:pt x="131" y="1049"/>
                  </a:cubicBezTo>
                  <a:cubicBezTo>
                    <a:pt x="131" y="977"/>
                    <a:pt x="131" y="977"/>
                    <a:pt x="155" y="894"/>
                  </a:cubicBezTo>
                  <a:cubicBezTo>
                    <a:pt x="179" y="822"/>
                    <a:pt x="179" y="822"/>
                    <a:pt x="215" y="763"/>
                  </a:cubicBezTo>
                  <a:cubicBezTo>
                    <a:pt x="250" y="703"/>
                    <a:pt x="250" y="703"/>
                    <a:pt x="298" y="632"/>
                  </a:cubicBezTo>
                  <a:cubicBezTo>
                    <a:pt x="346" y="572"/>
                    <a:pt x="334" y="560"/>
                    <a:pt x="393" y="501"/>
                  </a:cubicBezTo>
                  <a:cubicBezTo>
                    <a:pt x="453" y="441"/>
                    <a:pt x="453" y="453"/>
                    <a:pt x="512" y="394"/>
                  </a:cubicBezTo>
                  <a:cubicBezTo>
                    <a:pt x="572" y="346"/>
                    <a:pt x="572" y="334"/>
                    <a:pt x="631" y="287"/>
                  </a:cubicBezTo>
                  <a:cubicBezTo>
                    <a:pt x="691" y="239"/>
                    <a:pt x="691" y="239"/>
                    <a:pt x="762" y="203"/>
                  </a:cubicBezTo>
                  <a:cubicBezTo>
                    <a:pt x="786" y="179"/>
                    <a:pt x="810" y="167"/>
                    <a:pt x="822" y="167"/>
                  </a:cubicBezTo>
                  <a:cubicBezTo>
                    <a:pt x="834" y="156"/>
                    <a:pt x="834" y="144"/>
                    <a:pt x="846" y="108"/>
                  </a:cubicBezTo>
                  <a:cubicBezTo>
                    <a:pt x="869" y="37"/>
                    <a:pt x="76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3951075" y="2565925"/>
              <a:ext cx="8075" cy="8050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32" y="0"/>
                  </a:moveTo>
                  <a:lnTo>
                    <a:pt x="132" y="36"/>
                  </a:lnTo>
                  <a:lnTo>
                    <a:pt x="132" y="48"/>
                  </a:lnTo>
                  <a:lnTo>
                    <a:pt x="132" y="84"/>
                  </a:lnTo>
                  <a:cubicBezTo>
                    <a:pt x="132" y="96"/>
                    <a:pt x="143" y="96"/>
                    <a:pt x="132" y="108"/>
                  </a:cubicBezTo>
                  <a:cubicBezTo>
                    <a:pt x="132" y="110"/>
                    <a:pt x="130" y="111"/>
                    <a:pt x="129" y="111"/>
                  </a:cubicBezTo>
                  <a:cubicBezTo>
                    <a:pt x="124" y="111"/>
                    <a:pt x="115" y="104"/>
                    <a:pt x="110" y="104"/>
                  </a:cubicBezTo>
                  <a:cubicBezTo>
                    <a:pt x="109" y="104"/>
                    <a:pt x="108" y="105"/>
                    <a:pt x="108" y="108"/>
                  </a:cubicBezTo>
                  <a:lnTo>
                    <a:pt x="108" y="131"/>
                  </a:lnTo>
                  <a:cubicBezTo>
                    <a:pt x="108" y="155"/>
                    <a:pt x="108" y="155"/>
                    <a:pt x="84" y="155"/>
                  </a:cubicBezTo>
                  <a:lnTo>
                    <a:pt x="84" y="179"/>
                  </a:lnTo>
                  <a:cubicBezTo>
                    <a:pt x="84" y="203"/>
                    <a:pt x="84" y="203"/>
                    <a:pt x="72" y="215"/>
                  </a:cubicBezTo>
                  <a:lnTo>
                    <a:pt x="60" y="215"/>
                  </a:lnTo>
                  <a:cubicBezTo>
                    <a:pt x="48" y="227"/>
                    <a:pt x="48" y="238"/>
                    <a:pt x="12" y="238"/>
                  </a:cubicBezTo>
                  <a:lnTo>
                    <a:pt x="12" y="250"/>
                  </a:lnTo>
                  <a:cubicBezTo>
                    <a:pt x="1" y="286"/>
                    <a:pt x="12" y="298"/>
                    <a:pt x="12" y="298"/>
                  </a:cubicBezTo>
                  <a:cubicBezTo>
                    <a:pt x="24" y="322"/>
                    <a:pt x="24" y="322"/>
                    <a:pt x="48" y="322"/>
                  </a:cubicBezTo>
                  <a:lnTo>
                    <a:pt x="72" y="322"/>
                  </a:lnTo>
                  <a:cubicBezTo>
                    <a:pt x="84" y="322"/>
                    <a:pt x="84" y="322"/>
                    <a:pt x="108" y="298"/>
                  </a:cubicBezTo>
                  <a:cubicBezTo>
                    <a:pt x="120" y="298"/>
                    <a:pt x="108" y="286"/>
                    <a:pt x="120" y="286"/>
                  </a:cubicBezTo>
                  <a:lnTo>
                    <a:pt x="143" y="286"/>
                  </a:lnTo>
                  <a:cubicBezTo>
                    <a:pt x="167" y="286"/>
                    <a:pt x="167" y="286"/>
                    <a:pt x="179" y="274"/>
                  </a:cubicBezTo>
                  <a:cubicBezTo>
                    <a:pt x="191" y="250"/>
                    <a:pt x="179" y="250"/>
                    <a:pt x="191" y="238"/>
                  </a:cubicBezTo>
                  <a:cubicBezTo>
                    <a:pt x="197" y="233"/>
                    <a:pt x="200" y="233"/>
                    <a:pt x="204" y="233"/>
                  </a:cubicBezTo>
                  <a:cubicBezTo>
                    <a:pt x="209" y="233"/>
                    <a:pt x="215" y="233"/>
                    <a:pt x="227" y="227"/>
                  </a:cubicBezTo>
                  <a:cubicBezTo>
                    <a:pt x="233" y="221"/>
                    <a:pt x="236" y="221"/>
                    <a:pt x="239" y="221"/>
                  </a:cubicBezTo>
                  <a:cubicBezTo>
                    <a:pt x="242" y="221"/>
                    <a:pt x="245" y="221"/>
                    <a:pt x="251" y="215"/>
                  </a:cubicBezTo>
                  <a:cubicBezTo>
                    <a:pt x="263" y="191"/>
                    <a:pt x="251" y="179"/>
                    <a:pt x="251" y="179"/>
                  </a:cubicBezTo>
                  <a:cubicBezTo>
                    <a:pt x="257" y="173"/>
                    <a:pt x="260" y="173"/>
                    <a:pt x="264" y="173"/>
                  </a:cubicBezTo>
                  <a:cubicBezTo>
                    <a:pt x="268" y="173"/>
                    <a:pt x="274" y="173"/>
                    <a:pt x="286" y="167"/>
                  </a:cubicBezTo>
                  <a:cubicBezTo>
                    <a:pt x="298" y="155"/>
                    <a:pt x="286" y="155"/>
                    <a:pt x="298" y="131"/>
                  </a:cubicBezTo>
                  <a:cubicBezTo>
                    <a:pt x="310" y="119"/>
                    <a:pt x="298" y="119"/>
                    <a:pt x="310" y="108"/>
                  </a:cubicBezTo>
                  <a:lnTo>
                    <a:pt x="322" y="96"/>
                  </a:lnTo>
                  <a:lnTo>
                    <a:pt x="298" y="60"/>
                  </a:lnTo>
                  <a:cubicBezTo>
                    <a:pt x="251" y="36"/>
                    <a:pt x="179" y="12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3598275" y="3268350"/>
              <a:ext cx="133325" cy="193725"/>
            </a:xfrm>
            <a:custGeom>
              <a:avLst/>
              <a:gdLst/>
              <a:ahLst/>
              <a:cxnLst/>
              <a:rect l="l" t="t" r="r" b="b"/>
              <a:pathLst>
                <a:path w="5333" h="7749" extrusionOk="0">
                  <a:moveTo>
                    <a:pt x="5331" y="1"/>
                  </a:moveTo>
                  <a:cubicBezTo>
                    <a:pt x="5331" y="1"/>
                    <a:pt x="5326" y="2"/>
                    <a:pt x="5314" y="2"/>
                  </a:cubicBezTo>
                  <a:lnTo>
                    <a:pt x="5306" y="20"/>
                  </a:lnTo>
                  <a:lnTo>
                    <a:pt x="5306" y="20"/>
                  </a:lnTo>
                  <a:cubicBezTo>
                    <a:pt x="5321" y="4"/>
                    <a:pt x="5332" y="1"/>
                    <a:pt x="5331" y="1"/>
                  </a:cubicBezTo>
                  <a:close/>
                  <a:moveTo>
                    <a:pt x="5306" y="20"/>
                  </a:moveTo>
                  <a:cubicBezTo>
                    <a:pt x="5301" y="24"/>
                    <a:pt x="5296" y="30"/>
                    <a:pt x="5290" y="38"/>
                  </a:cubicBezTo>
                  <a:cubicBezTo>
                    <a:pt x="5207" y="97"/>
                    <a:pt x="5111" y="228"/>
                    <a:pt x="5016" y="359"/>
                  </a:cubicBezTo>
                  <a:cubicBezTo>
                    <a:pt x="4826" y="633"/>
                    <a:pt x="4838" y="645"/>
                    <a:pt x="4647" y="931"/>
                  </a:cubicBezTo>
                  <a:cubicBezTo>
                    <a:pt x="4457" y="1228"/>
                    <a:pt x="4457" y="1228"/>
                    <a:pt x="4278" y="1514"/>
                  </a:cubicBezTo>
                  <a:cubicBezTo>
                    <a:pt x="4076" y="1812"/>
                    <a:pt x="4099" y="1812"/>
                    <a:pt x="3897" y="2109"/>
                  </a:cubicBezTo>
                  <a:cubicBezTo>
                    <a:pt x="3707" y="2407"/>
                    <a:pt x="3695" y="2383"/>
                    <a:pt x="3504" y="2681"/>
                  </a:cubicBezTo>
                  <a:cubicBezTo>
                    <a:pt x="3302" y="2967"/>
                    <a:pt x="2516" y="4134"/>
                    <a:pt x="2325" y="4431"/>
                  </a:cubicBezTo>
                  <a:cubicBezTo>
                    <a:pt x="2135" y="4705"/>
                    <a:pt x="2111" y="4705"/>
                    <a:pt x="1921" y="4991"/>
                  </a:cubicBezTo>
                  <a:cubicBezTo>
                    <a:pt x="1718" y="5277"/>
                    <a:pt x="1742" y="5288"/>
                    <a:pt x="1540" y="5574"/>
                  </a:cubicBezTo>
                  <a:cubicBezTo>
                    <a:pt x="1325" y="5860"/>
                    <a:pt x="194" y="7432"/>
                    <a:pt x="147" y="7479"/>
                  </a:cubicBezTo>
                  <a:cubicBezTo>
                    <a:pt x="111" y="7551"/>
                    <a:pt x="63" y="7610"/>
                    <a:pt x="27" y="7670"/>
                  </a:cubicBezTo>
                  <a:cubicBezTo>
                    <a:pt x="1" y="7726"/>
                    <a:pt x="1" y="7748"/>
                    <a:pt x="16" y="7748"/>
                  </a:cubicBezTo>
                  <a:cubicBezTo>
                    <a:pt x="48" y="7748"/>
                    <a:pt x="149" y="7648"/>
                    <a:pt x="206" y="7574"/>
                  </a:cubicBezTo>
                  <a:cubicBezTo>
                    <a:pt x="242" y="7551"/>
                    <a:pt x="266" y="7503"/>
                    <a:pt x="301" y="7479"/>
                  </a:cubicBezTo>
                  <a:cubicBezTo>
                    <a:pt x="325" y="7432"/>
                    <a:pt x="1432" y="5896"/>
                    <a:pt x="1635" y="5610"/>
                  </a:cubicBezTo>
                  <a:cubicBezTo>
                    <a:pt x="1837" y="5336"/>
                    <a:pt x="1837" y="5312"/>
                    <a:pt x="2028" y="5038"/>
                  </a:cubicBezTo>
                  <a:cubicBezTo>
                    <a:pt x="2218" y="4753"/>
                    <a:pt x="2254" y="4765"/>
                    <a:pt x="2444" y="4467"/>
                  </a:cubicBezTo>
                  <a:cubicBezTo>
                    <a:pt x="2635" y="4181"/>
                    <a:pt x="2635" y="4169"/>
                    <a:pt x="2825" y="3883"/>
                  </a:cubicBezTo>
                  <a:cubicBezTo>
                    <a:pt x="3028" y="3610"/>
                    <a:pt x="3028" y="3610"/>
                    <a:pt x="3218" y="3312"/>
                  </a:cubicBezTo>
                  <a:cubicBezTo>
                    <a:pt x="3409" y="3026"/>
                    <a:pt x="3409" y="3014"/>
                    <a:pt x="3587" y="2717"/>
                  </a:cubicBezTo>
                  <a:cubicBezTo>
                    <a:pt x="3778" y="2419"/>
                    <a:pt x="3778" y="2419"/>
                    <a:pt x="3957" y="2121"/>
                  </a:cubicBezTo>
                  <a:cubicBezTo>
                    <a:pt x="4016" y="2038"/>
                    <a:pt x="4052" y="1990"/>
                    <a:pt x="4099" y="1943"/>
                  </a:cubicBezTo>
                  <a:lnTo>
                    <a:pt x="4099" y="1919"/>
                  </a:lnTo>
                  <a:cubicBezTo>
                    <a:pt x="4397" y="1467"/>
                    <a:pt x="4671" y="1002"/>
                    <a:pt x="4992" y="550"/>
                  </a:cubicBezTo>
                  <a:cubicBezTo>
                    <a:pt x="4992" y="550"/>
                    <a:pt x="5195" y="228"/>
                    <a:pt x="5231" y="181"/>
                  </a:cubicBezTo>
                  <a:lnTo>
                    <a:pt x="5306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3397150" y="3338225"/>
              <a:ext cx="225500" cy="275125"/>
            </a:xfrm>
            <a:custGeom>
              <a:avLst/>
              <a:gdLst/>
              <a:ahLst/>
              <a:cxnLst/>
              <a:rect l="l" t="t" r="r" b="b"/>
              <a:pathLst>
                <a:path w="9020" h="11005" extrusionOk="0">
                  <a:moveTo>
                    <a:pt x="9004" y="1"/>
                  </a:moveTo>
                  <a:cubicBezTo>
                    <a:pt x="8970" y="1"/>
                    <a:pt x="8803" y="160"/>
                    <a:pt x="8704" y="267"/>
                  </a:cubicBezTo>
                  <a:lnTo>
                    <a:pt x="8549" y="410"/>
                  </a:lnTo>
                  <a:cubicBezTo>
                    <a:pt x="8513" y="469"/>
                    <a:pt x="8430" y="541"/>
                    <a:pt x="8358" y="636"/>
                  </a:cubicBezTo>
                  <a:cubicBezTo>
                    <a:pt x="8013" y="1077"/>
                    <a:pt x="8013" y="1065"/>
                    <a:pt x="7691" y="1517"/>
                  </a:cubicBezTo>
                  <a:cubicBezTo>
                    <a:pt x="7358" y="1958"/>
                    <a:pt x="7358" y="1958"/>
                    <a:pt x="7049" y="2422"/>
                  </a:cubicBezTo>
                  <a:cubicBezTo>
                    <a:pt x="6739" y="2886"/>
                    <a:pt x="6739" y="2886"/>
                    <a:pt x="6441" y="3339"/>
                  </a:cubicBezTo>
                  <a:cubicBezTo>
                    <a:pt x="6144" y="3803"/>
                    <a:pt x="6144" y="3815"/>
                    <a:pt x="5858" y="4279"/>
                  </a:cubicBezTo>
                  <a:cubicBezTo>
                    <a:pt x="5560" y="4756"/>
                    <a:pt x="5548" y="4744"/>
                    <a:pt x="5251" y="5208"/>
                  </a:cubicBezTo>
                  <a:cubicBezTo>
                    <a:pt x="4953" y="5660"/>
                    <a:pt x="4965" y="5684"/>
                    <a:pt x="4667" y="6137"/>
                  </a:cubicBezTo>
                  <a:cubicBezTo>
                    <a:pt x="4370" y="6601"/>
                    <a:pt x="4370" y="6601"/>
                    <a:pt x="4060" y="7065"/>
                  </a:cubicBezTo>
                  <a:cubicBezTo>
                    <a:pt x="3751" y="7530"/>
                    <a:pt x="3762" y="7530"/>
                    <a:pt x="3429" y="7970"/>
                  </a:cubicBezTo>
                  <a:cubicBezTo>
                    <a:pt x="3108" y="8423"/>
                    <a:pt x="3119" y="8423"/>
                    <a:pt x="2762" y="8851"/>
                  </a:cubicBezTo>
                  <a:cubicBezTo>
                    <a:pt x="2655" y="8970"/>
                    <a:pt x="2524" y="9137"/>
                    <a:pt x="2524" y="9137"/>
                  </a:cubicBezTo>
                  <a:cubicBezTo>
                    <a:pt x="2393" y="9292"/>
                    <a:pt x="2238" y="9459"/>
                    <a:pt x="2096" y="9613"/>
                  </a:cubicBezTo>
                  <a:cubicBezTo>
                    <a:pt x="1941" y="9768"/>
                    <a:pt x="1810" y="9923"/>
                    <a:pt x="1643" y="10066"/>
                  </a:cubicBezTo>
                  <a:cubicBezTo>
                    <a:pt x="1334" y="10352"/>
                    <a:pt x="1048" y="10721"/>
                    <a:pt x="667" y="10828"/>
                  </a:cubicBezTo>
                  <a:lnTo>
                    <a:pt x="643" y="10828"/>
                  </a:lnTo>
                  <a:cubicBezTo>
                    <a:pt x="605" y="10834"/>
                    <a:pt x="553" y="10847"/>
                    <a:pt x="495" y="10847"/>
                  </a:cubicBezTo>
                  <a:cubicBezTo>
                    <a:pt x="444" y="10847"/>
                    <a:pt x="389" y="10837"/>
                    <a:pt x="333" y="10804"/>
                  </a:cubicBezTo>
                  <a:cubicBezTo>
                    <a:pt x="226" y="10744"/>
                    <a:pt x="167" y="10649"/>
                    <a:pt x="143" y="10578"/>
                  </a:cubicBezTo>
                  <a:cubicBezTo>
                    <a:pt x="95" y="10482"/>
                    <a:pt x="95" y="10399"/>
                    <a:pt x="143" y="10328"/>
                  </a:cubicBezTo>
                  <a:cubicBezTo>
                    <a:pt x="162" y="10315"/>
                    <a:pt x="171" y="10299"/>
                    <a:pt x="161" y="10299"/>
                  </a:cubicBezTo>
                  <a:cubicBezTo>
                    <a:pt x="152" y="10299"/>
                    <a:pt x="128" y="10312"/>
                    <a:pt x="83" y="10352"/>
                  </a:cubicBezTo>
                  <a:cubicBezTo>
                    <a:pt x="24" y="10411"/>
                    <a:pt x="0" y="10530"/>
                    <a:pt x="36" y="10661"/>
                  </a:cubicBezTo>
                  <a:cubicBezTo>
                    <a:pt x="83" y="10780"/>
                    <a:pt x="179" y="10899"/>
                    <a:pt x="310" y="10959"/>
                  </a:cubicBezTo>
                  <a:cubicBezTo>
                    <a:pt x="394" y="10994"/>
                    <a:pt x="470" y="11004"/>
                    <a:pt x="536" y="11004"/>
                  </a:cubicBezTo>
                  <a:cubicBezTo>
                    <a:pt x="581" y="11004"/>
                    <a:pt x="621" y="10999"/>
                    <a:pt x="655" y="10994"/>
                  </a:cubicBezTo>
                  <a:cubicBezTo>
                    <a:pt x="738" y="10983"/>
                    <a:pt x="810" y="10947"/>
                    <a:pt x="869" y="10923"/>
                  </a:cubicBezTo>
                  <a:cubicBezTo>
                    <a:pt x="1012" y="10863"/>
                    <a:pt x="1131" y="10768"/>
                    <a:pt x="1322" y="10578"/>
                  </a:cubicBezTo>
                  <a:cubicBezTo>
                    <a:pt x="1726" y="10185"/>
                    <a:pt x="1726" y="10209"/>
                    <a:pt x="2107" y="9792"/>
                  </a:cubicBezTo>
                  <a:cubicBezTo>
                    <a:pt x="2477" y="9387"/>
                    <a:pt x="2477" y="9375"/>
                    <a:pt x="2834" y="8935"/>
                  </a:cubicBezTo>
                  <a:cubicBezTo>
                    <a:pt x="3191" y="8506"/>
                    <a:pt x="3191" y="8518"/>
                    <a:pt x="3536" y="8077"/>
                  </a:cubicBezTo>
                  <a:cubicBezTo>
                    <a:pt x="3870" y="7625"/>
                    <a:pt x="3870" y="7625"/>
                    <a:pt x="4179" y="7173"/>
                  </a:cubicBezTo>
                  <a:cubicBezTo>
                    <a:pt x="4489" y="6708"/>
                    <a:pt x="4477" y="6708"/>
                    <a:pt x="4786" y="6244"/>
                  </a:cubicBezTo>
                  <a:cubicBezTo>
                    <a:pt x="5084" y="5780"/>
                    <a:pt x="5084" y="5780"/>
                    <a:pt x="5382" y="5303"/>
                  </a:cubicBezTo>
                  <a:cubicBezTo>
                    <a:pt x="5679" y="4851"/>
                    <a:pt x="5679" y="4851"/>
                    <a:pt x="5977" y="4375"/>
                  </a:cubicBezTo>
                  <a:cubicBezTo>
                    <a:pt x="6275" y="3910"/>
                    <a:pt x="6263" y="3898"/>
                    <a:pt x="6560" y="3434"/>
                  </a:cubicBezTo>
                  <a:cubicBezTo>
                    <a:pt x="6858" y="2970"/>
                    <a:pt x="6858" y="2970"/>
                    <a:pt x="7168" y="2505"/>
                  </a:cubicBezTo>
                  <a:cubicBezTo>
                    <a:pt x="7477" y="2053"/>
                    <a:pt x="7465" y="2053"/>
                    <a:pt x="7799" y="1600"/>
                  </a:cubicBezTo>
                  <a:cubicBezTo>
                    <a:pt x="8120" y="1160"/>
                    <a:pt x="8120" y="1160"/>
                    <a:pt x="8465" y="719"/>
                  </a:cubicBezTo>
                  <a:cubicBezTo>
                    <a:pt x="8584" y="577"/>
                    <a:pt x="8668" y="481"/>
                    <a:pt x="8727" y="410"/>
                  </a:cubicBezTo>
                  <a:cubicBezTo>
                    <a:pt x="8811" y="303"/>
                    <a:pt x="8882" y="219"/>
                    <a:pt x="8954" y="112"/>
                  </a:cubicBezTo>
                  <a:cubicBezTo>
                    <a:pt x="9008" y="32"/>
                    <a:pt x="9019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3997500" y="3059525"/>
              <a:ext cx="91575" cy="87450"/>
            </a:xfrm>
            <a:custGeom>
              <a:avLst/>
              <a:gdLst/>
              <a:ahLst/>
              <a:cxnLst/>
              <a:rect l="l" t="t" r="r" b="b"/>
              <a:pathLst>
                <a:path w="3663" h="3498" extrusionOk="0">
                  <a:moveTo>
                    <a:pt x="3638" y="1"/>
                  </a:moveTo>
                  <a:cubicBezTo>
                    <a:pt x="3609" y="1"/>
                    <a:pt x="3550" y="39"/>
                    <a:pt x="3513" y="68"/>
                  </a:cubicBezTo>
                  <a:cubicBezTo>
                    <a:pt x="3501" y="80"/>
                    <a:pt x="3478" y="104"/>
                    <a:pt x="3454" y="116"/>
                  </a:cubicBezTo>
                  <a:cubicBezTo>
                    <a:pt x="3442" y="128"/>
                    <a:pt x="3275" y="342"/>
                    <a:pt x="3156" y="485"/>
                  </a:cubicBezTo>
                  <a:cubicBezTo>
                    <a:pt x="3037" y="640"/>
                    <a:pt x="2787" y="902"/>
                    <a:pt x="2668" y="1045"/>
                  </a:cubicBezTo>
                  <a:cubicBezTo>
                    <a:pt x="2549" y="1187"/>
                    <a:pt x="2549" y="1199"/>
                    <a:pt x="2406" y="1330"/>
                  </a:cubicBezTo>
                  <a:cubicBezTo>
                    <a:pt x="2275" y="1461"/>
                    <a:pt x="2263" y="1449"/>
                    <a:pt x="2132" y="1592"/>
                  </a:cubicBezTo>
                  <a:cubicBezTo>
                    <a:pt x="1989" y="1723"/>
                    <a:pt x="1989" y="1723"/>
                    <a:pt x="1870" y="1854"/>
                  </a:cubicBezTo>
                  <a:cubicBezTo>
                    <a:pt x="1739" y="1985"/>
                    <a:pt x="1739" y="1985"/>
                    <a:pt x="1608" y="2104"/>
                  </a:cubicBezTo>
                  <a:lnTo>
                    <a:pt x="1334" y="2378"/>
                  </a:lnTo>
                  <a:cubicBezTo>
                    <a:pt x="1203" y="2497"/>
                    <a:pt x="1203" y="2509"/>
                    <a:pt x="1073" y="2628"/>
                  </a:cubicBezTo>
                  <a:cubicBezTo>
                    <a:pt x="1025" y="2664"/>
                    <a:pt x="1001" y="2688"/>
                    <a:pt x="977" y="2700"/>
                  </a:cubicBezTo>
                  <a:cubicBezTo>
                    <a:pt x="763" y="2890"/>
                    <a:pt x="537" y="3092"/>
                    <a:pt x="299" y="3259"/>
                  </a:cubicBezTo>
                  <a:cubicBezTo>
                    <a:pt x="263" y="3271"/>
                    <a:pt x="239" y="3295"/>
                    <a:pt x="191" y="3331"/>
                  </a:cubicBezTo>
                  <a:cubicBezTo>
                    <a:pt x="144" y="3354"/>
                    <a:pt x="132" y="3378"/>
                    <a:pt x="108" y="3402"/>
                  </a:cubicBezTo>
                  <a:cubicBezTo>
                    <a:pt x="72" y="3438"/>
                    <a:pt x="60" y="3462"/>
                    <a:pt x="25" y="3473"/>
                  </a:cubicBezTo>
                  <a:cubicBezTo>
                    <a:pt x="1" y="3473"/>
                    <a:pt x="13" y="3497"/>
                    <a:pt x="60" y="3497"/>
                  </a:cubicBezTo>
                  <a:cubicBezTo>
                    <a:pt x="120" y="3497"/>
                    <a:pt x="191" y="3450"/>
                    <a:pt x="275" y="3402"/>
                  </a:cubicBezTo>
                  <a:cubicBezTo>
                    <a:pt x="406" y="3295"/>
                    <a:pt x="418" y="3295"/>
                    <a:pt x="572" y="3176"/>
                  </a:cubicBezTo>
                  <a:lnTo>
                    <a:pt x="870" y="2938"/>
                  </a:lnTo>
                  <a:cubicBezTo>
                    <a:pt x="1013" y="2819"/>
                    <a:pt x="1001" y="2807"/>
                    <a:pt x="1144" y="2688"/>
                  </a:cubicBezTo>
                  <a:lnTo>
                    <a:pt x="1442" y="2450"/>
                  </a:lnTo>
                  <a:cubicBezTo>
                    <a:pt x="1573" y="2330"/>
                    <a:pt x="1573" y="2330"/>
                    <a:pt x="1727" y="2200"/>
                  </a:cubicBezTo>
                  <a:lnTo>
                    <a:pt x="1989" y="1926"/>
                  </a:lnTo>
                  <a:lnTo>
                    <a:pt x="2263" y="1664"/>
                  </a:lnTo>
                  <a:lnTo>
                    <a:pt x="2525" y="1390"/>
                  </a:lnTo>
                  <a:cubicBezTo>
                    <a:pt x="2668" y="1259"/>
                    <a:pt x="2644" y="1247"/>
                    <a:pt x="2763" y="1116"/>
                  </a:cubicBezTo>
                  <a:cubicBezTo>
                    <a:pt x="2906" y="973"/>
                    <a:pt x="2906" y="973"/>
                    <a:pt x="3025" y="842"/>
                  </a:cubicBezTo>
                  <a:cubicBezTo>
                    <a:pt x="3144" y="711"/>
                    <a:pt x="3144" y="699"/>
                    <a:pt x="3263" y="556"/>
                  </a:cubicBezTo>
                  <a:cubicBezTo>
                    <a:pt x="3382" y="414"/>
                    <a:pt x="3573" y="187"/>
                    <a:pt x="3585" y="164"/>
                  </a:cubicBezTo>
                  <a:cubicBezTo>
                    <a:pt x="3620" y="128"/>
                    <a:pt x="3632" y="80"/>
                    <a:pt x="3644" y="56"/>
                  </a:cubicBezTo>
                  <a:cubicBezTo>
                    <a:pt x="3663" y="15"/>
                    <a:pt x="3656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4045125" y="3117775"/>
              <a:ext cx="10450" cy="21050"/>
            </a:xfrm>
            <a:custGeom>
              <a:avLst/>
              <a:gdLst/>
              <a:ahLst/>
              <a:cxnLst/>
              <a:rect l="l" t="t" r="r" b="b"/>
              <a:pathLst>
                <a:path w="418" h="842" extrusionOk="0">
                  <a:moveTo>
                    <a:pt x="394" y="0"/>
                  </a:moveTo>
                  <a:cubicBezTo>
                    <a:pt x="358" y="0"/>
                    <a:pt x="346" y="0"/>
                    <a:pt x="322" y="12"/>
                  </a:cubicBezTo>
                  <a:lnTo>
                    <a:pt x="299" y="72"/>
                  </a:lnTo>
                  <a:lnTo>
                    <a:pt x="263" y="131"/>
                  </a:lnTo>
                  <a:cubicBezTo>
                    <a:pt x="251" y="167"/>
                    <a:pt x="263" y="167"/>
                    <a:pt x="251" y="203"/>
                  </a:cubicBezTo>
                  <a:cubicBezTo>
                    <a:pt x="239" y="239"/>
                    <a:pt x="227" y="239"/>
                    <a:pt x="203" y="262"/>
                  </a:cubicBezTo>
                  <a:lnTo>
                    <a:pt x="180" y="322"/>
                  </a:lnTo>
                  <a:cubicBezTo>
                    <a:pt x="168" y="358"/>
                    <a:pt x="180" y="358"/>
                    <a:pt x="168" y="381"/>
                  </a:cubicBezTo>
                  <a:lnTo>
                    <a:pt x="132" y="441"/>
                  </a:lnTo>
                  <a:lnTo>
                    <a:pt x="108" y="501"/>
                  </a:lnTo>
                  <a:cubicBezTo>
                    <a:pt x="84" y="536"/>
                    <a:pt x="108" y="548"/>
                    <a:pt x="84" y="584"/>
                  </a:cubicBezTo>
                  <a:lnTo>
                    <a:pt x="60" y="643"/>
                  </a:lnTo>
                  <a:cubicBezTo>
                    <a:pt x="49" y="667"/>
                    <a:pt x="60" y="667"/>
                    <a:pt x="49" y="703"/>
                  </a:cubicBezTo>
                  <a:lnTo>
                    <a:pt x="13" y="762"/>
                  </a:lnTo>
                  <a:cubicBezTo>
                    <a:pt x="13" y="774"/>
                    <a:pt x="1" y="774"/>
                    <a:pt x="1" y="786"/>
                  </a:cubicBezTo>
                  <a:cubicBezTo>
                    <a:pt x="1" y="798"/>
                    <a:pt x="1" y="798"/>
                    <a:pt x="13" y="822"/>
                  </a:cubicBezTo>
                  <a:cubicBezTo>
                    <a:pt x="20" y="836"/>
                    <a:pt x="43" y="842"/>
                    <a:pt x="66" y="842"/>
                  </a:cubicBezTo>
                  <a:cubicBezTo>
                    <a:pt x="82" y="842"/>
                    <a:pt x="98" y="839"/>
                    <a:pt x="108" y="834"/>
                  </a:cubicBezTo>
                  <a:cubicBezTo>
                    <a:pt x="108" y="834"/>
                    <a:pt x="120" y="834"/>
                    <a:pt x="120" y="822"/>
                  </a:cubicBezTo>
                  <a:cubicBezTo>
                    <a:pt x="120" y="822"/>
                    <a:pt x="120" y="798"/>
                    <a:pt x="132" y="798"/>
                  </a:cubicBezTo>
                  <a:cubicBezTo>
                    <a:pt x="144" y="774"/>
                    <a:pt x="144" y="774"/>
                    <a:pt x="144" y="739"/>
                  </a:cubicBezTo>
                  <a:lnTo>
                    <a:pt x="180" y="679"/>
                  </a:lnTo>
                  <a:cubicBezTo>
                    <a:pt x="191" y="655"/>
                    <a:pt x="191" y="655"/>
                    <a:pt x="191" y="620"/>
                  </a:cubicBezTo>
                  <a:cubicBezTo>
                    <a:pt x="203" y="596"/>
                    <a:pt x="191" y="596"/>
                    <a:pt x="203" y="548"/>
                  </a:cubicBezTo>
                  <a:cubicBezTo>
                    <a:pt x="227" y="524"/>
                    <a:pt x="251" y="536"/>
                    <a:pt x="251" y="489"/>
                  </a:cubicBezTo>
                  <a:cubicBezTo>
                    <a:pt x="263" y="465"/>
                    <a:pt x="251" y="465"/>
                    <a:pt x="263" y="429"/>
                  </a:cubicBezTo>
                  <a:lnTo>
                    <a:pt x="299" y="370"/>
                  </a:lnTo>
                  <a:cubicBezTo>
                    <a:pt x="311" y="346"/>
                    <a:pt x="299" y="334"/>
                    <a:pt x="311" y="298"/>
                  </a:cubicBezTo>
                  <a:cubicBezTo>
                    <a:pt x="322" y="262"/>
                    <a:pt x="311" y="262"/>
                    <a:pt x="322" y="227"/>
                  </a:cubicBezTo>
                  <a:cubicBezTo>
                    <a:pt x="322" y="203"/>
                    <a:pt x="346" y="203"/>
                    <a:pt x="346" y="203"/>
                  </a:cubicBezTo>
                  <a:cubicBezTo>
                    <a:pt x="358" y="167"/>
                    <a:pt x="370" y="108"/>
                    <a:pt x="406" y="60"/>
                  </a:cubicBezTo>
                  <a:lnTo>
                    <a:pt x="406" y="48"/>
                  </a:lnTo>
                  <a:cubicBezTo>
                    <a:pt x="406" y="24"/>
                    <a:pt x="406" y="24"/>
                    <a:pt x="418" y="24"/>
                  </a:cubicBezTo>
                  <a:cubicBezTo>
                    <a:pt x="418" y="13"/>
                    <a:pt x="418" y="12"/>
                    <a:pt x="407" y="1"/>
                  </a:cubicBezTo>
                  <a:lnTo>
                    <a:pt x="407" y="1"/>
                  </a:lnTo>
                  <a:cubicBezTo>
                    <a:pt x="410" y="5"/>
                    <a:pt x="411" y="6"/>
                    <a:pt x="411" y="6"/>
                  </a:cubicBezTo>
                  <a:cubicBezTo>
                    <a:pt x="410" y="6"/>
                    <a:pt x="402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4065975" y="3116475"/>
              <a:ext cx="9250" cy="30000"/>
            </a:xfrm>
            <a:custGeom>
              <a:avLst/>
              <a:gdLst/>
              <a:ahLst/>
              <a:cxnLst/>
              <a:rect l="l" t="t" r="r" b="b"/>
              <a:pathLst>
                <a:path w="370" h="1200" extrusionOk="0">
                  <a:moveTo>
                    <a:pt x="64" y="0"/>
                  </a:moveTo>
                  <a:cubicBezTo>
                    <a:pt x="41" y="0"/>
                    <a:pt x="30" y="11"/>
                    <a:pt x="12" y="29"/>
                  </a:cubicBezTo>
                  <a:cubicBezTo>
                    <a:pt x="0" y="52"/>
                    <a:pt x="0" y="64"/>
                    <a:pt x="0" y="100"/>
                  </a:cubicBezTo>
                  <a:cubicBezTo>
                    <a:pt x="12" y="124"/>
                    <a:pt x="12" y="148"/>
                    <a:pt x="36" y="172"/>
                  </a:cubicBezTo>
                  <a:cubicBezTo>
                    <a:pt x="48" y="219"/>
                    <a:pt x="48" y="219"/>
                    <a:pt x="72" y="243"/>
                  </a:cubicBezTo>
                  <a:cubicBezTo>
                    <a:pt x="96" y="291"/>
                    <a:pt x="108" y="279"/>
                    <a:pt x="119" y="326"/>
                  </a:cubicBezTo>
                  <a:cubicBezTo>
                    <a:pt x="131" y="362"/>
                    <a:pt x="119" y="362"/>
                    <a:pt x="131" y="410"/>
                  </a:cubicBezTo>
                  <a:cubicBezTo>
                    <a:pt x="155" y="457"/>
                    <a:pt x="155" y="457"/>
                    <a:pt x="155" y="505"/>
                  </a:cubicBezTo>
                  <a:lnTo>
                    <a:pt x="179" y="588"/>
                  </a:lnTo>
                  <a:cubicBezTo>
                    <a:pt x="179" y="636"/>
                    <a:pt x="191" y="636"/>
                    <a:pt x="191" y="684"/>
                  </a:cubicBezTo>
                  <a:cubicBezTo>
                    <a:pt x="191" y="719"/>
                    <a:pt x="191" y="719"/>
                    <a:pt x="203" y="767"/>
                  </a:cubicBezTo>
                  <a:cubicBezTo>
                    <a:pt x="203" y="814"/>
                    <a:pt x="227" y="814"/>
                    <a:pt x="239" y="862"/>
                  </a:cubicBezTo>
                  <a:lnTo>
                    <a:pt x="239" y="945"/>
                  </a:lnTo>
                  <a:cubicBezTo>
                    <a:pt x="239" y="993"/>
                    <a:pt x="250" y="993"/>
                    <a:pt x="239" y="1041"/>
                  </a:cubicBezTo>
                  <a:lnTo>
                    <a:pt x="239" y="1124"/>
                  </a:lnTo>
                  <a:lnTo>
                    <a:pt x="239" y="1160"/>
                  </a:lnTo>
                  <a:cubicBezTo>
                    <a:pt x="239" y="1172"/>
                    <a:pt x="250" y="1172"/>
                    <a:pt x="250" y="1184"/>
                  </a:cubicBezTo>
                  <a:cubicBezTo>
                    <a:pt x="262" y="1195"/>
                    <a:pt x="275" y="1199"/>
                    <a:pt x="289" y="1199"/>
                  </a:cubicBezTo>
                  <a:cubicBezTo>
                    <a:pt x="319" y="1199"/>
                    <a:pt x="349" y="1180"/>
                    <a:pt x="358" y="1172"/>
                  </a:cubicBezTo>
                  <a:lnTo>
                    <a:pt x="369" y="1160"/>
                  </a:lnTo>
                  <a:lnTo>
                    <a:pt x="369" y="1124"/>
                  </a:lnTo>
                  <a:lnTo>
                    <a:pt x="369" y="1041"/>
                  </a:lnTo>
                  <a:lnTo>
                    <a:pt x="369" y="945"/>
                  </a:lnTo>
                  <a:lnTo>
                    <a:pt x="369" y="862"/>
                  </a:lnTo>
                  <a:cubicBezTo>
                    <a:pt x="369" y="814"/>
                    <a:pt x="358" y="814"/>
                    <a:pt x="358" y="767"/>
                  </a:cubicBezTo>
                  <a:cubicBezTo>
                    <a:pt x="358" y="719"/>
                    <a:pt x="369" y="719"/>
                    <a:pt x="369" y="660"/>
                  </a:cubicBezTo>
                  <a:cubicBezTo>
                    <a:pt x="369" y="624"/>
                    <a:pt x="358" y="624"/>
                    <a:pt x="346" y="576"/>
                  </a:cubicBezTo>
                  <a:cubicBezTo>
                    <a:pt x="322" y="529"/>
                    <a:pt x="322" y="529"/>
                    <a:pt x="322" y="481"/>
                  </a:cubicBezTo>
                  <a:cubicBezTo>
                    <a:pt x="310" y="445"/>
                    <a:pt x="298" y="445"/>
                    <a:pt x="286" y="398"/>
                  </a:cubicBezTo>
                  <a:cubicBezTo>
                    <a:pt x="262" y="350"/>
                    <a:pt x="250" y="350"/>
                    <a:pt x="239" y="303"/>
                  </a:cubicBezTo>
                  <a:lnTo>
                    <a:pt x="239" y="279"/>
                  </a:lnTo>
                  <a:cubicBezTo>
                    <a:pt x="203" y="207"/>
                    <a:pt x="167" y="148"/>
                    <a:pt x="155" y="88"/>
                  </a:cubicBezTo>
                  <a:cubicBezTo>
                    <a:pt x="155" y="64"/>
                    <a:pt x="131" y="64"/>
                    <a:pt x="131" y="52"/>
                  </a:cubicBezTo>
                  <a:cubicBezTo>
                    <a:pt x="131" y="41"/>
                    <a:pt x="119" y="41"/>
                    <a:pt x="119" y="17"/>
                  </a:cubicBezTo>
                  <a:cubicBezTo>
                    <a:pt x="108" y="17"/>
                    <a:pt x="108" y="5"/>
                    <a:pt x="96" y="5"/>
                  </a:cubicBezTo>
                  <a:cubicBezTo>
                    <a:pt x="83" y="2"/>
                    <a:pt x="73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3686175" y="3214850"/>
              <a:ext cx="88125" cy="67850"/>
            </a:xfrm>
            <a:custGeom>
              <a:avLst/>
              <a:gdLst/>
              <a:ahLst/>
              <a:cxnLst/>
              <a:rect l="l" t="t" r="r" b="b"/>
              <a:pathLst>
                <a:path w="3525" h="2714" extrusionOk="0">
                  <a:moveTo>
                    <a:pt x="3504" y="1"/>
                  </a:moveTo>
                  <a:cubicBezTo>
                    <a:pt x="3477" y="1"/>
                    <a:pt x="3430" y="65"/>
                    <a:pt x="3405" y="106"/>
                  </a:cubicBezTo>
                  <a:cubicBezTo>
                    <a:pt x="3393" y="142"/>
                    <a:pt x="3393" y="154"/>
                    <a:pt x="3381" y="166"/>
                  </a:cubicBezTo>
                  <a:cubicBezTo>
                    <a:pt x="3358" y="201"/>
                    <a:pt x="3358" y="225"/>
                    <a:pt x="3346" y="261"/>
                  </a:cubicBezTo>
                  <a:cubicBezTo>
                    <a:pt x="3286" y="416"/>
                    <a:pt x="3286" y="439"/>
                    <a:pt x="3215" y="582"/>
                  </a:cubicBezTo>
                  <a:cubicBezTo>
                    <a:pt x="3143" y="749"/>
                    <a:pt x="3143" y="749"/>
                    <a:pt x="3036" y="892"/>
                  </a:cubicBezTo>
                  <a:cubicBezTo>
                    <a:pt x="2941" y="1047"/>
                    <a:pt x="2941" y="1047"/>
                    <a:pt x="2822" y="1190"/>
                  </a:cubicBezTo>
                  <a:cubicBezTo>
                    <a:pt x="2727" y="1344"/>
                    <a:pt x="2727" y="1344"/>
                    <a:pt x="2607" y="1475"/>
                  </a:cubicBezTo>
                  <a:cubicBezTo>
                    <a:pt x="2488" y="1606"/>
                    <a:pt x="2465" y="1594"/>
                    <a:pt x="2334" y="1713"/>
                  </a:cubicBezTo>
                  <a:cubicBezTo>
                    <a:pt x="2203" y="1832"/>
                    <a:pt x="2215" y="1844"/>
                    <a:pt x="2072" y="1952"/>
                  </a:cubicBezTo>
                  <a:cubicBezTo>
                    <a:pt x="1929" y="2071"/>
                    <a:pt x="1929" y="2071"/>
                    <a:pt x="1786" y="2178"/>
                  </a:cubicBezTo>
                  <a:cubicBezTo>
                    <a:pt x="1631" y="2285"/>
                    <a:pt x="1655" y="2297"/>
                    <a:pt x="1488" y="2380"/>
                  </a:cubicBezTo>
                  <a:cubicBezTo>
                    <a:pt x="1322" y="2475"/>
                    <a:pt x="1334" y="2475"/>
                    <a:pt x="1155" y="2535"/>
                  </a:cubicBezTo>
                  <a:cubicBezTo>
                    <a:pt x="1119" y="2547"/>
                    <a:pt x="1083" y="2547"/>
                    <a:pt x="1060" y="2559"/>
                  </a:cubicBezTo>
                  <a:cubicBezTo>
                    <a:pt x="965" y="2587"/>
                    <a:pt x="868" y="2602"/>
                    <a:pt x="773" y="2602"/>
                  </a:cubicBezTo>
                  <a:cubicBezTo>
                    <a:pt x="592" y="2602"/>
                    <a:pt x="419" y="2549"/>
                    <a:pt x="286" y="2440"/>
                  </a:cubicBezTo>
                  <a:cubicBezTo>
                    <a:pt x="250" y="2428"/>
                    <a:pt x="226" y="2416"/>
                    <a:pt x="191" y="2368"/>
                  </a:cubicBezTo>
                  <a:lnTo>
                    <a:pt x="119" y="2297"/>
                  </a:lnTo>
                  <a:lnTo>
                    <a:pt x="48" y="2225"/>
                  </a:lnTo>
                  <a:cubicBezTo>
                    <a:pt x="37" y="2218"/>
                    <a:pt x="29" y="2216"/>
                    <a:pt x="22" y="2216"/>
                  </a:cubicBezTo>
                  <a:cubicBezTo>
                    <a:pt x="6" y="2216"/>
                    <a:pt x="0" y="2232"/>
                    <a:pt x="0" y="2249"/>
                  </a:cubicBezTo>
                  <a:cubicBezTo>
                    <a:pt x="0" y="2309"/>
                    <a:pt x="48" y="2404"/>
                    <a:pt x="107" y="2464"/>
                  </a:cubicBezTo>
                  <a:cubicBezTo>
                    <a:pt x="250" y="2571"/>
                    <a:pt x="250" y="2571"/>
                    <a:pt x="429" y="2654"/>
                  </a:cubicBezTo>
                  <a:cubicBezTo>
                    <a:pt x="619" y="2690"/>
                    <a:pt x="619" y="2690"/>
                    <a:pt x="822" y="2714"/>
                  </a:cubicBezTo>
                  <a:cubicBezTo>
                    <a:pt x="1012" y="2690"/>
                    <a:pt x="1012" y="2678"/>
                    <a:pt x="1191" y="2618"/>
                  </a:cubicBezTo>
                  <a:cubicBezTo>
                    <a:pt x="1369" y="2559"/>
                    <a:pt x="1369" y="2571"/>
                    <a:pt x="1548" y="2487"/>
                  </a:cubicBezTo>
                  <a:cubicBezTo>
                    <a:pt x="1715" y="2392"/>
                    <a:pt x="1715" y="2392"/>
                    <a:pt x="1857" y="2297"/>
                  </a:cubicBezTo>
                  <a:cubicBezTo>
                    <a:pt x="2012" y="2190"/>
                    <a:pt x="2012" y="2178"/>
                    <a:pt x="2155" y="2071"/>
                  </a:cubicBezTo>
                  <a:cubicBezTo>
                    <a:pt x="2310" y="1952"/>
                    <a:pt x="2310" y="1952"/>
                    <a:pt x="2441" y="1832"/>
                  </a:cubicBezTo>
                  <a:cubicBezTo>
                    <a:pt x="2572" y="1702"/>
                    <a:pt x="2572" y="1713"/>
                    <a:pt x="2703" y="1571"/>
                  </a:cubicBezTo>
                  <a:cubicBezTo>
                    <a:pt x="2822" y="1428"/>
                    <a:pt x="2822" y="1416"/>
                    <a:pt x="2929" y="1273"/>
                  </a:cubicBezTo>
                  <a:cubicBezTo>
                    <a:pt x="3048" y="1118"/>
                    <a:pt x="3048" y="1118"/>
                    <a:pt x="3155" y="975"/>
                  </a:cubicBezTo>
                  <a:cubicBezTo>
                    <a:pt x="3262" y="809"/>
                    <a:pt x="3239" y="809"/>
                    <a:pt x="3334" y="642"/>
                  </a:cubicBezTo>
                  <a:cubicBezTo>
                    <a:pt x="3417" y="475"/>
                    <a:pt x="3405" y="475"/>
                    <a:pt x="3465" y="297"/>
                  </a:cubicBezTo>
                  <a:cubicBezTo>
                    <a:pt x="3477" y="237"/>
                    <a:pt x="3500" y="189"/>
                    <a:pt x="3512" y="166"/>
                  </a:cubicBezTo>
                  <a:cubicBezTo>
                    <a:pt x="3512" y="118"/>
                    <a:pt x="3524" y="82"/>
                    <a:pt x="3524" y="47"/>
                  </a:cubicBezTo>
                  <a:cubicBezTo>
                    <a:pt x="3524" y="14"/>
                    <a:pt x="3516" y="1"/>
                    <a:pt x="3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3787525" y="3131550"/>
              <a:ext cx="121700" cy="62275"/>
            </a:xfrm>
            <a:custGeom>
              <a:avLst/>
              <a:gdLst/>
              <a:ahLst/>
              <a:cxnLst/>
              <a:rect l="l" t="t" r="r" b="b"/>
              <a:pathLst>
                <a:path w="4868" h="2491" extrusionOk="0">
                  <a:moveTo>
                    <a:pt x="4846" y="1"/>
                  </a:moveTo>
                  <a:cubicBezTo>
                    <a:pt x="4815" y="1"/>
                    <a:pt x="4754" y="79"/>
                    <a:pt x="4721" y="128"/>
                  </a:cubicBezTo>
                  <a:cubicBezTo>
                    <a:pt x="4709" y="164"/>
                    <a:pt x="4697" y="176"/>
                    <a:pt x="4685" y="211"/>
                  </a:cubicBezTo>
                  <a:cubicBezTo>
                    <a:pt x="4661" y="235"/>
                    <a:pt x="4649" y="271"/>
                    <a:pt x="4638" y="307"/>
                  </a:cubicBezTo>
                  <a:cubicBezTo>
                    <a:pt x="4542" y="509"/>
                    <a:pt x="4542" y="509"/>
                    <a:pt x="4423" y="700"/>
                  </a:cubicBezTo>
                  <a:cubicBezTo>
                    <a:pt x="4304" y="878"/>
                    <a:pt x="4304" y="878"/>
                    <a:pt x="4173" y="1057"/>
                  </a:cubicBezTo>
                  <a:cubicBezTo>
                    <a:pt x="4042" y="1224"/>
                    <a:pt x="4042" y="1235"/>
                    <a:pt x="3887" y="1378"/>
                  </a:cubicBezTo>
                  <a:cubicBezTo>
                    <a:pt x="3745" y="1533"/>
                    <a:pt x="3745" y="1545"/>
                    <a:pt x="3566" y="1676"/>
                  </a:cubicBezTo>
                  <a:cubicBezTo>
                    <a:pt x="3387" y="1819"/>
                    <a:pt x="3376" y="1783"/>
                    <a:pt x="3197" y="1902"/>
                  </a:cubicBezTo>
                  <a:cubicBezTo>
                    <a:pt x="2995" y="2009"/>
                    <a:pt x="3018" y="2021"/>
                    <a:pt x="2804" y="2116"/>
                  </a:cubicBezTo>
                  <a:cubicBezTo>
                    <a:pt x="2614" y="2200"/>
                    <a:pt x="2614" y="2200"/>
                    <a:pt x="2399" y="2259"/>
                  </a:cubicBezTo>
                  <a:cubicBezTo>
                    <a:pt x="2197" y="2319"/>
                    <a:pt x="2197" y="2331"/>
                    <a:pt x="1982" y="2367"/>
                  </a:cubicBezTo>
                  <a:cubicBezTo>
                    <a:pt x="1780" y="2390"/>
                    <a:pt x="1780" y="2414"/>
                    <a:pt x="1554" y="2414"/>
                  </a:cubicBezTo>
                  <a:lnTo>
                    <a:pt x="1411" y="2414"/>
                  </a:lnTo>
                  <a:cubicBezTo>
                    <a:pt x="1066" y="2414"/>
                    <a:pt x="720" y="2378"/>
                    <a:pt x="411" y="2259"/>
                  </a:cubicBezTo>
                  <a:cubicBezTo>
                    <a:pt x="375" y="2247"/>
                    <a:pt x="316" y="2247"/>
                    <a:pt x="280" y="2212"/>
                  </a:cubicBezTo>
                  <a:cubicBezTo>
                    <a:pt x="220" y="2200"/>
                    <a:pt x="185" y="2188"/>
                    <a:pt x="161" y="2176"/>
                  </a:cubicBezTo>
                  <a:cubicBezTo>
                    <a:pt x="113" y="2152"/>
                    <a:pt x="66" y="2152"/>
                    <a:pt x="42" y="2140"/>
                  </a:cubicBezTo>
                  <a:cubicBezTo>
                    <a:pt x="33" y="2137"/>
                    <a:pt x="25" y="2136"/>
                    <a:pt x="20" y="2136"/>
                  </a:cubicBezTo>
                  <a:cubicBezTo>
                    <a:pt x="2" y="2136"/>
                    <a:pt x="0" y="2149"/>
                    <a:pt x="18" y="2176"/>
                  </a:cubicBezTo>
                  <a:cubicBezTo>
                    <a:pt x="66" y="2224"/>
                    <a:pt x="161" y="2283"/>
                    <a:pt x="256" y="2307"/>
                  </a:cubicBezTo>
                  <a:cubicBezTo>
                    <a:pt x="470" y="2367"/>
                    <a:pt x="470" y="2378"/>
                    <a:pt x="673" y="2426"/>
                  </a:cubicBezTo>
                  <a:cubicBezTo>
                    <a:pt x="899" y="2474"/>
                    <a:pt x="899" y="2474"/>
                    <a:pt x="1125" y="2486"/>
                  </a:cubicBezTo>
                  <a:cubicBezTo>
                    <a:pt x="1201" y="2490"/>
                    <a:pt x="1251" y="2491"/>
                    <a:pt x="1292" y="2491"/>
                  </a:cubicBezTo>
                  <a:cubicBezTo>
                    <a:pt x="1375" y="2491"/>
                    <a:pt x="1423" y="2486"/>
                    <a:pt x="1566" y="2486"/>
                  </a:cubicBezTo>
                  <a:cubicBezTo>
                    <a:pt x="1792" y="2474"/>
                    <a:pt x="1792" y="2486"/>
                    <a:pt x="2018" y="2450"/>
                  </a:cubicBezTo>
                  <a:cubicBezTo>
                    <a:pt x="2244" y="2426"/>
                    <a:pt x="2244" y="2426"/>
                    <a:pt x="2459" y="2367"/>
                  </a:cubicBezTo>
                  <a:cubicBezTo>
                    <a:pt x="2685" y="2307"/>
                    <a:pt x="2673" y="2295"/>
                    <a:pt x="2875" y="2200"/>
                  </a:cubicBezTo>
                  <a:cubicBezTo>
                    <a:pt x="3090" y="2116"/>
                    <a:pt x="3090" y="2116"/>
                    <a:pt x="3280" y="2009"/>
                  </a:cubicBezTo>
                  <a:cubicBezTo>
                    <a:pt x="3471" y="1890"/>
                    <a:pt x="3471" y="1890"/>
                    <a:pt x="3649" y="1759"/>
                  </a:cubicBezTo>
                  <a:cubicBezTo>
                    <a:pt x="3828" y="1616"/>
                    <a:pt x="3816" y="1605"/>
                    <a:pt x="3983" y="1438"/>
                  </a:cubicBezTo>
                  <a:cubicBezTo>
                    <a:pt x="4149" y="1295"/>
                    <a:pt x="4149" y="1295"/>
                    <a:pt x="4292" y="1116"/>
                  </a:cubicBezTo>
                  <a:cubicBezTo>
                    <a:pt x="4447" y="938"/>
                    <a:pt x="4423" y="938"/>
                    <a:pt x="4542" y="747"/>
                  </a:cubicBezTo>
                  <a:cubicBezTo>
                    <a:pt x="4661" y="545"/>
                    <a:pt x="4661" y="545"/>
                    <a:pt x="4757" y="354"/>
                  </a:cubicBezTo>
                  <a:cubicBezTo>
                    <a:pt x="4780" y="283"/>
                    <a:pt x="4816" y="235"/>
                    <a:pt x="4828" y="211"/>
                  </a:cubicBezTo>
                  <a:cubicBezTo>
                    <a:pt x="4840" y="164"/>
                    <a:pt x="4864" y="104"/>
                    <a:pt x="4864" y="57"/>
                  </a:cubicBezTo>
                  <a:cubicBezTo>
                    <a:pt x="4867" y="16"/>
                    <a:pt x="4860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3706700" y="3191925"/>
              <a:ext cx="96525" cy="46000"/>
            </a:xfrm>
            <a:custGeom>
              <a:avLst/>
              <a:gdLst/>
              <a:ahLst/>
              <a:cxnLst/>
              <a:rect l="l" t="t" r="r" b="b"/>
              <a:pathLst>
                <a:path w="3861" h="1840" extrusionOk="0">
                  <a:moveTo>
                    <a:pt x="3805" y="1"/>
                  </a:moveTo>
                  <a:cubicBezTo>
                    <a:pt x="3772" y="1"/>
                    <a:pt x="3725" y="12"/>
                    <a:pt x="3691" y="23"/>
                  </a:cubicBezTo>
                  <a:cubicBezTo>
                    <a:pt x="3656" y="35"/>
                    <a:pt x="3644" y="35"/>
                    <a:pt x="3632" y="59"/>
                  </a:cubicBezTo>
                  <a:cubicBezTo>
                    <a:pt x="3608" y="71"/>
                    <a:pt x="3584" y="82"/>
                    <a:pt x="3549" y="118"/>
                  </a:cubicBezTo>
                  <a:cubicBezTo>
                    <a:pt x="3406" y="213"/>
                    <a:pt x="3406" y="237"/>
                    <a:pt x="3275" y="356"/>
                  </a:cubicBezTo>
                  <a:lnTo>
                    <a:pt x="3001" y="594"/>
                  </a:lnTo>
                  <a:cubicBezTo>
                    <a:pt x="2870" y="714"/>
                    <a:pt x="2882" y="714"/>
                    <a:pt x="2751" y="844"/>
                  </a:cubicBezTo>
                  <a:cubicBezTo>
                    <a:pt x="2620" y="964"/>
                    <a:pt x="2632" y="975"/>
                    <a:pt x="2501" y="1083"/>
                  </a:cubicBezTo>
                  <a:cubicBezTo>
                    <a:pt x="2358" y="1202"/>
                    <a:pt x="2346" y="1178"/>
                    <a:pt x="2203" y="1273"/>
                  </a:cubicBezTo>
                  <a:cubicBezTo>
                    <a:pt x="2060" y="1380"/>
                    <a:pt x="2060" y="1380"/>
                    <a:pt x="1917" y="1464"/>
                  </a:cubicBezTo>
                  <a:cubicBezTo>
                    <a:pt x="1763" y="1559"/>
                    <a:pt x="1763" y="1547"/>
                    <a:pt x="1608" y="1606"/>
                  </a:cubicBezTo>
                  <a:cubicBezTo>
                    <a:pt x="1441" y="1642"/>
                    <a:pt x="1441" y="1666"/>
                    <a:pt x="1275" y="1690"/>
                  </a:cubicBezTo>
                  <a:cubicBezTo>
                    <a:pt x="1173" y="1697"/>
                    <a:pt x="1133" y="1709"/>
                    <a:pt x="1078" y="1709"/>
                  </a:cubicBezTo>
                  <a:cubicBezTo>
                    <a:pt x="1042" y="1709"/>
                    <a:pt x="999" y="1704"/>
                    <a:pt x="929" y="1690"/>
                  </a:cubicBezTo>
                  <a:cubicBezTo>
                    <a:pt x="894" y="1678"/>
                    <a:pt x="858" y="1678"/>
                    <a:pt x="834" y="1666"/>
                  </a:cubicBezTo>
                  <a:cubicBezTo>
                    <a:pt x="572" y="1606"/>
                    <a:pt x="322" y="1452"/>
                    <a:pt x="191" y="1225"/>
                  </a:cubicBezTo>
                  <a:cubicBezTo>
                    <a:pt x="179" y="1214"/>
                    <a:pt x="143" y="1166"/>
                    <a:pt x="132" y="1142"/>
                  </a:cubicBezTo>
                  <a:cubicBezTo>
                    <a:pt x="120" y="1095"/>
                    <a:pt x="96" y="1071"/>
                    <a:pt x="96" y="1047"/>
                  </a:cubicBezTo>
                  <a:lnTo>
                    <a:pt x="60" y="964"/>
                  </a:lnTo>
                  <a:cubicBezTo>
                    <a:pt x="50" y="959"/>
                    <a:pt x="42" y="956"/>
                    <a:pt x="36" y="956"/>
                  </a:cubicBezTo>
                  <a:cubicBezTo>
                    <a:pt x="26" y="956"/>
                    <a:pt x="19" y="962"/>
                    <a:pt x="12" y="975"/>
                  </a:cubicBezTo>
                  <a:cubicBezTo>
                    <a:pt x="1" y="1035"/>
                    <a:pt x="1" y="1130"/>
                    <a:pt x="36" y="1202"/>
                  </a:cubicBezTo>
                  <a:cubicBezTo>
                    <a:pt x="132" y="1368"/>
                    <a:pt x="132" y="1368"/>
                    <a:pt x="262" y="1499"/>
                  </a:cubicBezTo>
                  <a:cubicBezTo>
                    <a:pt x="417" y="1618"/>
                    <a:pt x="417" y="1618"/>
                    <a:pt x="572" y="1702"/>
                  </a:cubicBezTo>
                  <a:cubicBezTo>
                    <a:pt x="751" y="1785"/>
                    <a:pt x="751" y="1761"/>
                    <a:pt x="929" y="1809"/>
                  </a:cubicBezTo>
                  <a:cubicBezTo>
                    <a:pt x="1042" y="1832"/>
                    <a:pt x="1093" y="1840"/>
                    <a:pt x="1161" y="1840"/>
                  </a:cubicBezTo>
                  <a:cubicBezTo>
                    <a:pt x="1200" y="1840"/>
                    <a:pt x="1245" y="1837"/>
                    <a:pt x="1310" y="1833"/>
                  </a:cubicBezTo>
                  <a:cubicBezTo>
                    <a:pt x="1489" y="1797"/>
                    <a:pt x="1489" y="1797"/>
                    <a:pt x="1667" y="1749"/>
                  </a:cubicBezTo>
                  <a:cubicBezTo>
                    <a:pt x="1846" y="1690"/>
                    <a:pt x="1846" y="1678"/>
                    <a:pt x="1989" y="1595"/>
                  </a:cubicBezTo>
                  <a:cubicBezTo>
                    <a:pt x="2156" y="1499"/>
                    <a:pt x="2156" y="1499"/>
                    <a:pt x="2298" y="1392"/>
                  </a:cubicBezTo>
                  <a:cubicBezTo>
                    <a:pt x="2453" y="1297"/>
                    <a:pt x="2453" y="1297"/>
                    <a:pt x="2584" y="1178"/>
                  </a:cubicBezTo>
                  <a:cubicBezTo>
                    <a:pt x="2715" y="1059"/>
                    <a:pt x="2703" y="1035"/>
                    <a:pt x="2834" y="916"/>
                  </a:cubicBezTo>
                  <a:lnTo>
                    <a:pt x="3108" y="678"/>
                  </a:lnTo>
                  <a:cubicBezTo>
                    <a:pt x="3239" y="559"/>
                    <a:pt x="3227" y="547"/>
                    <a:pt x="3358" y="440"/>
                  </a:cubicBezTo>
                  <a:cubicBezTo>
                    <a:pt x="3489" y="321"/>
                    <a:pt x="3489" y="321"/>
                    <a:pt x="3632" y="213"/>
                  </a:cubicBezTo>
                  <a:cubicBezTo>
                    <a:pt x="3668" y="190"/>
                    <a:pt x="3703" y="166"/>
                    <a:pt x="3727" y="142"/>
                  </a:cubicBezTo>
                  <a:lnTo>
                    <a:pt x="3822" y="59"/>
                  </a:lnTo>
                  <a:cubicBezTo>
                    <a:pt x="3860" y="15"/>
                    <a:pt x="3841" y="1"/>
                    <a:pt x="3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3631400" y="3281825"/>
              <a:ext cx="74425" cy="35175"/>
            </a:xfrm>
            <a:custGeom>
              <a:avLst/>
              <a:gdLst/>
              <a:ahLst/>
              <a:cxnLst/>
              <a:rect l="l" t="t" r="r" b="b"/>
              <a:pathLst>
                <a:path w="2977" h="1407" extrusionOk="0">
                  <a:moveTo>
                    <a:pt x="2932" y="0"/>
                  </a:moveTo>
                  <a:cubicBezTo>
                    <a:pt x="2903" y="0"/>
                    <a:pt x="2865" y="16"/>
                    <a:pt x="2846" y="35"/>
                  </a:cubicBezTo>
                  <a:cubicBezTo>
                    <a:pt x="2822" y="46"/>
                    <a:pt x="2810" y="46"/>
                    <a:pt x="2798" y="58"/>
                  </a:cubicBezTo>
                  <a:lnTo>
                    <a:pt x="2739" y="118"/>
                  </a:lnTo>
                  <a:cubicBezTo>
                    <a:pt x="2632" y="225"/>
                    <a:pt x="2655" y="225"/>
                    <a:pt x="2548" y="320"/>
                  </a:cubicBezTo>
                  <a:lnTo>
                    <a:pt x="2334" y="499"/>
                  </a:lnTo>
                  <a:cubicBezTo>
                    <a:pt x="2239" y="582"/>
                    <a:pt x="2239" y="582"/>
                    <a:pt x="2120" y="654"/>
                  </a:cubicBezTo>
                  <a:cubicBezTo>
                    <a:pt x="2001" y="737"/>
                    <a:pt x="2012" y="749"/>
                    <a:pt x="1893" y="820"/>
                  </a:cubicBezTo>
                  <a:cubicBezTo>
                    <a:pt x="1774" y="892"/>
                    <a:pt x="1762" y="868"/>
                    <a:pt x="1643" y="928"/>
                  </a:cubicBezTo>
                  <a:cubicBezTo>
                    <a:pt x="1524" y="987"/>
                    <a:pt x="1524" y="999"/>
                    <a:pt x="1381" y="1047"/>
                  </a:cubicBezTo>
                  <a:cubicBezTo>
                    <a:pt x="1250" y="1106"/>
                    <a:pt x="1250" y="1106"/>
                    <a:pt x="1131" y="1154"/>
                  </a:cubicBezTo>
                  <a:cubicBezTo>
                    <a:pt x="1000" y="1189"/>
                    <a:pt x="1012" y="1213"/>
                    <a:pt x="881" y="1237"/>
                  </a:cubicBezTo>
                  <a:cubicBezTo>
                    <a:pt x="738" y="1273"/>
                    <a:pt x="738" y="1285"/>
                    <a:pt x="607" y="1285"/>
                  </a:cubicBezTo>
                  <a:cubicBezTo>
                    <a:pt x="584" y="1285"/>
                    <a:pt x="548" y="1273"/>
                    <a:pt x="524" y="1273"/>
                  </a:cubicBezTo>
                  <a:cubicBezTo>
                    <a:pt x="310" y="1237"/>
                    <a:pt x="167" y="1058"/>
                    <a:pt x="143" y="832"/>
                  </a:cubicBezTo>
                  <a:cubicBezTo>
                    <a:pt x="143" y="820"/>
                    <a:pt x="131" y="797"/>
                    <a:pt x="131" y="749"/>
                  </a:cubicBezTo>
                  <a:cubicBezTo>
                    <a:pt x="131" y="713"/>
                    <a:pt x="119" y="689"/>
                    <a:pt x="119" y="654"/>
                  </a:cubicBezTo>
                  <a:cubicBezTo>
                    <a:pt x="107" y="630"/>
                    <a:pt x="107" y="594"/>
                    <a:pt x="84" y="582"/>
                  </a:cubicBezTo>
                  <a:cubicBezTo>
                    <a:pt x="60" y="594"/>
                    <a:pt x="48" y="582"/>
                    <a:pt x="36" y="630"/>
                  </a:cubicBezTo>
                  <a:cubicBezTo>
                    <a:pt x="0" y="677"/>
                    <a:pt x="0" y="737"/>
                    <a:pt x="0" y="808"/>
                  </a:cubicBezTo>
                  <a:cubicBezTo>
                    <a:pt x="36" y="939"/>
                    <a:pt x="12" y="951"/>
                    <a:pt x="72" y="1094"/>
                  </a:cubicBezTo>
                  <a:cubicBezTo>
                    <a:pt x="155" y="1225"/>
                    <a:pt x="155" y="1237"/>
                    <a:pt x="286" y="1332"/>
                  </a:cubicBezTo>
                  <a:cubicBezTo>
                    <a:pt x="429" y="1404"/>
                    <a:pt x="429" y="1392"/>
                    <a:pt x="584" y="1404"/>
                  </a:cubicBezTo>
                  <a:cubicBezTo>
                    <a:pt x="655" y="1404"/>
                    <a:pt x="691" y="1407"/>
                    <a:pt x="728" y="1407"/>
                  </a:cubicBezTo>
                  <a:cubicBezTo>
                    <a:pt x="765" y="1407"/>
                    <a:pt x="804" y="1404"/>
                    <a:pt x="881" y="1392"/>
                  </a:cubicBezTo>
                  <a:cubicBezTo>
                    <a:pt x="1024" y="1356"/>
                    <a:pt x="1024" y="1356"/>
                    <a:pt x="1167" y="1297"/>
                  </a:cubicBezTo>
                  <a:cubicBezTo>
                    <a:pt x="1298" y="1249"/>
                    <a:pt x="1298" y="1237"/>
                    <a:pt x="1429" y="1178"/>
                  </a:cubicBezTo>
                  <a:lnTo>
                    <a:pt x="1691" y="1058"/>
                  </a:lnTo>
                  <a:cubicBezTo>
                    <a:pt x="1834" y="999"/>
                    <a:pt x="1834" y="999"/>
                    <a:pt x="1953" y="928"/>
                  </a:cubicBezTo>
                  <a:cubicBezTo>
                    <a:pt x="2072" y="856"/>
                    <a:pt x="2072" y="832"/>
                    <a:pt x="2191" y="761"/>
                  </a:cubicBezTo>
                  <a:cubicBezTo>
                    <a:pt x="2310" y="689"/>
                    <a:pt x="2310" y="689"/>
                    <a:pt x="2429" y="594"/>
                  </a:cubicBezTo>
                  <a:cubicBezTo>
                    <a:pt x="2548" y="511"/>
                    <a:pt x="2536" y="511"/>
                    <a:pt x="2632" y="404"/>
                  </a:cubicBezTo>
                  <a:cubicBezTo>
                    <a:pt x="2739" y="320"/>
                    <a:pt x="2739" y="296"/>
                    <a:pt x="2846" y="213"/>
                  </a:cubicBezTo>
                  <a:lnTo>
                    <a:pt x="2917" y="142"/>
                  </a:lnTo>
                  <a:lnTo>
                    <a:pt x="2965" y="46"/>
                  </a:lnTo>
                  <a:cubicBezTo>
                    <a:pt x="2976" y="13"/>
                    <a:pt x="2958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3764325" y="2937825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20" y="1"/>
                  </a:moveTo>
                  <a:cubicBezTo>
                    <a:pt x="709" y="1"/>
                    <a:pt x="700" y="3"/>
                    <a:pt x="696" y="7"/>
                  </a:cubicBezTo>
                  <a:lnTo>
                    <a:pt x="684" y="19"/>
                  </a:lnTo>
                  <a:cubicBezTo>
                    <a:pt x="684" y="19"/>
                    <a:pt x="660" y="43"/>
                    <a:pt x="660" y="55"/>
                  </a:cubicBezTo>
                  <a:cubicBezTo>
                    <a:pt x="636" y="102"/>
                    <a:pt x="636" y="102"/>
                    <a:pt x="624" y="138"/>
                  </a:cubicBezTo>
                  <a:lnTo>
                    <a:pt x="565" y="233"/>
                  </a:lnTo>
                  <a:cubicBezTo>
                    <a:pt x="529" y="281"/>
                    <a:pt x="529" y="281"/>
                    <a:pt x="517" y="317"/>
                  </a:cubicBezTo>
                  <a:cubicBezTo>
                    <a:pt x="482" y="364"/>
                    <a:pt x="505" y="364"/>
                    <a:pt x="470" y="412"/>
                  </a:cubicBezTo>
                  <a:cubicBezTo>
                    <a:pt x="446" y="460"/>
                    <a:pt x="422" y="436"/>
                    <a:pt x="398" y="483"/>
                  </a:cubicBezTo>
                  <a:cubicBezTo>
                    <a:pt x="363" y="531"/>
                    <a:pt x="386" y="531"/>
                    <a:pt x="351" y="579"/>
                  </a:cubicBezTo>
                  <a:lnTo>
                    <a:pt x="291" y="662"/>
                  </a:lnTo>
                  <a:cubicBezTo>
                    <a:pt x="267" y="710"/>
                    <a:pt x="279" y="710"/>
                    <a:pt x="243" y="757"/>
                  </a:cubicBezTo>
                  <a:cubicBezTo>
                    <a:pt x="220" y="793"/>
                    <a:pt x="232" y="793"/>
                    <a:pt x="208" y="841"/>
                  </a:cubicBezTo>
                  <a:lnTo>
                    <a:pt x="172" y="876"/>
                  </a:lnTo>
                  <a:cubicBezTo>
                    <a:pt x="124" y="948"/>
                    <a:pt x="101" y="1019"/>
                    <a:pt x="41" y="1079"/>
                  </a:cubicBezTo>
                  <a:cubicBezTo>
                    <a:pt x="41" y="1103"/>
                    <a:pt x="29" y="1103"/>
                    <a:pt x="29" y="1114"/>
                  </a:cubicBezTo>
                  <a:cubicBezTo>
                    <a:pt x="29" y="1126"/>
                    <a:pt x="5" y="1126"/>
                    <a:pt x="5" y="1138"/>
                  </a:cubicBezTo>
                  <a:lnTo>
                    <a:pt x="5" y="1155"/>
                  </a:lnTo>
                  <a:lnTo>
                    <a:pt x="5" y="1155"/>
                  </a:lnTo>
                  <a:cubicBezTo>
                    <a:pt x="11" y="1150"/>
                    <a:pt x="22" y="1150"/>
                    <a:pt x="29" y="1150"/>
                  </a:cubicBezTo>
                  <a:cubicBezTo>
                    <a:pt x="53" y="1150"/>
                    <a:pt x="89" y="1138"/>
                    <a:pt x="101" y="1126"/>
                  </a:cubicBezTo>
                  <a:cubicBezTo>
                    <a:pt x="136" y="1091"/>
                    <a:pt x="136" y="1079"/>
                    <a:pt x="160" y="1055"/>
                  </a:cubicBezTo>
                  <a:lnTo>
                    <a:pt x="220" y="960"/>
                  </a:lnTo>
                  <a:cubicBezTo>
                    <a:pt x="255" y="912"/>
                    <a:pt x="232" y="912"/>
                    <a:pt x="267" y="876"/>
                  </a:cubicBezTo>
                  <a:cubicBezTo>
                    <a:pt x="291" y="829"/>
                    <a:pt x="303" y="841"/>
                    <a:pt x="327" y="793"/>
                  </a:cubicBezTo>
                  <a:lnTo>
                    <a:pt x="386" y="710"/>
                  </a:lnTo>
                  <a:cubicBezTo>
                    <a:pt x="410" y="662"/>
                    <a:pt x="398" y="662"/>
                    <a:pt x="422" y="614"/>
                  </a:cubicBezTo>
                  <a:cubicBezTo>
                    <a:pt x="458" y="579"/>
                    <a:pt x="517" y="483"/>
                    <a:pt x="541" y="460"/>
                  </a:cubicBezTo>
                  <a:cubicBezTo>
                    <a:pt x="577" y="412"/>
                    <a:pt x="565" y="400"/>
                    <a:pt x="589" y="364"/>
                  </a:cubicBezTo>
                  <a:cubicBezTo>
                    <a:pt x="624" y="317"/>
                    <a:pt x="624" y="317"/>
                    <a:pt x="648" y="293"/>
                  </a:cubicBezTo>
                  <a:cubicBezTo>
                    <a:pt x="684" y="245"/>
                    <a:pt x="660" y="245"/>
                    <a:pt x="696" y="198"/>
                  </a:cubicBezTo>
                  <a:lnTo>
                    <a:pt x="755" y="114"/>
                  </a:lnTo>
                  <a:cubicBezTo>
                    <a:pt x="767" y="102"/>
                    <a:pt x="767" y="79"/>
                    <a:pt x="779" y="79"/>
                  </a:cubicBezTo>
                  <a:lnTo>
                    <a:pt x="779" y="43"/>
                  </a:lnTo>
                  <a:cubicBezTo>
                    <a:pt x="771" y="11"/>
                    <a:pt x="742" y="1"/>
                    <a:pt x="720" y="1"/>
                  </a:cubicBezTo>
                  <a:close/>
                  <a:moveTo>
                    <a:pt x="5" y="1155"/>
                  </a:moveTo>
                  <a:cubicBezTo>
                    <a:pt x="2" y="1159"/>
                    <a:pt x="1" y="1164"/>
                    <a:pt x="5" y="1174"/>
                  </a:cubicBezTo>
                  <a:lnTo>
                    <a:pt x="5" y="11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3772175" y="2938875"/>
              <a:ext cx="7775" cy="10375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191" y="1"/>
                  </a:moveTo>
                  <a:cubicBezTo>
                    <a:pt x="180" y="13"/>
                    <a:pt x="191" y="13"/>
                    <a:pt x="180" y="25"/>
                  </a:cubicBezTo>
                  <a:cubicBezTo>
                    <a:pt x="156" y="37"/>
                    <a:pt x="156" y="37"/>
                    <a:pt x="156" y="60"/>
                  </a:cubicBezTo>
                  <a:cubicBezTo>
                    <a:pt x="144" y="72"/>
                    <a:pt x="156" y="72"/>
                    <a:pt x="144" y="84"/>
                  </a:cubicBezTo>
                  <a:cubicBezTo>
                    <a:pt x="132" y="96"/>
                    <a:pt x="144" y="96"/>
                    <a:pt x="144" y="120"/>
                  </a:cubicBezTo>
                  <a:cubicBezTo>
                    <a:pt x="138" y="126"/>
                    <a:pt x="132" y="126"/>
                    <a:pt x="124" y="126"/>
                  </a:cubicBezTo>
                  <a:cubicBezTo>
                    <a:pt x="117" y="126"/>
                    <a:pt x="108" y="126"/>
                    <a:pt x="96" y="132"/>
                  </a:cubicBezTo>
                  <a:cubicBezTo>
                    <a:pt x="84" y="144"/>
                    <a:pt x="96" y="144"/>
                    <a:pt x="84" y="156"/>
                  </a:cubicBezTo>
                  <a:cubicBezTo>
                    <a:pt x="72" y="179"/>
                    <a:pt x="72" y="179"/>
                    <a:pt x="72" y="191"/>
                  </a:cubicBezTo>
                  <a:cubicBezTo>
                    <a:pt x="60" y="203"/>
                    <a:pt x="72" y="203"/>
                    <a:pt x="72" y="215"/>
                  </a:cubicBezTo>
                  <a:cubicBezTo>
                    <a:pt x="60" y="239"/>
                    <a:pt x="72" y="239"/>
                    <a:pt x="60" y="251"/>
                  </a:cubicBezTo>
                  <a:lnTo>
                    <a:pt x="37" y="251"/>
                  </a:lnTo>
                  <a:cubicBezTo>
                    <a:pt x="25" y="263"/>
                    <a:pt x="25" y="299"/>
                    <a:pt x="1" y="310"/>
                  </a:cubicBezTo>
                  <a:lnTo>
                    <a:pt x="1" y="322"/>
                  </a:lnTo>
                  <a:lnTo>
                    <a:pt x="1" y="334"/>
                  </a:lnTo>
                  <a:cubicBezTo>
                    <a:pt x="1" y="334"/>
                    <a:pt x="1" y="358"/>
                    <a:pt x="13" y="358"/>
                  </a:cubicBezTo>
                  <a:cubicBezTo>
                    <a:pt x="25" y="382"/>
                    <a:pt x="37" y="406"/>
                    <a:pt x="72" y="406"/>
                  </a:cubicBezTo>
                  <a:cubicBezTo>
                    <a:pt x="84" y="412"/>
                    <a:pt x="93" y="415"/>
                    <a:pt x="102" y="415"/>
                  </a:cubicBezTo>
                  <a:cubicBezTo>
                    <a:pt x="111" y="415"/>
                    <a:pt x="120" y="412"/>
                    <a:pt x="132" y="406"/>
                  </a:cubicBezTo>
                  <a:cubicBezTo>
                    <a:pt x="144" y="382"/>
                    <a:pt x="144" y="382"/>
                    <a:pt x="144" y="370"/>
                  </a:cubicBezTo>
                  <a:cubicBezTo>
                    <a:pt x="144" y="358"/>
                    <a:pt x="144" y="358"/>
                    <a:pt x="156" y="334"/>
                  </a:cubicBezTo>
                  <a:cubicBezTo>
                    <a:pt x="180" y="322"/>
                    <a:pt x="156" y="322"/>
                    <a:pt x="156" y="310"/>
                  </a:cubicBezTo>
                  <a:cubicBezTo>
                    <a:pt x="168" y="304"/>
                    <a:pt x="174" y="304"/>
                    <a:pt x="178" y="304"/>
                  </a:cubicBezTo>
                  <a:cubicBezTo>
                    <a:pt x="182" y="304"/>
                    <a:pt x="185" y="304"/>
                    <a:pt x="191" y="299"/>
                  </a:cubicBezTo>
                  <a:cubicBezTo>
                    <a:pt x="191" y="275"/>
                    <a:pt x="203" y="275"/>
                    <a:pt x="203" y="263"/>
                  </a:cubicBezTo>
                  <a:cubicBezTo>
                    <a:pt x="215" y="251"/>
                    <a:pt x="203" y="251"/>
                    <a:pt x="215" y="239"/>
                  </a:cubicBezTo>
                  <a:cubicBezTo>
                    <a:pt x="239" y="215"/>
                    <a:pt x="239" y="215"/>
                    <a:pt x="239" y="203"/>
                  </a:cubicBezTo>
                  <a:cubicBezTo>
                    <a:pt x="239" y="191"/>
                    <a:pt x="251" y="191"/>
                    <a:pt x="251" y="179"/>
                  </a:cubicBezTo>
                  <a:cubicBezTo>
                    <a:pt x="263" y="156"/>
                    <a:pt x="251" y="156"/>
                    <a:pt x="251" y="144"/>
                  </a:cubicBezTo>
                  <a:lnTo>
                    <a:pt x="263" y="132"/>
                  </a:lnTo>
                  <a:cubicBezTo>
                    <a:pt x="275" y="120"/>
                    <a:pt x="263" y="120"/>
                    <a:pt x="275" y="96"/>
                  </a:cubicBezTo>
                  <a:cubicBezTo>
                    <a:pt x="275" y="84"/>
                    <a:pt x="299" y="84"/>
                    <a:pt x="299" y="72"/>
                  </a:cubicBezTo>
                  <a:lnTo>
                    <a:pt x="310" y="60"/>
                  </a:lnTo>
                  <a:cubicBezTo>
                    <a:pt x="310" y="60"/>
                    <a:pt x="310" y="37"/>
                    <a:pt x="299" y="37"/>
                  </a:cubicBezTo>
                  <a:cubicBezTo>
                    <a:pt x="275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3762650" y="2927425"/>
              <a:ext cx="47275" cy="38575"/>
            </a:xfrm>
            <a:custGeom>
              <a:avLst/>
              <a:gdLst/>
              <a:ahLst/>
              <a:cxnLst/>
              <a:rect l="l" t="t" r="r" b="b"/>
              <a:pathLst>
                <a:path w="1891" h="1543" extrusionOk="0">
                  <a:moveTo>
                    <a:pt x="1823" y="0"/>
                  </a:moveTo>
                  <a:cubicBezTo>
                    <a:pt x="1807" y="0"/>
                    <a:pt x="1790" y="3"/>
                    <a:pt x="1775" y="6"/>
                  </a:cubicBezTo>
                  <a:cubicBezTo>
                    <a:pt x="1763" y="6"/>
                    <a:pt x="1751" y="30"/>
                    <a:pt x="1751" y="30"/>
                  </a:cubicBezTo>
                  <a:cubicBezTo>
                    <a:pt x="1727" y="42"/>
                    <a:pt x="1727" y="42"/>
                    <a:pt x="1704" y="54"/>
                  </a:cubicBezTo>
                  <a:cubicBezTo>
                    <a:pt x="1632" y="114"/>
                    <a:pt x="1644" y="114"/>
                    <a:pt x="1573" y="161"/>
                  </a:cubicBezTo>
                  <a:cubicBezTo>
                    <a:pt x="1489" y="209"/>
                    <a:pt x="1489" y="209"/>
                    <a:pt x="1418" y="268"/>
                  </a:cubicBezTo>
                  <a:cubicBezTo>
                    <a:pt x="1346" y="304"/>
                    <a:pt x="1346" y="328"/>
                    <a:pt x="1275" y="364"/>
                  </a:cubicBezTo>
                  <a:cubicBezTo>
                    <a:pt x="1192" y="411"/>
                    <a:pt x="1192" y="423"/>
                    <a:pt x="1120" y="471"/>
                  </a:cubicBezTo>
                  <a:cubicBezTo>
                    <a:pt x="1049" y="518"/>
                    <a:pt x="1037" y="506"/>
                    <a:pt x="953" y="542"/>
                  </a:cubicBezTo>
                  <a:cubicBezTo>
                    <a:pt x="882" y="590"/>
                    <a:pt x="882" y="602"/>
                    <a:pt x="811" y="649"/>
                  </a:cubicBezTo>
                  <a:cubicBezTo>
                    <a:pt x="739" y="697"/>
                    <a:pt x="739" y="697"/>
                    <a:pt x="656" y="757"/>
                  </a:cubicBezTo>
                  <a:cubicBezTo>
                    <a:pt x="584" y="816"/>
                    <a:pt x="596" y="816"/>
                    <a:pt x="525" y="876"/>
                  </a:cubicBezTo>
                  <a:cubicBezTo>
                    <a:pt x="453" y="935"/>
                    <a:pt x="465" y="935"/>
                    <a:pt x="394" y="1007"/>
                  </a:cubicBezTo>
                  <a:cubicBezTo>
                    <a:pt x="382" y="1018"/>
                    <a:pt x="358" y="1042"/>
                    <a:pt x="346" y="1042"/>
                  </a:cubicBezTo>
                  <a:cubicBezTo>
                    <a:pt x="239" y="1138"/>
                    <a:pt x="168" y="1257"/>
                    <a:pt x="60" y="1376"/>
                  </a:cubicBezTo>
                  <a:cubicBezTo>
                    <a:pt x="49" y="1399"/>
                    <a:pt x="49" y="1411"/>
                    <a:pt x="37" y="1435"/>
                  </a:cubicBezTo>
                  <a:cubicBezTo>
                    <a:pt x="25" y="1459"/>
                    <a:pt x="25" y="1471"/>
                    <a:pt x="1" y="1483"/>
                  </a:cubicBezTo>
                  <a:lnTo>
                    <a:pt x="1" y="1542"/>
                  </a:lnTo>
                  <a:lnTo>
                    <a:pt x="25" y="1542"/>
                  </a:lnTo>
                  <a:cubicBezTo>
                    <a:pt x="60" y="1530"/>
                    <a:pt x="84" y="1495"/>
                    <a:pt x="108" y="1471"/>
                  </a:cubicBezTo>
                  <a:cubicBezTo>
                    <a:pt x="156" y="1399"/>
                    <a:pt x="156" y="1399"/>
                    <a:pt x="203" y="1340"/>
                  </a:cubicBezTo>
                  <a:cubicBezTo>
                    <a:pt x="239" y="1257"/>
                    <a:pt x="239" y="1257"/>
                    <a:pt x="299" y="1197"/>
                  </a:cubicBezTo>
                  <a:cubicBezTo>
                    <a:pt x="358" y="1138"/>
                    <a:pt x="346" y="1126"/>
                    <a:pt x="418" y="1066"/>
                  </a:cubicBezTo>
                  <a:cubicBezTo>
                    <a:pt x="477" y="1007"/>
                    <a:pt x="501" y="1018"/>
                    <a:pt x="572" y="959"/>
                  </a:cubicBezTo>
                  <a:cubicBezTo>
                    <a:pt x="644" y="899"/>
                    <a:pt x="644" y="899"/>
                    <a:pt x="715" y="864"/>
                  </a:cubicBezTo>
                  <a:cubicBezTo>
                    <a:pt x="799" y="816"/>
                    <a:pt x="775" y="804"/>
                    <a:pt x="870" y="757"/>
                  </a:cubicBezTo>
                  <a:cubicBezTo>
                    <a:pt x="942" y="709"/>
                    <a:pt x="1108" y="626"/>
                    <a:pt x="1180" y="578"/>
                  </a:cubicBezTo>
                  <a:cubicBezTo>
                    <a:pt x="1251" y="530"/>
                    <a:pt x="1251" y="518"/>
                    <a:pt x="1334" y="471"/>
                  </a:cubicBezTo>
                  <a:cubicBezTo>
                    <a:pt x="1406" y="423"/>
                    <a:pt x="1418" y="423"/>
                    <a:pt x="1489" y="376"/>
                  </a:cubicBezTo>
                  <a:cubicBezTo>
                    <a:pt x="1573" y="340"/>
                    <a:pt x="1573" y="316"/>
                    <a:pt x="1644" y="280"/>
                  </a:cubicBezTo>
                  <a:lnTo>
                    <a:pt x="1787" y="161"/>
                  </a:lnTo>
                  <a:cubicBezTo>
                    <a:pt x="1823" y="137"/>
                    <a:pt x="1834" y="125"/>
                    <a:pt x="1846" y="114"/>
                  </a:cubicBezTo>
                  <a:cubicBezTo>
                    <a:pt x="1870" y="102"/>
                    <a:pt x="1882" y="78"/>
                    <a:pt x="1882" y="54"/>
                  </a:cubicBezTo>
                  <a:cubicBezTo>
                    <a:pt x="1890" y="13"/>
                    <a:pt x="1859" y="0"/>
                    <a:pt x="1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3969225" y="2527350"/>
              <a:ext cx="32900" cy="62100"/>
            </a:xfrm>
            <a:custGeom>
              <a:avLst/>
              <a:gdLst/>
              <a:ahLst/>
              <a:cxnLst/>
              <a:rect l="l" t="t" r="r" b="b"/>
              <a:pathLst>
                <a:path w="1316" h="2484" extrusionOk="0">
                  <a:moveTo>
                    <a:pt x="1283" y="1"/>
                  </a:moveTo>
                  <a:cubicBezTo>
                    <a:pt x="1258" y="1"/>
                    <a:pt x="1223" y="18"/>
                    <a:pt x="1203" y="31"/>
                  </a:cubicBezTo>
                  <a:cubicBezTo>
                    <a:pt x="1191" y="43"/>
                    <a:pt x="1180" y="43"/>
                    <a:pt x="1180" y="55"/>
                  </a:cubicBezTo>
                  <a:cubicBezTo>
                    <a:pt x="1168" y="67"/>
                    <a:pt x="1168" y="91"/>
                    <a:pt x="1132" y="103"/>
                  </a:cubicBezTo>
                  <a:cubicBezTo>
                    <a:pt x="1061" y="186"/>
                    <a:pt x="1072" y="186"/>
                    <a:pt x="1001" y="269"/>
                  </a:cubicBezTo>
                  <a:cubicBezTo>
                    <a:pt x="930" y="341"/>
                    <a:pt x="930" y="341"/>
                    <a:pt x="846" y="436"/>
                  </a:cubicBezTo>
                  <a:cubicBezTo>
                    <a:pt x="775" y="508"/>
                    <a:pt x="775" y="519"/>
                    <a:pt x="703" y="591"/>
                  </a:cubicBezTo>
                  <a:cubicBezTo>
                    <a:pt x="632" y="674"/>
                    <a:pt x="632" y="686"/>
                    <a:pt x="549" y="758"/>
                  </a:cubicBezTo>
                  <a:cubicBezTo>
                    <a:pt x="477" y="853"/>
                    <a:pt x="465" y="817"/>
                    <a:pt x="394" y="912"/>
                  </a:cubicBezTo>
                  <a:cubicBezTo>
                    <a:pt x="310" y="996"/>
                    <a:pt x="334" y="996"/>
                    <a:pt x="251" y="1103"/>
                  </a:cubicBezTo>
                  <a:cubicBezTo>
                    <a:pt x="191" y="1186"/>
                    <a:pt x="191" y="1186"/>
                    <a:pt x="132" y="1293"/>
                  </a:cubicBezTo>
                  <a:cubicBezTo>
                    <a:pt x="96" y="1400"/>
                    <a:pt x="108" y="1400"/>
                    <a:pt x="60" y="1520"/>
                  </a:cubicBezTo>
                  <a:cubicBezTo>
                    <a:pt x="37" y="1627"/>
                    <a:pt x="37" y="1639"/>
                    <a:pt x="13" y="1746"/>
                  </a:cubicBezTo>
                  <a:cubicBezTo>
                    <a:pt x="13" y="1770"/>
                    <a:pt x="13" y="1805"/>
                    <a:pt x="1" y="1817"/>
                  </a:cubicBezTo>
                  <a:cubicBezTo>
                    <a:pt x="1" y="1996"/>
                    <a:pt x="48" y="2174"/>
                    <a:pt x="120" y="2341"/>
                  </a:cubicBezTo>
                  <a:cubicBezTo>
                    <a:pt x="132" y="2353"/>
                    <a:pt x="156" y="2377"/>
                    <a:pt x="168" y="2401"/>
                  </a:cubicBezTo>
                  <a:cubicBezTo>
                    <a:pt x="179" y="2424"/>
                    <a:pt x="191" y="2436"/>
                    <a:pt x="215" y="2460"/>
                  </a:cubicBezTo>
                  <a:cubicBezTo>
                    <a:pt x="227" y="2472"/>
                    <a:pt x="251" y="2484"/>
                    <a:pt x="275" y="2484"/>
                  </a:cubicBezTo>
                  <a:cubicBezTo>
                    <a:pt x="275" y="2484"/>
                    <a:pt x="287" y="2472"/>
                    <a:pt x="287" y="2436"/>
                  </a:cubicBezTo>
                  <a:cubicBezTo>
                    <a:pt x="287" y="2401"/>
                    <a:pt x="275" y="2353"/>
                    <a:pt x="239" y="2305"/>
                  </a:cubicBezTo>
                  <a:cubicBezTo>
                    <a:pt x="191" y="2234"/>
                    <a:pt x="191" y="2222"/>
                    <a:pt x="156" y="2127"/>
                  </a:cubicBezTo>
                  <a:cubicBezTo>
                    <a:pt x="120" y="2043"/>
                    <a:pt x="120" y="2020"/>
                    <a:pt x="108" y="1936"/>
                  </a:cubicBezTo>
                  <a:cubicBezTo>
                    <a:pt x="108" y="1829"/>
                    <a:pt x="96" y="1829"/>
                    <a:pt x="96" y="1722"/>
                  </a:cubicBezTo>
                  <a:cubicBezTo>
                    <a:pt x="108" y="1627"/>
                    <a:pt x="120" y="1627"/>
                    <a:pt x="156" y="1531"/>
                  </a:cubicBezTo>
                  <a:cubicBezTo>
                    <a:pt x="179" y="1424"/>
                    <a:pt x="179" y="1424"/>
                    <a:pt x="239" y="1341"/>
                  </a:cubicBezTo>
                  <a:cubicBezTo>
                    <a:pt x="287" y="1246"/>
                    <a:pt x="287" y="1234"/>
                    <a:pt x="346" y="1150"/>
                  </a:cubicBezTo>
                  <a:cubicBezTo>
                    <a:pt x="406" y="1055"/>
                    <a:pt x="406" y="1055"/>
                    <a:pt x="477" y="984"/>
                  </a:cubicBezTo>
                  <a:cubicBezTo>
                    <a:pt x="549" y="889"/>
                    <a:pt x="549" y="912"/>
                    <a:pt x="632" y="817"/>
                  </a:cubicBezTo>
                  <a:cubicBezTo>
                    <a:pt x="703" y="746"/>
                    <a:pt x="691" y="734"/>
                    <a:pt x="763" y="650"/>
                  </a:cubicBezTo>
                  <a:cubicBezTo>
                    <a:pt x="834" y="579"/>
                    <a:pt x="846" y="579"/>
                    <a:pt x="930" y="508"/>
                  </a:cubicBezTo>
                  <a:cubicBezTo>
                    <a:pt x="1001" y="436"/>
                    <a:pt x="1001" y="412"/>
                    <a:pt x="1072" y="341"/>
                  </a:cubicBezTo>
                  <a:cubicBezTo>
                    <a:pt x="1144" y="269"/>
                    <a:pt x="1144" y="246"/>
                    <a:pt x="1227" y="174"/>
                  </a:cubicBezTo>
                  <a:lnTo>
                    <a:pt x="1287" y="115"/>
                  </a:lnTo>
                  <a:cubicBezTo>
                    <a:pt x="1299" y="91"/>
                    <a:pt x="1299" y="67"/>
                    <a:pt x="1311" y="43"/>
                  </a:cubicBezTo>
                  <a:cubicBezTo>
                    <a:pt x="1316" y="12"/>
                    <a:pt x="1302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3966250" y="2547725"/>
              <a:ext cx="11950" cy="30125"/>
            </a:xfrm>
            <a:custGeom>
              <a:avLst/>
              <a:gdLst/>
              <a:ahLst/>
              <a:cxnLst/>
              <a:rect l="l" t="t" r="r" b="b"/>
              <a:pathLst>
                <a:path w="478" h="1205" extrusionOk="0">
                  <a:moveTo>
                    <a:pt x="425" y="0"/>
                  </a:moveTo>
                  <a:cubicBezTo>
                    <a:pt x="411" y="0"/>
                    <a:pt x="398" y="2"/>
                    <a:pt x="394" y="2"/>
                  </a:cubicBezTo>
                  <a:lnTo>
                    <a:pt x="370" y="14"/>
                  </a:lnTo>
                  <a:lnTo>
                    <a:pt x="358" y="26"/>
                  </a:lnTo>
                  <a:cubicBezTo>
                    <a:pt x="346" y="74"/>
                    <a:pt x="298" y="169"/>
                    <a:pt x="287" y="204"/>
                  </a:cubicBezTo>
                  <a:lnTo>
                    <a:pt x="251" y="300"/>
                  </a:lnTo>
                  <a:lnTo>
                    <a:pt x="227" y="383"/>
                  </a:lnTo>
                  <a:cubicBezTo>
                    <a:pt x="203" y="431"/>
                    <a:pt x="179" y="419"/>
                    <a:pt x="167" y="466"/>
                  </a:cubicBezTo>
                  <a:lnTo>
                    <a:pt x="132" y="550"/>
                  </a:lnTo>
                  <a:lnTo>
                    <a:pt x="108" y="645"/>
                  </a:lnTo>
                  <a:cubicBezTo>
                    <a:pt x="84" y="681"/>
                    <a:pt x="108" y="681"/>
                    <a:pt x="84" y="728"/>
                  </a:cubicBezTo>
                  <a:cubicBezTo>
                    <a:pt x="72" y="776"/>
                    <a:pt x="84" y="776"/>
                    <a:pt x="72" y="824"/>
                  </a:cubicBezTo>
                  <a:cubicBezTo>
                    <a:pt x="72" y="836"/>
                    <a:pt x="60" y="836"/>
                    <a:pt x="60" y="847"/>
                  </a:cubicBezTo>
                  <a:cubicBezTo>
                    <a:pt x="48" y="919"/>
                    <a:pt x="48" y="1002"/>
                    <a:pt x="1" y="1074"/>
                  </a:cubicBezTo>
                  <a:lnTo>
                    <a:pt x="1" y="1097"/>
                  </a:lnTo>
                  <a:lnTo>
                    <a:pt x="1" y="1133"/>
                  </a:lnTo>
                  <a:cubicBezTo>
                    <a:pt x="1" y="1145"/>
                    <a:pt x="13" y="1145"/>
                    <a:pt x="13" y="1157"/>
                  </a:cubicBezTo>
                  <a:cubicBezTo>
                    <a:pt x="1" y="1205"/>
                    <a:pt x="13" y="1205"/>
                    <a:pt x="48" y="1205"/>
                  </a:cubicBezTo>
                  <a:cubicBezTo>
                    <a:pt x="72" y="1205"/>
                    <a:pt x="84" y="1181"/>
                    <a:pt x="108" y="1169"/>
                  </a:cubicBezTo>
                  <a:lnTo>
                    <a:pt x="132" y="1074"/>
                  </a:lnTo>
                  <a:cubicBezTo>
                    <a:pt x="156" y="1026"/>
                    <a:pt x="156" y="1026"/>
                    <a:pt x="156" y="978"/>
                  </a:cubicBezTo>
                  <a:cubicBezTo>
                    <a:pt x="167" y="943"/>
                    <a:pt x="156" y="943"/>
                    <a:pt x="167" y="895"/>
                  </a:cubicBezTo>
                  <a:cubicBezTo>
                    <a:pt x="179" y="847"/>
                    <a:pt x="191" y="847"/>
                    <a:pt x="215" y="800"/>
                  </a:cubicBezTo>
                  <a:lnTo>
                    <a:pt x="239" y="716"/>
                  </a:lnTo>
                  <a:cubicBezTo>
                    <a:pt x="251" y="669"/>
                    <a:pt x="239" y="669"/>
                    <a:pt x="251" y="621"/>
                  </a:cubicBezTo>
                  <a:lnTo>
                    <a:pt x="287" y="538"/>
                  </a:lnTo>
                  <a:cubicBezTo>
                    <a:pt x="298" y="490"/>
                    <a:pt x="298" y="490"/>
                    <a:pt x="334" y="443"/>
                  </a:cubicBezTo>
                  <a:cubicBezTo>
                    <a:pt x="346" y="407"/>
                    <a:pt x="334" y="407"/>
                    <a:pt x="346" y="359"/>
                  </a:cubicBezTo>
                  <a:cubicBezTo>
                    <a:pt x="358" y="312"/>
                    <a:pt x="370" y="312"/>
                    <a:pt x="394" y="288"/>
                  </a:cubicBezTo>
                  <a:lnTo>
                    <a:pt x="418" y="193"/>
                  </a:lnTo>
                  <a:cubicBezTo>
                    <a:pt x="429" y="145"/>
                    <a:pt x="429" y="145"/>
                    <a:pt x="465" y="109"/>
                  </a:cubicBezTo>
                  <a:cubicBezTo>
                    <a:pt x="477" y="85"/>
                    <a:pt x="477" y="85"/>
                    <a:pt x="477" y="74"/>
                  </a:cubicBezTo>
                  <a:lnTo>
                    <a:pt x="477" y="26"/>
                  </a:lnTo>
                  <a:cubicBezTo>
                    <a:pt x="470" y="4"/>
                    <a:pt x="446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3871900" y="3086500"/>
              <a:ext cx="111375" cy="46750"/>
            </a:xfrm>
            <a:custGeom>
              <a:avLst/>
              <a:gdLst/>
              <a:ahLst/>
              <a:cxnLst/>
              <a:rect l="l" t="t" r="r" b="b"/>
              <a:pathLst>
                <a:path w="4455" h="1870" extrusionOk="0">
                  <a:moveTo>
                    <a:pt x="4424" y="1"/>
                  </a:moveTo>
                  <a:cubicBezTo>
                    <a:pt x="4393" y="1"/>
                    <a:pt x="4334" y="33"/>
                    <a:pt x="4299" y="61"/>
                  </a:cubicBezTo>
                  <a:cubicBezTo>
                    <a:pt x="4287" y="73"/>
                    <a:pt x="4251" y="97"/>
                    <a:pt x="4239" y="108"/>
                  </a:cubicBezTo>
                  <a:lnTo>
                    <a:pt x="3894" y="454"/>
                  </a:lnTo>
                  <a:cubicBezTo>
                    <a:pt x="3763" y="585"/>
                    <a:pt x="3763" y="585"/>
                    <a:pt x="3608" y="704"/>
                  </a:cubicBezTo>
                  <a:cubicBezTo>
                    <a:pt x="3465" y="823"/>
                    <a:pt x="3477" y="835"/>
                    <a:pt x="3334" y="954"/>
                  </a:cubicBezTo>
                  <a:cubicBezTo>
                    <a:pt x="3179" y="1073"/>
                    <a:pt x="3191" y="1085"/>
                    <a:pt x="3037" y="1192"/>
                  </a:cubicBezTo>
                  <a:cubicBezTo>
                    <a:pt x="2870" y="1299"/>
                    <a:pt x="2870" y="1287"/>
                    <a:pt x="2703" y="1371"/>
                  </a:cubicBezTo>
                  <a:cubicBezTo>
                    <a:pt x="2537" y="1466"/>
                    <a:pt x="2537" y="1478"/>
                    <a:pt x="2382" y="1537"/>
                  </a:cubicBezTo>
                  <a:cubicBezTo>
                    <a:pt x="2203" y="1609"/>
                    <a:pt x="2203" y="1609"/>
                    <a:pt x="2025" y="1656"/>
                  </a:cubicBezTo>
                  <a:cubicBezTo>
                    <a:pt x="1846" y="1704"/>
                    <a:pt x="1846" y="1716"/>
                    <a:pt x="1667" y="1740"/>
                  </a:cubicBezTo>
                  <a:cubicBezTo>
                    <a:pt x="1489" y="1763"/>
                    <a:pt x="1489" y="1775"/>
                    <a:pt x="1286" y="1775"/>
                  </a:cubicBezTo>
                  <a:cubicBezTo>
                    <a:pt x="1251" y="1775"/>
                    <a:pt x="1203" y="1775"/>
                    <a:pt x="1167" y="1763"/>
                  </a:cubicBezTo>
                  <a:cubicBezTo>
                    <a:pt x="893" y="1728"/>
                    <a:pt x="596" y="1668"/>
                    <a:pt x="358" y="1502"/>
                  </a:cubicBezTo>
                  <a:cubicBezTo>
                    <a:pt x="322" y="1490"/>
                    <a:pt x="298" y="1478"/>
                    <a:pt x="251" y="1442"/>
                  </a:cubicBezTo>
                  <a:cubicBezTo>
                    <a:pt x="203" y="1418"/>
                    <a:pt x="179" y="1406"/>
                    <a:pt x="155" y="1371"/>
                  </a:cubicBezTo>
                  <a:cubicBezTo>
                    <a:pt x="131" y="1359"/>
                    <a:pt x="96" y="1323"/>
                    <a:pt x="72" y="1311"/>
                  </a:cubicBezTo>
                  <a:cubicBezTo>
                    <a:pt x="12" y="1311"/>
                    <a:pt x="1" y="1311"/>
                    <a:pt x="12" y="1359"/>
                  </a:cubicBezTo>
                  <a:cubicBezTo>
                    <a:pt x="24" y="1418"/>
                    <a:pt x="84" y="1490"/>
                    <a:pt x="155" y="1537"/>
                  </a:cubicBezTo>
                  <a:cubicBezTo>
                    <a:pt x="322" y="1644"/>
                    <a:pt x="322" y="1644"/>
                    <a:pt x="501" y="1728"/>
                  </a:cubicBezTo>
                  <a:cubicBezTo>
                    <a:pt x="691" y="1799"/>
                    <a:pt x="691" y="1799"/>
                    <a:pt x="893" y="1835"/>
                  </a:cubicBezTo>
                  <a:cubicBezTo>
                    <a:pt x="989" y="1859"/>
                    <a:pt x="1036" y="1865"/>
                    <a:pt x="1084" y="1865"/>
                  </a:cubicBezTo>
                  <a:cubicBezTo>
                    <a:pt x="1132" y="1865"/>
                    <a:pt x="1179" y="1859"/>
                    <a:pt x="1274" y="1859"/>
                  </a:cubicBezTo>
                  <a:cubicBezTo>
                    <a:pt x="1401" y="1859"/>
                    <a:pt x="1444" y="1869"/>
                    <a:pt x="1518" y="1869"/>
                  </a:cubicBezTo>
                  <a:cubicBezTo>
                    <a:pt x="1555" y="1869"/>
                    <a:pt x="1600" y="1867"/>
                    <a:pt x="1667" y="1859"/>
                  </a:cubicBezTo>
                  <a:cubicBezTo>
                    <a:pt x="1858" y="1835"/>
                    <a:pt x="1858" y="1847"/>
                    <a:pt x="2048" y="1787"/>
                  </a:cubicBezTo>
                  <a:cubicBezTo>
                    <a:pt x="2239" y="1740"/>
                    <a:pt x="2239" y="1728"/>
                    <a:pt x="2417" y="1656"/>
                  </a:cubicBezTo>
                  <a:cubicBezTo>
                    <a:pt x="2596" y="1585"/>
                    <a:pt x="2596" y="1585"/>
                    <a:pt x="2775" y="1490"/>
                  </a:cubicBezTo>
                  <a:cubicBezTo>
                    <a:pt x="2941" y="1406"/>
                    <a:pt x="2953" y="1406"/>
                    <a:pt x="3108" y="1287"/>
                  </a:cubicBezTo>
                  <a:cubicBezTo>
                    <a:pt x="3275" y="1180"/>
                    <a:pt x="3251" y="1168"/>
                    <a:pt x="3406" y="1049"/>
                  </a:cubicBezTo>
                  <a:lnTo>
                    <a:pt x="3703" y="811"/>
                  </a:lnTo>
                  <a:cubicBezTo>
                    <a:pt x="3846" y="668"/>
                    <a:pt x="3834" y="668"/>
                    <a:pt x="3989" y="537"/>
                  </a:cubicBezTo>
                  <a:lnTo>
                    <a:pt x="4358" y="168"/>
                  </a:lnTo>
                  <a:cubicBezTo>
                    <a:pt x="4382" y="132"/>
                    <a:pt x="4418" y="97"/>
                    <a:pt x="4430" y="61"/>
                  </a:cubicBezTo>
                  <a:cubicBezTo>
                    <a:pt x="4454" y="17"/>
                    <a:pt x="444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3946900" y="3038875"/>
              <a:ext cx="129950" cy="48875"/>
            </a:xfrm>
            <a:custGeom>
              <a:avLst/>
              <a:gdLst/>
              <a:ahLst/>
              <a:cxnLst/>
              <a:rect l="l" t="t" r="r" b="b"/>
              <a:pathLst>
                <a:path w="5198" h="1955" extrusionOk="0">
                  <a:moveTo>
                    <a:pt x="5166" y="1"/>
                  </a:moveTo>
                  <a:cubicBezTo>
                    <a:pt x="5132" y="1"/>
                    <a:pt x="5062" y="33"/>
                    <a:pt x="5013" y="61"/>
                  </a:cubicBezTo>
                  <a:cubicBezTo>
                    <a:pt x="4990" y="73"/>
                    <a:pt x="4978" y="85"/>
                    <a:pt x="4942" y="109"/>
                  </a:cubicBezTo>
                  <a:cubicBezTo>
                    <a:pt x="4918" y="120"/>
                    <a:pt x="4882" y="144"/>
                    <a:pt x="4859" y="180"/>
                  </a:cubicBezTo>
                  <a:cubicBezTo>
                    <a:pt x="4680" y="311"/>
                    <a:pt x="4692" y="311"/>
                    <a:pt x="4513" y="442"/>
                  </a:cubicBezTo>
                  <a:cubicBezTo>
                    <a:pt x="4335" y="585"/>
                    <a:pt x="4335" y="585"/>
                    <a:pt x="4156" y="704"/>
                  </a:cubicBezTo>
                  <a:cubicBezTo>
                    <a:pt x="3978" y="823"/>
                    <a:pt x="3978" y="823"/>
                    <a:pt x="3787" y="942"/>
                  </a:cubicBezTo>
                  <a:cubicBezTo>
                    <a:pt x="3585" y="1037"/>
                    <a:pt x="3608" y="1061"/>
                    <a:pt x="3406" y="1156"/>
                  </a:cubicBezTo>
                  <a:cubicBezTo>
                    <a:pt x="3216" y="1263"/>
                    <a:pt x="3204" y="1240"/>
                    <a:pt x="3013" y="1323"/>
                  </a:cubicBezTo>
                  <a:cubicBezTo>
                    <a:pt x="2811" y="1418"/>
                    <a:pt x="2811" y="1430"/>
                    <a:pt x="2608" y="1502"/>
                  </a:cubicBezTo>
                  <a:cubicBezTo>
                    <a:pt x="2394" y="1597"/>
                    <a:pt x="2394" y="1597"/>
                    <a:pt x="2204" y="1656"/>
                  </a:cubicBezTo>
                  <a:cubicBezTo>
                    <a:pt x="2001" y="1728"/>
                    <a:pt x="2001" y="1740"/>
                    <a:pt x="1787" y="1787"/>
                  </a:cubicBezTo>
                  <a:cubicBezTo>
                    <a:pt x="1584" y="1823"/>
                    <a:pt x="1584" y="1835"/>
                    <a:pt x="1358" y="1847"/>
                  </a:cubicBezTo>
                  <a:cubicBezTo>
                    <a:pt x="1299" y="1847"/>
                    <a:pt x="1251" y="1847"/>
                    <a:pt x="1227" y="1835"/>
                  </a:cubicBezTo>
                  <a:cubicBezTo>
                    <a:pt x="894" y="1799"/>
                    <a:pt x="572" y="1668"/>
                    <a:pt x="334" y="1430"/>
                  </a:cubicBezTo>
                  <a:lnTo>
                    <a:pt x="227" y="1323"/>
                  </a:lnTo>
                  <a:cubicBezTo>
                    <a:pt x="191" y="1275"/>
                    <a:pt x="168" y="1252"/>
                    <a:pt x="156" y="1216"/>
                  </a:cubicBezTo>
                  <a:lnTo>
                    <a:pt x="60" y="1132"/>
                  </a:lnTo>
                  <a:cubicBezTo>
                    <a:pt x="42" y="1123"/>
                    <a:pt x="29" y="1118"/>
                    <a:pt x="20" y="1118"/>
                  </a:cubicBezTo>
                  <a:cubicBezTo>
                    <a:pt x="5" y="1118"/>
                    <a:pt x="1" y="1132"/>
                    <a:pt x="1" y="1168"/>
                  </a:cubicBezTo>
                  <a:cubicBezTo>
                    <a:pt x="1" y="1228"/>
                    <a:pt x="60" y="1323"/>
                    <a:pt x="120" y="1418"/>
                  </a:cubicBezTo>
                  <a:cubicBezTo>
                    <a:pt x="263" y="1561"/>
                    <a:pt x="263" y="1585"/>
                    <a:pt x="465" y="1716"/>
                  </a:cubicBezTo>
                  <a:cubicBezTo>
                    <a:pt x="656" y="1835"/>
                    <a:pt x="668" y="1835"/>
                    <a:pt x="882" y="1906"/>
                  </a:cubicBezTo>
                  <a:cubicBezTo>
                    <a:pt x="1035" y="1949"/>
                    <a:pt x="1079" y="1955"/>
                    <a:pt x="1178" y="1955"/>
                  </a:cubicBezTo>
                  <a:cubicBezTo>
                    <a:pt x="1218" y="1955"/>
                    <a:pt x="1266" y="1954"/>
                    <a:pt x="1334" y="1954"/>
                  </a:cubicBezTo>
                  <a:cubicBezTo>
                    <a:pt x="1561" y="1954"/>
                    <a:pt x="1561" y="1954"/>
                    <a:pt x="1787" y="1918"/>
                  </a:cubicBezTo>
                  <a:cubicBezTo>
                    <a:pt x="2013" y="1871"/>
                    <a:pt x="2013" y="1871"/>
                    <a:pt x="2215" y="1799"/>
                  </a:cubicBezTo>
                  <a:cubicBezTo>
                    <a:pt x="2430" y="1728"/>
                    <a:pt x="2430" y="1728"/>
                    <a:pt x="2632" y="1633"/>
                  </a:cubicBezTo>
                  <a:cubicBezTo>
                    <a:pt x="2846" y="1549"/>
                    <a:pt x="2846" y="1561"/>
                    <a:pt x="3037" y="1454"/>
                  </a:cubicBezTo>
                  <a:cubicBezTo>
                    <a:pt x="3239" y="1371"/>
                    <a:pt x="3239" y="1371"/>
                    <a:pt x="3442" y="1263"/>
                  </a:cubicBezTo>
                  <a:cubicBezTo>
                    <a:pt x="3632" y="1156"/>
                    <a:pt x="3632" y="1144"/>
                    <a:pt x="3823" y="1025"/>
                  </a:cubicBezTo>
                  <a:cubicBezTo>
                    <a:pt x="4013" y="906"/>
                    <a:pt x="4013" y="918"/>
                    <a:pt x="4216" y="799"/>
                  </a:cubicBezTo>
                  <a:cubicBezTo>
                    <a:pt x="4406" y="680"/>
                    <a:pt x="4394" y="668"/>
                    <a:pt x="4573" y="549"/>
                  </a:cubicBezTo>
                  <a:lnTo>
                    <a:pt x="4930" y="287"/>
                  </a:lnTo>
                  <a:cubicBezTo>
                    <a:pt x="4990" y="239"/>
                    <a:pt x="5013" y="204"/>
                    <a:pt x="5061" y="180"/>
                  </a:cubicBezTo>
                  <a:cubicBezTo>
                    <a:pt x="5097" y="132"/>
                    <a:pt x="5132" y="109"/>
                    <a:pt x="5168" y="61"/>
                  </a:cubicBezTo>
                  <a:cubicBezTo>
                    <a:pt x="5198" y="17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2" name="Google Shape;3062;p3"/>
            <p:cNvSpPr/>
            <p:nvPr/>
          </p:nvSpPr>
          <p:spPr>
            <a:xfrm>
              <a:off x="4076250" y="2706600"/>
              <a:ext cx="70825" cy="49075"/>
            </a:xfrm>
            <a:custGeom>
              <a:avLst/>
              <a:gdLst/>
              <a:ahLst/>
              <a:cxnLst/>
              <a:rect l="l" t="t" r="r" b="b"/>
              <a:pathLst>
                <a:path w="2833" h="1963" extrusionOk="0">
                  <a:moveTo>
                    <a:pt x="2792" y="0"/>
                  </a:moveTo>
                  <a:cubicBezTo>
                    <a:pt x="2764" y="0"/>
                    <a:pt x="2722" y="16"/>
                    <a:pt x="2697" y="29"/>
                  </a:cubicBezTo>
                  <a:cubicBezTo>
                    <a:pt x="2685" y="53"/>
                    <a:pt x="2673" y="53"/>
                    <a:pt x="2661" y="65"/>
                  </a:cubicBezTo>
                  <a:lnTo>
                    <a:pt x="2614" y="112"/>
                  </a:lnTo>
                  <a:cubicBezTo>
                    <a:pt x="2506" y="184"/>
                    <a:pt x="2518" y="184"/>
                    <a:pt x="2399" y="243"/>
                  </a:cubicBezTo>
                  <a:cubicBezTo>
                    <a:pt x="2304" y="303"/>
                    <a:pt x="2304" y="303"/>
                    <a:pt x="2185" y="350"/>
                  </a:cubicBezTo>
                  <a:lnTo>
                    <a:pt x="1947" y="434"/>
                  </a:lnTo>
                  <a:cubicBezTo>
                    <a:pt x="1828" y="481"/>
                    <a:pt x="1828" y="481"/>
                    <a:pt x="1685" y="529"/>
                  </a:cubicBezTo>
                  <a:cubicBezTo>
                    <a:pt x="1566" y="565"/>
                    <a:pt x="1554" y="541"/>
                    <a:pt x="1435" y="588"/>
                  </a:cubicBezTo>
                  <a:cubicBezTo>
                    <a:pt x="1316" y="624"/>
                    <a:pt x="1316" y="624"/>
                    <a:pt x="1185" y="684"/>
                  </a:cubicBezTo>
                  <a:cubicBezTo>
                    <a:pt x="1066" y="743"/>
                    <a:pt x="1066" y="743"/>
                    <a:pt x="947" y="827"/>
                  </a:cubicBezTo>
                  <a:cubicBezTo>
                    <a:pt x="828" y="898"/>
                    <a:pt x="840" y="910"/>
                    <a:pt x="732" y="981"/>
                  </a:cubicBezTo>
                  <a:cubicBezTo>
                    <a:pt x="637" y="1065"/>
                    <a:pt x="637" y="1077"/>
                    <a:pt x="542" y="1160"/>
                  </a:cubicBezTo>
                  <a:lnTo>
                    <a:pt x="482" y="1219"/>
                  </a:lnTo>
                  <a:cubicBezTo>
                    <a:pt x="339" y="1374"/>
                    <a:pt x="232" y="1553"/>
                    <a:pt x="113" y="1719"/>
                  </a:cubicBezTo>
                  <a:cubicBezTo>
                    <a:pt x="101" y="1743"/>
                    <a:pt x="42" y="1850"/>
                    <a:pt x="42" y="1862"/>
                  </a:cubicBezTo>
                  <a:cubicBezTo>
                    <a:pt x="42" y="1898"/>
                    <a:pt x="18" y="1922"/>
                    <a:pt x="18" y="1934"/>
                  </a:cubicBezTo>
                  <a:cubicBezTo>
                    <a:pt x="1" y="1951"/>
                    <a:pt x="2" y="1962"/>
                    <a:pt x="18" y="1962"/>
                  </a:cubicBezTo>
                  <a:cubicBezTo>
                    <a:pt x="24" y="1962"/>
                    <a:pt x="32" y="1961"/>
                    <a:pt x="42" y="1958"/>
                  </a:cubicBezTo>
                  <a:cubicBezTo>
                    <a:pt x="78" y="1934"/>
                    <a:pt x="113" y="1874"/>
                    <a:pt x="149" y="1839"/>
                  </a:cubicBezTo>
                  <a:cubicBezTo>
                    <a:pt x="220" y="1731"/>
                    <a:pt x="220" y="1731"/>
                    <a:pt x="292" y="1624"/>
                  </a:cubicBezTo>
                  <a:lnTo>
                    <a:pt x="435" y="1422"/>
                  </a:lnTo>
                  <a:cubicBezTo>
                    <a:pt x="518" y="1315"/>
                    <a:pt x="518" y="1315"/>
                    <a:pt x="601" y="1219"/>
                  </a:cubicBezTo>
                  <a:cubicBezTo>
                    <a:pt x="685" y="1136"/>
                    <a:pt x="709" y="1148"/>
                    <a:pt x="816" y="1077"/>
                  </a:cubicBezTo>
                  <a:cubicBezTo>
                    <a:pt x="911" y="1005"/>
                    <a:pt x="911" y="1005"/>
                    <a:pt x="1018" y="946"/>
                  </a:cubicBezTo>
                  <a:cubicBezTo>
                    <a:pt x="1125" y="886"/>
                    <a:pt x="1125" y="862"/>
                    <a:pt x="1244" y="803"/>
                  </a:cubicBezTo>
                  <a:cubicBezTo>
                    <a:pt x="1363" y="743"/>
                    <a:pt x="1363" y="767"/>
                    <a:pt x="1482" y="719"/>
                  </a:cubicBezTo>
                  <a:cubicBezTo>
                    <a:pt x="1602" y="672"/>
                    <a:pt x="1602" y="672"/>
                    <a:pt x="1733" y="648"/>
                  </a:cubicBezTo>
                  <a:cubicBezTo>
                    <a:pt x="1852" y="600"/>
                    <a:pt x="1852" y="588"/>
                    <a:pt x="1983" y="553"/>
                  </a:cubicBezTo>
                  <a:cubicBezTo>
                    <a:pt x="2102" y="505"/>
                    <a:pt x="2125" y="529"/>
                    <a:pt x="2244" y="481"/>
                  </a:cubicBezTo>
                  <a:cubicBezTo>
                    <a:pt x="2364" y="434"/>
                    <a:pt x="2364" y="422"/>
                    <a:pt x="2483" y="362"/>
                  </a:cubicBezTo>
                  <a:cubicBezTo>
                    <a:pt x="2602" y="303"/>
                    <a:pt x="2602" y="291"/>
                    <a:pt x="2697" y="207"/>
                  </a:cubicBezTo>
                  <a:cubicBezTo>
                    <a:pt x="2733" y="184"/>
                    <a:pt x="2756" y="172"/>
                    <a:pt x="2780" y="136"/>
                  </a:cubicBezTo>
                  <a:lnTo>
                    <a:pt x="2816" y="53"/>
                  </a:lnTo>
                  <a:cubicBezTo>
                    <a:pt x="2833" y="13"/>
                    <a:pt x="281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3" name="Google Shape;3063;p3"/>
            <p:cNvSpPr/>
            <p:nvPr/>
          </p:nvSpPr>
          <p:spPr>
            <a:xfrm>
              <a:off x="4110325" y="2715650"/>
              <a:ext cx="40800" cy="33050"/>
            </a:xfrm>
            <a:custGeom>
              <a:avLst/>
              <a:gdLst/>
              <a:ahLst/>
              <a:cxnLst/>
              <a:rect l="l" t="t" r="r" b="b"/>
              <a:pathLst>
                <a:path w="1632" h="1322" extrusionOk="0">
                  <a:moveTo>
                    <a:pt x="1501" y="0"/>
                  </a:moveTo>
                  <a:cubicBezTo>
                    <a:pt x="1489" y="0"/>
                    <a:pt x="1489" y="12"/>
                    <a:pt x="1465" y="12"/>
                  </a:cubicBezTo>
                  <a:cubicBezTo>
                    <a:pt x="1405" y="60"/>
                    <a:pt x="1405" y="60"/>
                    <a:pt x="1334" y="107"/>
                  </a:cubicBezTo>
                  <a:cubicBezTo>
                    <a:pt x="1274" y="143"/>
                    <a:pt x="1274" y="143"/>
                    <a:pt x="1203" y="191"/>
                  </a:cubicBezTo>
                  <a:lnTo>
                    <a:pt x="1084" y="286"/>
                  </a:lnTo>
                  <a:cubicBezTo>
                    <a:pt x="1024" y="322"/>
                    <a:pt x="1024" y="345"/>
                    <a:pt x="965" y="381"/>
                  </a:cubicBezTo>
                  <a:cubicBezTo>
                    <a:pt x="905" y="429"/>
                    <a:pt x="893" y="417"/>
                    <a:pt x="834" y="465"/>
                  </a:cubicBezTo>
                  <a:cubicBezTo>
                    <a:pt x="774" y="500"/>
                    <a:pt x="774" y="524"/>
                    <a:pt x="715" y="560"/>
                  </a:cubicBezTo>
                  <a:cubicBezTo>
                    <a:pt x="655" y="607"/>
                    <a:pt x="655" y="607"/>
                    <a:pt x="596" y="667"/>
                  </a:cubicBezTo>
                  <a:cubicBezTo>
                    <a:pt x="536" y="715"/>
                    <a:pt x="548" y="726"/>
                    <a:pt x="489" y="786"/>
                  </a:cubicBezTo>
                  <a:cubicBezTo>
                    <a:pt x="429" y="834"/>
                    <a:pt x="441" y="846"/>
                    <a:pt x="381" y="893"/>
                  </a:cubicBezTo>
                  <a:cubicBezTo>
                    <a:pt x="370" y="905"/>
                    <a:pt x="358" y="917"/>
                    <a:pt x="334" y="917"/>
                  </a:cubicBezTo>
                  <a:cubicBezTo>
                    <a:pt x="250" y="1012"/>
                    <a:pt x="179" y="1096"/>
                    <a:pt x="72" y="1179"/>
                  </a:cubicBezTo>
                  <a:cubicBezTo>
                    <a:pt x="60" y="1191"/>
                    <a:pt x="60" y="1203"/>
                    <a:pt x="36" y="1215"/>
                  </a:cubicBezTo>
                  <a:lnTo>
                    <a:pt x="12" y="1250"/>
                  </a:lnTo>
                  <a:cubicBezTo>
                    <a:pt x="12" y="1262"/>
                    <a:pt x="0" y="1274"/>
                    <a:pt x="0" y="1298"/>
                  </a:cubicBezTo>
                  <a:cubicBezTo>
                    <a:pt x="12" y="1310"/>
                    <a:pt x="24" y="1322"/>
                    <a:pt x="60" y="1322"/>
                  </a:cubicBezTo>
                  <a:cubicBezTo>
                    <a:pt x="84" y="1322"/>
                    <a:pt x="131" y="1310"/>
                    <a:pt x="167" y="1298"/>
                  </a:cubicBezTo>
                  <a:cubicBezTo>
                    <a:pt x="203" y="1250"/>
                    <a:pt x="227" y="1250"/>
                    <a:pt x="262" y="1191"/>
                  </a:cubicBezTo>
                  <a:lnTo>
                    <a:pt x="370" y="1084"/>
                  </a:lnTo>
                  <a:cubicBezTo>
                    <a:pt x="429" y="1024"/>
                    <a:pt x="417" y="1024"/>
                    <a:pt x="477" y="965"/>
                  </a:cubicBezTo>
                  <a:lnTo>
                    <a:pt x="596" y="881"/>
                  </a:lnTo>
                  <a:cubicBezTo>
                    <a:pt x="655" y="834"/>
                    <a:pt x="655" y="834"/>
                    <a:pt x="715" y="774"/>
                  </a:cubicBezTo>
                  <a:cubicBezTo>
                    <a:pt x="774" y="726"/>
                    <a:pt x="762" y="715"/>
                    <a:pt x="822" y="667"/>
                  </a:cubicBezTo>
                  <a:lnTo>
                    <a:pt x="1060" y="488"/>
                  </a:lnTo>
                  <a:cubicBezTo>
                    <a:pt x="1120" y="441"/>
                    <a:pt x="1096" y="429"/>
                    <a:pt x="1167" y="381"/>
                  </a:cubicBezTo>
                  <a:cubicBezTo>
                    <a:pt x="1239" y="345"/>
                    <a:pt x="1239" y="345"/>
                    <a:pt x="1310" y="310"/>
                  </a:cubicBezTo>
                  <a:lnTo>
                    <a:pt x="1429" y="226"/>
                  </a:lnTo>
                  <a:lnTo>
                    <a:pt x="1548" y="131"/>
                  </a:lnTo>
                  <a:cubicBezTo>
                    <a:pt x="1560" y="119"/>
                    <a:pt x="1572" y="119"/>
                    <a:pt x="1584" y="107"/>
                  </a:cubicBezTo>
                  <a:cubicBezTo>
                    <a:pt x="1608" y="84"/>
                    <a:pt x="1620" y="72"/>
                    <a:pt x="1620" y="60"/>
                  </a:cubicBezTo>
                  <a:cubicBezTo>
                    <a:pt x="1632" y="12"/>
                    <a:pt x="1560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4133550" y="2726350"/>
              <a:ext cx="26800" cy="28425"/>
            </a:xfrm>
            <a:custGeom>
              <a:avLst/>
              <a:gdLst/>
              <a:ahLst/>
              <a:cxnLst/>
              <a:rect l="l" t="t" r="r" b="b"/>
              <a:pathLst>
                <a:path w="1072" h="1137" extrusionOk="0">
                  <a:moveTo>
                    <a:pt x="988" y="1"/>
                  </a:moveTo>
                  <a:cubicBezTo>
                    <a:pt x="976" y="1"/>
                    <a:pt x="976" y="1"/>
                    <a:pt x="953" y="13"/>
                  </a:cubicBezTo>
                  <a:lnTo>
                    <a:pt x="941" y="25"/>
                  </a:lnTo>
                  <a:cubicBezTo>
                    <a:pt x="905" y="72"/>
                    <a:pt x="917" y="72"/>
                    <a:pt x="869" y="120"/>
                  </a:cubicBezTo>
                  <a:cubicBezTo>
                    <a:pt x="822" y="167"/>
                    <a:pt x="822" y="167"/>
                    <a:pt x="798" y="203"/>
                  </a:cubicBezTo>
                  <a:cubicBezTo>
                    <a:pt x="750" y="251"/>
                    <a:pt x="762" y="251"/>
                    <a:pt x="726" y="298"/>
                  </a:cubicBezTo>
                  <a:cubicBezTo>
                    <a:pt x="679" y="346"/>
                    <a:pt x="691" y="346"/>
                    <a:pt x="643" y="382"/>
                  </a:cubicBezTo>
                  <a:cubicBezTo>
                    <a:pt x="607" y="429"/>
                    <a:pt x="584" y="418"/>
                    <a:pt x="560" y="441"/>
                  </a:cubicBezTo>
                  <a:cubicBezTo>
                    <a:pt x="512" y="489"/>
                    <a:pt x="524" y="489"/>
                    <a:pt x="488" y="537"/>
                  </a:cubicBezTo>
                  <a:cubicBezTo>
                    <a:pt x="441" y="584"/>
                    <a:pt x="441" y="584"/>
                    <a:pt x="405" y="620"/>
                  </a:cubicBezTo>
                  <a:cubicBezTo>
                    <a:pt x="369" y="668"/>
                    <a:pt x="381" y="668"/>
                    <a:pt x="345" y="715"/>
                  </a:cubicBezTo>
                  <a:cubicBezTo>
                    <a:pt x="310" y="763"/>
                    <a:pt x="322" y="763"/>
                    <a:pt x="274" y="810"/>
                  </a:cubicBezTo>
                  <a:lnTo>
                    <a:pt x="238" y="834"/>
                  </a:lnTo>
                  <a:cubicBezTo>
                    <a:pt x="179" y="894"/>
                    <a:pt x="143" y="977"/>
                    <a:pt x="60" y="1025"/>
                  </a:cubicBezTo>
                  <a:cubicBezTo>
                    <a:pt x="60" y="1037"/>
                    <a:pt x="48" y="1037"/>
                    <a:pt x="36" y="1060"/>
                  </a:cubicBezTo>
                  <a:lnTo>
                    <a:pt x="0" y="1084"/>
                  </a:lnTo>
                  <a:lnTo>
                    <a:pt x="0" y="1132"/>
                  </a:lnTo>
                  <a:cubicBezTo>
                    <a:pt x="5" y="1122"/>
                    <a:pt x="10" y="1118"/>
                    <a:pt x="15" y="1118"/>
                  </a:cubicBezTo>
                  <a:cubicBezTo>
                    <a:pt x="22" y="1118"/>
                    <a:pt x="29" y="1125"/>
                    <a:pt x="36" y="1132"/>
                  </a:cubicBezTo>
                  <a:cubicBezTo>
                    <a:pt x="46" y="1135"/>
                    <a:pt x="56" y="1137"/>
                    <a:pt x="65" y="1137"/>
                  </a:cubicBezTo>
                  <a:cubicBezTo>
                    <a:pt x="87" y="1137"/>
                    <a:pt x="106" y="1128"/>
                    <a:pt x="131" y="1120"/>
                  </a:cubicBezTo>
                  <a:cubicBezTo>
                    <a:pt x="155" y="1072"/>
                    <a:pt x="167" y="1084"/>
                    <a:pt x="203" y="1037"/>
                  </a:cubicBezTo>
                  <a:cubicBezTo>
                    <a:pt x="238" y="1001"/>
                    <a:pt x="238" y="1001"/>
                    <a:pt x="274" y="953"/>
                  </a:cubicBezTo>
                  <a:cubicBezTo>
                    <a:pt x="322" y="906"/>
                    <a:pt x="310" y="906"/>
                    <a:pt x="345" y="858"/>
                  </a:cubicBezTo>
                  <a:cubicBezTo>
                    <a:pt x="393" y="822"/>
                    <a:pt x="393" y="834"/>
                    <a:pt x="441" y="787"/>
                  </a:cubicBezTo>
                  <a:cubicBezTo>
                    <a:pt x="476" y="739"/>
                    <a:pt x="476" y="739"/>
                    <a:pt x="512" y="703"/>
                  </a:cubicBezTo>
                  <a:cubicBezTo>
                    <a:pt x="560" y="656"/>
                    <a:pt x="536" y="656"/>
                    <a:pt x="584" y="608"/>
                  </a:cubicBezTo>
                  <a:lnTo>
                    <a:pt x="655" y="537"/>
                  </a:lnTo>
                  <a:lnTo>
                    <a:pt x="738" y="465"/>
                  </a:lnTo>
                  <a:cubicBezTo>
                    <a:pt x="774" y="418"/>
                    <a:pt x="762" y="406"/>
                    <a:pt x="798" y="370"/>
                  </a:cubicBezTo>
                  <a:cubicBezTo>
                    <a:pt x="834" y="322"/>
                    <a:pt x="834" y="346"/>
                    <a:pt x="881" y="298"/>
                  </a:cubicBezTo>
                  <a:cubicBezTo>
                    <a:pt x="929" y="251"/>
                    <a:pt x="917" y="251"/>
                    <a:pt x="953" y="203"/>
                  </a:cubicBezTo>
                  <a:cubicBezTo>
                    <a:pt x="1000" y="167"/>
                    <a:pt x="988" y="167"/>
                    <a:pt x="1036" y="120"/>
                  </a:cubicBezTo>
                  <a:cubicBezTo>
                    <a:pt x="1048" y="108"/>
                    <a:pt x="1048" y="84"/>
                    <a:pt x="1060" y="84"/>
                  </a:cubicBezTo>
                  <a:cubicBezTo>
                    <a:pt x="1060" y="72"/>
                    <a:pt x="1072" y="60"/>
                    <a:pt x="1072" y="48"/>
                  </a:cubicBezTo>
                  <a:cubicBezTo>
                    <a:pt x="1072" y="1"/>
                    <a:pt x="1012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3928750" y="2842175"/>
              <a:ext cx="65625" cy="31250"/>
            </a:xfrm>
            <a:custGeom>
              <a:avLst/>
              <a:gdLst/>
              <a:ahLst/>
              <a:cxnLst/>
              <a:rect l="l" t="t" r="r" b="b"/>
              <a:pathLst>
                <a:path w="2625" h="1250" extrusionOk="0">
                  <a:moveTo>
                    <a:pt x="2596" y="1"/>
                  </a:moveTo>
                  <a:cubicBezTo>
                    <a:pt x="2570" y="1"/>
                    <a:pt x="2529" y="26"/>
                    <a:pt x="2501" y="47"/>
                  </a:cubicBezTo>
                  <a:lnTo>
                    <a:pt x="2465" y="71"/>
                  </a:lnTo>
                  <a:cubicBezTo>
                    <a:pt x="2453" y="83"/>
                    <a:pt x="2441" y="106"/>
                    <a:pt x="2429" y="130"/>
                  </a:cubicBezTo>
                  <a:cubicBezTo>
                    <a:pt x="2346" y="237"/>
                    <a:pt x="2370" y="237"/>
                    <a:pt x="2287" y="345"/>
                  </a:cubicBezTo>
                  <a:cubicBezTo>
                    <a:pt x="2215" y="440"/>
                    <a:pt x="2215" y="440"/>
                    <a:pt x="2144" y="535"/>
                  </a:cubicBezTo>
                  <a:cubicBezTo>
                    <a:pt x="2072" y="618"/>
                    <a:pt x="2072" y="642"/>
                    <a:pt x="1977" y="714"/>
                  </a:cubicBezTo>
                  <a:cubicBezTo>
                    <a:pt x="1894" y="797"/>
                    <a:pt x="1906" y="797"/>
                    <a:pt x="1798" y="880"/>
                  </a:cubicBezTo>
                  <a:cubicBezTo>
                    <a:pt x="1691" y="952"/>
                    <a:pt x="1679" y="916"/>
                    <a:pt x="1572" y="976"/>
                  </a:cubicBezTo>
                  <a:cubicBezTo>
                    <a:pt x="1477" y="1035"/>
                    <a:pt x="1477" y="1035"/>
                    <a:pt x="1358" y="1071"/>
                  </a:cubicBezTo>
                  <a:cubicBezTo>
                    <a:pt x="1239" y="1095"/>
                    <a:pt x="1239" y="1095"/>
                    <a:pt x="1120" y="1095"/>
                  </a:cubicBezTo>
                  <a:cubicBezTo>
                    <a:pt x="1040" y="1095"/>
                    <a:pt x="1014" y="1105"/>
                    <a:pt x="970" y="1105"/>
                  </a:cubicBezTo>
                  <a:cubicBezTo>
                    <a:pt x="948" y="1105"/>
                    <a:pt x="921" y="1103"/>
                    <a:pt x="882" y="1095"/>
                  </a:cubicBezTo>
                  <a:cubicBezTo>
                    <a:pt x="763" y="1071"/>
                    <a:pt x="763" y="1083"/>
                    <a:pt x="655" y="1035"/>
                  </a:cubicBezTo>
                  <a:cubicBezTo>
                    <a:pt x="620" y="1023"/>
                    <a:pt x="608" y="1011"/>
                    <a:pt x="596" y="999"/>
                  </a:cubicBezTo>
                  <a:cubicBezTo>
                    <a:pt x="429" y="904"/>
                    <a:pt x="263" y="785"/>
                    <a:pt x="191" y="607"/>
                  </a:cubicBezTo>
                  <a:cubicBezTo>
                    <a:pt x="179" y="595"/>
                    <a:pt x="155" y="559"/>
                    <a:pt x="143" y="535"/>
                  </a:cubicBezTo>
                  <a:cubicBezTo>
                    <a:pt x="132" y="499"/>
                    <a:pt x="120" y="487"/>
                    <a:pt x="120" y="476"/>
                  </a:cubicBezTo>
                  <a:cubicBezTo>
                    <a:pt x="96" y="464"/>
                    <a:pt x="84" y="428"/>
                    <a:pt x="72" y="416"/>
                  </a:cubicBezTo>
                  <a:cubicBezTo>
                    <a:pt x="67" y="411"/>
                    <a:pt x="58" y="408"/>
                    <a:pt x="48" y="408"/>
                  </a:cubicBezTo>
                  <a:cubicBezTo>
                    <a:pt x="35" y="408"/>
                    <a:pt x="19" y="414"/>
                    <a:pt x="13" y="428"/>
                  </a:cubicBezTo>
                  <a:cubicBezTo>
                    <a:pt x="1" y="476"/>
                    <a:pt x="1" y="535"/>
                    <a:pt x="24" y="595"/>
                  </a:cubicBezTo>
                  <a:cubicBezTo>
                    <a:pt x="84" y="702"/>
                    <a:pt x="84" y="714"/>
                    <a:pt x="167" y="821"/>
                  </a:cubicBezTo>
                  <a:cubicBezTo>
                    <a:pt x="251" y="916"/>
                    <a:pt x="251" y="916"/>
                    <a:pt x="358" y="999"/>
                  </a:cubicBezTo>
                  <a:cubicBezTo>
                    <a:pt x="465" y="1071"/>
                    <a:pt x="477" y="1071"/>
                    <a:pt x="596" y="1119"/>
                  </a:cubicBezTo>
                  <a:cubicBezTo>
                    <a:pt x="715" y="1154"/>
                    <a:pt x="715" y="1178"/>
                    <a:pt x="846" y="1214"/>
                  </a:cubicBezTo>
                  <a:cubicBezTo>
                    <a:pt x="977" y="1249"/>
                    <a:pt x="977" y="1249"/>
                    <a:pt x="1120" y="1249"/>
                  </a:cubicBezTo>
                  <a:cubicBezTo>
                    <a:pt x="1251" y="1238"/>
                    <a:pt x="1251" y="1238"/>
                    <a:pt x="1382" y="1202"/>
                  </a:cubicBezTo>
                  <a:cubicBezTo>
                    <a:pt x="1513" y="1154"/>
                    <a:pt x="1513" y="1178"/>
                    <a:pt x="1632" y="1119"/>
                  </a:cubicBezTo>
                  <a:cubicBezTo>
                    <a:pt x="1751" y="1059"/>
                    <a:pt x="1751" y="1059"/>
                    <a:pt x="1858" y="976"/>
                  </a:cubicBezTo>
                  <a:cubicBezTo>
                    <a:pt x="1965" y="904"/>
                    <a:pt x="1953" y="892"/>
                    <a:pt x="2048" y="797"/>
                  </a:cubicBezTo>
                  <a:cubicBezTo>
                    <a:pt x="2144" y="714"/>
                    <a:pt x="2156" y="714"/>
                    <a:pt x="2227" y="618"/>
                  </a:cubicBezTo>
                  <a:cubicBezTo>
                    <a:pt x="2322" y="523"/>
                    <a:pt x="2310" y="523"/>
                    <a:pt x="2382" y="416"/>
                  </a:cubicBezTo>
                  <a:lnTo>
                    <a:pt x="2525" y="202"/>
                  </a:lnTo>
                  <a:cubicBezTo>
                    <a:pt x="2560" y="178"/>
                    <a:pt x="2572" y="142"/>
                    <a:pt x="2584" y="130"/>
                  </a:cubicBezTo>
                  <a:cubicBezTo>
                    <a:pt x="2608" y="106"/>
                    <a:pt x="2608" y="71"/>
                    <a:pt x="2620" y="47"/>
                  </a:cubicBezTo>
                  <a:cubicBezTo>
                    <a:pt x="2625" y="13"/>
                    <a:pt x="2614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3868950" y="2872425"/>
              <a:ext cx="88050" cy="44300"/>
            </a:xfrm>
            <a:custGeom>
              <a:avLst/>
              <a:gdLst/>
              <a:ahLst/>
              <a:cxnLst/>
              <a:rect l="l" t="t" r="r" b="b"/>
              <a:pathLst>
                <a:path w="3522" h="1772" extrusionOk="0">
                  <a:moveTo>
                    <a:pt x="3492" y="1"/>
                  </a:moveTo>
                  <a:cubicBezTo>
                    <a:pt x="3463" y="1"/>
                    <a:pt x="3415" y="34"/>
                    <a:pt x="3393" y="63"/>
                  </a:cubicBezTo>
                  <a:lnTo>
                    <a:pt x="3345" y="111"/>
                  </a:lnTo>
                  <a:cubicBezTo>
                    <a:pt x="3333" y="123"/>
                    <a:pt x="3309" y="159"/>
                    <a:pt x="3297" y="170"/>
                  </a:cubicBezTo>
                  <a:lnTo>
                    <a:pt x="3119" y="409"/>
                  </a:lnTo>
                  <a:cubicBezTo>
                    <a:pt x="3012" y="516"/>
                    <a:pt x="3012" y="528"/>
                    <a:pt x="2916" y="611"/>
                  </a:cubicBezTo>
                  <a:cubicBezTo>
                    <a:pt x="2809" y="718"/>
                    <a:pt x="2809" y="718"/>
                    <a:pt x="2690" y="825"/>
                  </a:cubicBezTo>
                  <a:cubicBezTo>
                    <a:pt x="2571" y="909"/>
                    <a:pt x="2583" y="932"/>
                    <a:pt x="2464" y="1016"/>
                  </a:cubicBezTo>
                  <a:cubicBezTo>
                    <a:pt x="2345" y="1111"/>
                    <a:pt x="2333" y="1075"/>
                    <a:pt x="2202" y="1147"/>
                  </a:cubicBezTo>
                  <a:cubicBezTo>
                    <a:pt x="2059" y="1230"/>
                    <a:pt x="2083" y="1230"/>
                    <a:pt x="1940" y="1302"/>
                  </a:cubicBezTo>
                  <a:lnTo>
                    <a:pt x="1678" y="1421"/>
                  </a:lnTo>
                  <a:cubicBezTo>
                    <a:pt x="1547" y="1480"/>
                    <a:pt x="1547" y="1480"/>
                    <a:pt x="1392" y="1528"/>
                  </a:cubicBezTo>
                  <a:cubicBezTo>
                    <a:pt x="1250" y="1563"/>
                    <a:pt x="1262" y="1563"/>
                    <a:pt x="1107" y="1599"/>
                  </a:cubicBezTo>
                  <a:cubicBezTo>
                    <a:pt x="1071" y="1611"/>
                    <a:pt x="1035" y="1611"/>
                    <a:pt x="1023" y="1611"/>
                  </a:cubicBezTo>
                  <a:cubicBezTo>
                    <a:pt x="858" y="1646"/>
                    <a:pt x="686" y="1668"/>
                    <a:pt x="512" y="1668"/>
                  </a:cubicBezTo>
                  <a:cubicBezTo>
                    <a:pt x="449" y="1668"/>
                    <a:pt x="385" y="1665"/>
                    <a:pt x="321" y="1659"/>
                  </a:cubicBezTo>
                  <a:lnTo>
                    <a:pt x="130" y="1659"/>
                  </a:lnTo>
                  <a:cubicBezTo>
                    <a:pt x="95" y="1659"/>
                    <a:pt x="71" y="1659"/>
                    <a:pt x="35" y="1671"/>
                  </a:cubicBezTo>
                  <a:cubicBezTo>
                    <a:pt x="29" y="1668"/>
                    <a:pt x="23" y="1667"/>
                    <a:pt x="19" y="1667"/>
                  </a:cubicBezTo>
                  <a:cubicBezTo>
                    <a:pt x="0" y="1667"/>
                    <a:pt x="4" y="1687"/>
                    <a:pt x="23" y="1706"/>
                  </a:cubicBezTo>
                  <a:cubicBezTo>
                    <a:pt x="59" y="1730"/>
                    <a:pt x="130" y="1766"/>
                    <a:pt x="202" y="1766"/>
                  </a:cubicBezTo>
                  <a:cubicBezTo>
                    <a:pt x="305" y="1766"/>
                    <a:pt x="339" y="1771"/>
                    <a:pt x="393" y="1771"/>
                  </a:cubicBezTo>
                  <a:cubicBezTo>
                    <a:pt x="420" y="1771"/>
                    <a:pt x="452" y="1770"/>
                    <a:pt x="500" y="1766"/>
                  </a:cubicBezTo>
                  <a:cubicBezTo>
                    <a:pt x="654" y="1766"/>
                    <a:pt x="654" y="1766"/>
                    <a:pt x="809" y="1730"/>
                  </a:cubicBezTo>
                  <a:cubicBezTo>
                    <a:pt x="964" y="1718"/>
                    <a:pt x="964" y="1706"/>
                    <a:pt x="1107" y="1671"/>
                  </a:cubicBezTo>
                  <a:cubicBezTo>
                    <a:pt x="1262" y="1647"/>
                    <a:pt x="1262" y="1659"/>
                    <a:pt x="1404" y="1611"/>
                  </a:cubicBezTo>
                  <a:lnTo>
                    <a:pt x="1702" y="1528"/>
                  </a:lnTo>
                  <a:cubicBezTo>
                    <a:pt x="1857" y="1468"/>
                    <a:pt x="1857" y="1468"/>
                    <a:pt x="1988" y="1385"/>
                  </a:cubicBezTo>
                  <a:cubicBezTo>
                    <a:pt x="2119" y="1337"/>
                    <a:pt x="2119" y="1337"/>
                    <a:pt x="2262" y="1254"/>
                  </a:cubicBezTo>
                  <a:cubicBezTo>
                    <a:pt x="2393" y="1182"/>
                    <a:pt x="2393" y="1182"/>
                    <a:pt x="2524" y="1087"/>
                  </a:cubicBezTo>
                  <a:cubicBezTo>
                    <a:pt x="2643" y="1004"/>
                    <a:pt x="2643" y="992"/>
                    <a:pt x="2762" y="897"/>
                  </a:cubicBezTo>
                  <a:cubicBezTo>
                    <a:pt x="2881" y="790"/>
                    <a:pt x="2881" y="813"/>
                    <a:pt x="3000" y="706"/>
                  </a:cubicBezTo>
                  <a:cubicBezTo>
                    <a:pt x="3107" y="599"/>
                    <a:pt x="3107" y="587"/>
                    <a:pt x="3214" y="480"/>
                  </a:cubicBezTo>
                  <a:cubicBezTo>
                    <a:pt x="3309" y="361"/>
                    <a:pt x="3309" y="361"/>
                    <a:pt x="3405" y="242"/>
                  </a:cubicBezTo>
                  <a:cubicBezTo>
                    <a:pt x="3428" y="206"/>
                    <a:pt x="3440" y="170"/>
                    <a:pt x="3476" y="159"/>
                  </a:cubicBezTo>
                  <a:cubicBezTo>
                    <a:pt x="3488" y="123"/>
                    <a:pt x="3512" y="99"/>
                    <a:pt x="3512" y="51"/>
                  </a:cubicBezTo>
                  <a:cubicBezTo>
                    <a:pt x="3521" y="14"/>
                    <a:pt x="351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3823675" y="2911725"/>
              <a:ext cx="81300" cy="46750"/>
            </a:xfrm>
            <a:custGeom>
              <a:avLst/>
              <a:gdLst/>
              <a:ahLst/>
              <a:cxnLst/>
              <a:rect l="l" t="t" r="r" b="b"/>
              <a:pathLst>
                <a:path w="3252" h="1870" extrusionOk="0">
                  <a:moveTo>
                    <a:pt x="3226" y="1"/>
                  </a:moveTo>
                  <a:cubicBezTo>
                    <a:pt x="3196" y="1"/>
                    <a:pt x="3148" y="43"/>
                    <a:pt x="3132" y="75"/>
                  </a:cubicBezTo>
                  <a:cubicBezTo>
                    <a:pt x="3108" y="87"/>
                    <a:pt x="3108" y="99"/>
                    <a:pt x="3096" y="111"/>
                  </a:cubicBezTo>
                  <a:cubicBezTo>
                    <a:pt x="3084" y="134"/>
                    <a:pt x="3084" y="158"/>
                    <a:pt x="3073" y="194"/>
                  </a:cubicBezTo>
                  <a:cubicBezTo>
                    <a:pt x="3013" y="325"/>
                    <a:pt x="3013" y="325"/>
                    <a:pt x="2930" y="444"/>
                  </a:cubicBezTo>
                  <a:cubicBezTo>
                    <a:pt x="2858" y="563"/>
                    <a:pt x="2858" y="563"/>
                    <a:pt x="2775" y="682"/>
                  </a:cubicBezTo>
                  <a:cubicBezTo>
                    <a:pt x="2680" y="801"/>
                    <a:pt x="2680" y="801"/>
                    <a:pt x="2596" y="908"/>
                  </a:cubicBezTo>
                  <a:cubicBezTo>
                    <a:pt x="2489" y="1015"/>
                    <a:pt x="2501" y="1027"/>
                    <a:pt x="2382" y="1111"/>
                  </a:cubicBezTo>
                  <a:cubicBezTo>
                    <a:pt x="2275" y="1206"/>
                    <a:pt x="2251" y="1194"/>
                    <a:pt x="2132" y="1265"/>
                  </a:cubicBezTo>
                  <a:cubicBezTo>
                    <a:pt x="2013" y="1337"/>
                    <a:pt x="2013" y="1349"/>
                    <a:pt x="1894" y="1408"/>
                  </a:cubicBezTo>
                  <a:cubicBezTo>
                    <a:pt x="1763" y="1492"/>
                    <a:pt x="1763" y="1468"/>
                    <a:pt x="1620" y="1527"/>
                  </a:cubicBezTo>
                  <a:cubicBezTo>
                    <a:pt x="1489" y="1575"/>
                    <a:pt x="1489" y="1587"/>
                    <a:pt x="1358" y="1635"/>
                  </a:cubicBezTo>
                  <a:cubicBezTo>
                    <a:pt x="1227" y="1670"/>
                    <a:pt x="1227" y="1682"/>
                    <a:pt x="1072" y="1706"/>
                  </a:cubicBezTo>
                  <a:cubicBezTo>
                    <a:pt x="1041" y="1706"/>
                    <a:pt x="1019" y="1717"/>
                    <a:pt x="1005" y="1717"/>
                  </a:cubicBezTo>
                  <a:cubicBezTo>
                    <a:pt x="998" y="1717"/>
                    <a:pt x="993" y="1714"/>
                    <a:pt x="989" y="1706"/>
                  </a:cubicBezTo>
                  <a:cubicBezTo>
                    <a:pt x="876" y="1724"/>
                    <a:pt x="760" y="1736"/>
                    <a:pt x="644" y="1736"/>
                  </a:cubicBezTo>
                  <a:cubicBezTo>
                    <a:pt x="528" y="1736"/>
                    <a:pt x="411" y="1724"/>
                    <a:pt x="298" y="1694"/>
                  </a:cubicBezTo>
                  <a:cubicBezTo>
                    <a:pt x="275" y="1694"/>
                    <a:pt x="239" y="1694"/>
                    <a:pt x="191" y="1682"/>
                  </a:cubicBezTo>
                  <a:cubicBezTo>
                    <a:pt x="167" y="1682"/>
                    <a:pt x="132" y="1658"/>
                    <a:pt x="108" y="1658"/>
                  </a:cubicBezTo>
                  <a:lnTo>
                    <a:pt x="13" y="1658"/>
                  </a:lnTo>
                  <a:cubicBezTo>
                    <a:pt x="1" y="1682"/>
                    <a:pt x="1" y="1694"/>
                    <a:pt x="25" y="1730"/>
                  </a:cubicBezTo>
                  <a:cubicBezTo>
                    <a:pt x="48" y="1766"/>
                    <a:pt x="120" y="1801"/>
                    <a:pt x="179" y="1813"/>
                  </a:cubicBezTo>
                  <a:cubicBezTo>
                    <a:pt x="334" y="1849"/>
                    <a:pt x="334" y="1849"/>
                    <a:pt x="477" y="1861"/>
                  </a:cubicBezTo>
                  <a:cubicBezTo>
                    <a:pt x="554" y="1867"/>
                    <a:pt x="593" y="1870"/>
                    <a:pt x="633" y="1870"/>
                  </a:cubicBezTo>
                  <a:cubicBezTo>
                    <a:pt x="673" y="1870"/>
                    <a:pt x="715" y="1867"/>
                    <a:pt x="798" y="1861"/>
                  </a:cubicBezTo>
                  <a:cubicBezTo>
                    <a:pt x="941" y="1861"/>
                    <a:pt x="941" y="1849"/>
                    <a:pt x="1096" y="1813"/>
                  </a:cubicBezTo>
                  <a:cubicBezTo>
                    <a:pt x="1239" y="1789"/>
                    <a:pt x="1239" y="1801"/>
                    <a:pt x="1394" y="1766"/>
                  </a:cubicBezTo>
                  <a:cubicBezTo>
                    <a:pt x="1537" y="1730"/>
                    <a:pt x="1537" y="1742"/>
                    <a:pt x="1691" y="1682"/>
                  </a:cubicBezTo>
                  <a:cubicBezTo>
                    <a:pt x="1834" y="1623"/>
                    <a:pt x="1822" y="1623"/>
                    <a:pt x="1965" y="1551"/>
                  </a:cubicBezTo>
                  <a:lnTo>
                    <a:pt x="2239" y="1396"/>
                  </a:lnTo>
                  <a:cubicBezTo>
                    <a:pt x="2358" y="1313"/>
                    <a:pt x="2370" y="1313"/>
                    <a:pt x="2477" y="1218"/>
                  </a:cubicBezTo>
                  <a:cubicBezTo>
                    <a:pt x="2596" y="1111"/>
                    <a:pt x="2584" y="1099"/>
                    <a:pt x="2680" y="992"/>
                  </a:cubicBezTo>
                  <a:cubicBezTo>
                    <a:pt x="2787" y="896"/>
                    <a:pt x="2787" y="896"/>
                    <a:pt x="2894" y="777"/>
                  </a:cubicBezTo>
                  <a:cubicBezTo>
                    <a:pt x="2977" y="658"/>
                    <a:pt x="2977" y="634"/>
                    <a:pt x="3061" y="515"/>
                  </a:cubicBezTo>
                  <a:cubicBezTo>
                    <a:pt x="3132" y="384"/>
                    <a:pt x="3132" y="384"/>
                    <a:pt x="3192" y="253"/>
                  </a:cubicBezTo>
                  <a:cubicBezTo>
                    <a:pt x="3203" y="206"/>
                    <a:pt x="3215" y="182"/>
                    <a:pt x="3227" y="146"/>
                  </a:cubicBezTo>
                  <a:cubicBezTo>
                    <a:pt x="3251" y="111"/>
                    <a:pt x="3251" y="75"/>
                    <a:pt x="3251" y="39"/>
                  </a:cubicBezTo>
                  <a:cubicBezTo>
                    <a:pt x="3251" y="11"/>
                    <a:pt x="3241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3746875" y="2995725"/>
              <a:ext cx="40225" cy="16400"/>
            </a:xfrm>
            <a:custGeom>
              <a:avLst/>
              <a:gdLst/>
              <a:ahLst/>
              <a:cxnLst/>
              <a:rect l="l" t="t" r="r" b="b"/>
              <a:pathLst>
                <a:path w="1609" h="656" extrusionOk="0">
                  <a:moveTo>
                    <a:pt x="84" y="1"/>
                  </a:moveTo>
                  <a:cubicBezTo>
                    <a:pt x="60" y="13"/>
                    <a:pt x="25" y="49"/>
                    <a:pt x="13" y="96"/>
                  </a:cubicBezTo>
                  <a:cubicBezTo>
                    <a:pt x="1" y="168"/>
                    <a:pt x="1" y="168"/>
                    <a:pt x="1" y="251"/>
                  </a:cubicBezTo>
                  <a:cubicBezTo>
                    <a:pt x="1" y="346"/>
                    <a:pt x="1" y="346"/>
                    <a:pt x="37" y="430"/>
                  </a:cubicBezTo>
                  <a:cubicBezTo>
                    <a:pt x="84" y="525"/>
                    <a:pt x="96" y="513"/>
                    <a:pt x="156" y="584"/>
                  </a:cubicBezTo>
                  <a:cubicBezTo>
                    <a:pt x="227" y="632"/>
                    <a:pt x="251" y="644"/>
                    <a:pt x="334" y="656"/>
                  </a:cubicBezTo>
                  <a:cubicBezTo>
                    <a:pt x="430" y="656"/>
                    <a:pt x="430" y="656"/>
                    <a:pt x="501" y="644"/>
                  </a:cubicBezTo>
                  <a:cubicBezTo>
                    <a:pt x="572" y="632"/>
                    <a:pt x="572" y="632"/>
                    <a:pt x="656" y="596"/>
                  </a:cubicBezTo>
                  <a:lnTo>
                    <a:pt x="799" y="572"/>
                  </a:lnTo>
                  <a:cubicBezTo>
                    <a:pt x="870" y="549"/>
                    <a:pt x="870" y="549"/>
                    <a:pt x="953" y="525"/>
                  </a:cubicBezTo>
                  <a:cubicBezTo>
                    <a:pt x="1025" y="489"/>
                    <a:pt x="1025" y="477"/>
                    <a:pt x="1096" y="453"/>
                  </a:cubicBezTo>
                  <a:lnTo>
                    <a:pt x="1251" y="394"/>
                  </a:lnTo>
                  <a:cubicBezTo>
                    <a:pt x="1322" y="358"/>
                    <a:pt x="1322" y="346"/>
                    <a:pt x="1382" y="311"/>
                  </a:cubicBezTo>
                  <a:cubicBezTo>
                    <a:pt x="1453" y="275"/>
                    <a:pt x="1442" y="275"/>
                    <a:pt x="1513" y="227"/>
                  </a:cubicBezTo>
                  <a:cubicBezTo>
                    <a:pt x="1525" y="215"/>
                    <a:pt x="1549" y="215"/>
                    <a:pt x="1561" y="191"/>
                  </a:cubicBezTo>
                  <a:cubicBezTo>
                    <a:pt x="1573" y="180"/>
                    <a:pt x="1584" y="168"/>
                    <a:pt x="1584" y="156"/>
                  </a:cubicBezTo>
                  <a:cubicBezTo>
                    <a:pt x="1608" y="108"/>
                    <a:pt x="1525" y="96"/>
                    <a:pt x="1501" y="96"/>
                  </a:cubicBezTo>
                  <a:lnTo>
                    <a:pt x="1465" y="96"/>
                  </a:lnTo>
                  <a:cubicBezTo>
                    <a:pt x="1453" y="96"/>
                    <a:pt x="1453" y="108"/>
                    <a:pt x="1442" y="108"/>
                  </a:cubicBezTo>
                  <a:cubicBezTo>
                    <a:pt x="1382" y="156"/>
                    <a:pt x="1382" y="156"/>
                    <a:pt x="1299" y="180"/>
                  </a:cubicBezTo>
                  <a:cubicBezTo>
                    <a:pt x="1239" y="215"/>
                    <a:pt x="1239" y="227"/>
                    <a:pt x="1168" y="251"/>
                  </a:cubicBezTo>
                  <a:cubicBezTo>
                    <a:pt x="1096" y="287"/>
                    <a:pt x="1108" y="299"/>
                    <a:pt x="1037" y="311"/>
                  </a:cubicBezTo>
                  <a:cubicBezTo>
                    <a:pt x="965" y="346"/>
                    <a:pt x="977" y="358"/>
                    <a:pt x="906" y="370"/>
                  </a:cubicBezTo>
                  <a:cubicBezTo>
                    <a:pt x="873" y="384"/>
                    <a:pt x="854" y="387"/>
                    <a:pt x="837" y="387"/>
                  </a:cubicBezTo>
                  <a:cubicBezTo>
                    <a:pt x="824" y="387"/>
                    <a:pt x="813" y="385"/>
                    <a:pt x="800" y="385"/>
                  </a:cubicBezTo>
                  <a:cubicBezTo>
                    <a:pt x="787" y="385"/>
                    <a:pt x="772" y="387"/>
                    <a:pt x="751" y="394"/>
                  </a:cubicBezTo>
                  <a:cubicBezTo>
                    <a:pt x="680" y="406"/>
                    <a:pt x="680" y="418"/>
                    <a:pt x="608" y="430"/>
                  </a:cubicBezTo>
                  <a:lnTo>
                    <a:pt x="453" y="465"/>
                  </a:lnTo>
                  <a:cubicBezTo>
                    <a:pt x="382" y="477"/>
                    <a:pt x="382" y="489"/>
                    <a:pt x="322" y="489"/>
                  </a:cubicBezTo>
                  <a:cubicBezTo>
                    <a:pt x="263" y="477"/>
                    <a:pt x="263" y="489"/>
                    <a:pt x="203" y="465"/>
                  </a:cubicBezTo>
                  <a:lnTo>
                    <a:pt x="179" y="430"/>
                  </a:lnTo>
                  <a:cubicBezTo>
                    <a:pt x="96" y="358"/>
                    <a:pt x="72" y="239"/>
                    <a:pt x="120" y="132"/>
                  </a:cubicBezTo>
                  <a:lnTo>
                    <a:pt x="120" y="96"/>
                  </a:lnTo>
                  <a:cubicBezTo>
                    <a:pt x="120" y="72"/>
                    <a:pt x="120" y="60"/>
                    <a:pt x="132" y="49"/>
                  </a:cubicBezTo>
                  <a:cubicBezTo>
                    <a:pt x="132" y="37"/>
                    <a:pt x="132" y="13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3734975" y="3023475"/>
              <a:ext cx="34850" cy="21325"/>
            </a:xfrm>
            <a:custGeom>
              <a:avLst/>
              <a:gdLst/>
              <a:ahLst/>
              <a:cxnLst/>
              <a:rect l="l" t="t" r="r" b="b"/>
              <a:pathLst>
                <a:path w="1394" h="853" extrusionOk="0">
                  <a:moveTo>
                    <a:pt x="1351" y="1"/>
                  </a:moveTo>
                  <a:cubicBezTo>
                    <a:pt x="1327" y="1"/>
                    <a:pt x="1295" y="15"/>
                    <a:pt x="1275" y="22"/>
                  </a:cubicBezTo>
                  <a:cubicBezTo>
                    <a:pt x="1263" y="34"/>
                    <a:pt x="1263" y="34"/>
                    <a:pt x="1251" y="34"/>
                  </a:cubicBezTo>
                  <a:cubicBezTo>
                    <a:pt x="1251" y="58"/>
                    <a:pt x="1227" y="58"/>
                    <a:pt x="1215" y="70"/>
                  </a:cubicBezTo>
                  <a:cubicBezTo>
                    <a:pt x="1167" y="129"/>
                    <a:pt x="1167" y="141"/>
                    <a:pt x="1120" y="201"/>
                  </a:cubicBezTo>
                  <a:cubicBezTo>
                    <a:pt x="1084" y="260"/>
                    <a:pt x="1084" y="260"/>
                    <a:pt x="1025" y="320"/>
                  </a:cubicBezTo>
                  <a:cubicBezTo>
                    <a:pt x="965" y="379"/>
                    <a:pt x="965" y="379"/>
                    <a:pt x="906" y="427"/>
                  </a:cubicBezTo>
                  <a:cubicBezTo>
                    <a:pt x="846" y="474"/>
                    <a:pt x="846" y="486"/>
                    <a:pt x="786" y="534"/>
                  </a:cubicBezTo>
                  <a:cubicBezTo>
                    <a:pt x="703" y="570"/>
                    <a:pt x="691" y="546"/>
                    <a:pt x="632" y="570"/>
                  </a:cubicBezTo>
                  <a:cubicBezTo>
                    <a:pt x="560" y="605"/>
                    <a:pt x="560" y="617"/>
                    <a:pt x="489" y="629"/>
                  </a:cubicBezTo>
                  <a:cubicBezTo>
                    <a:pt x="405" y="665"/>
                    <a:pt x="405" y="653"/>
                    <a:pt x="334" y="677"/>
                  </a:cubicBezTo>
                  <a:cubicBezTo>
                    <a:pt x="285" y="685"/>
                    <a:pt x="269" y="699"/>
                    <a:pt x="245" y="699"/>
                  </a:cubicBezTo>
                  <a:cubicBezTo>
                    <a:pt x="234" y="699"/>
                    <a:pt x="221" y="696"/>
                    <a:pt x="203" y="689"/>
                  </a:cubicBezTo>
                  <a:cubicBezTo>
                    <a:pt x="144" y="665"/>
                    <a:pt x="144" y="677"/>
                    <a:pt x="108" y="617"/>
                  </a:cubicBezTo>
                  <a:cubicBezTo>
                    <a:pt x="96" y="605"/>
                    <a:pt x="96" y="594"/>
                    <a:pt x="96" y="570"/>
                  </a:cubicBezTo>
                  <a:cubicBezTo>
                    <a:pt x="72" y="474"/>
                    <a:pt x="84" y="332"/>
                    <a:pt x="108" y="201"/>
                  </a:cubicBezTo>
                  <a:lnTo>
                    <a:pt x="108" y="141"/>
                  </a:lnTo>
                  <a:lnTo>
                    <a:pt x="108" y="82"/>
                  </a:lnTo>
                  <a:cubicBezTo>
                    <a:pt x="96" y="70"/>
                    <a:pt x="96" y="58"/>
                    <a:pt x="84" y="34"/>
                  </a:cubicBezTo>
                  <a:cubicBezTo>
                    <a:pt x="84" y="58"/>
                    <a:pt x="72" y="70"/>
                    <a:pt x="60" y="82"/>
                  </a:cubicBezTo>
                  <a:cubicBezTo>
                    <a:pt x="36" y="117"/>
                    <a:pt x="24" y="141"/>
                    <a:pt x="24" y="177"/>
                  </a:cubicBezTo>
                  <a:cubicBezTo>
                    <a:pt x="24" y="248"/>
                    <a:pt x="13" y="248"/>
                    <a:pt x="13" y="320"/>
                  </a:cubicBezTo>
                  <a:cubicBezTo>
                    <a:pt x="1" y="415"/>
                    <a:pt x="1" y="415"/>
                    <a:pt x="1" y="498"/>
                  </a:cubicBezTo>
                  <a:cubicBezTo>
                    <a:pt x="1" y="594"/>
                    <a:pt x="13" y="594"/>
                    <a:pt x="36" y="689"/>
                  </a:cubicBezTo>
                  <a:cubicBezTo>
                    <a:pt x="96" y="784"/>
                    <a:pt x="84" y="796"/>
                    <a:pt x="191" y="844"/>
                  </a:cubicBezTo>
                  <a:cubicBezTo>
                    <a:pt x="245" y="850"/>
                    <a:pt x="272" y="852"/>
                    <a:pt x="295" y="852"/>
                  </a:cubicBezTo>
                  <a:cubicBezTo>
                    <a:pt x="319" y="852"/>
                    <a:pt x="340" y="850"/>
                    <a:pt x="382" y="844"/>
                  </a:cubicBezTo>
                  <a:cubicBezTo>
                    <a:pt x="465" y="832"/>
                    <a:pt x="465" y="808"/>
                    <a:pt x="548" y="796"/>
                  </a:cubicBezTo>
                  <a:cubicBezTo>
                    <a:pt x="632" y="772"/>
                    <a:pt x="632" y="772"/>
                    <a:pt x="703" y="736"/>
                  </a:cubicBezTo>
                  <a:cubicBezTo>
                    <a:pt x="786" y="713"/>
                    <a:pt x="786" y="713"/>
                    <a:pt x="870" y="665"/>
                  </a:cubicBezTo>
                  <a:cubicBezTo>
                    <a:pt x="953" y="617"/>
                    <a:pt x="929" y="605"/>
                    <a:pt x="1001" y="546"/>
                  </a:cubicBezTo>
                  <a:cubicBezTo>
                    <a:pt x="1084" y="486"/>
                    <a:pt x="1084" y="498"/>
                    <a:pt x="1144" y="439"/>
                  </a:cubicBezTo>
                  <a:cubicBezTo>
                    <a:pt x="1203" y="379"/>
                    <a:pt x="1203" y="367"/>
                    <a:pt x="1251" y="308"/>
                  </a:cubicBezTo>
                  <a:cubicBezTo>
                    <a:pt x="1298" y="236"/>
                    <a:pt x="1287" y="236"/>
                    <a:pt x="1346" y="153"/>
                  </a:cubicBezTo>
                  <a:cubicBezTo>
                    <a:pt x="1370" y="129"/>
                    <a:pt x="1382" y="117"/>
                    <a:pt x="1382" y="93"/>
                  </a:cubicBezTo>
                  <a:cubicBezTo>
                    <a:pt x="1382" y="82"/>
                    <a:pt x="1394" y="58"/>
                    <a:pt x="1382" y="34"/>
                  </a:cubicBezTo>
                  <a:cubicBezTo>
                    <a:pt x="1382" y="9"/>
                    <a:pt x="1369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3707300" y="3063225"/>
              <a:ext cx="58425" cy="26575"/>
            </a:xfrm>
            <a:custGeom>
              <a:avLst/>
              <a:gdLst/>
              <a:ahLst/>
              <a:cxnLst/>
              <a:rect l="l" t="t" r="r" b="b"/>
              <a:pathLst>
                <a:path w="2337" h="1063" extrusionOk="0">
                  <a:moveTo>
                    <a:pt x="2278" y="1"/>
                  </a:moveTo>
                  <a:cubicBezTo>
                    <a:pt x="2257" y="1"/>
                    <a:pt x="2233" y="6"/>
                    <a:pt x="2215" y="16"/>
                  </a:cubicBezTo>
                  <a:cubicBezTo>
                    <a:pt x="2203" y="16"/>
                    <a:pt x="2191" y="27"/>
                    <a:pt x="2167" y="27"/>
                  </a:cubicBezTo>
                  <a:cubicBezTo>
                    <a:pt x="2155" y="39"/>
                    <a:pt x="2036" y="111"/>
                    <a:pt x="1953" y="170"/>
                  </a:cubicBezTo>
                  <a:cubicBezTo>
                    <a:pt x="1858" y="230"/>
                    <a:pt x="1858" y="230"/>
                    <a:pt x="1774" y="278"/>
                  </a:cubicBezTo>
                  <a:cubicBezTo>
                    <a:pt x="1679" y="337"/>
                    <a:pt x="1679" y="337"/>
                    <a:pt x="1596" y="385"/>
                  </a:cubicBezTo>
                  <a:cubicBezTo>
                    <a:pt x="1501" y="432"/>
                    <a:pt x="1501" y="444"/>
                    <a:pt x="1417" y="492"/>
                  </a:cubicBezTo>
                  <a:cubicBezTo>
                    <a:pt x="1322" y="528"/>
                    <a:pt x="1310" y="504"/>
                    <a:pt x="1203" y="551"/>
                  </a:cubicBezTo>
                  <a:cubicBezTo>
                    <a:pt x="1096" y="587"/>
                    <a:pt x="1120" y="587"/>
                    <a:pt x="1012" y="635"/>
                  </a:cubicBezTo>
                  <a:cubicBezTo>
                    <a:pt x="905" y="682"/>
                    <a:pt x="905" y="682"/>
                    <a:pt x="822" y="706"/>
                  </a:cubicBezTo>
                  <a:cubicBezTo>
                    <a:pt x="715" y="754"/>
                    <a:pt x="727" y="754"/>
                    <a:pt x="619" y="801"/>
                  </a:cubicBezTo>
                  <a:cubicBezTo>
                    <a:pt x="524" y="825"/>
                    <a:pt x="524" y="849"/>
                    <a:pt x="417" y="873"/>
                  </a:cubicBezTo>
                  <a:cubicBezTo>
                    <a:pt x="381" y="885"/>
                    <a:pt x="369" y="885"/>
                    <a:pt x="358" y="885"/>
                  </a:cubicBezTo>
                  <a:cubicBezTo>
                    <a:pt x="342" y="890"/>
                    <a:pt x="327" y="893"/>
                    <a:pt x="312" y="893"/>
                  </a:cubicBezTo>
                  <a:cubicBezTo>
                    <a:pt x="200" y="893"/>
                    <a:pt x="112" y="749"/>
                    <a:pt x="143" y="623"/>
                  </a:cubicBezTo>
                  <a:cubicBezTo>
                    <a:pt x="143" y="611"/>
                    <a:pt x="143" y="575"/>
                    <a:pt x="167" y="563"/>
                  </a:cubicBezTo>
                  <a:cubicBezTo>
                    <a:pt x="167" y="528"/>
                    <a:pt x="179" y="516"/>
                    <a:pt x="179" y="504"/>
                  </a:cubicBezTo>
                  <a:lnTo>
                    <a:pt x="179" y="444"/>
                  </a:lnTo>
                  <a:cubicBezTo>
                    <a:pt x="179" y="468"/>
                    <a:pt x="167" y="468"/>
                    <a:pt x="131" y="468"/>
                  </a:cubicBezTo>
                  <a:cubicBezTo>
                    <a:pt x="96" y="492"/>
                    <a:pt x="60" y="528"/>
                    <a:pt x="48" y="575"/>
                  </a:cubicBezTo>
                  <a:cubicBezTo>
                    <a:pt x="12" y="682"/>
                    <a:pt x="0" y="694"/>
                    <a:pt x="24" y="813"/>
                  </a:cubicBezTo>
                  <a:cubicBezTo>
                    <a:pt x="72" y="932"/>
                    <a:pt x="72" y="944"/>
                    <a:pt x="191" y="1039"/>
                  </a:cubicBezTo>
                  <a:cubicBezTo>
                    <a:pt x="247" y="1057"/>
                    <a:pt x="282" y="1063"/>
                    <a:pt x="310" y="1063"/>
                  </a:cubicBezTo>
                  <a:cubicBezTo>
                    <a:pt x="359" y="1063"/>
                    <a:pt x="384" y="1043"/>
                    <a:pt x="453" y="1028"/>
                  </a:cubicBezTo>
                  <a:cubicBezTo>
                    <a:pt x="548" y="992"/>
                    <a:pt x="548" y="1004"/>
                    <a:pt x="655" y="968"/>
                  </a:cubicBezTo>
                  <a:cubicBezTo>
                    <a:pt x="762" y="932"/>
                    <a:pt x="762" y="932"/>
                    <a:pt x="870" y="885"/>
                  </a:cubicBezTo>
                  <a:cubicBezTo>
                    <a:pt x="965" y="861"/>
                    <a:pt x="965" y="849"/>
                    <a:pt x="1060" y="801"/>
                  </a:cubicBezTo>
                  <a:lnTo>
                    <a:pt x="1262" y="706"/>
                  </a:lnTo>
                  <a:cubicBezTo>
                    <a:pt x="1370" y="670"/>
                    <a:pt x="1370" y="670"/>
                    <a:pt x="1453" y="623"/>
                  </a:cubicBezTo>
                  <a:cubicBezTo>
                    <a:pt x="1560" y="575"/>
                    <a:pt x="1548" y="563"/>
                    <a:pt x="1655" y="504"/>
                  </a:cubicBezTo>
                  <a:cubicBezTo>
                    <a:pt x="1739" y="456"/>
                    <a:pt x="1751" y="456"/>
                    <a:pt x="1846" y="397"/>
                  </a:cubicBezTo>
                  <a:lnTo>
                    <a:pt x="2024" y="278"/>
                  </a:lnTo>
                  <a:cubicBezTo>
                    <a:pt x="2108" y="218"/>
                    <a:pt x="2263" y="135"/>
                    <a:pt x="2274" y="111"/>
                  </a:cubicBezTo>
                  <a:cubicBezTo>
                    <a:pt x="2286" y="99"/>
                    <a:pt x="2310" y="75"/>
                    <a:pt x="2322" y="51"/>
                  </a:cubicBezTo>
                  <a:cubicBezTo>
                    <a:pt x="2337" y="15"/>
                    <a:pt x="2311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3693600" y="3101250"/>
              <a:ext cx="59275" cy="20850"/>
            </a:xfrm>
            <a:custGeom>
              <a:avLst/>
              <a:gdLst/>
              <a:ahLst/>
              <a:cxnLst/>
              <a:rect l="l" t="t" r="r" b="b"/>
              <a:pathLst>
                <a:path w="2371" h="834" extrusionOk="0">
                  <a:moveTo>
                    <a:pt x="2292" y="0"/>
                  </a:moveTo>
                  <a:cubicBezTo>
                    <a:pt x="2273" y="0"/>
                    <a:pt x="2254" y="3"/>
                    <a:pt x="2239" y="7"/>
                  </a:cubicBezTo>
                  <a:cubicBezTo>
                    <a:pt x="2227" y="7"/>
                    <a:pt x="2215" y="19"/>
                    <a:pt x="2203" y="19"/>
                  </a:cubicBezTo>
                  <a:cubicBezTo>
                    <a:pt x="2180" y="42"/>
                    <a:pt x="2168" y="42"/>
                    <a:pt x="2156" y="54"/>
                  </a:cubicBezTo>
                  <a:lnTo>
                    <a:pt x="1977" y="173"/>
                  </a:lnTo>
                  <a:cubicBezTo>
                    <a:pt x="1882" y="233"/>
                    <a:pt x="1882" y="233"/>
                    <a:pt x="1787" y="280"/>
                  </a:cubicBezTo>
                  <a:cubicBezTo>
                    <a:pt x="1679" y="316"/>
                    <a:pt x="1691" y="340"/>
                    <a:pt x="1584" y="376"/>
                  </a:cubicBezTo>
                  <a:cubicBezTo>
                    <a:pt x="1489" y="423"/>
                    <a:pt x="1501" y="435"/>
                    <a:pt x="1394" y="471"/>
                  </a:cubicBezTo>
                  <a:cubicBezTo>
                    <a:pt x="1287" y="519"/>
                    <a:pt x="1275" y="483"/>
                    <a:pt x="1167" y="519"/>
                  </a:cubicBezTo>
                  <a:cubicBezTo>
                    <a:pt x="1072" y="542"/>
                    <a:pt x="1072" y="554"/>
                    <a:pt x="965" y="590"/>
                  </a:cubicBezTo>
                  <a:cubicBezTo>
                    <a:pt x="858" y="614"/>
                    <a:pt x="858" y="614"/>
                    <a:pt x="763" y="638"/>
                  </a:cubicBezTo>
                  <a:lnTo>
                    <a:pt x="548" y="697"/>
                  </a:lnTo>
                  <a:cubicBezTo>
                    <a:pt x="473" y="706"/>
                    <a:pt x="450" y="714"/>
                    <a:pt x="410" y="714"/>
                  </a:cubicBezTo>
                  <a:cubicBezTo>
                    <a:pt x="394" y="714"/>
                    <a:pt x="374" y="713"/>
                    <a:pt x="346" y="709"/>
                  </a:cubicBezTo>
                  <a:cubicBezTo>
                    <a:pt x="310" y="709"/>
                    <a:pt x="298" y="697"/>
                    <a:pt x="286" y="673"/>
                  </a:cubicBezTo>
                  <a:cubicBezTo>
                    <a:pt x="144" y="602"/>
                    <a:pt x="84" y="423"/>
                    <a:pt x="144" y="280"/>
                  </a:cubicBezTo>
                  <a:cubicBezTo>
                    <a:pt x="144" y="257"/>
                    <a:pt x="144" y="233"/>
                    <a:pt x="167" y="197"/>
                  </a:cubicBezTo>
                  <a:cubicBezTo>
                    <a:pt x="167" y="173"/>
                    <a:pt x="179" y="161"/>
                    <a:pt x="179" y="138"/>
                  </a:cubicBezTo>
                  <a:lnTo>
                    <a:pt x="179" y="78"/>
                  </a:lnTo>
                  <a:cubicBezTo>
                    <a:pt x="172" y="55"/>
                    <a:pt x="159" y="47"/>
                    <a:pt x="145" y="47"/>
                  </a:cubicBezTo>
                  <a:cubicBezTo>
                    <a:pt x="137" y="47"/>
                    <a:pt x="128" y="50"/>
                    <a:pt x="120" y="54"/>
                  </a:cubicBezTo>
                  <a:cubicBezTo>
                    <a:pt x="84" y="66"/>
                    <a:pt x="60" y="126"/>
                    <a:pt x="24" y="173"/>
                  </a:cubicBezTo>
                  <a:cubicBezTo>
                    <a:pt x="13" y="269"/>
                    <a:pt x="1" y="292"/>
                    <a:pt x="1" y="411"/>
                  </a:cubicBezTo>
                  <a:cubicBezTo>
                    <a:pt x="13" y="542"/>
                    <a:pt x="13" y="542"/>
                    <a:pt x="72" y="661"/>
                  </a:cubicBezTo>
                  <a:cubicBezTo>
                    <a:pt x="167" y="769"/>
                    <a:pt x="179" y="769"/>
                    <a:pt x="298" y="816"/>
                  </a:cubicBezTo>
                  <a:cubicBezTo>
                    <a:pt x="391" y="825"/>
                    <a:pt x="418" y="833"/>
                    <a:pt x="468" y="833"/>
                  </a:cubicBezTo>
                  <a:cubicBezTo>
                    <a:pt x="489" y="833"/>
                    <a:pt x="513" y="832"/>
                    <a:pt x="548" y="828"/>
                  </a:cubicBezTo>
                  <a:cubicBezTo>
                    <a:pt x="667" y="816"/>
                    <a:pt x="667" y="816"/>
                    <a:pt x="775" y="781"/>
                  </a:cubicBezTo>
                  <a:cubicBezTo>
                    <a:pt x="882" y="757"/>
                    <a:pt x="882" y="757"/>
                    <a:pt x="1001" y="721"/>
                  </a:cubicBezTo>
                  <a:cubicBezTo>
                    <a:pt x="1096" y="697"/>
                    <a:pt x="1096" y="697"/>
                    <a:pt x="1215" y="661"/>
                  </a:cubicBezTo>
                  <a:cubicBezTo>
                    <a:pt x="1322" y="638"/>
                    <a:pt x="1322" y="638"/>
                    <a:pt x="1429" y="590"/>
                  </a:cubicBezTo>
                  <a:cubicBezTo>
                    <a:pt x="1537" y="542"/>
                    <a:pt x="1537" y="531"/>
                    <a:pt x="1632" y="483"/>
                  </a:cubicBezTo>
                  <a:lnTo>
                    <a:pt x="1846" y="400"/>
                  </a:lnTo>
                  <a:cubicBezTo>
                    <a:pt x="1953" y="340"/>
                    <a:pt x="1953" y="340"/>
                    <a:pt x="2037" y="280"/>
                  </a:cubicBezTo>
                  <a:cubicBezTo>
                    <a:pt x="2144" y="221"/>
                    <a:pt x="2120" y="221"/>
                    <a:pt x="2227" y="161"/>
                  </a:cubicBezTo>
                  <a:cubicBezTo>
                    <a:pt x="2263" y="138"/>
                    <a:pt x="2275" y="126"/>
                    <a:pt x="2299" y="114"/>
                  </a:cubicBezTo>
                  <a:cubicBezTo>
                    <a:pt x="2322" y="102"/>
                    <a:pt x="2334" y="66"/>
                    <a:pt x="2346" y="54"/>
                  </a:cubicBezTo>
                  <a:cubicBezTo>
                    <a:pt x="2371" y="13"/>
                    <a:pt x="2333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3683175" y="3137250"/>
              <a:ext cx="40725" cy="18950"/>
            </a:xfrm>
            <a:custGeom>
              <a:avLst/>
              <a:gdLst/>
              <a:ahLst/>
              <a:cxnLst/>
              <a:rect l="l" t="t" r="r" b="b"/>
              <a:pathLst>
                <a:path w="1629" h="758" extrusionOk="0">
                  <a:moveTo>
                    <a:pt x="99" y="1"/>
                  </a:moveTo>
                  <a:cubicBezTo>
                    <a:pt x="94" y="1"/>
                    <a:pt x="84" y="3"/>
                    <a:pt x="72" y="7"/>
                  </a:cubicBezTo>
                  <a:cubicBezTo>
                    <a:pt x="49" y="31"/>
                    <a:pt x="25" y="67"/>
                    <a:pt x="13" y="114"/>
                  </a:cubicBezTo>
                  <a:cubicBezTo>
                    <a:pt x="13" y="186"/>
                    <a:pt x="13" y="210"/>
                    <a:pt x="1" y="281"/>
                  </a:cubicBezTo>
                  <a:lnTo>
                    <a:pt x="1" y="448"/>
                  </a:lnTo>
                  <a:cubicBezTo>
                    <a:pt x="1" y="531"/>
                    <a:pt x="1" y="543"/>
                    <a:pt x="60" y="650"/>
                  </a:cubicBezTo>
                  <a:cubicBezTo>
                    <a:pt x="144" y="745"/>
                    <a:pt x="168" y="745"/>
                    <a:pt x="251" y="757"/>
                  </a:cubicBezTo>
                  <a:cubicBezTo>
                    <a:pt x="358" y="757"/>
                    <a:pt x="346" y="757"/>
                    <a:pt x="430" y="745"/>
                  </a:cubicBezTo>
                  <a:cubicBezTo>
                    <a:pt x="525" y="722"/>
                    <a:pt x="525" y="722"/>
                    <a:pt x="596" y="698"/>
                  </a:cubicBezTo>
                  <a:cubicBezTo>
                    <a:pt x="680" y="686"/>
                    <a:pt x="680" y="686"/>
                    <a:pt x="763" y="650"/>
                  </a:cubicBezTo>
                  <a:cubicBezTo>
                    <a:pt x="846" y="626"/>
                    <a:pt x="846" y="638"/>
                    <a:pt x="918" y="603"/>
                  </a:cubicBezTo>
                  <a:cubicBezTo>
                    <a:pt x="1013" y="579"/>
                    <a:pt x="1001" y="567"/>
                    <a:pt x="1073" y="519"/>
                  </a:cubicBezTo>
                  <a:cubicBezTo>
                    <a:pt x="1144" y="484"/>
                    <a:pt x="1156" y="484"/>
                    <a:pt x="1239" y="448"/>
                  </a:cubicBezTo>
                  <a:lnTo>
                    <a:pt x="1382" y="353"/>
                  </a:lnTo>
                  <a:cubicBezTo>
                    <a:pt x="1454" y="305"/>
                    <a:pt x="1454" y="305"/>
                    <a:pt x="1537" y="245"/>
                  </a:cubicBezTo>
                  <a:cubicBezTo>
                    <a:pt x="1561" y="234"/>
                    <a:pt x="1573" y="222"/>
                    <a:pt x="1596" y="222"/>
                  </a:cubicBezTo>
                  <a:cubicBezTo>
                    <a:pt x="1608" y="210"/>
                    <a:pt x="1620" y="186"/>
                    <a:pt x="1620" y="162"/>
                  </a:cubicBezTo>
                  <a:cubicBezTo>
                    <a:pt x="1628" y="121"/>
                    <a:pt x="1597" y="108"/>
                    <a:pt x="1569" y="108"/>
                  </a:cubicBezTo>
                  <a:cubicBezTo>
                    <a:pt x="1556" y="108"/>
                    <a:pt x="1544" y="111"/>
                    <a:pt x="1537" y="114"/>
                  </a:cubicBezTo>
                  <a:cubicBezTo>
                    <a:pt x="1513" y="114"/>
                    <a:pt x="1513" y="114"/>
                    <a:pt x="1501" y="126"/>
                  </a:cubicBezTo>
                  <a:cubicBezTo>
                    <a:pt x="1489" y="126"/>
                    <a:pt x="1489" y="150"/>
                    <a:pt x="1477" y="162"/>
                  </a:cubicBezTo>
                  <a:cubicBezTo>
                    <a:pt x="1394" y="210"/>
                    <a:pt x="1418" y="222"/>
                    <a:pt x="1334" y="245"/>
                  </a:cubicBezTo>
                  <a:lnTo>
                    <a:pt x="1192" y="341"/>
                  </a:lnTo>
                  <a:cubicBezTo>
                    <a:pt x="1120" y="388"/>
                    <a:pt x="1120" y="388"/>
                    <a:pt x="1037" y="412"/>
                  </a:cubicBezTo>
                  <a:cubicBezTo>
                    <a:pt x="965" y="448"/>
                    <a:pt x="965" y="460"/>
                    <a:pt x="894" y="484"/>
                  </a:cubicBezTo>
                  <a:cubicBezTo>
                    <a:pt x="858" y="501"/>
                    <a:pt x="834" y="501"/>
                    <a:pt x="811" y="501"/>
                  </a:cubicBezTo>
                  <a:cubicBezTo>
                    <a:pt x="787" y="501"/>
                    <a:pt x="763" y="501"/>
                    <a:pt x="727" y="519"/>
                  </a:cubicBezTo>
                  <a:cubicBezTo>
                    <a:pt x="656" y="543"/>
                    <a:pt x="656" y="543"/>
                    <a:pt x="561" y="567"/>
                  </a:cubicBezTo>
                  <a:cubicBezTo>
                    <a:pt x="489" y="579"/>
                    <a:pt x="489" y="579"/>
                    <a:pt x="394" y="591"/>
                  </a:cubicBezTo>
                  <a:cubicBezTo>
                    <a:pt x="322" y="603"/>
                    <a:pt x="311" y="626"/>
                    <a:pt x="239" y="626"/>
                  </a:cubicBezTo>
                  <a:cubicBezTo>
                    <a:pt x="156" y="603"/>
                    <a:pt x="156" y="626"/>
                    <a:pt x="120" y="591"/>
                  </a:cubicBezTo>
                  <a:cubicBezTo>
                    <a:pt x="96" y="579"/>
                    <a:pt x="96" y="567"/>
                    <a:pt x="96" y="567"/>
                  </a:cubicBezTo>
                  <a:cubicBezTo>
                    <a:pt x="84" y="460"/>
                    <a:pt x="84" y="305"/>
                    <a:pt x="96" y="186"/>
                  </a:cubicBezTo>
                  <a:lnTo>
                    <a:pt x="96" y="126"/>
                  </a:lnTo>
                  <a:lnTo>
                    <a:pt x="96" y="91"/>
                  </a:lnTo>
                  <a:cubicBezTo>
                    <a:pt x="96" y="67"/>
                    <a:pt x="84" y="55"/>
                    <a:pt x="84" y="43"/>
                  </a:cubicBezTo>
                  <a:cubicBezTo>
                    <a:pt x="108" y="11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3659975" y="3177350"/>
              <a:ext cx="32750" cy="19325"/>
            </a:xfrm>
            <a:custGeom>
              <a:avLst/>
              <a:gdLst/>
              <a:ahLst/>
              <a:cxnLst/>
              <a:rect l="l" t="t" r="r" b="b"/>
              <a:pathLst>
                <a:path w="1310" h="773" extrusionOk="0">
                  <a:moveTo>
                    <a:pt x="1257" y="1"/>
                  </a:moveTo>
                  <a:cubicBezTo>
                    <a:pt x="1238" y="1"/>
                    <a:pt x="1217" y="6"/>
                    <a:pt x="1203" y="11"/>
                  </a:cubicBezTo>
                  <a:cubicBezTo>
                    <a:pt x="1191" y="11"/>
                    <a:pt x="1191" y="34"/>
                    <a:pt x="1179" y="34"/>
                  </a:cubicBezTo>
                  <a:lnTo>
                    <a:pt x="1143" y="58"/>
                  </a:lnTo>
                  <a:cubicBezTo>
                    <a:pt x="1108" y="106"/>
                    <a:pt x="1108" y="118"/>
                    <a:pt x="1048" y="165"/>
                  </a:cubicBezTo>
                  <a:cubicBezTo>
                    <a:pt x="988" y="213"/>
                    <a:pt x="988" y="213"/>
                    <a:pt x="941" y="249"/>
                  </a:cubicBezTo>
                  <a:lnTo>
                    <a:pt x="822" y="344"/>
                  </a:lnTo>
                  <a:lnTo>
                    <a:pt x="703" y="427"/>
                  </a:lnTo>
                  <a:cubicBezTo>
                    <a:pt x="643" y="463"/>
                    <a:pt x="631" y="451"/>
                    <a:pt x="572" y="475"/>
                  </a:cubicBezTo>
                  <a:cubicBezTo>
                    <a:pt x="512" y="511"/>
                    <a:pt x="512" y="523"/>
                    <a:pt x="429" y="535"/>
                  </a:cubicBezTo>
                  <a:cubicBezTo>
                    <a:pt x="357" y="570"/>
                    <a:pt x="357" y="570"/>
                    <a:pt x="298" y="582"/>
                  </a:cubicBezTo>
                  <a:cubicBezTo>
                    <a:pt x="238" y="594"/>
                    <a:pt x="226" y="630"/>
                    <a:pt x="167" y="630"/>
                  </a:cubicBezTo>
                  <a:cubicBezTo>
                    <a:pt x="157" y="630"/>
                    <a:pt x="149" y="631"/>
                    <a:pt x="144" y="631"/>
                  </a:cubicBezTo>
                  <a:cubicBezTo>
                    <a:pt x="130" y="631"/>
                    <a:pt x="128" y="625"/>
                    <a:pt x="119" y="582"/>
                  </a:cubicBezTo>
                  <a:lnTo>
                    <a:pt x="119" y="535"/>
                  </a:lnTo>
                  <a:cubicBezTo>
                    <a:pt x="119" y="415"/>
                    <a:pt x="107" y="296"/>
                    <a:pt x="155" y="189"/>
                  </a:cubicBezTo>
                  <a:lnTo>
                    <a:pt x="155" y="154"/>
                  </a:lnTo>
                  <a:cubicBezTo>
                    <a:pt x="155" y="130"/>
                    <a:pt x="167" y="118"/>
                    <a:pt x="167" y="106"/>
                  </a:cubicBezTo>
                  <a:cubicBezTo>
                    <a:pt x="167" y="94"/>
                    <a:pt x="167" y="70"/>
                    <a:pt x="155" y="58"/>
                  </a:cubicBezTo>
                  <a:lnTo>
                    <a:pt x="155" y="58"/>
                  </a:lnTo>
                  <a:cubicBezTo>
                    <a:pt x="167" y="70"/>
                    <a:pt x="143" y="70"/>
                    <a:pt x="119" y="94"/>
                  </a:cubicBezTo>
                  <a:cubicBezTo>
                    <a:pt x="96" y="106"/>
                    <a:pt x="60" y="130"/>
                    <a:pt x="48" y="165"/>
                  </a:cubicBezTo>
                  <a:lnTo>
                    <a:pt x="24" y="308"/>
                  </a:lnTo>
                  <a:cubicBezTo>
                    <a:pt x="0" y="392"/>
                    <a:pt x="0" y="392"/>
                    <a:pt x="0" y="463"/>
                  </a:cubicBezTo>
                  <a:cubicBezTo>
                    <a:pt x="0" y="535"/>
                    <a:pt x="24" y="535"/>
                    <a:pt x="24" y="630"/>
                  </a:cubicBezTo>
                  <a:cubicBezTo>
                    <a:pt x="36" y="713"/>
                    <a:pt x="60" y="773"/>
                    <a:pt x="179" y="773"/>
                  </a:cubicBezTo>
                  <a:cubicBezTo>
                    <a:pt x="286" y="761"/>
                    <a:pt x="274" y="761"/>
                    <a:pt x="346" y="725"/>
                  </a:cubicBezTo>
                  <a:lnTo>
                    <a:pt x="500" y="665"/>
                  </a:lnTo>
                  <a:lnTo>
                    <a:pt x="643" y="606"/>
                  </a:lnTo>
                  <a:cubicBezTo>
                    <a:pt x="715" y="582"/>
                    <a:pt x="715" y="582"/>
                    <a:pt x="774" y="535"/>
                  </a:cubicBezTo>
                  <a:cubicBezTo>
                    <a:pt x="858" y="487"/>
                    <a:pt x="834" y="475"/>
                    <a:pt x="893" y="451"/>
                  </a:cubicBezTo>
                  <a:cubicBezTo>
                    <a:pt x="953" y="404"/>
                    <a:pt x="977" y="415"/>
                    <a:pt x="1024" y="356"/>
                  </a:cubicBezTo>
                  <a:cubicBezTo>
                    <a:pt x="1084" y="308"/>
                    <a:pt x="1084" y="296"/>
                    <a:pt x="1143" y="249"/>
                  </a:cubicBezTo>
                  <a:cubicBezTo>
                    <a:pt x="1203" y="213"/>
                    <a:pt x="1203" y="189"/>
                    <a:pt x="1250" y="154"/>
                  </a:cubicBezTo>
                  <a:lnTo>
                    <a:pt x="1298" y="106"/>
                  </a:lnTo>
                  <a:cubicBezTo>
                    <a:pt x="1310" y="94"/>
                    <a:pt x="1310" y="70"/>
                    <a:pt x="1310" y="46"/>
                  </a:cubicBezTo>
                  <a:cubicBezTo>
                    <a:pt x="1310" y="11"/>
                    <a:pt x="128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4" name="Google Shape;3074;p3"/>
            <p:cNvSpPr/>
            <p:nvPr/>
          </p:nvSpPr>
          <p:spPr>
            <a:xfrm>
              <a:off x="3641800" y="3212775"/>
              <a:ext cx="34275" cy="21850"/>
            </a:xfrm>
            <a:custGeom>
              <a:avLst/>
              <a:gdLst/>
              <a:ahLst/>
              <a:cxnLst/>
              <a:rect l="l" t="t" r="r" b="b"/>
              <a:pathLst>
                <a:path w="1371" h="874" extrusionOk="0">
                  <a:moveTo>
                    <a:pt x="1317" y="1"/>
                  </a:moveTo>
                  <a:cubicBezTo>
                    <a:pt x="1298" y="1"/>
                    <a:pt x="1278" y="6"/>
                    <a:pt x="1263" y="10"/>
                  </a:cubicBezTo>
                  <a:cubicBezTo>
                    <a:pt x="1251" y="10"/>
                    <a:pt x="1251" y="22"/>
                    <a:pt x="1239" y="22"/>
                  </a:cubicBezTo>
                  <a:cubicBezTo>
                    <a:pt x="1239" y="46"/>
                    <a:pt x="1227" y="46"/>
                    <a:pt x="1204" y="58"/>
                  </a:cubicBezTo>
                  <a:lnTo>
                    <a:pt x="1120" y="177"/>
                  </a:lnTo>
                  <a:cubicBezTo>
                    <a:pt x="1073" y="237"/>
                    <a:pt x="1073" y="237"/>
                    <a:pt x="1013" y="284"/>
                  </a:cubicBezTo>
                  <a:cubicBezTo>
                    <a:pt x="965" y="344"/>
                    <a:pt x="965" y="344"/>
                    <a:pt x="906" y="380"/>
                  </a:cubicBezTo>
                  <a:cubicBezTo>
                    <a:pt x="846" y="427"/>
                    <a:pt x="858" y="439"/>
                    <a:pt x="799" y="487"/>
                  </a:cubicBezTo>
                  <a:cubicBezTo>
                    <a:pt x="739" y="534"/>
                    <a:pt x="727" y="522"/>
                    <a:pt x="668" y="558"/>
                  </a:cubicBezTo>
                  <a:lnTo>
                    <a:pt x="549" y="653"/>
                  </a:lnTo>
                  <a:lnTo>
                    <a:pt x="430" y="713"/>
                  </a:lnTo>
                  <a:cubicBezTo>
                    <a:pt x="388" y="721"/>
                    <a:pt x="375" y="730"/>
                    <a:pt x="351" y="730"/>
                  </a:cubicBezTo>
                  <a:cubicBezTo>
                    <a:pt x="340" y="730"/>
                    <a:pt x="328" y="728"/>
                    <a:pt x="311" y="725"/>
                  </a:cubicBezTo>
                  <a:cubicBezTo>
                    <a:pt x="251" y="713"/>
                    <a:pt x="251" y="713"/>
                    <a:pt x="215" y="665"/>
                  </a:cubicBezTo>
                  <a:cubicBezTo>
                    <a:pt x="191" y="653"/>
                    <a:pt x="191" y="642"/>
                    <a:pt x="191" y="642"/>
                  </a:cubicBezTo>
                  <a:cubicBezTo>
                    <a:pt x="132" y="558"/>
                    <a:pt x="108" y="439"/>
                    <a:pt x="132" y="320"/>
                  </a:cubicBezTo>
                  <a:lnTo>
                    <a:pt x="132" y="284"/>
                  </a:lnTo>
                  <a:cubicBezTo>
                    <a:pt x="132" y="261"/>
                    <a:pt x="132" y="249"/>
                    <a:pt x="156" y="237"/>
                  </a:cubicBezTo>
                  <a:cubicBezTo>
                    <a:pt x="156" y="225"/>
                    <a:pt x="156" y="201"/>
                    <a:pt x="132" y="189"/>
                  </a:cubicBezTo>
                  <a:cubicBezTo>
                    <a:pt x="124" y="181"/>
                    <a:pt x="115" y="172"/>
                    <a:pt x="98" y="172"/>
                  </a:cubicBezTo>
                  <a:cubicBezTo>
                    <a:pt x="91" y="172"/>
                    <a:pt x="83" y="174"/>
                    <a:pt x="72" y="177"/>
                  </a:cubicBezTo>
                  <a:cubicBezTo>
                    <a:pt x="49" y="189"/>
                    <a:pt x="37" y="225"/>
                    <a:pt x="13" y="261"/>
                  </a:cubicBezTo>
                  <a:cubicBezTo>
                    <a:pt x="1" y="344"/>
                    <a:pt x="1" y="344"/>
                    <a:pt x="1" y="427"/>
                  </a:cubicBezTo>
                  <a:cubicBezTo>
                    <a:pt x="1" y="522"/>
                    <a:pt x="1" y="522"/>
                    <a:pt x="37" y="606"/>
                  </a:cubicBezTo>
                  <a:cubicBezTo>
                    <a:pt x="61" y="701"/>
                    <a:pt x="72" y="677"/>
                    <a:pt x="132" y="761"/>
                  </a:cubicBezTo>
                  <a:cubicBezTo>
                    <a:pt x="215" y="820"/>
                    <a:pt x="191" y="832"/>
                    <a:pt x="299" y="856"/>
                  </a:cubicBezTo>
                  <a:cubicBezTo>
                    <a:pt x="346" y="868"/>
                    <a:pt x="373" y="874"/>
                    <a:pt x="398" y="874"/>
                  </a:cubicBezTo>
                  <a:cubicBezTo>
                    <a:pt x="424" y="874"/>
                    <a:pt x="447" y="868"/>
                    <a:pt x="489" y="856"/>
                  </a:cubicBezTo>
                  <a:cubicBezTo>
                    <a:pt x="584" y="832"/>
                    <a:pt x="584" y="832"/>
                    <a:pt x="644" y="784"/>
                  </a:cubicBezTo>
                  <a:cubicBezTo>
                    <a:pt x="715" y="737"/>
                    <a:pt x="715" y="737"/>
                    <a:pt x="775" y="701"/>
                  </a:cubicBezTo>
                  <a:cubicBezTo>
                    <a:pt x="834" y="653"/>
                    <a:pt x="834" y="653"/>
                    <a:pt x="906" y="606"/>
                  </a:cubicBezTo>
                  <a:cubicBezTo>
                    <a:pt x="965" y="558"/>
                    <a:pt x="953" y="546"/>
                    <a:pt x="1013" y="487"/>
                  </a:cubicBezTo>
                  <a:cubicBezTo>
                    <a:pt x="1073" y="427"/>
                    <a:pt x="1073" y="439"/>
                    <a:pt x="1132" y="380"/>
                  </a:cubicBezTo>
                  <a:cubicBezTo>
                    <a:pt x="1192" y="320"/>
                    <a:pt x="1180" y="320"/>
                    <a:pt x="1239" y="261"/>
                  </a:cubicBezTo>
                  <a:lnTo>
                    <a:pt x="1323" y="141"/>
                  </a:lnTo>
                  <a:cubicBezTo>
                    <a:pt x="1346" y="130"/>
                    <a:pt x="1358" y="118"/>
                    <a:pt x="1358" y="106"/>
                  </a:cubicBezTo>
                  <a:cubicBezTo>
                    <a:pt x="1358" y="82"/>
                    <a:pt x="1370" y="70"/>
                    <a:pt x="1370" y="46"/>
                  </a:cubicBezTo>
                  <a:cubicBezTo>
                    <a:pt x="1370" y="11"/>
                    <a:pt x="1345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5" name="Google Shape;3075;p3"/>
            <p:cNvSpPr/>
            <p:nvPr/>
          </p:nvSpPr>
          <p:spPr>
            <a:xfrm>
              <a:off x="3825775" y="2972825"/>
              <a:ext cx="107000" cy="24550"/>
            </a:xfrm>
            <a:custGeom>
              <a:avLst/>
              <a:gdLst/>
              <a:ahLst/>
              <a:cxnLst/>
              <a:rect l="l" t="t" r="r" b="b"/>
              <a:pathLst>
                <a:path w="4280" h="982" extrusionOk="0">
                  <a:moveTo>
                    <a:pt x="12" y="0"/>
                  </a:moveTo>
                  <a:cubicBezTo>
                    <a:pt x="12" y="0"/>
                    <a:pt x="0" y="0"/>
                    <a:pt x="0" y="36"/>
                  </a:cubicBezTo>
                  <a:cubicBezTo>
                    <a:pt x="0" y="95"/>
                    <a:pt x="24" y="179"/>
                    <a:pt x="83" y="250"/>
                  </a:cubicBezTo>
                  <a:cubicBezTo>
                    <a:pt x="202" y="381"/>
                    <a:pt x="202" y="381"/>
                    <a:pt x="333" y="500"/>
                  </a:cubicBezTo>
                  <a:cubicBezTo>
                    <a:pt x="488" y="607"/>
                    <a:pt x="488" y="619"/>
                    <a:pt x="655" y="691"/>
                  </a:cubicBezTo>
                  <a:cubicBezTo>
                    <a:pt x="810" y="786"/>
                    <a:pt x="810" y="774"/>
                    <a:pt x="988" y="834"/>
                  </a:cubicBezTo>
                  <a:cubicBezTo>
                    <a:pt x="1155" y="893"/>
                    <a:pt x="1155" y="905"/>
                    <a:pt x="1334" y="929"/>
                  </a:cubicBezTo>
                  <a:cubicBezTo>
                    <a:pt x="1512" y="965"/>
                    <a:pt x="1512" y="965"/>
                    <a:pt x="1691" y="976"/>
                  </a:cubicBezTo>
                  <a:cubicBezTo>
                    <a:pt x="1743" y="980"/>
                    <a:pt x="1780" y="981"/>
                    <a:pt x="1811" y="981"/>
                  </a:cubicBezTo>
                  <a:cubicBezTo>
                    <a:pt x="1885" y="981"/>
                    <a:pt x="1922" y="973"/>
                    <a:pt x="2048" y="965"/>
                  </a:cubicBezTo>
                  <a:cubicBezTo>
                    <a:pt x="2227" y="941"/>
                    <a:pt x="2227" y="941"/>
                    <a:pt x="2405" y="917"/>
                  </a:cubicBezTo>
                  <a:cubicBezTo>
                    <a:pt x="2584" y="893"/>
                    <a:pt x="2584" y="893"/>
                    <a:pt x="2750" y="834"/>
                  </a:cubicBezTo>
                  <a:cubicBezTo>
                    <a:pt x="2929" y="786"/>
                    <a:pt x="2917" y="750"/>
                    <a:pt x="3072" y="691"/>
                  </a:cubicBezTo>
                  <a:cubicBezTo>
                    <a:pt x="3239" y="631"/>
                    <a:pt x="3239" y="631"/>
                    <a:pt x="3405" y="560"/>
                  </a:cubicBezTo>
                  <a:cubicBezTo>
                    <a:pt x="3572" y="488"/>
                    <a:pt x="3572" y="488"/>
                    <a:pt x="3715" y="393"/>
                  </a:cubicBezTo>
                  <a:cubicBezTo>
                    <a:pt x="3881" y="322"/>
                    <a:pt x="4120" y="191"/>
                    <a:pt x="4143" y="179"/>
                  </a:cubicBezTo>
                  <a:cubicBezTo>
                    <a:pt x="4179" y="143"/>
                    <a:pt x="4203" y="131"/>
                    <a:pt x="4239" y="95"/>
                  </a:cubicBezTo>
                  <a:cubicBezTo>
                    <a:pt x="4279" y="55"/>
                    <a:pt x="4255" y="41"/>
                    <a:pt x="4215" y="41"/>
                  </a:cubicBezTo>
                  <a:cubicBezTo>
                    <a:pt x="4185" y="41"/>
                    <a:pt x="4145" y="49"/>
                    <a:pt x="4120" y="60"/>
                  </a:cubicBezTo>
                  <a:cubicBezTo>
                    <a:pt x="4084" y="60"/>
                    <a:pt x="4072" y="72"/>
                    <a:pt x="4060" y="72"/>
                  </a:cubicBezTo>
                  <a:cubicBezTo>
                    <a:pt x="4024" y="84"/>
                    <a:pt x="3822" y="203"/>
                    <a:pt x="3655" y="274"/>
                  </a:cubicBezTo>
                  <a:cubicBezTo>
                    <a:pt x="3512" y="357"/>
                    <a:pt x="3489" y="357"/>
                    <a:pt x="3346" y="429"/>
                  </a:cubicBezTo>
                  <a:cubicBezTo>
                    <a:pt x="3179" y="500"/>
                    <a:pt x="3179" y="500"/>
                    <a:pt x="3012" y="560"/>
                  </a:cubicBezTo>
                  <a:cubicBezTo>
                    <a:pt x="2858" y="619"/>
                    <a:pt x="2858" y="631"/>
                    <a:pt x="2691" y="679"/>
                  </a:cubicBezTo>
                  <a:cubicBezTo>
                    <a:pt x="2524" y="726"/>
                    <a:pt x="2512" y="715"/>
                    <a:pt x="2346" y="738"/>
                  </a:cubicBezTo>
                  <a:cubicBezTo>
                    <a:pt x="2179" y="774"/>
                    <a:pt x="2179" y="786"/>
                    <a:pt x="2000" y="798"/>
                  </a:cubicBezTo>
                  <a:cubicBezTo>
                    <a:pt x="1846" y="810"/>
                    <a:pt x="1822" y="810"/>
                    <a:pt x="1667" y="810"/>
                  </a:cubicBezTo>
                  <a:cubicBezTo>
                    <a:pt x="1572" y="810"/>
                    <a:pt x="1527" y="818"/>
                    <a:pt x="1475" y="818"/>
                  </a:cubicBezTo>
                  <a:cubicBezTo>
                    <a:pt x="1436" y="818"/>
                    <a:pt x="1393" y="813"/>
                    <a:pt x="1322" y="798"/>
                  </a:cubicBezTo>
                  <a:cubicBezTo>
                    <a:pt x="1155" y="762"/>
                    <a:pt x="1143" y="786"/>
                    <a:pt x="976" y="726"/>
                  </a:cubicBezTo>
                  <a:cubicBezTo>
                    <a:pt x="929" y="703"/>
                    <a:pt x="905" y="691"/>
                    <a:pt x="869" y="679"/>
                  </a:cubicBezTo>
                  <a:cubicBezTo>
                    <a:pt x="619" y="572"/>
                    <a:pt x="381" y="453"/>
                    <a:pt x="214" y="250"/>
                  </a:cubicBezTo>
                  <a:cubicBezTo>
                    <a:pt x="202" y="238"/>
                    <a:pt x="179" y="203"/>
                    <a:pt x="143" y="155"/>
                  </a:cubicBezTo>
                  <a:cubicBezTo>
                    <a:pt x="119" y="131"/>
                    <a:pt x="95" y="95"/>
                    <a:pt x="83" y="72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3811475" y="2989150"/>
              <a:ext cx="46450" cy="18825"/>
            </a:xfrm>
            <a:custGeom>
              <a:avLst/>
              <a:gdLst/>
              <a:ahLst/>
              <a:cxnLst/>
              <a:rect l="l" t="t" r="r" b="b"/>
              <a:pathLst>
                <a:path w="1858" h="753" extrusionOk="0">
                  <a:moveTo>
                    <a:pt x="41" y="0"/>
                  </a:moveTo>
                  <a:cubicBezTo>
                    <a:pt x="32" y="0"/>
                    <a:pt x="23" y="9"/>
                    <a:pt x="12" y="26"/>
                  </a:cubicBezTo>
                  <a:cubicBezTo>
                    <a:pt x="1" y="62"/>
                    <a:pt x="1" y="97"/>
                    <a:pt x="12" y="145"/>
                  </a:cubicBezTo>
                  <a:cubicBezTo>
                    <a:pt x="60" y="216"/>
                    <a:pt x="48" y="216"/>
                    <a:pt x="108" y="288"/>
                  </a:cubicBezTo>
                  <a:cubicBezTo>
                    <a:pt x="167" y="371"/>
                    <a:pt x="167" y="371"/>
                    <a:pt x="227" y="431"/>
                  </a:cubicBezTo>
                  <a:cubicBezTo>
                    <a:pt x="286" y="490"/>
                    <a:pt x="298" y="490"/>
                    <a:pt x="370" y="538"/>
                  </a:cubicBezTo>
                  <a:cubicBezTo>
                    <a:pt x="453" y="574"/>
                    <a:pt x="429" y="585"/>
                    <a:pt x="524" y="633"/>
                  </a:cubicBezTo>
                  <a:cubicBezTo>
                    <a:pt x="596" y="669"/>
                    <a:pt x="596" y="681"/>
                    <a:pt x="691" y="716"/>
                  </a:cubicBezTo>
                  <a:cubicBezTo>
                    <a:pt x="774" y="740"/>
                    <a:pt x="774" y="728"/>
                    <a:pt x="870" y="740"/>
                  </a:cubicBezTo>
                  <a:cubicBezTo>
                    <a:pt x="953" y="752"/>
                    <a:pt x="953" y="752"/>
                    <a:pt x="1048" y="752"/>
                  </a:cubicBezTo>
                  <a:cubicBezTo>
                    <a:pt x="1132" y="752"/>
                    <a:pt x="1132" y="752"/>
                    <a:pt x="1227" y="740"/>
                  </a:cubicBezTo>
                  <a:cubicBezTo>
                    <a:pt x="1310" y="728"/>
                    <a:pt x="1310" y="716"/>
                    <a:pt x="1382" y="681"/>
                  </a:cubicBezTo>
                  <a:cubicBezTo>
                    <a:pt x="1465" y="657"/>
                    <a:pt x="1477" y="657"/>
                    <a:pt x="1548" y="621"/>
                  </a:cubicBezTo>
                  <a:cubicBezTo>
                    <a:pt x="1620" y="574"/>
                    <a:pt x="1620" y="574"/>
                    <a:pt x="1679" y="514"/>
                  </a:cubicBezTo>
                  <a:cubicBezTo>
                    <a:pt x="1763" y="454"/>
                    <a:pt x="1739" y="454"/>
                    <a:pt x="1798" y="395"/>
                  </a:cubicBezTo>
                  <a:lnTo>
                    <a:pt x="1846" y="359"/>
                  </a:lnTo>
                  <a:cubicBezTo>
                    <a:pt x="1858" y="335"/>
                    <a:pt x="1858" y="312"/>
                    <a:pt x="1858" y="300"/>
                  </a:cubicBezTo>
                  <a:cubicBezTo>
                    <a:pt x="1858" y="264"/>
                    <a:pt x="1833" y="254"/>
                    <a:pt x="1808" y="254"/>
                  </a:cubicBezTo>
                  <a:cubicBezTo>
                    <a:pt x="1790" y="254"/>
                    <a:pt x="1772" y="259"/>
                    <a:pt x="1763" y="264"/>
                  </a:cubicBezTo>
                  <a:cubicBezTo>
                    <a:pt x="1739" y="264"/>
                    <a:pt x="1739" y="276"/>
                    <a:pt x="1727" y="276"/>
                  </a:cubicBezTo>
                  <a:lnTo>
                    <a:pt x="1703" y="312"/>
                  </a:lnTo>
                  <a:cubicBezTo>
                    <a:pt x="1644" y="371"/>
                    <a:pt x="1656" y="371"/>
                    <a:pt x="1596" y="419"/>
                  </a:cubicBezTo>
                  <a:cubicBezTo>
                    <a:pt x="1536" y="454"/>
                    <a:pt x="1536" y="454"/>
                    <a:pt x="1465" y="502"/>
                  </a:cubicBezTo>
                  <a:cubicBezTo>
                    <a:pt x="1382" y="550"/>
                    <a:pt x="1405" y="550"/>
                    <a:pt x="1322" y="574"/>
                  </a:cubicBezTo>
                  <a:cubicBezTo>
                    <a:pt x="1251" y="609"/>
                    <a:pt x="1251" y="621"/>
                    <a:pt x="1179" y="633"/>
                  </a:cubicBezTo>
                  <a:cubicBezTo>
                    <a:pt x="1161" y="639"/>
                    <a:pt x="1148" y="641"/>
                    <a:pt x="1136" y="641"/>
                  </a:cubicBezTo>
                  <a:cubicBezTo>
                    <a:pt x="1102" y="641"/>
                    <a:pt x="1084" y="621"/>
                    <a:pt x="1013" y="621"/>
                  </a:cubicBezTo>
                  <a:cubicBezTo>
                    <a:pt x="965" y="621"/>
                    <a:pt x="949" y="626"/>
                    <a:pt x="923" y="626"/>
                  </a:cubicBezTo>
                  <a:cubicBezTo>
                    <a:pt x="909" y="626"/>
                    <a:pt x="894" y="625"/>
                    <a:pt x="870" y="621"/>
                  </a:cubicBezTo>
                  <a:lnTo>
                    <a:pt x="715" y="597"/>
                  </a:lnTo>
                  <a:cubicBezTo>
                    <a:pt x="643" y="562"/>
                    <a:pt x="643" y="574"/>
                    <a:pt x="572" y="550"/>
                  </a:cubicBezTo>
                  <a:cubicBezTo>
                    <a:pt x="489" y="502"/>
                    <a:pt x="489" y="514"/>
                    <a:pt x="429" y="478"/>
                  </a:cubicBezTo>
                  <a:lnTo>
                    <a:pt x="405" y="443"/>
                  </a:lnTo>
                  <a:cubicBezTo>
                    <a:pt x="310" y="371"/>
                    <a:pt x="215" y="276"/>
                    <a:pt x="167" y="157"/>
                  </a:cubicBezTo>
                  <a:cubicBezTo>
                    <a:pt x="143" y="145"/>
                    <a:pt x="143" y="133"/>
                    <a:pt x="132" y="121"/>
                  </a:cubicBezTo>
                  <a:cubicBezTo>
                    <a:pt x="120" y="97"/>
                    <a:pt x="120" y="85"/>
                    <a:pt x="120" y="73"/>
                  </a:cubicBezTo>
                  <a:lnTo>
                    <a:pt x="84" y="38"/>
                  </a:lnTo>
                  <a:cubicBezTo>
                    <a:pt x="65" y="12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3841250" y="3022525"/>
              <a:ext cx="86875" cy="29250"/>
            </a:xfrm>
            <a:custGeom>
              <a:avLst/>
              <a:gdLst/>
              <a:ahLst/>
              <a:cxnLst/>
              <a:rect l="l" t="t" r="r" b="b"/>
              <a:pathLst>
                <a:path w="3475" h="1170" extrusionOk="0">
                  <a:moveTo>
                    <a:pt x="107" y="1"/>
                  </a:moveTo>
                  <a:cubicBezTo>
                    <a:pt x="72" y="12"/>
                    <a:pt x="48" y="12"/>
                    <a:pt x="36" y="48"/>
                  </a:cubicBezTo>
                  <a:cubicBezTo>
                    <a:pt x="0" y="96"/>
                    <a:pt x="12" y="167"/>
                    <a:pt x="36" y="239"/>
                  </a:cubicBezTo>
                  <a:cubicBezTo>
                    <a:pt x="95" y="370"/>
                    <a:pt x="95" y="393"/>
                    <a:pt x="179" y="524"/>
                  </a:cubicBezTo>
                  <a:cubicBezTo>
                    <a:pt x="286" y="655"/>
                    <a:pt x="286" y="655"/>
                    <a:pt x="405" y="763"/>
                  </a:cubicBezTo>
                  <a:cubicBezTo>
                    <a:pt x="524" y="870"/>
                    <a:pt x="536" y="846"/>
                    <a:pt x="667" y="941"/>
                  </a:cubicBezTo>
                  <a:cubicBezTo>
                    <a:pt x="810" y="1013"/>
                    <a:pt x="810" y="1024"/>
                    <a:pt x="953" y="1072"/>
                  </a:cubicBezTo>
                  <a:cubicBezTo>
                    <a:pt x="1107" y="1120"/>
                    <a:pt x="1107" y="1120"/>
                    <a:pt x="1262" y="1144"/>
                  </a:cubicBezTo>
                  <a:cubicBezTo>
                    <a:pt x="1355" y="1165"/>
                    <a:pt x="1397" y="1169"/>
                    <a:pt x="1448" y="1169"/>
                  </a:cubicBezTo>
                  <a:cubicBezTo>
                    <a:pt x="1483" y="1169"/>
                    <a:pt x="1522" y="1167"/>
                    <a:pt x="1584" y="1167"/>
                  </a:cubicBezTo>
                  <a:cubicBezTo>
                    <a:pt x="1727" y="1167"/>
                    <a:pt x="1727" y="1167"/>
                    <a:pt x="1893" y="1144"/>
                  </a:cubicBezTo>
                  <a:cubicBezTo>
                    <a:pt x="2036" y="1132"/>
                    <a:pt x="2036" y="1132"/>
                    <a:pt x="2203" y="1108"/>
                  </a:cubicBezTo>
                  <a:cubicBezTo>
                    <a:pt x="2358" y="1072"/>
                    <a:pt x="2358" y="1060"/>
                    <a:pt x="2500" y="1024"/>
                  </a:cubicBezTo>
                  <a:cubicBezTo>
                    <a:pt x="2655" y="989"/>
                    <a:pt x="2655" y="1001"/>
                    <a:pt x="2798" y="941"/>
                  </a:cubicBezTo>
                  <a:cubicBezTo>
                    <a:pt x="2953" y="882"/>
                    <a:pt x="2953" y="882"/>
                    <a:pt x="3084" y="810"/>
                  </a:cubicBezTo>
                  <a:cubicBezTo>
                    <a:pt x="3215" y="715"/>
                    <a:pt x="3215" y="715"/>
                    <a:pt x="3334" y="608"/>
                  </a:cubicBezTo>
                  <a:lnTo>
                    <a:pt x="3429" y="524"/>
                  </a:lnTo>
                  <a:cubicBezTo>
                    <a:pt x="3441" y="489"/>
                    <a:pt x="3453" y="465"/>
                    <a:pt x="3465" y="417"/>
                  </a:cubicBezTo>
                  <a:cubicBezTo>
                    <a:pt x="3474" y="385"/>
                    <a:pt x="3466" y="374"/>
                    <a:pt x="3449" y="374"/>
                  </a:cubicBezTo>
                  <a:cubicBezTo>
                    <a:pt x="3423" y="374"/>
                    <a:pt x="3375" y="403"/>
                    <a:pt x="3346" y="417"/>
                  </a:cubicBezTo>
                  <a:cubicBezTo>
                    <a:pt x="3334" y="429"/>
                    <a:pt x="3322" y="453"/>
                    <a:pt x="3310" y="453"/>
                  </a:cubicBezTo>
                  <a:lnTo>
                    <a:pt x="3251" y="512"/>
                  </a:lnTo>
                  <a:cubicBezTo>
                    <a:pt x="3143" y="596"/>
                    <a:pt x="3143" y="608"/>
                    <a:pt x="3024" y="691"/>
                  </a:cubicBezTo>
                  <a:cubicBezTo>
                    <a:pt x="2893" y="763"/>
                    <a:pt x="2893" y="763"/>
                    <a:pt x="2751" y="810"/>
                  </a:cubicBezTo>
                  <a:cubicBezTo>
                    <a:pt x="2620" y="846"/>
                    <a:pt x="2620" y="870"/>
                    <a:pt x="2477" y="893"/>
                  </a:cubicBezTo>
                  <a:cubicBezTo>
                    <a:pt x="2322" y="929"/>
                    <a:pt x="2322" y="941"/>
                    <a:pt x="2179" y="965"/>
                  </a:cubicBezTo>
                  <a:cubicBezTo>
                    <a:pt x="2119" y="979"/>
                    <a:pt x="2082" y="982"/>
                    <a:pt x="2051" y="982"/>
                  </a:cubicBezTo>
                  <a:cubicBezTo>
                    <a:pt x="2026" y="982"/>
                    <a:pt x="2005" y="980"/>
                    <a:pt x="1979" y="980"/>
                  </a:cubicBezTo>
                  <a:cubicBezTo>
                    <a:pt x="1954" y="980"/>
                    <a:pt x="1924" y="982"/>
                    <a:pt x="1881" y="989"/>
                  </a:cubicBezTo>
                  <a:cubicBezTo>
                    <a:pt x="1772" y="997"/>
                    <a:pt x="1740" y="1006"/>
                    <a:pt x="1680" y="1006"/>
                  </a:cubicBezTo>
                  <a:cubicBezTo>
                    <a:pt x="1655" y="1006"/>
                    <a:pt x="1626" y="1004"/>
                    <a:pt x="1584" y="1001"/>
                  </a:cubicBezTo>
                  <a:cubicBezTo>
                    <a:pt x="1429" y="1001"/>
                    <a:pt x="1429" y="1001"/>
                    <a:pt x="1286" y="965"/>
                  </a:cubicBezTo>
                  <a:cubicBezTo>
                    <a:pt x="1131" y="953"/>
                    <a:pt x="1131" y="953"/>
                    <a:pt x="1000" y="929"/>
                  </a:cubicBezTo>
                  <a:cubicBezTo>
                    <a:pt x="869" y="882"/>
                    <a:pt x="846" y="882"/>
                    <a:pt x="726" y="822"/>
                  </a:cubicBezTo>
                  <a:cubicBezTo>
                    <a:pt x="703" y="810"/>
                    <a:pt x="667" y="786"/>
                    <a:pt x="655" y="763"/>
                  </a:cubicBezTo>
                  <a:cubicBezTo>
                    <a:pt x="465" y="643"/>
                    <a:pt x="286" y="477"/>
                    <a:pt x="214" y="251"/>
                  </a:cubicBezTo>
                  <a:cubicBezTo>
                    <a:pt x="191" y="239"/>
                    <a:pt x="179" y="215"/>
                    <a:pt x="167" y="167"/>
                  </a:cubicBezTo>
                  <a:cubicBezTo>
                    <a:pt x="155" y="131"/>
                    <a:pt x="155" y="108"/>
                    <a:pt x="131" y="72"/>
                  </a:cubicBezTo>
                  <a:cubicBezTo>
                    <a:pt x="119" y="60"/>
                    <a:pt x="119" y="36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3807000" y="3032650"/>
              <a:ext cx="57775" cy="28525"/>
            </a:xfrm>
            <a:custGeom>
              <a:avLst/>
              <a:gdLst/>
              <a:ahLst/>
              <a:cxnLst/>
              <a:rect l="l" t="t" r="r" b="b"/>
              <a:pathLst>
                <a:path w="2311" h="1141" extrusionOk="0">
                  <a:moveTo>
                    <a:pt x="120" y="0"/>
                  </a:moveTo>
                  <a:cubicBezTo>
                    <a:pt x="72" y="0"/>
                    <a:pt x="60" y="0"/>
                    <a:pt x="49" y="12"/>
                  </a:cubicBezTo>
                  <a:cubicBezTo>
                    <a:pt x="13" y="48"/>
                    <a:pt x="1" y="107"/>
                    <a:pt x="1" y="143"/>
                  </a:cubicBezTo>
                  <a:cubicBezTo>
                    <a:pt x="13" y="262"/>
                    <a:pt x="13" y="262"/>
                    <a:pt x="49" y="369"/>
                  </a:cubicBezTo>
                  <a:cubicBezTo>
                    <a:pt x="96" y="488"/>
                    <a:pt x="96" y="488"/>
                    <a:pt x="156" y="584"/>
                  </a:cubicBezTo>
                  <a:cubicBezTo>
                    <a:pt x="227" y="679"/>
                    <a:pt x="227" y="667"/>
                    <a:pt x="311" y="762"/>
                  </a:cubicBezTo>
                  <a:cubicBezTo>
                    <a:pt x="406" y="834"/>
                    <a:pt x="394" y="846"/>
                    <a:pt x="489" y="917"/>
                  </a:cubicBezTo>
                  <a:lnTo>
                    <a:pt x="703" y="1036"/>
                  </a:lnTo>
                  <a:cubicBezTo>
                    <a:pt x="811" y="1084"/>
                    <a:pt x="822" y="1072"/>
                    <a:pt x="930" y="1096"/>
                  </a:cubicBezTo>
                  <a:cubicBezTo>
                    <a:pt x="1049" y="1131"/>
                    <a:pt x="1049" y="1131"/>
                    <a:pt x="1168" y="1131"/>
                  </a:cubicBezTo>
                  <a:cubicBezTo>
                    <a:pt x="1227" y="1137"/>
                    <a:pt x="1257" y="1140"/>
                    <a:pt x="1287" y="1140"/>
                  </a:cubicBezTo>
                  <a:cubicBezTo>
                    <a:pt x="1317" y="1140"/>
                    <a:pt x="1346" y="1137"/>
                    <a:pt x="1406" y="1131"/>
                  </a:cubicBezTo>
                  <a:cubicBezTo>
                    <a:pt x="1525" y="1120"/>
                    <a:pt x="1525" y="1096"/>
                    <a:pt x="1620" y="1084"/>
                  </a:cubicBezTo>
                  <a:cubicBezTo>
                    <a:pt x="1739" y="1072"/>
                    <a:pt x="1739" y="1072"/>
                    <a:pt x="1846" y="1036"/>
                  </a:cubicBezTo>
                  <a:cubicBezTo>
                    <a:pt x="1954" y="1000"/>
                    <a:pt x="1954" y="1000"/>
                    <a:pt x="2061" y="941"/>
                  </a:cubicBezTo>
                  <a:cubicBezTo>
                    <a:pt x="2156" y="858"/>
                    <a:pt x="2156" y="858"/>
                    <a:pt x="2239" y="774"/>
                  </a:cubicBezTo>
                  <a:cubicBezTo>
                    <a:pt x="2263" y="739"/>
                    <a:pt x="2275" y="715"/>
                    <a:pt x="2299" y="703"/>
                  </a:cubicBezTo>
                  <a:cubicBezTo>
                    <a:pt x="2311" y="667"/>
                    <a:pt x="2311" y="643"/>
                    <a:pt x="2311" y="608"/>
                  </a:cubicBezTo>
                  <a:cubicBezTo>
                    <a:pt x="2307" y="582"/>
                    <a:pt x="2297" y="574"/>
                    <a:pt x="2284" y="574"/>
                  </a:cubicBezTo>
                  <a:cubicBezTo>
                    <a:pt x="2260" y="574"/>
                    <a:pt x="2227" y="604"/>
                    <a:pt x="2204" y="619"/>
                  </a:cubicBezTo>
                  <a:lnTo>
                    <a:pt x="2180" y="655"/>
                  </a:lnTo>
                  <a:cubicBezTo>
                    <a:pt x="2156" y="667"/>
                    <a:pt x="2156" y="679"/>
                    <a:pt x="2144" y="703"/>
                  </a:cubicBezTo>
                  <a:cubicBezTo>
                    <a:pt x="2085" y="774"/>
                    <a:pt x="2085" y="774"/>
                    <a:pt x="2001" y="834"/>
                  </a:cubicBezTo>
                  <a:cubicBezTo>
                    <a:pt x="1906" y="881"/>
                    <a:pt x="1906" y="881"/>
                    <a:pt x="1799" y="917"/>
                  </a:cubicBezTo>
                  <a:cubicBezTo>
                    <a:pt x="1704" y="953"/>
                    <a:pt x="1704" y="965"/>
                    <a:pt x="1596" y="977"/>
                  </a:cubicBezTo>
                  <a:cubicBezTo>
                    <a:pt x="1489" y="1000"/>
                    <a:pt x="1489" y="1012"/>
                    <a:pt x="1382" y="1024"/>
                  </a:cubicBezTo>
                  <a:cubicBezTo>
                    <a:pt x="1365" y="1026"/>
                    <a:pt x="1350" y="1027"/>
                    <a:pt x="1338" y="1027"/>
                  </a:cubicBezTo>
                  <a:cubicBezTo>
                    <a:pt x="1283" y="1027"/>
                    <a:pt x="1267" y="1008"/>
                    <a:pt x="1180" y="989"/>
                  </a:cubicBezTo>
                  <a:cubicBezTo>
                    <a:pt x="1073" y="989"/>
                    <a:pt x="1073" y="989"/>
                    <a:pt x="965" y="977"/>
                  </a:cubicBezTo>
                  <a:lnTo>
                    <a:pt x="763" y="917"/>
                  </a:lnTo>
                  <a:cubicBezTo>
                    <a:pt x="668" y="881"/>
                    <a:pt x="656" y="893"/>
                    <a:pt x="572" y="834"/>
                  </a:cubicBezTo>
                  <a:cubicBezTo>
                    <a:pt x="477" y="774"/>
                    <a:pt x="477" y="774"/>
                    <a:pt x="406" y="691"/>
                  </a:cubicBezTo>
                  <a:cubicBezTo>
                    <a:pt x="394" y="679"/>
                    <a:pt x="370" y="655"/>
                    <a:pt x="358" y="631"/>
                  </a:cubicBezTo>
                  <a:cubicBezTo>
                    <a:pt x="251" y="524"/>
                    <a:pt x="156" y="369"/>
                    <a:pt x="156" y="191"/>
                  </a:cubicBezTo>
                  <a:cubicBezTo>
                    <a:pt x="156" y="179"/>
                    <a:pt x="156" y="143"/>
                    <a:pt x="132" y="119"/>
                  </a:cubicBezTo>
                  <a:lnTo>
                    <a:pt x="132" y="60"/>
                  </a:lnTo>
                  <a:cubicBezTo>
                    <a:pt x="132" y="36"/>
                    <a:pt x="120" y="1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3818325" y="3098725"/>
              <a:ext cx="80525" cy="24950"/>
            </a:xfrm>
            <a:custGeom>
              <a:avLst/>
              <a:gdLst/>
              <a:ahLst/>
              <a:cxnLst/>
              <a:rect l="l" t="t" r="r" b="b"/>
              <a:pathLst>
                <a:path w="3221" h="998" extrusionOk="0">
                  <a:moveTo>
                    <a:pt x="36" y="0"/>
                  </a:moveTo>
                  <a:cubicBezTo>
                    <a:pt x="24" y="24"/>
                    <a:pt x="12" y="24"/>
                    <a:pt x="0" y="60"/>
                  </a:cubicBezTo>
                  <a:cubicBezTo>
                    <a:pt x="0" y="108"/>
                    <a:pt x="24" y="167"/>
                    <a:pt x="60" y="227"/>
                  </a:cubicBezTo>
                  <a:cubicBezTo>
                    <a:pt x="143" y="334"/>
                    <a:pt x="143" y="346"/>
                    <a:pt x="250" y="441"/>
                  </a:cubicBezTo>
                  <a:cubicBezTo>
                    <a:pt x="358" y="536"/>
                    <a:pt x="358" y="536"/>
                    <a:pt x="477" y="620"/>
                  </a:cubicBezTo>
                  <a:cubicBezTo>
                    <a:pt x="596" y="703"/>
                    <a:pt x="596" y="691"/>
                    <a:pt x="727" y="751"/>
                  </a:cubicBezTo>
                  <a:cubicBezTo>
                    <a:pt x="858" y="810"/>
                    <a:pt x="846" y="822"/>
                    <a:pt x="977" y="882"/>
                  </a:cubicBezTo>
                  <a:cubicBezTo>
                    <a:pt x="1108" y="929"/>
                    <a:pt x="1108" y="929"/>
                    <a:pt x="1262" y="953"/>
                  </a:cubicBezTo>
                  <a:cubicBezTo>
                    <a:pt x="1405" y="989"/>
                    <a:pt x="1405" y="977"/>
                    <a:pt x="1548" y="989"/>
                  </a:cubicBezTo>
                  <a:cubicBezTo>
                    <a:pt x="1620" y="995"/>
                    <a:pt x="1655" y="998"/>
                    <a:pt x="1690" y="998"/>
                  </a:cubicBezTo>
                  <a:cubicBezTo>
                    <a:pt x="1724" y="998"/>
                    <a:pt x="1757" y="995"/>
                    <a:pt x="1822" y="989"/>
                  </a:cubicBezTo>
                  <a:cubicBezTo>
                    <a:pt x="1977" y="977"/>
                    <a:pt x="1977" y="977"/>
                    <a:pt x="2108" y="941"/>
                  </a:cubicBezTo>
                  <a:cubicBezTo>
                    <a:pt x="2239" y="917"/>
                    <a:pt x="2239" y="893"/>
                    <a:pt x="2382" y="834"/>
                  </a:cubicBezTo>
                  <a:cubicBezTo>
                    <a:pt x="2513" y="798"/>
                    <a:pt x="2513" y="798"/>
                    <a:pt x="2644" y="715"/>
                  </a:cubicBezTo>
                  <a:cubicBezTo>
                    <a:pt x="2763" y="643"/>
                    <a:pt x="2763" y="643"/>
                    <a:pt x="2882" y="560"/>
                  </a:cubicBezTo>
                  <a:cubicBezTo>
                    <a:pt x="3001" y="465"/>
                    <a:pt x="3001" y="465"/>
                    <a:pt x="3084" y="358"/>
                  </a:cubicBezTo>
                  <a:lnTo>
                    <a:pt x="3167" y="286"/>
                  </a:lnTo>
                  <a:lnTo>
                    <a:pt x="3203" y="203"/>
                  </a:lnTo>
                  <a:cubicBezTo>
                    <a:pt x="3220" y="163"/>
                    <a:pt x="3205" y="151"/>
                    <a:pt x="3179" y="151"/>
                  </a:cubicBezTo>
                  <a:cubicBezTo>
                    <a:pt x="3151" y="151"/>
                    <a:pt x="3109" y="167"/>
                    <a:pt x="3084" y="179"/>
                  </a:cubicBezTo>
                  <a:cubicBezTo>
                    <a:pt x="3072" y="203"/>
                    <a:pt x="3060" y="203"/>
                    <a:pt x="3048" y="215"/>
                  </a:cubicBezTo>
                  <a:lnTo>
                    <a:pt x="3001" y="262"/>
                  </a:lnTo>
                  <a:cubicBezTo>
                    <a:pt x="2917" y="346"/>
                    <a:pt x="2917" y="358"/>
                    <a:pt x="2810" y="441"/>
                  </a:cubicBezTo>
                  <a:cubicBezTo>
                    <a:pt x="2703" y="512"/>
                    <a:pt x="2703" y="512"/>
                    <a:pt x="2584" y="584"/>
                  </a:cubicBezTo>
                  <a:cubicBezTo>
                    <a:pt x="2465" y="643"/>
                    <a:pt x="2465" y="655"/>
                    <a:pt x="2346" y="703"/>
                  </a:cubicBezTo>
                  <a:cubicBezTo>
                    <a:pt x="2227" y="751"/>
                    <a:pt x="2227" y="762"/>
                    <a:pt x="2096" y="798"/>
                  </a:cubicBezTo>
                  <a:cubicBezTo>
                    <a:pt x="2048" y="807"/>
                    <a:pt x="2017" y="809"/>
                    <a:pt x="1991" y="809"/>
                  </a:cubicBezTo>
                  <a:cubicBezTo>
                    <a:pt x="1962" y="809"/>
                    <a:pt x="1938" y="807"/>
                    <a:pt x="1900" y="807"/>
                  </a:cubicBezTo>
                  <a:cubicBezTo>
                    <a:pt x="1879" y="807"/>
                    <a:pt x="1854" y="807"/>
                    <a:pt x="1822" y="810"/>
                  </a:cubicBezTo>
                  <a:cubicBezTo>
                    <a:pt x="1691" y="822"/>
                    <a:pt x="1691" y="822"/>
                    <a:pt x="1560" y="822"/>
                  </a:cubicBezTo>
                  <a:cubicBezTo>
                    <a:pt x="1429" y="822"/>
                    <a:pt x="1429" y="810"/>
                    <a:pt x="1286" y="798"/>
                  </a:cubicBezTo>
                  <a:cubicBezTo>
                    <a:pt x="1155" y="762"/>
                    <a:pt x="1155" y="774"/>
                    <a:pt x="1024" y="739"/>
                  </a:cubicBezTo>
                  <a:cubicBezTo>
                    <a:pt x="905" y="691"/>
                    <a:pt x="893" y="703"/>
                    <a:pt x="774" y="632"/>
                  </a:cubicBezTo>
                  <a:cubicBezTo>
                    <a:pt x="739" y="620"/>
                    <a:pt x="715" y="596"/>
                    <a:pt x="691" y="584"/>
                  </a:cubicBezTo>
                  <a:cubicBezTo>
                    <a:pt x="512" y="477"/>
                    <a:pt x="322" y="358"/>
                    <a:pt x="203" y="179"/>
                  </a:cubicBezTo>
                  <a:cubicBezTo>
                    <a:pt x="191" y="167"/>
                    <a:pt x="179" y="143"/>
                    <a:pt x="143" y="108"/>
                  </a:cubicBezTo>
                  <a:cubicBezTo>
                    <a:pt x="131" y="84"/>
                    <a:pt x="96" y="60"/>
                    <a:pt x="96" y="48"/>
                  </a:cubicBezTo>
                  <a:cubicBezTo>
                    <a:pt x="84" y="36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3744800" y="3142700"/>
              <a:ext cx="61600" cy="20800"/>
            </a:xfrm>
            <a:custGeom>
              <a:avLst/>
              <a:gdLst/>
              <a:ahLst/>
              <a:cxnLst/>
              <a:rect l="l" t="t" r="r" b="b"/>
              <a:pathLst>
                <a:path w="2464" h="832" extrusionOk="0">
                  <a:moveTo>
                    <a:pt x="2398" y="1"/>
                  </a:moveTo>
                  <a:cubicBezTo>
                    <a:pt x="2377" y="1"/>
                    <a:pt x="2355" y="6"/>
                    <a:pt x="2346" y="16"/>
                  </a:cubicBezTo>
                  <a:cubicBezTo>
                    <a:pt x="2322" y="16"/>
                    <a:pt x="2310" y="27"/>
                    <a:pt x="2310" y="27"/>
                  </a:cubicBezTo>
                  <a:cubicBezTo>
                    <a:pt x="2298" y="51"/>
                    <a:pt x="2275" y="51"/>
                    <a:pt x="2263" y="63"/>
                  </a:cubicBezTo>
                  <a:cubicBezTo>
                    <a:pt x="2191" y="123"/>
                    <a:pt x="2191" y="135"/>
                    <a:pt x="2120" y="194"/>
                  </a:cubicBezTo>
                  <a:cubicBezTo>
                    <a:pt x="2048" y="254"/>
                    <a:pt x="2048" y="254"/>
                    <a:pt x="1953" y="313"/>
                  </a:cubicBezTo>
                  <a:cubicBezTo>
                    <a:pt x="1858" y="373"/>
                    <a:pt x="1882" y="373"/>
                    <a:pt x="1786" y="432"/>
                  </a:cubicBezTo>
                  <a:cubicBezTo>
                    <a:pt x="1703" y="480"/>
                    <a:pt x="1703" y="492"/>
                    <a:pt x="1608" y="539"/>
                  </a:cubicBezTo>
                  <a:cubicBezTo>
                    <a:pt x="1525" y="587"/>
                    <a:pt x="1501" y="551"/>
                    <a:pt x="1417" y="587"/>
                  </a:cubicBezTo>
                  <a:cubicBezTo>
                    <a:pt x="1334" y="611"/>
                    <a:pt x="1322" y="623"/>
                    <a:pt x="1227" y="647"/>
                  </a:cubicBezTo>
                  <a:cubicBezTo>
                    <a:pt x="1120" y="658"/>
                    <a:pt x="1120" y="658"/>
                    <a:pt x="1036" y="670"/>
                  </a:cubicBezTo>
                  <a:cubicBezTo>
                    <a:pt x="929" y="670"/>
                    <a:pt x="929" y="682"/>
                    <a:pt x="834" y="682"/>
                  </a:cubicBezTo>
                  <a:cubicBezTo>
                    <a:pt x="739" y="682"/>
                    <a:pt x="739" y="682"/>
                    <a:pt x="643" y="670"/>
                  </a:cubicBezTo>
                  <a:cubicBezTo>
                    <a:pt x="620" y="670"/>
                    <a:pt x="596" y="658"/>
                    <a:pt x="584" y="658"/>
                  </a:cubicBezTo>
                  <a:cubicBezTo>
                    <a:pt x="441" y="611"/>
                    <a:pt x="286" y="551"/>
                    <a:pt x="167" y="444"/>
                  </a:cubicBezTo>
                  <a:lnTo>
                    <a:pt x="120" y="408"/>
                  </a:lnTo>
                  <a:lnTo>
                    <a:pt x="84" y="361"/>
                  </a:lnTo>
                  <a:cubicBezTo>
                    <a:pt x="60" y="349"/>
                    <a:pt x="48" y="349"/>
                    <a:pt x="24" y="325"/>
                  </a:cubicBezTo>
                  <a:cubicBezTo>
                    <a:pt x="24" y="317"/>
                    <a:pt x="21" y="313"/>
                    <a:pt x="18" y="313"/>
                  </a:cubicBezTo>
                  <a:cubicBezTo>
                    <a:pt x="10" y="313"/>
                    <a:pt x="1" y="326"/>
                    <a:pt x="1" y="349"/>
                  </a:cubicBezTo>
                  <a:cubicBezTo>
                    <a:pt x="1" y="385"/>
                    <a:pt x="24" y="432"/>
                    <a:pt x="48" y="480"/>
                  </a:cubicBezTo>
                  <a:cubicBezTo>
                    <a:pt x="120" y="551"/>
                    <a:pt x="120" y="551"/>
                    <a:pt x="215" y="611"/>
                  </a:cubicBezTo>
                  <a:cubicBezTo>
                    <a:pt x="298" y="670"/>
                    <a:pt x="298" y="670"/>
                    <a:pt x="405" y="718"/>
                  </a:cubicBezTo>
                  <a:cubicBezTo>
                    <a:pt x="513" y="754"/>
                    <a:pt x="513" y="742"/>
                    <a:pt x="608" y="778"/>
                  </a:cubicBezTo>
                  <a:cubicBezTo>
                    <a:pt x="715" y="801"/>
                    <a:pt x="715" y="813"/>
                    <a:pt x="822" y="813"/>
                  </a:cubicBezTo>
                  <a:cubicBezTo>
                    <a:pt x="876" y="825"/>
                    <a:pt x="902" y="831"/>
                    <a:pt x="931" y="831"/>
                  </a:cubicBezTo>
                  <a:cubicBezTo>
                    <a:pt x="959" y="831"/>
                    <a:pt x="989" y="825"/>
                    <a:pt x="1048" y="813"/>
                  </a:cubicBezTo>
                  <a:cubicBezTo>
                    <a:pt x="1155" y="813"/>
                    <a:pt x="1155" y="801"/>
                    <a:pt x="1251" y="778"/>
                  </a:cubicBezTo>
                  <a:cubicBezTo>
                    <a:pt x="1358" y="754"/>
                    <a:pt x="1358" y="754"/>
                    <a:pt x="1465" y="718"/>
                  </a:cubicBezTo>
                  <a:cubicBezTo>
                    <a:pt x="1560" y="682"/>
                    <a:pt x="1560" y="682"/>
                    <a:pt x="1667" y="647"/>
                  </a:cubicBezTo>
                  <a:cubicBezTo>
                    <a:pt x="1775" y="599"/>
                    <a:pt x="1763" y="587"/>
                    <a:pt x="1846" y="527"/>
                  </a:cubicBezTo>
                  <a:cubicBezTo>
                    <a:pt x="1941" y="468"/>
                    <a:pt x="1941" y="480"/>
                    <a:pt x="2025" y="420"/>
                  </a:cubicBezTo>
                  <a:cubicBezTo>
                    <a:pt x="2120" y="361"/>
                    <a:pt x="2120" y="361"/>
                    <a:pt x="2191" y="289"/>
                  </a:cubicBezTo>
                  <a:cubicBezTo>
                    <a:pt x="2287" y="230"/>
                    <a:pt x="2263" y="206"/>
                    <a:pt x="2358" y="146"/>
                  </a:cubicBezTo>
                  <a:cubicBezTo>
                    <a:pt x="2382" y="135"/>
                    <a:pt x="2394" y="123"/>
                    <a:pt x="2418" y="111"/>
                  </a:cubicBezTo>
                  <a:cubicBezTo>
                    <a:pt x="2429" y="87"/>
                    <a:pt x="2441" y="63"/>
                    <a:pt x="2441" y="51"/>
                  </a:cubicBezTo>
                  <a:cubicBezTo>
                    <a:pt x="2463" y="15"/>
                    <a:pt x="2431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3953150" y="2713550"/>
              <a:ext cx="99750" cy="64625"/>
            </a:xfrm>
            <a:custGeom>
              <a:avLst/>
              <a:gdLst/>
              <a:ahLst/>
              <a:cxnLst/>
              <a:rect l="l" t="t" r="r" b="b"/>
              <a:pathLst>
                <a:path w="3990" h="2585" extrusionOk="0">
                  <a:moveTo>
                    <a:pt x="3716" y="1"/>
                  </a:moveTo>
                  <a:cubicBezTo>
                    <a:pt x="3680" y="1"/>
                    <a:pt x="3656" y="25"/>
                    <a:pt x="3620" y="37"/>
                  </a:cubicBezTo>
                  <a:lnTo>
                    <a:pt x="3299" y="156"/>
                  </a:lnTo>
                  <a:cubicBezTo>
                    <a:pt x="3132" y="215"/>
                    <a:pt x="3132" y="215"/>
                    <a:pt x="2966" y="287"/>
                  </a:cubicBezTo>
                  <a:cubicBezTo>
                    <a:pt x="2799" y="358"/>
                    <a:pt x="2799" y="358"/>
                    <a:pt x="2656" y="441"/>
                  </a:cubicBezTo>
                  <a:cubicBezTo>
                    <a:pt x="2489" y="513"/>
                    <a:pt x="2501" y="525"/>
                    <a:pt x="2346" y="620"/>
                  </a:cubicBezTo>
                  <a:cubicBezTo>
                    <a:pt x="2192" y="703"/>
                    <a:pt x="2180" y="679"/>
                    <a:pt x="2013" y="763"/>
                  </a:cubicBezTo>
                  <a:cubicBezTo>
                    <a:pt x="1870" y="858"/>
                    <a:pt x="1870" y="870"/>
                    <a:pt x="1715" y="977"/>
                  </a:cubicBezTo>
                  <a:cubicBezTo>
                    <a:pt x="1573" y="1072"/>
                    <a:pt x="1573" y="1072"/>
                    <a:pt x="1430" y="1180"/>
                  </a:cubicBezTo>
                  <a:cubicBezTo>
                    <a:pt x="1299" y="1287"/>
                    <a:pt x="1299" y="1299"/>
                    <a:pt x="1168" y="1406"/>
                  </a:cubicBezTo>
                  <a:lnTo>
                    <a:pt x="894" y="1644"/>
                  </a:lnTo>
                  <a:cubicBezTo>
                    <a:pt x="870" y="1668"/>
                    <a:pt x="834" y="1692"/>
                    <a:pt x="811" y="1715"/>
                  </a:cubicBezTo>
                  <a:cubicBezTo>
                    <a:pt x="620" y="1906"/>
                    <a:pt x="418" y="2108"/>
                    <a:pt x="239" y="2311"/>
                  </a:cubicBezTo>
                  <a:cubicBezTo>
                    <a:pt x="227" y="2346"/>
                    <a:pt x="120" y="2465"/>
                    <a:pt x="96" y="2489"/>
                  </a:cubicBezTo>
                  <a:cubicBezTo>
                    <a:pt x="89" y="2510"/>
                    <a:pt x="78" y="2523"/>
                    <a:pt x="66" y="2539"/>
                  </a:cubicBezTo>
                  <a:lnTo>
                    <a:pt x="66" y="2539"/>
                  </a:lnTo>
                  <a:cubicBezTo>
                    <a:pt x="110" y="2511"/>
                    <a:pt x="163" y="2460"/>
                    <a:pt x="215" y="2418"/>
                  </a:cubicBezTo>
                  <a:cubicBezTo>
                    <a:pt x="322" y="2299"/>
                    <a:pt x="334" y="2299"/>
                    <a:pt x="453" y="2168"/>
                  </a:cubicBezTo>
                  <a:cubicBezTo>
                    <a:pt x="572" y="2049"/>
                    <a:pt x="572" y="2037"/>
                    <a:pt x="703" y="1930"/>
                  </a:cubicBezTo>
                  <a:cubicBezTo>
                    <a:pt x="834" y="1811"/>
                    <a:pt x="822" y="1787"/>
                    <a:pt x="953" y="1692"/>
                  </a:cubicBezTo>
                  <a:cubicBezTo>
                    <a:pt x="1096" y="1572"/>
                    <a:pt x="1096" y="1584"/>
                    <a:pt x="1239" y="1477"/>
                  </a:cubicBezTo>
                  <a:cubicBezTo>
                    <a:pt x="1370" y="1370"/>
                    <a:pt x="1370" y="1370"/>
                    <a:pt x="1525" y="1275"/>
                  </a:cubicBezTo>
                  <a:cubicBezTo>
                    <a:pt x="1656" y="1168"/>
                    <a:pt x="1656" y="1168"/>
                    <a:pt x="1811" y="1072"/>
                  </a:cubicBezTo>
                  <a:lnTo>
                    <a:pt x="2108" y="894"/>
                  </a:lnTo>
                  <a:cubicBezTo>
                    <a:pt x="2251" y="810"/>
                    <a:pt x="2251" y="810"/>
                    <a:pt x="2418" y="739"/>
                  </a:cubicBezTo>
                  <a:cubicBezTo>
                    <a:pt x="2561" y="656"/>
                    <a:pt x="2561" y="632"/>
                    <a:pt x="2716" y="572"/>
                  </a:cubicBezTo>
                  <a:cubicBezTo>
                    <a:pt x="2882" y="501"/>
                    <a:pt x="2882" y="513"/>
                    <a:pt x="3037" y="453"/>
                  </a:cubicBezTo>
                  <a:cubicBezTo>
                    <a:pt x="3204" y="394"/>
                    <a:pt x="3204" y="382"/>
                    <a:pt x="3358" y="322"/>
                  </a:cubicBezTo>
                  <a:cubicBezTo>
                    <a:pt x="3513" y="263"/>
                    <a:pt x="3513" y="263"/>
                    <a:pt x="3680" y="215"/>
                  </a:cubicBezTo>
                  <a:cubicBezTo>
                    <a:pt x="3739" y="203"/>
                    <a:pt x="3775" y="179"/>
                    <a:pt x="3799" y="179"/>
                  </a:cubicBezTo>
                  <a:cubicBezTo>
                    <a:pt x="3835" y="168"/>
                    <a:pt x="3870" y="144"/>
                    <a:pt x="3906" y="132"/>
                  </a:cubicBezTo>
                  <a:cubicBezTo>
                    <a:pt x="3990" y="48"/>
                    <a:pt x="3847" y="1"/>
                    <a:pt x="3787" y="1"/>
                  </a:cubicBezTo>
                  <a:close/>
                  <a:moveTo>
                    <a:pt x="66" y="2539"/>
                  </a:moveTo>
                  <a:lnTo>
                    <a:pt x="66" y="2539"/>
                  </a:lnTo>
                  <a:cubicBezTo>
                    <a:pt x="60" y="2543"/>
                    <a:pt x="54" y="2546"/>
                    <a:pt x="49" y="2549"/>
                  </a:cubicBezTo>
                  <a:cubicBezTo>
                    <a:pt x="25" y="2573"/>
                    <a:pt x="1" y="2573"/>
                    <a:pt x="37" y="2584"/>
                  </a:cubicBezTo>
                  <a:cubicBezTo>
                    <a:pt x="47" y="2565"/>
                    <a:pt x="57" y="2551"/>
                    <a:pt x="66" y="2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3991550" y="2711175"/>
              <a:ext cx="67600" cy="48850"/>
            </a:xfrm>
            <a:custGeom>
              <a:avLst/>
              <a:gdLst/>
              <a:ahLst/>
              <a:cxnLst/>
              <a:rect l="l" t="t" r="r" b="b"/>
              <a:pathLst>
                <a:path w="2704" h="1954" extrusionOk="0">
                  <a:moveTo>
                    <a:pt x="2501" y="1"/>
                  </a:moveTo>
                  <a:cubicBezTo>
                    <a:pt x="2489" y="13"/>
                    <a:pt x="2465" y="13"/>
                    <a:pt x="2442" y="24"/>
                  </a:cubicBezTo>
                  <a:cubicBezTo>
                    <a:pt x="2334" y="84"/>
                    <a:pt x="2108" y="203"/>
                    <a:pt x="2013" y="263"/>
                  </a:cubicBezTo>
                  <a:cubicBezTo>
                    <a:pt x="1906" y="322"/>
                    <a:pt x="1906" y="346"/>
                    <a:pt x="1799" y="405"/>
                  </a:cubicBezTo>
                  <a:cubicBezTo>
                    <a:pt x="1692" y="465"/>
                    <a:pt x="1715" y="477"/>
                    <a:pt x="1608" y="548"/>
                  </a:cubicBezTo>
                  <a:cubicBezTo>
                    <a:pt x="1501" y="608"/>
                    <a:pt x="1489" y="596"/>
                    <a:pt x="1382" y="667"/>
                  </a:cubicBezTo>
                  <a:cubicBezTo>
                    <a:pt x="1275" y="739"/>
                    <a:pt x="1299" y="739"/>
                    <a:pt x="1191" y="822"/>
                  </a:cubicBezTo>
                  <a:cubicBezTo>
                    <a:pt x="1084" y="894"/>
                    <a:pt x="1084" y="894"/>
                    <a:pt x="1001" y="965"/>
                  </a:cubicBezTo>
                  <a:cubicBezTo>
                    <a:pt x="906" y="1036"/>
                    <a:pt x="906" y="1060"/>
                    <a:pt x="822" y="1132"/>
                  </a:cubicBezTo>
                  <a:cubicBezTo>
                    <a:pt x="727" y="1203"/>
                    <a:pt x="727" y="1215"/>
                    <a:pt x="644" y="1298"/>
                  </a:cubicBezTo>
                  <a:cubicBezTo>
                    <a:pt x="608" y="1322"/>
                    <a:pt x="596" y="1334"/>
                    <a:pt x="584" y="1334"/>
                  </a:cubicBezTo>
                  <a:lnTo>
                    <a:pt x="179" y="1739"/>
                  </a:lnTo>
                  <a:cubicBezTo>
                    <a:pt x="168" y="1751"/>
                    <a:pt x="84" y="1846"/>
                    <a:pt x="72" y="1858"/>
                  </a:cubicBezTo>
                  <a:cubicBezTo>
                    <a:pt x="60" y="1870"/>
                    <a:pt x="48" y="1894"/>
                    <a:pt x="25" y="1917"/>
                  </a:cubicBezTo>
                  <a:cubicBezTo>
                    <a:pt x="1" y="1953"/>
                    <a:pt x="1" y="1953"/>
                    <a:pt x="37" y="1953"/>
                  </a:cubicBezTo>
                  <a:cubicBezTo>
                    <a:pt x="60" y="1929"/>
                    <a:pt x="108" y="1906"/>
                    <a:pt x="156" y="1858"/>
                  </a:cubicBezTo>
                  <a:cubicBezTo>
                    <a:pt x="227" y="1787"/>
                    <a:pt x="406" y="1608"/>
                    <a:pt x="489" y="1536"/>
                  </a:cubicBezTo>
                  <a:cubicBezTo>
                    <a:pt x="584" y="1453"/>
                    <a:pt x="584" y="1441"/>
                    <a:pt x="668" y="1370"/>
                  </a:cubicBezTo>
                  <a:cubicBezTo>
                    <a:pt x="763" y="1298"/>
                    <a:pt x="775" y="1298"/>
                    <a:pt x="858" y="1215"/>
                  </a:cubicBezTo>
                  <a:cubicBezTo>
                    <a:pt x="953" y="1144"/>
                    <a:pt x="965" y="1144"/>
                    <a:pt x="1060" y="1072"/>
                  </a:cubicBezTo>
                  <a:cubicBezTo>
                    <a:pt x="1144" y="1001"/>
                    <a:pt x="1144" y="1001"/>
                    <a:pt x="1251" y="917"/>
                  </a:cubicBezTo>
                  <a:cubicBezTo>
                    <a:pt x="1358" y="846"/>
                    <a:pt x="1358" y="846"/>
                    <a:pt x="1453" y="786"/>
                  </a:cubicBezTo>
                  <a:lnTo>
                    <a:pt x="1668" y="667"/>
                  </a:lnTo>
                  <a:cubicBezTo>
                    <a:pt x="1775" y="608"/>
                    <a:pt x="1751" y="596"/>
                    <a:pt x="1858" y="536"/>
                  </a:cubicBezTo>
                  <a:cubicBezTo>
                    <a:pt x="1965" y="477"/>
                    <a:pt x="1965" y="489"/>
                    <a:pt x="2084" y="429"/>
                  </a:cubicBezTo>
                  <a:lnTo>
                    <a:pt x="2287" y="310"/>
                  </a:lnTo>
                  <a:cubicBezTo>
                    <a:pt x="2394" y="251"/>
                    <a:pt x="2394" y="251"/>
                    <a:pt x="2513" y="203"/>
                  </a:cubicBezTo>
                  <a:cubicBezTo>
                    <a:pt x="2549" y="191"/>
                    <a:pt x="2573" y="179"/>
                    <a:pt x="2608" y="179"/>
                  </a:cubicBezTo>
                  <a:lnTo>
                    <a:pt x="2668" y="120"/>
                  </a:lnTo>
                  <a:cubicBezTo>
                    <a:pt x="2704" y="48"/>
                    <a:pt x="2584" y="1"/>
                    <a:pt x="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4026375" y="2709400"/>
              <a:ext cx="36050" cy="41100"/>
            </a:xfrm>
            <a:custGeom>
              <a:avLst/>
              <a:gdLst/>
              <a:ahLst/>
              <a:cxnLst/>
              <a:rect l="l" t="t" r="r" b="b"/>
              <a:pathLst>
                <a:path w="1442" h="1644" extrusionOk="0">
                  <a:moveTo>
                    <a:pt x="1287" y="0"/>
                  </a:moveTo>
                  <a:lnTo>
                    <a:pt x="1251" y="24"/>
                  </a:lnTo>
                  <a:lnTo>
                    <a:pt x="1144" y="143"/>
                  </a:lnTo>
                  <a:lnTo>
                    <a:pt x="1025" y="262"/>
                  </a:lnTo>
                  <a:cubicBezTo>
                    <a:pt x="953" y="322"/>
                    <a:pt x="953" y="322"/>
                    <a:pt x="918" y="381"/>
                  </a:cubicBezTo>
                  <a:cubicBezTo>
                    <a:pt x="858" y="441"/>
                    <a:pt x="870" y="453"/>
                    <a:pt x="810" y="512"/>
                  </a:cubicBezTo>
                  <a:cubicBezTo>
                    <a:pt x="751" y="572"/>
                    <a:pt x="739" y="548"/>
                    <a:pt x="680" y="619"/>
                  </a:cubicBezTo>
                  <a:cubicBezTo>
                    <a:pt x="620" y="679"/>
                    <a:pt x="632" y="691"/>
                    <a:pt x="584" y="750"/>
                  </a:cubicBezTo>
                  <a:cubicBezTo>
                    <a:pt x="549" y="810"/>
                    <a:pt x="549" y="810"/>
                    <a:pt x="477" y="893"/>
                  </a:cubicBezTo>
                  <a:cubicBezTo>
                    <a:pt x="441" y="953"/>
                    <a:pt x="441" y="965"/>
                    <a:pt x="394" y="1024"/>
                  </a:cubicBezTo>
                  <a:cubicBezTo>
                    <a:pt x="346" y="1084"/>
                    <a:pt x="346" y="1096"/>
                    <a:pt x="299" y="1155"/>
                  </a:cubicBezTo>
                  <a:cubicBezTo>
                    <a:pt x="287" y="1167"/>
                    <a:pt x="275" y="1191"/>
                    <a:pt x="275" y="1203"/>
                  </a:cubicBezTo>
                  <a:cubicBezTo>
                    <a:pt x="215" y="1310"/>
                    <a:pt x="156" y="1429"/>
                    <a:pt x="84" y="1512"/>
                  </a:cubicBezTo>
                  <a:cubicBezTo>
                    <a:pt x="60" y="1524"/>
                    <a:pt x="60" y="1548"/>
                    <a:pt x="48" y="1560"/>
                  </a:cubicBezTo>
                  <a:cubicBezTo>
                    <a:pt x="37" y="1572"/>
                    <a:pt x="37" y="1584"/>
                    <a:pt x="25" y="1607"/>
                  </a:cubicBezTo>
                  <a:cubicBezTo>
                    <a:pt x="25" y="1616"/>
                    <a:pt x="25" y="1624"/>
                    <a:pt x="17" y="1632"/>
                  </a:cubicBezTo>
                  <a:lnTo>
                    <a:pt x="17" y="1632"/>
                  </a:lnTo>
                  <a:cubicBezTo>
                    <a:pt x="23" y="1629"/>
                    <a:pt x="30" y="1626"/>
                    <a:pt x="37" y="1619"/>
                  </a:cubicBezTo>
                  <a:cubicBezTo>
                    <a:pt x="72" y="1607"/>
                    <a:pt x="84" y="1572"/>
                    <a:pt x="108" y="1560"/>
                  </a:cubicBezTo>
                  <a:cubicBezTo>
                    <a:pt x="156" y="1500"/>
                    <a:pt x="251" y="1369"/>
                    <a:pt x="287" y="1310"/>
                  </a:cubicBezTo>
                  <a:cubicBezTo>
                    <a:pt x="334" y="1250"/>
                    <a:pt x="334" y="1226"/>
                    <a:pt x="382" y="1167"/>
                  </a:cubicBezTo>
                  <a:cubicBezTo>
                    <a:pt x="429" y="1107"/>
                    <a:pt x="441" y="1107"/>
                    <a:pt x="489" y="1048"/>
                  </a:cubicBezTo>
                  <a:cubicBezTo>
                    <a:pt x="525" y="988"/>
                    <a:pt x="549" y="988"/>
                    <a:pt x="584" y="929"/>
                  </a:cubicBezTo>
                  <a:cubicBezTo>
                    <a:pt x="632" y="869"/>
                    <a:pt x="632" y="869"/>
                    <a:pt x="691" y="810"/>
                  </a:cubicBezTo>
                  <a:lnTo>
                    <a:pt x="799" y="715"/>
                  </a:lnTo>
                  <a:cubicBezTo>
                    <a:pt x="858" y="655"/>
                    <a:pt x="858" y="655"/>
                    <a:pt x="918" y="607"/>
                  </a:cubicBezTo>
                  <a:cubicBezTo>
                    <a:pt x="977" y="548"/>
                    <a:pt x="965" y="536"/>
                    <a:pt x="1025" y="488"/>
                  </a:cubicBezTo>
                  <a:cubicBezTo>
                    <a:pt x="1084" y="429"/>
                    <a:pt x="1084" y="441"/>
                    <a:pt x="1144" y="393"/>
                  </a:cubicBezTo>
                  <a:cubicBezTo>
                    <a:pt x="1203" y="357"/>
                    <a:pt x="1180" y="334"/>
                    <a:pt x="1263" y="298"/>
                  </a:cubicBezTo>
                  <a:cubicBezTo>
                    <a:pt x="1322" y="250"/>
                    <a:pt x="1322" y="250"/>
                    <a:pt x="1382" y="191"/>
                  </a:cubicBezTo>
                  <a:cubicBezTo>
                    <a:pt x="1394" y="179"/>
                    <a:pt x="1406" y="155"/>
                    <a:pt x="1418" y="155"/>
                  </a:cubicBezTo>
                  <a:cubicBezTo>
                    <a:pt x="1442" y="143"/>
                    <a:pt x="1442" y="131"/>
                    <a:pt x="1442" y="95"/>
                  </a:cubicBezTo>
                  <a:cubicBezTo>
                    <a:pt x="1442" y="24"/>
                    <a:pt x="1346" y="0"/>
                    <a:pt x="1322" y="0"/>
                  </a:cubicBezTo>
                  <a:close/>
                  <a:moveTo>
                    <a:pt x="17" y="1632"/>
                  </a:moveTo>
                  <a:lnTo>
                    <a:pt x="17" y="1632"/>
                  </a:lnTo>
                  <a:cubicBezTo>
                    <a:pt x="11" y="1635"/>
                    <a:pt x="6" y="1638"/>
                    <a:pt x="1" y="1643"/>
                  </a:cubicBezTo>
                  <a:cubicBezTo>
                    <a:pt x="8" y="1640"/>
                    <a:pt x="13" y="1636"/>
                    <a:pt x="17" y="1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4" name="Google Shape;3084;p3"/>
            <p:cNvSpPr/>
            <p:nvPr/>
          </p:nvSpPr>
          <p:spPr>
            <a:xfrm>
              <a:off x="3774275" y="2926675"/>
              <a:ext cx="41400" cy="45075"/>
            </a:xfrm>
            <a:custGeom>
              <a:avLst/>
              <a:gdLst/>
              <a:ahLst/>
              <a:cxnLst/>
              <a:rect l="l" t="t" r="r" b="b"/>
              <a:pathLst>
                <a:path w="1656" h="1803" extrusionOk="0">
                  <a:moveTo>
                    <a:pt x="1477" y="1"/>
                  </a:moveTo>
                  <a:cubicBezTo>
                    <a:pt x="1453" y="13"/>
                    <a:pt x="1441" y="13"/>
                    <a:pt x="1429" y="25"/>
                  </a:cubicBezTo>
                  <a:cubicBezTo>
                    <a:pt x="1358" y="84"/>
                    <a:pt x="1358" y="84"/>
                    <a:pt x="1298" y="144"/>
                  </a:cubicBezTo>
                  <a:cubicBezTo>
                    <a:pt x="1215" y="203"/>
                    <a:pt x="1215" y="203"/>
                    <a:pt x="1167" y="263"/>
                  </a:cubicBezTo>
                  <a:cubicBezTo>
                    <a:pt x="1084" y="322"/>
                    <a:pt x="1108" y="322"/>
                    <a:pt x="1024" y="382"/>
                  </a:cubicBezTo>
                  <a:cubicBezTo>
                    <a:pt x="965" y="441"/>
                    <a:pt x="965" y="453"/>
                    <a:pt x="905" y="513"/>
                  </a:cubicBezTo>
                  <a:cubicBezTo>
                    <a:pt x="846" y="572"/>
                    <a:pt x="822" y="560"/>
                    <a:pt x="762" y="620"/>
                  </a:cubicBezTo>
                  <a:cubicBezTo>
                    <a:pt x="703" y="679"/>
                    <a:pt x="703" y="691"/>
                    <a:pt x="655" y="751"/>
                  </a:cubicBezTo>
                  <a:cubicBezTo>
                    <a:pt x="596" y="834"/>
                    <a:pt x="596" y="834"/>
                    <a:pt x="536" y="894"/>
                  </a:cubicBezTo>
                  <a:cubicBezTo>
                    <a:pt x="477" y="965"/>
                    <a:pt x="488" y="965"/>
                    <a:pt x="429" y="1037"/>
                  </a:cubicBezTo>
                  <a:cubicBezTo>
                    <a:pt x="369" y="1108"/>
                    <a:pt x="393" y="1108"/>
                    <a:pt x="322" y="1191"/>
                  </a:cubicBezTo>
                  <a:cubicBezTo>
                    <a:pt x="310" y="1203"/>
                    <a:pt x="298" y="1215"/>
                    <a:pt x="298" y="1227"/>
                  </a:cubicBezTo>
                  <a:lnTo>
                    <a:pt x="72" y="1584"/>
                  </a:lnTo>
                  <a:cubicBezTo>
                    <a:pt x="60" y="1596"/>
                    <a:pt x="60" y="1620"/>
                    <a:pt x="48" y="1644"/>
                  </a:cubicBezTo>
                  <a:cubicBezTo>
                    <a:pt x="24" y="1656"/>
                    <a:pt x="24" y="1679"/>
                    <a:pt x="12" y="1691"/>
                  </a:cubicBezTo>
                  <a:cubicBezTo>
                    <a:pt x="12" y="1703"/>
                    <a:pt x="0" y="1715"/>
                    <a:pt x="0" y="1739"/>
                  </a:cubicBezTo>
                  <a:cubicBezTo>
                    <a:pt x="0" y="1785"/>
                    <a:pt x="7" y="1803"/>
                    <a:pt x="22" y="1803"/>
                  </a:cubicBezTo>
                  <a:cubicBezTo>
                    <a:pt x="26" y="1803"/>
                    <a:pt x="31" y="1801"/>
                    <a:pt x="36" y="1799"/>
                  </a:cubicBezTo>
                  <a:cubicBezTo>
                    <a:pt x="60" y="1787"/>
                    <a:pt x="96" y="1751"/>
                    <a:pt x="107" y="1727"/>
                  </a:cubicBezTo>
                  <a:cubicBezTo>
                    <a:pt x="155" y="1668"/>
                    <a:pt x="250" y="1513"/>
                    <a:pt x="298" y="1441"/>
                  </a:cubicBezTo>
                  <a:cubicBezTo>
                    <a:pt x="346" y="1370"/>
                    <a:pt x="346" y="1370"/>
                    <a:pt x="405" y="1287"/>
                  </a:cubicBezTo>
                  <a:cubicBezTo>
                    <a:pt x="465" y="1215"/>
                    <a:pt x="465" y="1227"/>
                    <a:pt x="524" y="1156"/>
                  </a:cubicBezTo>
                  <a:cubicBezTo>
                    <a:pt x="584" y="1096"/>
                    <a:pt x="584" y="1096"/>
                    <a:pt x="643" y="1025"/>
                  </a:cubicBezTo>
                  <a:cubicBezTo>
                    <a:pt x="703" y="965"/>
                    <a:pt x="703" y="953"/>
                    <a:pt x="762" y="894"/>
                  </a:cubicBezTo>
                  <a:lnTo>
                    <a:pt x="881" y="775"/>
                  </a:lnTo>
                  <a:cubicBezTo>
                    <a:pt x="941" y="715"/>
                    <a:pt x="941" y="715"/>
                    <a:pt x="1012" y="656"/>
                  </a:cubicBezTo>
                  <a:cubicBezTo>
                    <a:pt x="1072" y="596"/>
                    <a:pt x="1060" y="572"/>
                    <a:pt x="1131" y="513"/>
                  </a:cubicBezTo>
                  <a:cubicBezTo>
                    <a:pt x="1191" y="453"/>
                    <a:pt x="1203" y="477"/>
                    <a:pt x="1274" y="417"/>
                  </a:cubicBezTo>
                  <a:cubicBezTo>
                    <a:pt x="1358" y="358"/>
                    <a:pt x="1334" y="358"/>
                    <a:pt x="1417" y="298"/>
                  </a:cubicBezTo>
                  <a:cubicBezTo>
                    <a:pt x="1489" y="251"/>
                    <a:pt x="1489" y="251"/>
                    <a:pt x="1548" y="191"/>
                  </a:cubicBezTo>
                  <a:cubicBezTo>
                    <a:pt x="1572" y="179"/>
                    <a:pt x="1596" y="155"/>
                    <a:pt x="1608" y="155"/>
                  </a:cubicBezTo>
                  <a:cubicBezTo>
                    <a:pt x="1620" y="144"/>
                    <a:pt x="1620" y="120"/>
                    <a:pt x="1631" y="96"/>
                  </a:cubicBezTo>
                  <a:cubicBezTo>
                    <a:pt x="1655" y="25"/>
                    <a:pt x="1548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5" name="Google Shape;3085;p3"/>
            <p:cNvSpPr/>
            <p:nvPr/>
          </p:nvSpPr>
          <p:spPr>
            <a:xfrm>
              <a:off x="3791825" y="2925775"/>
              <a:ext cx="33075" cy="36275"/>
            </a:xfrm>
            <a:custGeom>
              <a:avLst/>
              <a:gdLst/>
              <a:ahLst/>
              <a:cxnLst/>
              <a:rect l="l" t="t" r="r" b="b"/>
              <a:pathLst>
                <a:path w="1323" h="1451" extrusionOk="0">
                  <a:moveTo>
                    <a:pt x="1156" y="1"/>
                  </a:moveTo>
                  <a:cubicBezTo>
                    <a:pt x="1144" y="1"/>
                    <a:pt x="1144" y="13"/>
                    <a:pt x="1132" y="13"/>
                  </a:cubicBezTo>
                  <a:lnTo>
                    <a:pt x="1013" y="108"/>
                  </a:lnTo>
                  <a:lnTo>
                    <a:pt x="894" y="191"/>
                  </a:lnTo>
                  <a:cubicBezTo>
                    <a:pt x="834" y="239"/>
                    <a:pt x="846" y="251"/>
                    <a:pt x="787" y="299"/>
                  </a:cubicBezTo>
                  <a:cubicBezTo>
                    <a:pt x="727" y="346"/>
                    <a:pt x="739" y="358"/>
                    <a:pt x="703" y="406"/>
                  </a:cubicBezTo>
                  <a:cubicBezTo>
                    <a:pt x="644" y="442"/>
                    <a:pt x="620" y="430"/>
                    <a:pt x="584" y="477"/>
                  </a:cubicBezTo>
                  <a:cubicBezTo>
                    <a:pt x="537" y="525"/>
                    <a:pt x="537" y="537"/>
                    <a:pt x="489" y="596"/>
                  </a:cubicBezTo>
                  <a:cubicBezTo>
                    <a:pt x="441" y="656"/>
                    <a:pt x="441" y="656"/>
                    <a:pt x="406" y="703"/>
                  </a:cubicBezTo>
                  <a:cubicBezTo>
                    <a:pt x="358" y="763"/>
                    <a:pt x="370" y="763"/>
                    <a:pt x="322" y="823"/>
                  </a:cubicBezTo>
                  <a:cubicBezTo>
                    <a:pt x="286" y="882"/>
                    <a:pt x="298" y="882"/>
                    <a:pt x="251" y="942"/>
                  </a:cubicBezTo>
                  <a:cubicBezTo>
                    <a:pt x="239" y="953"/>
                    <a:pt x="239" y="965"/>
                    <a:pt x="227" y="965"/>
                  </a:cubicBezTo>
                  <a:cubicBezTo>
                    <a:pt x="167" y="1061"/>
                    <a:pt x="108" y="1156"/>
                    <a:pt x="48" y="1251"/>
                  </a:cubicBezTo>
                  <a:cubicBezTo>
                    <a:pt x="48" y="1263"/>
                    <a:pt x="25" y="1287"/>
                    <a:pt x="25" y="1299"/>
                  </a:cubicBezTo>
                  <a:cubicBezTo>
                    <a:pt x="13" y="1311"/>
                    <a:pt x="13" y="1323"/>
                    <a:pt x="13" y="1334"/>
                  </a:cubicBezTo>
                  <a:cubicBezTo>
                    <a:pt x="13" y="1358"/>
                    <a:pt x="13" y="1370"/>
                    <a:pt x="1" y="1382"/>
                  </a:cubicBezTo>
                  <a:cubicBezTo>
                    <a:pt x="1" y="1426"/>
                    <a:pt x="1" y="1451"/>
                    <a:pt x="10" y="1451"/>
                  </a:cubicBezTo>
                  <a:cubicBezTo>
                    <a:pt x="14" y="1451"/>
                    <a:pt x="18" y="1448"/>
                    <a:pt x="25" y="1442"/>
                  </a:cubicBezTo>
                  <a:cubicBezTo>
                    <a:pt x="60" y="1430"/>
                    <a:pt x="72" y="1418"/>
                    <a:pt x="108" y="1382"/>
                  </a:cubicBezTo>
                  <a:cubicBezTo>
                    <a:pt x="132" y="1323"/>
                    <a:pt x="144" y="1323"/>
                    <a:pt x="179" y="1263"/>
                  </a:cubicBezTo>
                  <a:cubicBezTo>
                    <a:pt x="215" y="1204"/>
                    <a:pt x="215" y="1204"/>
                    <a:pt x="251" y="1144"/>
                  </a:cubicBezTo>
                  <a:cubicBezTo>
                    <a:pt x="298" y="1084"/>
                    <a:pt x="286" y="1084"/>
                    <a:pt x="322" y="1025"/>
                  </a:cubicBezTo>
                  <a:cubicBezTo>
                    <a:pt x="370" y="965"/>
                    <a:pt x="382" y="989"/>
                    <a:pt x="429" y="930"/>
                  </a:cubicBezTo>
                  <a:cubicBezTo>
                    <a:pt x="477" y="870"/>
                    <a:pt x="477" y="882"/>
                    <a:pt x="525" y="823"/>
                  </a:cubicBezTo>
                  <a:cubicBezTo>
                    <a:pt x="560" y="775"/>
                    <a:pt x="560" y="763"/>
                    <a:pt x="608" y="715"/>
                  </a:cubicBezTo>
                  <a:cubicBezTo>
                    <a:pt x="656" y="668"/>
                    <a:pt x="667" y="668"/>
                    <a:pt x="715" y="632"/>
                  </a:cubicBezTo>
                  <a:cubicBezTo>
                    <a:pt x="775" y="584"/>
                    <a:pt x="775" y="584"/>
                    <a:pt x="822" y="537"/>
                  </a:cubicBezTo>
                  <a:cubicBezTo>
                    <a:pt x="882" y="489"/>
                    <a:pt x="858" y="477"/>
                    <a:pt x="906" y="430"/>
                  </a:cubicBezTo>
                  <a:cubicBezTo>
                    <a:pt x="965" y="394"/>
                    <a:pt x="965" y="406"/>
                    <a:pt x="1025" y="358"/>
                  </a:cubicBezTo>
                  <a:cubicBezTo>
                    <a:pt x="1084" y="311"/>
                    <a:pt x="1072" y="311"/>
                    <a:pt x="1132" y="263"/>
                  </a:cubicBezTo>
                  <a:cubicBezTo>
                    <a:pt x="1191" y="227"/>
                    <a:pt x="1191" y="227"/>
                    <a:pt x="1251" y="191"/>
                  </a:cubicBezTo>
                  <a:cubicBezTo>
                    <a:pt x="1263" y="180"/>
                    <a:pt x="1275" y="180"/>
                    <a:pt x="1299" y="168"/>
                  </a:cubicBezTo>
                  <a:cubicBezTo>
                    <a:pt x="1310" y="144"/>
                    <a:pt x="1310" y="132"/>
                    <a:pt x="1310" y="108"/>
                  </a:cubicBezTo>
                  <a:cubicBezTo>
                    <a:pt x="1322" y="49"/>
                    <a:pt x="1239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3804325" y="2919250"/>
              <a:ext cx="41100" cy="44950"/>
            </a:xfrm>
            <a:custGeom>
              <a:avLst/>
              <a:gdLst/>
              <a:ahLst/>
              <a:cxnLst/>
              <a:rect l="l" t="t" r="r" b="b"/>
              <a:pathLst>
                <a:path w="1644" h="1798" extrusionOk="0">
                  <a:moveTo>
                    <a:pt x="1465" y="0"/>
                  </a:moveTo>
                  <a:cubicBezTo>
                    <a:pt x="1453" y="0"/>
                    <a:pt x="1430" y="12"/>
                    <a:pt x="1418" y="12"/>
                  </a:cubicBezTo>
                  <a:cubicBezTo>
                    <a:pt x="1346" y="60"/>
                    <a:pt x="1346" y="60"/>
                    <a:pt x="1251" y="119"/>
                  </a:cubicBezTo>
                  <a:cubicBezTo>
                    <a:pt x="1180" y="155"/>
                    <a:pt x="1180" y="155"/>
                    <a:pt x="1108" y="214"/>
                  </a:cubicBezTo>
                  <a:lnTo>
                    <a:pt x="953" y="333"/>
                  </a:lnTo>
                  <a:cubicBezTo>
                    <a:pt x="882" y="393"/>
                    <a:pt x="894" y="417"/>
                    <a:pt x="822" y="476"/>
                  </a:cubicBezTo>
                  <a:cubicBezTo>
                    <a:pt x="751" y="536"/>
                    <a:pt x="739" y="500"/>
                    <a:pt x="679" y="572"/>
                  </a:cubicBezTo>
                  <a:cubicBezTo>
                    <a:pt x="620" y="631"/>
                    <a:pt x="620" y="655"/>
                    <a:pt x="560" y="726"/>
                  </a:cubicBezTo>
                  <a:lnTo>
                    <a:pt x="441" y="869"/>
                  </a:lnTo>
                  <a:cubicBezTo>
                    <a:pt x="382" y="953"/>
                    <a:pt x="394" y="953"/>
                    <a:pt x="346" y="1036"/>
                  </a:cubicBezTo>
                  <a:cubicBezTo>
                    <a:pt x="298" y="1107"/>
                    <a:pt x="298" y="1107"/>
                    <a:pt x="263" y="1203"/>
                  </a:cubicBezTo>
                  <a:cubicBezTo>
                    <a:pt x="239" y="1214"/>
                    <a:pt x="227" y="1226"/>
                    <a:pt x="227" y="1250"/>
                  </a:cubicBezTo>
                  <a:cubicBezTo>
                    <a:pt x="167" y="1369"/>
                    <a:pt x="108" y="1500"/>
                    <a:pt x="48" y="1631"/>
                  </a:cubicBezTo>
                  <a:cubicBezTo>
                    <a:pt x="48" y="1643"/>
                    <a:pt x="13" y="1726"/>
                    <a:pt x="1" y="1738"/>
                  </a:cubicBezTo>
                  <a:lnTo>
                    <a:pt x="1" y="1798"/>
                  </a:lnTo>
                  <a:cubicBezTo>
                    <a:pt x="1" y="1738"/>
                    <a:pt x="25" y="1738"/>
                    <a:pt x="37" y="1726"/>
                  </a:cubicBezTo>
                  <a:cubicBezTo>
                    <a:pt x="60" y="1703"/>
                    <a:pt x="84" y="1667"/>
                    <a:pt x="96" y="1631"/>
                  </a:cubicBezTo>
                  <a:cubicBezTo>
                    <a:pt x="120" y="1560"/>
                    <a:pt x="144" y="1560"/>
                    <a:pt x="167" y="1488"/>
                  </a:cubicBezTo>
                  <a:lnTo>
                    <a:pt x="263" y="1334"/>
                  </a:lnTo>
                  <a:cubicBezTo>
                    <a:pt x="298" y="1262"/>
                    <a:pt x="287" y="1262"/>
                    <a:pt x="346" y="1191"/>
                  </a:cubicBezTo>
                  <a:cubicBezTo>
                    <a:pt x="394" y="1107"/>
                    <a:pt x="406" y="1131"/>
                    <a:pt x="453" y="1048"/>
                  </a:cubicBezTo>
                  <a:cubicBezTo>
                    <a:pt x="513" y="976"/>
                    <a:pt x="513" y="976"/>
                    <a:pt x="572" y="917"/>
                  </a:cubicBezTo>
                  <a:cubicBezTo>
                    <a:pt x="632" y="857"/>
                    <a:pt x="620" y="845"/>
                    <a:pt x="679" y="786"/>
                  </a:cubicBezTo>
                  <a:cubicBezTo>
                    <a:pt x="739" y="726"/>
                    <a:pt x="739" y="726"/>
                    <a:pt x="810" y="667"/>
                  </a:cubicBezTo>
                  <a:cubicBezTo>
                    <a:pt x="870" y="607"/>
                    <a:pt x="870" y="607"/>
                    <a:pt x="941" y="560"/>
                  </a:cubicBezTo>
                  <a:cubicBezTo>
                    <a:pt x="1013" y="500"/>
                    <a:pt x="1001" y="488"/>
                    <a:pt x="1060" y="441"/>
                  </a:cubicBezTo>
                  <a:lnTo>
                    <a:pt x="1215" y="357"/>
                  </a:lnTo>
                  <a:cubicBezTo>
                    <a:pt x="1287" y="310"/>
                    <a:pt x="1287" y="298"/>
                    <a:pt x="1358" y="262"/>
                  </a:cubicBezTo>
                  <a:cubicBezTo>
                    <a:pt x="1430" y="214"/>
                    <a:pt x="1430" y="214"/>
                    <a:pt x="1513" y="191"/>
                  </a:cubicBezTo>
                  <a:cubicBezTo>
                    <a:pt x="1537" y="179"/>
                    <a:pt x="1549" y="179"/>
                    <a:pt x="1572" y="179"/>
                  </a:cubicBezTo>
                  <a:cubicBezTo>
                    <a:pt x="1584" y="155"/>
                    <a:pt x="1596" y="143"/>
                    <a:pt x="1608" y="119"/>
                  </a:cubicBezTo>
                  <a:cubicBezTo>
                    <a:pt x="1644" y="60"/>
                    <a:pt x="154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4312425" y="2295000"/>
              <a:ext cx="46725" cy="58375"/>
            </a:xfrm>
            <a:custGeom>
              <a:avLst/>
              <a:gdLst/>
              <a:ahLst/>
              <a:cxnLst/>
              <a:rect l="l" t="t" r="r" b="b"/>
              <a:pathLst>
                <a:path w="1869" h="2335" extrusionOk="0">
                  <a:moveTo>
                    <a:pt x="1744" y="0"/>
                  </a:moveTo>
                  <a:cubicBezTo>
                    <a:pt x="1737" y="0"/>
                    <a:pt x="1732" y="1"/>
                    <a:pt x="1727" y="3"/>
                  </a:cubicBezTo>
                  <a:cubicBezTo>
                    <a:pt x="1703" y="3"/>
                    <a:pt x="1691" y="3"/>
                    <a:pt x="1680" y="27"/>
                  </a:cubicBezTo>
                  <a:cubicBezTo>
                    <a:pt x="1668" y="38"/>
                    <a:pt x="1644" y="38"/>
                    <a:pt x="1632" y="50"/>
                  </a:cubicBezTo>
                  <a:cubicBezTo>
                    <a:pt x="1549" y="122"/>
                    <a:pt x="1549" y="122"/>
                    <a:pt x="1465" y="205"/>
                  </a:cubicBezTo>
                  <a:cubicBezTo>
                    <a:pt x="1382" y="277"/>
                    <a:pt x="1382" y="277"/>
                    <a:pt x="1310" y="348"/>
                  </a:cubicBezTo>
                  <a:cubicBezTo>
                    <a:pt x="1227" y="419"/>
                    <a:pt x="1227" y="443"/>
                    <a:pt x="1156" y="515"/>
                  </a:cubicBezTo>
                  <a:cubicBezTo>
                    <a:pt x="1084" y="586"/>
                    <a:pt x="1096" y="598"/>
                    <a:pt x="1013" y="693"/>
                  </a:cubicBezTo>
                  <a:cubicBezTo>
                    <a:pt x="929" y="765"/>
                    <a:pt x="906" y="753"/>
                    <a:pt x="846" y="836"/>
                  </a:cubicBezTo>
                  <a:cubicBezTo>
                    <a:pt x="775" y="931"/>
                    <a:pt x="787" y="931"/>
                    <a:pt x="715" y="1015"/>
                  </a:cubicBezTo>
                  <a:cubicBezTo>
                    <a:pt x="656" y="1110"/>
                    <a:pt x="632" y="1110"/>
                    <a:pt x="572" y="1193"/>
                  </a:cubicBezTo>
                  <a:cubicBezTo>
                    <a:pt x="513" y="1289"/>
                    <a:pt x="537" y="1300"/>
                    <a:pt x="453" y="1396"/>
                  </a:cubicBezTo>
                  <a:cubicBezTo>
                    <a:pt x="394" y="1479"/>
                    <a:pt x="394" y="1491"/>
                    <a:pt x="358" y="1586"/>
                  </a:cubicBezTo>
                  <a:cubicBezTo>
                    <a:pt x="334" y="1610"/>
                    <a:pt x="322" y="1634"/>
                    <a:pt x="310" y="1646"/>
                  </a:cubicBezTo>
                  <a:cubicBezTo>
                    <a:pt x="310" y="1646"/>
                    <a:pt x="179" y="1896"/>
                    <a:pt x="72" y="2110"/>
                  </a:cubicBezTo>
                  <a:cubicBezTo>
                    <a:pt x="60" y="2122"/>
                    <a:pt x="60" y="2146"/>
                    <a:pt x="36" y="2182"/>
                  </a:cubicBezTo>
                  <a:cubicBezTo>
                    <a:pt x="25" y="2205"/>
                    <a:pt x="25" y="2229"/>
                    <a:pt x="13" y="2241"/>
                  </a:cubicBezTo>
                  <a:cubicBezTo>
                    <a:pt x="13" y="2253"/>
                    <a:pt x="1" y="2289"/>
                    <a:pt x="1" y="2301"/>
                  </a:cubicBezTo>
                  <a:cubicBezTo>
                    <a:pt x="1" y="2317"/>
                    <a:pt x="1" y="2334"/>
                    <a:pt x="9" y="2334"/>
                  </a:cubicBezTo>
                  <a:cubicBezTo>
                    <a:pt x="13" y="2334"/>
                    <a:pt x="18" y="2331"/>
                    <a:pt x="25" y="2324"/>
                  </a:cubicBezTo>
                  <a:cubicBezTo>
                    <a:pt x="60" y="2313"/>
                    <a:pt x="84" y="2265"/>
                    <a:pt x="120" y="2229"/>
                  </a:cubicBezTo>
                  <a:cubicBezTo>
                    <a:pt x="156" y="2134"/>
                    <a:pt x="156" y="2134"/>
                    <a:pt x="215" y="2027"/>
                  </a:cubicBezTo>
                  <a:cubicBezTo>
                    <a:pt x="263" y="1943"/>
                    <a:pt x="263" y="1943"/>
                    <a:pt x="322" y="1836"/>
                  </a:cubicBezTo>
                  <a:cubicBezTo>
                    <a:pt x="382" y="1741"/>
                    <a:pt x="370" y="1729"/>
                    <a:pt x="429" y="1646"/>
                  </a:cubicBezTo>
                  <a:cubicBezTo>
                    <a:pt x="489" y="1551"/>
                    <a:pt x="501" y="1551"/>
                    <a:pt x="560" y="1467"/>
                  </a:cubicBezTo>
                  <a:cubicBezTo>
                    <a:pt x="620" y="1372"/>
                    <a:pt x="620" y="1372"/>
                    <a:pt x="691" y="1289"/>
                  </a:cubicBezTo>
                  <a:cubicBezTo>
                    <a:pt x="751" y="1193"/>
                    <a:pt x="751" y="1193"/>
                    <a:pt x="834" y="1110"/>
                  </a:cubicBezTo>
                  <a:cubicBezTo>
                    <a:pt x="906" y="1015"/>
                    <a:pt x="906" y="1039"/>
                    <a:pt x="977" y="943"/>
                  </a:cubicBezTo>
                  <a:lnTo>
                    <a:pt x="1132" y="800"/>
                  </a:lnTo>
                  <a:cubicBezTo>
                    <a:pt x="1203" y="717"/>
                    <a:pt x="1191" y="705"/>
                    <a:pt x="1263" y="634"/>
                  </a:cubicBezTo>
                  <a:cubicBezTo>
                    <a:pt x="1334" y="550"/>
                    <a:pt x="1346" y="574"/>
                    <a:pt x="1430" y="503"/>
                  </a:cubicBezTo>
                  <a:cubicBezTo>
                    <a:pt x="1501" y="419"/>
                    <a:pt x="1501" y="419"/>
                    <a:pt x="1584" y="348"/>
                  </a:cubicBezTo>
                  <a:cubicBezTo>
                    <a:pt x="1680" y="277"/>
                    <a:pt x="1680" y="277"/>
                    <a:pt x="1751" y="217"/>
                  </a:cubicBezTo>
                  <a:cubicBezTo>
                    <a:pt x="1787" y="205"/>
                    <a:pt x="1799" y="181"/>
                    <a:pt x="1822" y="169"/>
                  </a:cubicBezTo>
                  <a:cubicBezTo>
                    <a:pt x="1846" y="157"/>
                    <a:pt x="1858" y="122"/>
                    <a:pt x="1858" y="98"/>
                  </a:cubicBezTo>
                  <a:cubicBezTo>
                    <a:pt x="1869" y="36"/>
                    <a:pt x="1788" y="0"/>
                    <a:pt x="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4310350" y="2301300"/>
              <a:ext cx="29800" cy="30975"/>
            </a:xfrm>
            <a:custGeom>
              <a:avLst/>
              <a:gdLst/>
              <a:ahLst/>
              <a:cxnLst/>
              <a:rect l="l" t="t" r="r" b="b"/>
              <a:pathLst>
                <a:path w="1192" h="1239" extrusionOk="0">
                  <a:moveTo>
                    <a:pt x="1048" y="1"/>
                  </a:moveTo>
                  <a:cubicBezTo>
                    <a:pt x="1024" y="1"/>
                    <a:pt x="1024" y="25"/>
                    <a:pt x="1012" y="25"/>
                  </a:cubicBezTo>
                  <a:lnTo>
                    <a:pt x="929" y="108"/>
                  </a:lnTo>
                  <a:lnTo>
                    <a:pt x="834" y="203"/>
                  </a:lnTo>
                  <a:lnTo>
                    <a:pt x="751" y="286"/>
                  </a:lnTo>
                  <a:cubicBezTo>
                    <a:pt x="703" y="334"/>
                    <a:pt x="715" y="346"/>
                    <a:pt x="667" y="394"/>
                  </a:cubicBezTo>
                  <a:cubicBezTo>
                    <a:pt x="631" y="441"/>
                    <a:pt x="596" y="406"/>
                    <a:pt x="572" y="465"/>
                  </a:cubicBezTo>
                  <a:cubicBezTo>
                    <a:pt x="524" y="513"/>
                    <a:pt x="536" y="525"/>
                    <a:pt x="489" y="572"/>
                  </a:cubicBezTo>
                  <a:lnTo>
                    <a:pt x="405" y="667"/>
                  </a:lnTo>
                  <a:cubicBezTo>
                    <a:pt x="358" y="703"/>
                    <a:pt x="370" y="727"/>
                    <a:pt x="334" y="763"/>
                  </a:cubicBezTo>
                  <a:cubicBezTo>
                    <a:pt x="286" y="810"/>
                    <a:pt x="298" y="822"/>
                    <a:pt x="250" y="870"/>
                  </a:cubicBezTo>
                  <a:lnTo>
                    <a:pt x="227" y="906"/>
                  </a:lnTo>
                  <a:cubicBezTo>
                    <a:pt x="167" y="977"/>
                    <a:pt x="119" y="1060"/>
                    <a:pt x="60" y="1144"/>
                  </a:cubicBezTo>
                  <a:cubicBezTo>
                    <a:pt x="60" y="1156"/>
                    <a:pt x="48" y="1168"/>
                    <a:pt x="48" y="1168"/>
                  </a:cubicBezTo>
                  <a:cubicBezTo>
                    <a:pt x="36" y="1179"/>
                    <a:pt x="36" y="1179"/>
                    <a:pt x="36" y="1203"/>
                  </a:cubicBezTo>
                  <a:cubicBezTo>
                    <a:pt x="36" y="1215"/>
                    <a:pt x="36" y="1227"/>
                    <a:pt x="24" y="1227"/>
                  </a:cubicBezTo>
                  <a:cubicBezTo>
                    <a:pt x="0" y="1227"/>
                    <a:pt x="12" y="1239"/>
                    <a:pt x="36" y="1239"/>
                  </a:cubicBezTo>
                  <a:cubicBezTo>
                    <a:pt x="60" y="1239"/>
                    <a:pt x="84" y="1215"/>
                    <a:pt x="108" y="1203"/>
                  </a:cubicBezTo>
                  <a:cubicBezTo>
                    <a:pt x="143" y="1156"/>
                    <a:pt x="227" y="1060"/>
                    <a:pt x="262" y="1001"/>
                  </a:cubicBezTo>
                  <a:cubicBezTo>
                    <a:pt x="298" y="965"/>
                    <a:pt x="286" y="941"/>
                    <a:pt x="334" y="906"/>
                  </a:cubicBezTo>
                  <a:lnTo>
                    <a:pt x="417" y="810"/>
                  </a:lnTo>
                  <a:lnTo>
                    <a:pt x="512" y="715"/>
                  </a:lnTo>
                  <a:cubicBezTo>
                    <a:pt x="548" y="679"/>
                    <a:pt x="548" y="679"/>
                    <a:pt x="584" y="632"/>
                  </a:cubicBezTo>
                  <a:cubicBezTo>
                    <a:pt x="631" y="584"/>
                    <a:pt x="631" y="584"/>
                    <a:pt x="667" y="560"/>
                  </a:cubicBezTo>
                  <a:cubicBezTo>
                    <a:pt x="715" y="513"/>
                    <a:pt x="715" y="513"/>
                    <a:pt x="762" y="477"/>
                  </a:cubicBezTo>
                  <a:cubicBezTo>
                    <a:pt x="810" y="441"/>
                    <a:pt x="786" y="417"/>
                    <a:pt x="834" y="394"/>
                  </a:cubicBezTo>
                  <a:cubicBezTo>
                    <a:pt x="881" y="346"/>
                    <a:pt x="893" y="358"/>
                    <a:pt x="941" y="334"/>
                  </a:cubicBezTo>
                  <a:cubicBezTo>
                    <a:pt x="989" y="298"/>
                    <a:pt x="989" y="286"/>
                    <a:pt x="1024" y="263"/>
                  </a:cubicBezTo>
                  <a:cubicBezTo>
                    <a:pt x="1072" y="227"/>
                    <a:pt x="1072" y="227"/>
                    <a:pt x="1132" y="179"/>
                  </a:cubicBezTo>
                  <a:cubicBezTo>
                    <a:pt x="1143" y="167"/>
                    <a:pt x="1167" y="167"/>
                    <a:pt x="1179" y="167"/>
                  </a:cubicBezTo>
                  <a:cubicBezTo>
                    <a:pt x="1179" y="156"/>
                    <a:pt x="1191" y="144"/>
                    <a:pt x="1191" y="108"/>
                  </a:cubicBezTo>
                  <a:cubicBezTo>
                    <a:pt x="1191" y="48"/>
                    <a:pt x="110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4300100" y="2303975"/>
              <a:ext cx="23375" cy="32600"/>
            </a:xfrm>
            <a:custGeom>
              <a:avLst/>
              <a:gdLst/>
              <a:ahLst/>
              <a:cxnLst/>
              <a:rect l="l" t="t" r="r" b="b"/>
              <a:pathLst>
                <a:path w="935" h="1304" extrusionOk="0">
                  <a:moveTo>
                    <a:pt x="791" y="1"/>
                  </a:moveTo>
                  <a:cubicBezTo>
                    <a:pt x="791" y="1"/>
                    <a:pt x="768" y="13"/>
                    <a:pt x="756" y="13"/>
                  </a:cubicBezTo>
                  <a:cubicBezTo>
                    <a:pt x="708" y="60"/>
                    <a:pt x="708" y="60"/>
                    <a:pt x="684" y="108"/>
                  </a:cubicBezTo>
                  <a:cubicBezTo>
                    <a:pt x="637" y="156"/>
                    <a:pt x="637" y="156"/>
                    <a:pt x="613" y="191"/>
                  </a:cubicBezTo>
                  <a:cubicBezTo>
                    <a:pt x="565" y="239"/>
                    <a:pt x="577" y="239"/>
                    <a:pt x="529" y="299"/>
                  </a:cubicBezTo>
                  <a:cubicBezTo>
                    <a:pt x="494" y="346"/>
                    <a:pt x="506" y="358"/>
                    <a:pt x="470" y="406"/>
                  </a:cubicBezTo>
                  <a:cubicBezTo>
                    <a:pt x="446" y="453"/>
                    <a:pt x="410" y="430"/>
                    <a:pt x="387" y="477"/>
                  </a:cubicBezTo>
                  <a:cubicBezTo>
                    <a:pt x="351" y="525"/>
                    <a:pt x="351" y="537"/>
                    <a:pt x="327" y="584"/>
                  </a:cubicBezTo>
                  <a:cubicBezTo>
                    <a:pt x="291" y="632"/>
                    <a:pt x="291" y="632"/>
                    <a:pt x="268" y="691"/>
                  </a:cubicBezTo>
                  <a:cubicBezTo>
                    <a:pt x="232" y="727"/>
                    <a:pt x="256" y="751"/>
                    <a:pt x="220" y="787"/>
                  </a:cubicBezTo>
                  <a:cubicBezTo>
                    <a:pt x="196" y="834"/>
                    <a:pt x="208" y="846"/>
                    <a:pt x="172" y="894"/>
                  </a:cubicBezTo>
                  <a:cubicBezTo>
                    <a:pt x="160" y="906"/>
                    <a:pt x="160" y="930"/>
                    <a:pt x="160" y="930"/>
                  </a:cubicBezTo>
                  <a:cubicBezTo>
                    <a:pt x="113" y="1013"/>
                    <a:pt x="89" y="1108"/>
                    <a:pt x="41" y="1180"/>
                  </a:cubicBezTo>
                  <a:cubicBezTo>
                    <a:pt x="41" y="1192"/>
                    <a:pt x="29" y="1203"/>
                    <a:pt x="29" y="1227"/>
                  </a:cubicBezTo>
                  <a:cubicBezTo>
                    <a:pt x="29" y="1239"/>
                    <a:pt x="18" y="1239"/>
                    <a:pt x="18" y="1251"/>
                  </a:cubicBezTo>
                  <a:lnTo>
                    <a:pt x="18" y="1287"/>
                  </a:lnTo>
                  <a:cubicBezTo>
                    <a:pt x="1" y="1295"/>
                    <a:pt x="8" y="1304"/>
                    <a:pt x="17" y="1304"/>
                  </a:cubicBezTo>
                  <a:cubicBezTo>
                    <a:pt x="21" y="1304"/>
                    <a:pt x="26" y="1302"/>
                    <a:pt x="29" y="1299"/>
                  </a:cubicBezTo>
                  <a:cubicBezTo>
                    <a:pt x="41" y="1287"/>
                    <a:pt x="77" y="1275"/>
                    <a:pt x="89" y="1251"/>
                  </a:cubicBezTo>
                  <a:cubicBezTo>
                    <a:pt x="113" y="1203"/>
                    <a:pt x="172" y="1108"/>
                    <a:pt x="208" y="1061"/>
                  </a:cubicBezTo>
                  <a:cubicBezTo>
                    <a:pt x="232" y="1013"/>
                    <a:pt x="220" y="1001"/>
                    <a:pt x="256" y="953"/>
                  </a:cubicBezTo>
                  <a:cubicBezTo>
                    <a:pt x="279" y="906"/>
                    <a:pt x="291" y="906"/>
                    <a:pt x="327" y="870"/>
                  </a:cubicBezTo>
                  <a:cubicBezTo>
                    <a:pt x="351" y="822"/>
                    <a:pt x="351" y="822"/>
                    <a:pt x="399" y="775"/>
                  </a:cubicBezTo>
                  <a:lnTo>
                    <a:pt x="458" y="691"/>
                  </a:lnTo>
                  <a:cubicBezTo>
                    <a:pt x="494" y="644"/>
                    <a:pt x="506" y="644"/>
                    <a:pt x="529" y="596"/>
                  </a:cubicBezTo>
                  <a:cubicBezTo>
                    <a:pt x="577" y="549"/>
                    <a:pt x="577" y="549"/>
                    <a:pt x="613" y="513"/>
                  </a:cubicBezTo>
                  <a:cubicBezTo>
                    <a:pt x="649" y="465"/>
                    <a:pt x="625" y="453"/>
                    <a:pt x="672" y="406"/>
                  </a:cubicBezTo>
                  <a:cubicBezTo>
                    <a:pt x="708" y="358"/>
                    <a:pt x="708" y="370"/>
                    <a:pt x="756" y="334"/>
                  </a:cubicBezTo>
                  <a:cubicBezTo>
                    <a:pt x="803" y="287"/>
                    <a:pt x="791" y="287"/>
                    <a:pt x="827" y="239"/>
                  </a:cubicBezTo>
                  <a:lnTo>
                    <a:pt x="910" y="168"/>
                  </a:lnTo>
                  <a:cubicBezTo>
                    <a:pt x="922" y="156"/>
                    <a:pt x="934" y="156"/>
                    <a:pt x="934" y="132"/>
                  </a:cubicBezTo>
                  <a:lnTo>
                    <a:pt x="934" y="96"/>
                  </a:lnTo>
                  <a:cubicBezTo>
                    <a:pt x="922" y="37"/>
                    <a:pt x="851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4289225" y="2234400"/>
              <a:ext cx="43175" cy="25550"/>
            </a:xfrm>
            <a:custGeom>
              <a:avLst/>
              <a:gdLst/>
              <a:ahLst/>
              <a:cxnLst/>
              <a:rect l="l" t="t" r="r" b="b"/>
              <a:pathLst>
                <a:path w="1727" h="1022" extrusionOk="0">
                  <a:moveTo>
                    <a:pt x="1616" y="1"/>
                  </a:moveTo>
                  <a:cubicBezTo>
                    <a:pt x="1601" y="1"/>
                    <a:pt x="1590" y="4"/>
                    <a:pt x="1584" y="10"/>
                  </a:cubicBezTo>
                  <a:cubicBezTo>
                    <a:pt x="1560" y="10"/>
                    <a:pt x="1560" y="10"/>
                    <a:pt x="1548" y="22"/>
                  </a:cubicBezTo>
                  <a:cubicBezTo>
                    <a:pt x="1548" y="34"/>
                    <a:pt x="1536" y="34"/>
                    <a:pt x="1524" y="45"/>
                  </a:cubicBezTo>
                  <a:cubicBezTo>
                    <a:pt x="1476" y="105"/>
                    <a:pt x="1488" y="105"/>
                    <a:pt x="1441" y="165"/>
                  </a:cubicBezTo>
                  <a:cubicBezTo>
                    <a:pt x="1405" y="224"/>
                    <a:pt x="1405" y="224"/>
                    <a:pt x="1357" y="272"/>
                  </a:cubicBezTo>
                  <a:cubicBezTo>
                    <a:pt x="1310" y="319"/>
                    <a:pt x="1310" y="331"/>
                    <a:pt x="1250" y="379"/>
                  </a:cubicBezTo>
                  <a:cubicBezTo>
                    <a:pt x="1191" y="426"/>
                    <a:pt x="1203" y="438"/>
                    <a:pt x="1143" y="486"/>
                  </a:cubicBezTo>
                  <a:cubicBezTo>
                    <a:pt x="1084" y="522"/>
                    <a:pt x="1072" y="498"/>
                    <a:pt x="1012" y="546"/>
                  </a:cubicBezTo>
                  <a:lnTo>
                    <a:pt x="893" y="629"/>
                  </a:lnTo>
                  <a:cubicBezTo>
                    <a:pt x="834" y="676"/>
                    <a:pt x="834" y="676"/>
                    <a:pt x="774" y="700"/>
                  </a:cubicBezTo>
                  <a:cubicBezTo>
                    <a:pt x="714" y="736"/>
                    <a:pt x="714" y="748"/>
                    <a:pt x="655" y="784"/>
                  </a:cubicBezTo>
                  <a:cubicBezTo>
                    <a:pt x="583" y="807"/>
                    <a:pt x="595" y="807"/>
                    <a:pt x="524" y="843"/>
                  </a:cubicBezTo>
                  <a:cubicBezTo>
                    <a:pt x="512" y="843"/>
                    <a:pt x="488" y="855"/>
                    <a:pt x="476" y="855"/>
                  </a:cubicBezTo>
                  <a:cubicBezTo>
                    <a:pt x="369" y="879"/>
                    <a:pt x="250" y="927"/>
                    <a:pt x="131" y="927"/>
                  </a:cubicBezTo>
                  <a:cubicBezTo>
                    <a:pt x="119" y="927"/>
                    <a:pt x="107" y="927"/>
                    <a:pt x="95" y="938"/>
                  </a:cubicBezTo>
                  <a:lnTo>
                    <a:pt x="48" y="938"/>
                  </a:lnTo>
                  <a:cubicBezTo>
                    <a:pt x="36" y="938"/>
                    <a:pt x="12" y="962"/>
                    <a:pt x="0" y="962"/>
                  </a:cubicBezTo>
                  <a:cubicBezTo>
                    <a:pt x="12" y="974"/>
                    <a:pt x="0" y="986"/>
                    <a:pt x="12" y="986"/>
                  </a:cubicBezTo>
                  <a:cubicBezTo>
                    <a:pt x="36" y="998"/>
                    <a:pt x="72" y="998"/>
                    <a:pt x="107" y="1022"/>
                  </a:cubicBezTo>
                  <a:cubicBezTo>
                    <a:pt x="179" y="1022"/>
                    <a:pt x="179" y="1022"/>
                    <a:pt x="250" y="998"/>
                  </a:cubicBezTo>
                  <a:lnTo>
                    <a:pt x="405" y="974"/>
                  </a:lnTo>
                  <a:cubicBezTo>
                    <a:pt x="476" y="962"/>
                    <a:pt x="476" y="938"/>
                    <a:pt x="548" y="927"/>
                  </a:cubicBezTo>
                  <a:cubicBezTo>
                    <a:pt x="631" y="903"/>
                    <a:pt x="631" y="915"/>
                    <a:pt x="703" y="903"/>
                  </a:cubicBezTo>
                  <a:lnTo>
                    <a:pt x="845" y="843"/>
                  </a:lnTo>
                  <a:cubicBezTo>
                    <a:pt x="929" y="807"/>
                    <a:pt x="929" y="796"/>
                    <a:pt x="988" y="760"/>
                  </a:cubicBezTo>
                  <a:cubicBezTo>
                    <a:pt x="1060" y="736"/>
                    <a:pt x="1060" y="736"/>
                    <a:pt x="1119" y="688"/>
                  </a:cubicBezTo>
                  <a:cubicBezTo>
                    <a:pt x="1179" y="641"/>
                    <a:pt x="1191" y="665"/>
                    <a:pt x="1250" y="605"/>
                  </a:cubicBezTo>
                  <a:cubicBezTo>
                    <a:pt x="1310" y="557"/>
                    <a:pt x="1298" y="546"/>
                    <a:pt x="1357" y="498"/>
                  </a:cubicBezTo>
                  <a:cubicBezTo>
                    <a:pt x="1417" y="450"/>
                    <a:pt x="1429" y="450"/>
                    <a:pt x="1476" y="403"/>
                  </a:cubicBezTo>
                  <a:cubicBezTo>
                    <a:pt x="1536" y="343"/>
                    <a:pt x="1524" y="343"/>
                    <a:pt x="1584" y="284"/>
                  </a:cubicBezTo>
                  <a:cubicBezTo>
                    <a:pt x="1643" y="224"/>
                    <a:pt x="1619" y="224"/>
                    <a:pt x="1679" y="165"/>
                  </a:cubicBezTo>
                  <a:lnTo>
                    <a:pt x="1726" y="117"/>
                  </a:lnTo>
                  <a:lnTo>
                    <a:pt x="1726" y="69"/>
                  </a:lnTo>
                  <a:cubicBezTo>
                    <a:pt x="1718" y="25"/>
                    <a:pt x="165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4279975" y="2232250"/>
              <a:ext cx="40225" cy="16700"/>
            </a:xfrm>
            <a:custGeom>
              <a:avLst/>
              <a:gdLst/>
              <a:ahLst/>
              <a:cxnLst/>
              <a:rect l="l" t="t" r="r" b="b"/>
              <a:pathLst>
                <a:path w="1609" h="668" extrusionOk="0">
                  <a:moveTo>
                    <a:pt x="1454" y="0"/>
                  </a:moveTo>
                  <a:cubicBezTo>
                    <a:pt x="1442" y="0"/>
                    <a:pt x="1442" y="12"/>
                    <a:pt x="1430" y="12"/>
                  </a:cubicBezTo>
                  <a:cubicBezTo>
                    <a:pt x="1382" y="48"/>
                    <a:pt x="1382" y="60"/>
                    <a:pt x="1334" y="96"/>
                  </a:cubicBezTo>
                  <a:cubicBezTo>
                    <a:pt x="1299" y="120"/>
                    <a:pt x="1299" y="120"/>
                    <a:pt x="1227" y="167"/>
                  </a:cubicBezTo>
                  <a:cubicBezTo>
                    <a:pt x="1192" y="191"/>
                    <a:pt x="1192" y="215"/>
                    <a:pt x="1132" y="239"/>
                  </a:cubicBezTo>
                  <a:cubicBezTo>
                    <a:pt x="1073" y="274"/>
                    <a:pt x="1084" y="286"/>
                    <a:pt x="1025" y="310"/>
                  </a:cubicBezTo>
                  <a:cubicBezTo>
                    <a:pt x="995" y="328"/>
                    <a:pt x="977" y="328"/>
                    <a:pt x="961" y="328"/>
                  </a:cubicBezTo>
                  <a:cubicBezTo>
                    <a:pt x="945" y="328"/>
                    <a:pt x="930" y="328"/>
                    <a:pt x="906" y="346"/>
                  </a:cubicBezTo>
                  <a:cubicBezTo>
                    <a:pt x="846" y="370"/>
                    <a:pt x="858" y="370"/>
                    <a:pt x="799" y="405"/>
                  </a:cubicBezTo>
                  <a:cubicBezTo>
                    <a:pt x="739" y="429"/>
                    <a:pt x="739" y="417"/>
                    <a:pt x="680" y="453"/>
                  </a:cubicBezTo>
                  <a:cubicBezTo>
                    <a:pt x="620" y="465"/>
                    <a:pt x="620" y="477"/>
                    <a:pt x="561" y="489"/>
                  </a:cubicBezTo>
                  <a:cubicBezTo>
                    <a:pt x="501" y="512"/>
                    <a:pt x="501" y="524"/>
                    <a:pt x="442" y="536"/>
                  </a:cubicBezTo>
                  <a:lnTo>
                    <a:pt x="406" y="536"/>
                  </a:lnTo>
                  <a:cubicBezTo>
                    <a:pt x="311" y="548"/>
                    <a:pt x="203" y="584"/>
                    <a:pt x="120" y="584"/>
                  </a:cubicBezTo>
                  <a:lnTo>
                    <a:pt x="25" y="584"/>
                  </a:lnTo>
                  <a:cubicBezTo>
                    <a:pt x="13" y="584"/>
                    <a:pt x="13" y="596"/>
                    <a:pt x="1" y="596"/>
                  </a:cubicBezTo>
                  <a:cubicBezTo>
                    <a:pt x="25" y="632"/>
                    <a:pt x="25" y="643"/>
                    <a:pt x="37" y="643"/>
                  </a:cubicBezTo>
                  <a:cubicBezTo>
                    <a:pt x="61" y="655"/>
                    <a:pt x="84" y="667"/>
                    <a:pt x="120" y="667"/>
                  </a:cubicBezTo>
                  <a:lnTo>
                    <a:pt x="239" y="667"/>
                  </a:lnTo>
                  <a:cubicBezTo>
                    <a:pt x="299" y="667"/>
                    <a:pt x="299" y="667"/>
                    <a:pt x="370" y="655"/>
                  </a:cubicBezTo>
                  <a:cubicBezTo>
                    <a:pt x="430" y="655"/>
                    <a:pt x="430" y="643"/>
                    <a:pt x="489" y="632"/>
                  </a:cubicBezTo>
                  <a:cubicBezTo>
                    <a:pt x="519" y="620"/>
                    <a:pt x="534" y="620"/>
                    <a:pt x="550" y="620"/>
                  </a:cubicBezTo>
                  <a:cubicBezTo>
                    <a:pt x="567" y="620"/>
                    <a:pt x="584" y="620"/>
                    <a:pt x="620" y="608"/>
                  </a:cubicBezTo>
                  <a:cubicBezTo>
                    <a:pt x="680" y="596"/>
                    <a:pt x="680" y="596"/>
                    <a:pt x="763" y="584"/>
                  </a:cubicBezTo>
                  <a:cubicBezTo>
                    <a:pt x="823" y="560"/>
                    <a:pt x="823" y="548"/>
                    <a:pt x="882" y="536"/>
                  </a:cubicBezTo>
                  <a:lnTo>
                    <a:pt x="1001" y="501"/>
                  </a:lnTo>
                  <a:cubicBezTo>
                    <a:pt x="1061" y="489"/>
                    <a:pt x="1061" y="489"/>
                    <a:pt x="1120" y="465"/>
                  </a:cubicBezTo>
                  <a:cubicBezTo>
                    <a:pt x="1180" y="429"/>
                    <a:pt x="1156" y="417"/>
                    <a:pt x="1215" y="381"/>
                  </a:cubicBezTo>
                  <a:cubicBezTo>
                    <a:pt x="1275" y="358"/>
                    <a:pt x="1275" y="370"/>
                    <a:pt x="1334" y="346"/>
                  </a:cubicBezTo>
                  <a:cubicBezTo>
                    <a:pt x="1394" y="310"/>
                    <a:pt x="1382" y="298"/>
                    <a:pt x="1442" y="262"/>
                  </a:cubicBezTo>
                  <a:cubicBezTo>
                    <a:pt x="1501" y="239"/>
                    <a:pt x="1501" y="227"/>
                    <a:pt x="1549" y="191"/>
                  </a:cubicBezTo>
                  <a:cubicBezTo>
                    <a:pt x="1561" y="179"/>
                    <a:pt x="1573" y="179"/>
                    <a:pt x="1596" y="167"/>
                  </a:cubicBezTo>
                  <a:cubicBezTo>
                    <a:pt x="1596" y="143"/>
                    <a:pt x="1608" y="131"/>
                    <a:pt x="1608" y="108"/>
                  </a:cubicBezTo>
                  <a:cubicBezTo>
                    <a:pt x="1608" y="48"/>
                    <a:pt x="1513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4269875" y="2229875"/>
              <a:ext cx="32450" cy="9850"/>
            </a:xfrm>
            <a:custGeom>
              <a:avLst/>
              <a:gdLst/>
              <a:ahLst/>
              <a:cxnLst/>
              <a:rect l="l" t="t" r="r" b="b"/>
              <a:pathLst>
                <a:path w="1298" h="394" extrusionOk="0">
                  <a:moveTo>
                    <a:pt x="1155" y="0"/>
                  </a:moveTo>
                  <a:cubicBezTo>
                    <a:pt x="1155" y="0"/>
                    <a:pt x="1143" y="0"/>
                    <a:pt x="1143" y="24"/>
                  </a:cubicBezTo>
                  <a:cubicBezTo>
                    <a:pt x="1107" y="48"/>
                    <a:pt x="1119" y="48"/>
                    <a:pt x="1072" y="84"/>
                  </a:cubicBezTo>
                  <a:cubicBezTo>
                    <a:pt x="1024" y="95"/>
                    <a:pt x="1024" y="107"/>
                    <a:pt x="1000" y="119"/>
                  </a:cubicBezTo>
                  <a:cubicBezTo>
                    <a:pt x="953" y="143"/>
                    <a:pt x="953" y="155"/>
                    <a:pt x="929" y="167"/>
                  </a:cubicBezTo>
                  <a:cubicBezTo>
                    <a:pt x="881" y="179"/>
                    <a:pt x="893" y="203"/>
                    <a:pt x="846" y="215"/>
                  </a:cubicBezTo>
                  <a:cubicBezTo>
                    <a:pt x="838" y="217"/>
                    <a:pt x="831" y="218"/>
                    <a:pt x="824" y="218"/>
                  </a:cubicBezTo>
                  <a:cubicBezTo>
                    <a:pt x="806" y="218"/>
                    <a:pt x="791" y="211"/>
                    <a:pt x="777" y="211"/>
                  </a:cubicBezTo>
                  <a:cubicBezTo>
                    <a:pt x="772" y="211"/>
                    <a:pt x="767" y="212"/>
                    <a:pt x="762" y="215"/>
                  </a:cubicBezTo>
                  <a:cubicBezTo>
                    <a:pt x="715" y="226"/>
                    <a:pt x="715" y="238"/>
                    <a:pt x="667" y="238"/>
                  </a:cubicBezTo>
                  <a:cubicBezTo>
                    <a:pt x="631" y="262"/>
                    <a:pt x="631" y="262"/>
                    <a:pt x="584" y="262"/>
                  </a:cubicBezTo>
                  <a:cubicBezTo>
                    <a:pt x="536" y="274"/>
                    <a:pt x="536" y="286"/>
                    <a:pt x="488" y="286"/>
                  </a:cubicBezTo>
                  <a:cubicBezTo>
                    <a:pt x="453" y="298"/>
                    <a:pt x="453" y="298"/>
                    <a:pt x="405" y="298"/>
                  </a:cubicBezTo>
                  <a:lnTo>
                    <a:pt x="369" y="298"/>
                  </a:lnTo>
                  <a:cubicBezTo>
                    <a:pt x="334" y="310"/>
                    <a:pt x="298" y="316"/>
                    <a:pt x="262" y="316"/>
                  </a:cubicBezTo>
                  <a:cubicBezTo>
                    <a:pt x="226" y="316"/>
                    <a:pt x="191" y="310"/>
                    <a:pt x="155" y="298"/>
                  </a:cubicBezTo>
                  <a:lnTo>
                    <a:pt x="95" y="298"/>
                  </a:lnTo>
                  <a:cubicBezTo>
                    <a:pt x="72" y="298"/>
                    <a:pt x="72" y="298"/>
                    <a:pt x="60" y="322"/>
                  </a:cubicBezTo>
                  <a:cubicBezTo>
                    <a:pt x="0" y="322"/>
                    <a:pt x="0" y="322"/>
                    <a:pt x="12" y="334"/>
                  </a:cubicBezTo>
                  <a:cubicBezTo>
                    <a:pt x="36" y="346"/>
                    <a:pt x="48" y="369"/>
                    <a:pt x="72" y="381"/>
                  </a:cubicBezTo>
                  <a:cubicBezTo>
                    <a:pt x="119" y="381"/>
                    <a:pt x="119" y="393"/>
                    <a:pt x="167" y="393"/>
                  </a:cubicBezTo>
                  <a:lnTo>
                    <a:pt x="274" y="393"/>
                  </a:lnTo>
                  <a:cubicBezTo>
                    <a:pt x="310" y="393"/>
                    <a:pt x="310" y="381"/>
                    <a:pt x="369" y="381"/>
                  </a:cubicBezTo>
                  <a:cubicBezTo>
                    <a:pt x="417" y="381"/>
                    <a:pt x="417" y="393"/>
                    <a:pt x="476" y="393"/>
                  </a:cubicBezTo>
                  <a:lnTo>
                    <a:pt x="584" y="393"/>
                  </a:lnTo>
                  <a:cubicBezTo>
                    <a:pt x="631" y="393"/>
                    <a:pt x="631" y="381"/>
                    <a:pt x="667" y="381"/>
                  </a:cubicBezTo>
                  <a:cubicBezTo>
                    <a:pt x="691" y="375"/>
                    <a:pt x="703" y="375"/>
                    <a:pt x="716" y="375"/>
                  </a:cubicBezTo>
                  <a:cubicBezTo>
                    <a:pt x="729" y="375"/>
                    <a:pt x="744" y="375"/>
                    <a:pt x="774" y="369"/>
                  </a:cubicBezTo>
                  <a:cubicBezTo>
                    <a:pt x="798" y="357"/>
                    <a:pt x="810" y="357"/>
                    <a:pt x="823" y="357"/>
                  </a:cubicBezTo>
                  <a:cubicBezTo>
                    <a:pt x="837" y="357"/>
                    <a:pt x="851" y="357"/>
                    <a:pt x="881" y="346"/>
                  </a:cubicBezTo>
                  <a:cubicBezTo>
                    <a:pt x="929" y="334"/>
                    <a:pt x="929" y="322"/>
                    <a:pt x="965" y="298"/>
                  </a:cubicBezTo>
                  <a:cubicBezTo>
                    <a:pt x="1012" y="286"/>
                    <a:pt x="1012" y="298"/>
                    <a:pt x="1072" y="274"/>
                  </a:cubicBezTo>
                  <a:cubicBezTo>
                    <a:pt x="1119" y="262"/>
                    <a:pt x="1119" y="250"/>
                    <a:pt x="1167" y="226"/>
                  </a:cubicBezTo>
                  <a:cubicBezTo>
                    <a:pt x="1203" y="215"/>
                    <a:pt x="1203" y="203"/>
                    <a:pt x="1250" y="179"/>
                  </a:cubicBezTo>
                  <a:cubicBezTo>
                    <a:pt x="1262" y="167"/>
                    <a:pt x="1286" y="167"/>
                    <a:pt x="1286" y="167"/>
                  </a:cubicBezTo>
                  <a:cubicBezTo>
                    <a:pt x="1286" y="155"/>
                    <a:pt x="1298" y="143"/>
                    <a:pt x="1298" y="119"/>
                  </a:cubicBezTo>
                  <a:cubicBezTo>
                    <a:pt x="1298" y="60"/>
                    <a:pt x="1227" y="24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3" name="Google Shape;3093;p3"/>
            <p:cNvSpPr/>
            <p:nvPr/>
          </p:nvSpPr>
          <p:spPr>
            <a:xfrm>
              <a:off x="4107050" y="2318225"/>
              <a:ext cx="61750" cy="72700"/>
            </a:xfrm>
            <a:custGeom>
              <a:avLst/>
              <a:gdLst/>
              <a:ahLst/>
              <a:cxnLst/>
              <a:rect l="l" t="t" r="r" b="b"/>
              <a:pathLst>
                <a:path w="2470" h="2908" extrusionOk="0">
                  <a:moveTo>
                    <a:pt x="2312" y="0"/>
                  </a:moveTo>
                  <a:cubicBezTo>
                    <a:pt x="2302" y="0"/>
                    <a:pt x="2294" y="1"/>
                    <a:pt x="2286" y="2"/>
                  </a:cubicBezTo>
                  <a:cubicBezTo>
                    <a:pt x="2275" y="2"/>
                    <a:pt x="2239" y="2"/>
                    <a:pt x="2227" y="14"/>
                  </a:cubicBezTo>
                  <a:cubicBezTo>
                    <a:pt x="2215" y="26"/>
                    <a:pt x="2179" y="50"/>
                    <a:pt x="2155" y="62"/>
                  </a:cubicBezTo>
                  <a:cubicBezTo>
                    <a:pt x="2036" y="145"/>
                    <a:pt x="2036" y="145"/>
                    <a:pt x="1917" y="252"/>
                  </a:cubicBezTo>
                  <a:cubicBezTo>
                    <a:pt x="1810" y="360"/>
                    <a:pt x="1810" y="360"/>
                    <a:pt x="1727" y="479"/>
                  </a:cubicBezTo>
                  <a:cubicBezTo>
                    <a:pt x="1632" y="598"/>
                    <a:pt x="1632" y="598"/>
                    <a:pt x="1560" y="729"/>
                  </a:cubicBezTo>
                  <a:cubicBezTo>
                    <a:pt x="1489" y="848"/>
                    <a:pt x="1501" y="860"/>
                    <a:pt x="1429" y="979"/>
                  </a:cubicBezTo>
                  <a:cubicBezTo>
                    <a:pt x="1346" y="1122"/>
                    <a:pt x="1334" y="1098"/>
                    <a:pt x="1263" y="1217"/>
                  </a:cubicBezTo>
                  <a:cubicBezTo>
                    <a:pt x="1203" y="1360"/>
                    <a:pt x="1215" y="1360"/>
                    <a:pt x="1143" y="1491"/>
                  </a:cubicBezTo>
                  <a:cubicBezTo>
                    <a:pt x="1084" y="1622"/>
                    <a:pt x="1084" y="1622"/>
                    <a:pt x="1024" y="1741"/>
                  </a:cubicBezTo>
                  <a:cubicBezTo>
                    <a:pt x="965" y="1872"/>
                    <a:pt x="977" y="1872"/>
                    <a:pt x="905" y="1991"/>
                  </a:cubicBezTo>
                  <a:cubicBezTo>
                    <a:pt x="834" y="2110"/>
                    <a:pt x="846" y="2134"/>
                    <a:pt x="751" y="2229"/>
                  </a:cubicBezTo>
                  <a:cubicBezTo>
                    <a:pt x="739" y="2265"/>
                    <a:pt x="715" y="2288"/>
                    <a:pt x="691" y="2312"/>
                  </a:cubicBezTo>
                  <a:cubicBezTo>
                    <a:pt x="560" y="2491"/>
                    <a:pt x="417" y="2646"/>
                    <a:pt x="215" y="2753"/>
                  </a:cubicBezTo>
                  <a:cubicBezTo>
                    <a:pt x="203" y="2765"/>
                    <a:pt x="179" y="2788"/>
                    <a:pt x="143" y="2800"/>
                  </a:cubicBezTo>
                  <a:cubicBezTo>
                    <a:pt x="120" y="2812"/>
                    <a:pt x="84" y="2824"/>
                    <a:pt x="72" y="2824"/>
                  </a:cubicBezTo>
                  <a:cubicBezTo>
                    <a:pt x="60" y="2848"/>
                    <a:pt x="24" y="2860"/>
                    <a:pt x="0" y="2872"/>
                  </a:cubicBezTo>
                  <a:cubicBezTo>
                    <a:pt x="0" y="2907"/>
                    <a:pt x="0" y="2907"/>
                    <a:pt x="24" y="2907"/>
                  </a:cubicBezTo>
                  <a:cubicBezTo>
                    <a:pt x="72" y="2907"/>
                    <a:pt x="131" y="2884"/>
                    <a:pt x="203" y="2860"/>
                  </a:cubicBezTo>
                  <a:cubicBezTo>
                    <a:pt x="322" y="2800"/>
                    <a:pt x="334" y="2800"/>
                    <a:pt x="453" y="2705"/>
                  </a:cubicBezTo>
                  <a:cubicBezTo>
                    <a:pt x="572" y="2622"/>
                    <a:pt x="572" y="2622"/>
                    <a:pt x="679" y="2515"/>
                  </a:cubicBezTo>
                  <a:cubicBezTo>
                    <a:pt x="786" y="2407"/>
                    <a:pt x="774" y="2396"/>
                    <a:pt x="858" y="2288"/>
                  </a:cubicBezTo>
                  <a:cubicBezTo>
                    <a:pt x="953" y="2169"/>
                    <a:pt x="953" y="2193"/>
                    <a:pt x="1036" y="2050"/>
                  </a:cubicBezTo>
                  <a:cubicBezTo>
                    <a:pt x="1108" y="1931"/>
                    <a:pt x="1108" y="1931"/>
                    <a:pt x="1191" y="1800"/>
                  </a:cubicBezTo>
                  <a:cubicBezTo>
                    <a:pt x="1263" y="1669"/>
                    <a:pt x="1251" y="1669"/>
                    <a:pt x="1310" y="1550"/>
                  </a:cubicBezTo>
                  <a:cubicBezTo>
                    <a:pt x="1370" y="1431"/>
                    <a:pt x="1370" y="1419"/>
                    <a:pt x="1441" y="1300"/>
                  </a:cubicBezTo>
                  <a:cubicBezTo>
                    <a:pt x="1501" y="1181"/>
                    <a:pt x="1513" y="1181"/>
                    <a:pt x="1572" y="1062"/>
                  </a:cubicBezTo>
                  <a:cubicBezTo>
                    <a:pt x="1644" y="931"/>
                    <a:pt x="1620" y="919"/>
                    <a:pt x="1703" y="800"/>
                  </a:cubicBezTo>
                  <a:cubicBezTo>
                    <a:pt x="1786" y="681"/>
                    <a:pt x="1798" y="705"/>
                    <a:pt x="1882" y="598"/>
                  </a:cubicBezTo>
                  <a:cubicBezTo>
                    <a:pt x="1977" y="491"/>
                    <a:pt x="1965" y="479"/>
                    <a:pt x="2060" y="383"/>
                  </a:cubicBezTo>
                  <a:cubicBezTo>
                    <a:pt x="2167" y="300"/>
                    <a:pt x="2167" y="300"/>
                    <a:pt x="2275" y="229"/>
                  </a:cubicBezTo>
                  <a:cubicBezTo>
                    <a:pt x="2322" y="205"/>
                    <a:pt x="2334" y="193"/>
                    <a:pt x="2358" y="181"/>
                  </a:cubicBezTo>
                  <a:cubicBezTo>
                    <a:pt x="2394" y="169"/>
                    <a:pt x="2406" y="133"/>
                    <a:pt x="2417" y="110"/>
                  </a:cubicBezTo>
                  <a:cubicBezTo>
                    <a:pt x="2470" y="37"/>
                    <a:pt x="2376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4" name="Google Shape;3094;p3"/>
            <p:cNvSpPr/>
            <p:nvPr/>
          </p:nvSpPr>
          <p:spPr>
            <a:xfrm>
              <a:off x="4124075" y="2367375"/>
              <a:ext cx="92250" cy="49975"/>
            </a:xfrm>
            <a:custGeom>
              <a:avLst/>
              <a:gdLst/>
              <a:ahLst/>
              <a:cxnLst/>
              <a:rect l="l" t="t" r="r" b="b"/>
              <a:pathLst>
                <a:path w="3690" h="1999" extrusionOk="0">
                  <a:moveTo>
                    <a:pt x="3368" y="1"/>
                  </a:moveTo>
                  <a:cubicBezTo>
                    <a:pt x="3201" y="25"/>
                    <a:pt x="3201" y="25"/>
                    <a:pt x="3046" y="60"/>
                  </a:cubicBezTo>
                  <a:cubicBezTo>
                    <a:pt x="2891" y="84"/>
                    <a:pt x="2891" y="84"/>
                    <a:pt x="2737" y="132"/>
                  </a:cubicBezTo>
                  <a:lnTo>
                    <a:pt x="2439" y="227"/>
                  </a:lnTo>
                  <a:cubicBezTo>
                    <a:pt x="2296" y="263"/>
                    <a:pt x="2296" y="287"/>
                    <a:pt x="2141" y="346"/>
                  </a:cubicBezTo>
                  <a:cubicBezTo>
                    <a:pt x="1998" y="406"/>
                    <a:pt x="1975" y="370"/>
                    <a:pt x="1844" y="430"/>
                  </a:cubicBezTo>
                  <a:cubicBezTo>
                    <a:pt x="1701" y="501"/>
                    <a:pt x="1713" y="501"/>
                    <a:pt x="1558" y="584"/>
                  </a:cubicBezTo>
                  <a:cubicBezTo>
                    <a:pt x="1427" y="656"/>
                    <a:pt x="1427" y="656"/>
                    <a:pt x="1296" y="739"/>
                  </a:cubicBezTo>
                  <a:cubicBezTo>
                    <a:pt x="1165" y="834"/>
                    <a:pt x="1177" y="846"/>
                    <a:pt x="1046" y="941"/>
                  </a:cubicBezTo>
                  <a:cubicBezTo>
                    <a:pt x="903" y="1025"/>
                    <a:pt x="927" y="1037"/>
                    <a:pt x="808" y="1132"/>
                  </a:cubicBezTo>
                  <a:cubicBezTo>
                    <a:pt x="772" y="1156"/>
                    <a:pt x="748" y="1180"/>
                    <a:pt x="724" y="1192"/>
                  </a:cubicBezTo>
                  <a:cubicBezTo>
                    <a:pt x="546" y="1358"/>
                    <a:pt x="367" y="1537"/>
                    <a:pt x="212" y="1715"/>
                  </a:cubicBezTo>
                  <a:cubicBezTo>
                    <a:pt x="189" y="1739"/>
                    <a:pt x="105" y="1846"/>
                    <a:pt x="70" y="1870"/>
                  </a:cubicBezTo>
                  <a:cubicBezTo>
                    <a:pt x="58" y="1894"/>
                    <a:pt x="46" y="1918"/>
                    <a:pt x="34" y="1954"/>
                  </a:cubicBezTo>
                  <a:cubicBezTo>
                    <a:pt x="8" y="1979"/>
                    <a:pt x="1" y="1999"/>
                    <a:pt x="8" y="1999"/>
                  </a:cubicBezTo>
                  <a:cubicBezTo>
                    <a:pt x="10" y="1999"/>
                    <a:pt x="15" y="1996"/>
                    <a:pt x="22" y="1989"/>
                  </a:cubicBezTo>
                  <a:cubicBezTo>
                    <a:pt x="70" y="1977"/>
                    <a:pt x="117" y="1918"/>
                    <a:pt x="177" y="1870"/>
                  </a:cubicBezTo>
                  <a:cubicBezTo>
                    <a:pt x="260" y="1775"/>
                    <a:pt x="284" y="1775"/>
                    <a:pt x="391" y="1656"/>
                  </a:cubicBezTo>
                  <a:cubicBezTo>
                    <a:pt x="510" y="1549"/>
                    <a:pt x="486" y="1537"/>
                    <a:pt x="605" y="1442"/>
                  </a:cubicBezTo>
                  <a:cubicBezTo>
                    <a:pt x="724" y="1334"/>
                    <a:pt x="712" y="1334"/>
                    <a:pt x="843" y="1239"/>
                  </a:cubicBezTo>
                  <a:cubicBezTo>
                    <a:pt x="963" y="1144"/>
                    <a:pt x="986" y="1144"/>
                    <a:pt x="1105" y="1061"/>
                  </a:cubicBezTo>
                  <a:cubicBezTo>
                    <a:pt x="1236" y="965"/>
                    <a:pt x="1236" y="965"/>
                    <a:pt x="1367" y="894"/>
                  </a:cubicBezTo>
                  <a:cubicBezTo>
                    <a:pt x="1498" y="822"/>
                    <a:pt x="1498" y="799"/>
                    <a:pt x="1629" y="739"/>
                  </a:cubicBezTo>
                  <a:cubicBezTo>
                    <a:pt x="1772" y="668"/>
                    <a:pt x="1772" y="680"/>
                    <a:pt x="1915" y="608"/>
                  </a:cubicBezTo>
                  <a:cubicBezTo>
                    <a:pt x="2070" y="549"/>
                    <a:pt x="2070" y="549"/>
                    <a:pt x="2201" y="501"/>
                  </a:cubicBezTo>
                  <a:cubicBezTo>
                    <a:pt x="2356" y="465"/>
                    <a:pt x="2332" y="430"/>
                    <a:pt x="2487" y="382"/>
                  </a:cubicBezTo>
                  <a:cubicBezTo>
                    <a:pt x="2629" y="346"/>
                    <a:pt x="2629" y="358"/>
                    <a:pt x="2784" y="322"/>
                  </a:cubicBezTo>
                  <a:cubicBezTo>
                    <a:pt x="2927" y="299"/>
                    <a:pt x="2927" y="287"/>
                    <a:pt x="3082" y="251"/>
                  </a:cubicBezTo>
                  <a:cubicBezTo>
                    <a:pt x="3225" y="227"/>
                    <a:pt x="3225" y="227"/>
                    <a:pt x="3379" y="203"/>
                  </a:cubicBezTo>
                  <a:lnTo>
                    <a:pt x="3499" y="203"/>
                  </a:lnTo>
                  <a:cubicBezTo>
                    <a:pt x="3522" y="191"/>
                    <a:pt x="3570" y="179"/>
                    <a:pt x="3606" y="168"/>
                  </a:cubicBezTo>
                  <a:cubicBezTo>
                    <a:pt x="3689" y="108"/>
                    <a:pt x="3570" y="25"/>
                    <a:pt x="3510" y="13"/>
                  </a:cubicBezTo>
                  <a:cubicBezTo>
                    <a:pt x="3499" y="13"/>
                    <a:pt x="3463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4225575" y="2352350"/>
              <a:ext cx="57925" cy="66075"/>
            </a:xfrm>
            <a:custGeom>
              <a:avLst/>
              <a:gdLst/>
              <a:ahLst/>
              <a:cxnLst/>
              <a:rect l="l" t="t" r="r" b="b"/>
              <a:pathLst>
                <a:path w="2317" h="2643" extrusionOk="0">
                  <a:moveTo>
                    <a:pt x="2204" y="1"/>
                  </a:moveTo>
                  <a:cubicBezTo>
                    <a:pt x="2185" y="1"/>
                    <a:pt x="2166" y="3"/>
                    <a:pt x="2153" y="7"/>
                  </a:cubicBezTo>
                  <a:cubicBezTo>
                    <a:pt x="2141" y="7"/>
                    <a:pt x="2129" y="19"/>
                    <a:pt x="2117" y="19"/>
                  </a:cubicBezTo>
                  <a:lnTo>
                    <a:pt x="2070" y="66"/>
                  </a:lnTo>
                  <a:cubicBezTo>
                    <a:pt x="1986" y="149"/>
                    <a:pt x="1808" y="352"/>
                    <a:pt x="1713" y="447"/>
                  </a:cubicBezTo>
                  <a:cubicBezTo>
                    <a:pt x="1617" y="542"/>
                    <a:pt x="1617" y="554"/>
                    <a:pt x="1534" y="650"/>
                  </a:cubicBezTo>
                  <a:cubicBezTo>
                    <a:pt x="1439" y="733"/>
                    <a:pt x="1463" y="745"/>
                    <a:pt x="1367" y="852"/>
                  </a:cubicBezTo>
                  <a:cubicBezTo>
                    <a:pt x="1284" y="947"/>
                    <a:pt x="1260" y="923"/>
                    <a:pt x="1177" y="1031"/>
                  </a:cubicBezTo>
                  <a:cubicBezTo>
                    <a:pt x="1094" y="1138"/>
                    <a:pt x="1105" y="1138"/>
                    <a:pt x="1010" y="1245"/>
                  </a:cubicBezTo>
                  <a:cubicBezTo>
                    <a:pt x="927" y="1340"/>
                    <a:pt x="927" y="1340"/>
                    <a:pt x="855" y="1447"/>
                  </a:cubicBezTo>
                  <a:lnTo>
                    <a:pt x="701" y="1650"/>
                  </a:lnTo>
                  <a:lnTo>
                    <a:pt x="558" y="1864"/>
                  </a:lnTo>
                  <a:cubicBezTo>
                    <a:pt x="534" y="1888"/>
                    <a:pt x="510" y="1912"/>
                    <a:pt x="498" y="1923"/>
                  </a:cubicBezTo>
                  <a:lnTo>
                    <a:pt x="129" y="2412"/>
                  </a:lnTo>
                  <a:cubicBezTo>
                    <a:pt x="117" y="2424"/>
                    <a:pt x="105" y="2459"/>
                    <a:pt x="93" y="2483"/>
                  </a:cubicBezTo>
                  <a:cubicBezTo>
                    <a:pt x="81" y="2519"/>
                    <a:pt x="58" y="2531"/>
                    <a:pt x="46" y="2543"/>
                  </a:cubicBezTo>
                  <a:cubicBezTo>
                    <a:pt x="34" y="2566"/>
                    <a:pt x="34" y="2590"/>
                    <a:pt x="22" y="2626"/>
                  </a:cubicBezTo>
                  <a:cubicBezTo>
                    <a:pt x="5" y="2634"/>
                    <a:pt x="0" y="2643"/>
                    <a:pt x="11" y="2643"/>
                  </a:cubicBezTo>
                  <a:cubicBezTo>
                    <a:pt x="16" y="2643"/>
                    <a:pt x="23" y="2641"/>
                    <a:pt x="34" y="2638"/>
                  </a:cubicBezTo>
                  <a:cubicBezTo>
                    <a:pt x="58" y="2626"/>
                    <a:pt x="105" y="2578"/>
                    <a:pt x="153" y="2531"/>
                  </a:cubicBezTo>
                  <a:cubicBezTo>
                    <a:pt x="224" y="2447"/>
                    <a:pt x="224" y="2435"/>
                    <a:pt x="296" y="2340"/>
                  </a:cubicBezTo>
                  <a:cubicBezTo>
                    <a:pt x="379" y="2233"/>
                    <a:pt x="379" y="2233"/>
                    <a:pt x="462" y="2138"/>
                  </a:cubicBezTo>
                  <a:lnTo>
                    <a:pt x="617" y="1923"/>
                  </a:lnTo>
                  <a:cubicBezTo>
                    <a:pt x="689" y="1816"/>
                    <a:pt x="701" y="1840"/>
                    <a:pt x="796" y="1733"/>
                  </a:cubicBezTo>
                  <a:cubicBezTo>
                    <a:pt x="879" y="1626"/>
                    <a:pt x="879" y="1638"/>
                    <a:pt x="951" y="1542"/>
                  </a:cubicBezTo>
                  <a:cubicBezTo>
                    <a:pt x="1022" y="1447"/>
                    <a:pt x="1046" y="1435"/>
                    <a:pt x="1117" y="1340"/>
                  </a:cubicBezTo>
                  <a:cubicBezTo>
                    <a:pt x="1201" y="1257"/>
                    <a:pt x="1379" y="1066"/>
                    <a:pt x="1475" y="971"/>
                  </a:cubicBezTo>
                  <a:cubicBezTo>
                    <a:pt x="1558" y="888"/>
                    <a:pt x="1546" y="864"/>
                    <a:pt x="1641" y="780"/>
                  </a:cubicBezTo>
                  <a:cubicBezTo>
                    <a:pt x="1725" y="685"/>
                    <a:pt x="1736" y="685"/>
                    <a:pt x="1832" y="602"/>
                  </a:cubicBezTo>
                  <a:cubicBezTo>
                    <a:pt x="1915" y="507"/>
                    <a:pt x="1915" y="495"/>
                    <a:pt x="2010" y="411"/>
                  </a:cubicBezTo>
                  <a:lnTo>
                    <a:pt x="2189" y="233"/>
                  </a:lnTo>
                  <a:cubicBezTo>
                    <a:pt x="2213" y="197"/>
                    <a:pt x="2248" y="185"/>
                    <a:pt x="2260" y="173"/>
                  </a:cubicBezTo>
                  <a:lnTo>
                    <a:pt x="2308" y="78"/>
                  </a:lnTo>
                  <a:cubicBezTo>
                    <a:pt x="2317" y="18"/>
                    <a:pt x="2256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4262125" y="2369325"/>
              <a:ext cx="28300" cy="47625"/>
            </a:xfrm>
            <a:custGeom>
              <a:avLst/>
              <a:gdLst/>
              <a:ahLst/>
              <a:cxnLst/>
              <a:rect l="l" t="t" r="r" b="b"/>
              <a:pathLst>
                <a:path w="1132" h="1905" extrusionOk="0">
                  <a:moveTo>
                    <a:pt x="1023" y="0"/>
                  </a:moveTo>
                  <a:cubicBezTo>
                    <a:pt x="1005" y="0"/>
                    <a:pt x="988" y="3"/>
                    <a:pt x="977" y="6"/>
                  </a:cubicBezTo>
                  <a:cubicBezTo>
                    <a:pt x="965" y="6"/>
                    <a:pt x="965" y="30"/>
                    <a:pt x="953" y="30"/>
                  </a:cubicBezTo>
                  <a:cubicBezTo>
                    <a:pt x="953" y="42"/>
                    <a:pt x="929" y="54"/>
                    <a:pt x="929" y="66"/>
                  </a:cubicBezTo>
                  <a:cubicBezTo>
                    <a:pt x="905" y="149"/>
                    <a:pt x="905" y="149"/>
                    <a:pt x="858" y="221"/>
                  </a:cubicBezTo>
                  <a:cubicBezTo>
                    <a:pt x="834" y="292"/>
                    <a:pt x="810" y="292"/>
                    <a:pt x="786" y="363"/>
                  </a:cubicBezTo>
                  <a:cubicBezTo>
                    <a:pt x="751" y="447"/>
                    <a:pt x="751" y="447"/>
                    <a:pt x="715" y="518"/>
                  </a:cubicBezTo>
                  <a:lnTo>
                    <a:pt x="655" y="661"/>
                  </a:lnTo>
                  <a:cubicBezTo>
                    <a:pt x="608" y="744"/>
                    <a:pt x="596" y="721"/>
                    <a:pt x="548" y="804"/>
                  </a:cubicBezTo>
                  <a:lnTo>
                    <a:pt x="489" y="947"/>
                  </a:lnTo>
                  <a:cubicBezTo>
                    <a:pt x="441" y="1018"/>
                    <a:pt x="441" y="1018"/>
                    <a:pt x="417" y="1102"/>
                  </a:cubicBezTo>
                  <a:cubicBezTo>
                    <a:pt x="370" y="1173"/>
                    <a:pt x="382" y="1173"/>
                    <a:pt x="358" y="1244"/>
                  </a:cubicBezTo>
                  <a:cubicBezTo>
                    <a:pt x="322" y="1316"/>
                    <a:pt x="322" y="1316"/>
                    <a:pt x="274" y="1399"/>
                  </a:cubicBezTo>
                  <a:cubicBezTo>
                    <a:pt x="263" y="1411"/>
                    <a:pt x="263" y="1423"/>
                    <a:pt x="251" y="1435"/>
                  </a:cubicBezTo>
                  <a:cubicBezTo>
                    <a:pt x="191" y="1554"/>
                    <a:pt x="143" y="1661"/>
                    <a:pt x="72" y="1768"/>
                  </a:cubicBezTo>
                  <a:cubicBezTo>
                    <a:pt x="60" y="1780"/>
                    <a:pt x="60" y="1792"/>
                    <a:pt x="36" y="1816"/>
                  </a:cubicBezTo>
                  <a:cubicBezTo>
                    <a:pt x="24" y="1828"/>
                    <a:pt x="24" y="1840"/>
                    <a:pt x="13" y="1852"/>
                  </a:cubicBezTo>
                  <a:cubicBezTo>
                    <a:pt x="13" y="1876"/>
                    <a:pt x="13" y="1887"/>
                    <a:pt x="1" y="1899"/>
                  </a:cubicBezTo>
                  <a:cubicBezTo>
                    <a:pt x="9" y="1899"/>
                    <a:pt x="16" y="1905"/>
                    <a:pt x="28" y="1905"/>
                  </a:cubicBezTo>
                  <a:cubicBezTo>
                    <a:pt x="34" y="1905"/>
                    <a:pt x="40" y="1903"/>
                    <a:pt x="48" y="1899"/>
                  </a:cubicBezTo>
                  <a:cubicBezTo>
                    <a:pt x="72" y="1887"/>
                    <a:pt x="84" y="1852"/>
                    <a:pt x="120" y="1828"/>
                  </a:cubicBezTo>
                  <a:cubicBezTo>
                    <a:pt x="155" y="1768"/>
                    <a:pt x="155" y="1756"/>
                    <a:pt x="203" y="1697"/>
                  </a:cubicBezTo>
                  <a:cubicBezTo>
                    <a:pt x="251" y="1614"/>
                    <a:pt x="251" y="1614"/>
                    <a:pt x="298" y="1554"/>
                  </a:cubicBezTo>
                  <a:cubicBezTo>
                    <a:pt x="334" y="1483"/>
                    <a:pt x="322" y="1483"/>
                    <a:pt x="370" y="1411"/>
                  </a:cubicBezTo>
                  <a:cubicBezTo>
                    <a:pt x="417" y="1340"/>
                    <a:pt x="417" y="1352"/>
                    <a:pt x="453" y="1280"/>
                  </a:cubicBezTo>
                  <a:cubicBezTo>
                    <a:pt x="501" y="1197"/>
                    <a:pt x="501" y="1197"/>
                    <a:pt x="548" y="1137"/>
                  </a:cubicBezTo>
                  <a:cubicBezTo>
                    <a:pt x="596" y="1066"/>
                    <a:pt x="572" y="1066"/>
                    <a:pt x="620" y="994"/>
                  </a:cubicBezTo>
                  <a:cubicBezTo>
                    <a:pt x="667" y="923"/>
                    <a:pt x="751" y="780"/>
                    <a:pt x="798" y="721"/>
                  </a:cubicBezTo>
                  <a:cubicBezTo>
                    <a:pt x="846" y="649"/>
                    <a:pt x="834" y="649"/>
                    <a:pt x="858" y="578"/>
                  </a:cubicBezTo>
                  <a:cubicBezTo>
                    <a:pt x="905" y="506"/>
                    <a:pt x="905" y="518"/>
                    <a:pt x="953" y="447"/>
                  </a:cubicBezTo>
                  <a:cubicBezTo>
                    <a:pt x="989" y="363"/>
                    <a:pt x="977" y="363"/>
                    <a:pt x="1025" y="292"/>
                  </a:cubicBezTo>
                  <a:cubicBezTo>
                    <a:pt x="1072" y="221"/>
                    <a:pt x="1072" y="221"/>
                    <a:pt x="1096" y="161"/>
                  </a:cubicBezTo>
                  <a:cubicBezTo>
                    <a:pt x="1108" y="125"/>
                    <a:pt x="1132" y="113"/>
                    <a:pt x="1132" y="113"/>
                  </a:cubicBezTo>
                  <a:lnTo>
                    <a:pt x="1132" y="54"/>
                  </a:lnTo>
                  <a:cubicBezTo>
                    <a:pt x="1115" y="13"/>
                    <a:pt x="106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4286825" y="2395350"/>
              <a:ext cx="11350" cy="34125"/>
            </a:xfrm>
            <a:custGeom>
              <a:avLst/>
              <a:gdLst/>
              <a:ahLst/>
              <a:cxnLst/>
              <a:rect l="l" t="t" r="r" b="b"/>
              <a:pathLst>
                <a:path w="454" h="1365" extrusionOk="0">
                  <a:moveTo>
                    <a:pt x="359" y="1"/>
                  </a:moveTo>
                  <a:cubicBezTo>
                    <a:pt x="322" y="1"/>
                    <a:pt x="282" y="17"/>
                    <a:pt x="275" y="25"/>
                  </a:cubicBezTo>
                  <a:cubicBezTo>
                    <a:pt x="263" y="25"/>
                    <a:pt x="263" y="37"/>
                    <a:pt x="263" y="37"/>
                  </a:cubicBezTo>
                  <a:lnTo>
                    <a:pt x="263" y="73"/>
                  </a:lnTo>
                  <a:cubicBezTo>
                    <a:pt x="263" y="120"/>
                    <a:pt x="263" y="120"/>
                    <a:pt x="239" y="180"/>
                  </a:cubicBezTo>
                  <a:cubicBezTo>
                    <a:pt x="227" y="215"/>
                    <a:pt x="239" y="215"/>
                    <a:pt x="227" y="275"/>
                  </a:cubicBezTo>
                  <a:cubicBezTo>
                    <a:pt x="215" y="323"/>
                    <a:pt x="227" y="323"/>
                    <a:pt x="215" y="382"/>
                  </a:cubicBezTo>
                  <a:cubicBezTo>
                    <a:pt x="203" y="430"/>
                    <a:pt x="215" y="442"/>
                    <a:pt x="215" y="489"/>
                  </a:cubicBezTo>
                  <a:cubicBezTo>
                    <a:pt x="203" y="537"/>
                    <a:pt x="168" y="537"/>
                    <a:pt x="168" y="573"/>
                  </a:cubicBezTo>
                  <a:cubicBezTo>
                    <a:pt x="156" y="620"/>
                    <a:pt x="168" y="632"/>
                    <a:pt x="156" y="680"/>
                  </a:cubicBezTo>
                  <a:cubicBezTo>
                    <a:pt x="144" y="727"/>
                    <a:pt x="144" y="727"/>
                    <a:pt x="144" y="787"/>
                  </a:cubicBezTo>
                  <a:cubicBezTo>
                    <a:pt x="132" y="835"/>
                    <a:pt x="144" y="846"/>
                    <a:pt x="132" y="894"/>
                  </a:cubicBezTo>
                  <a:cubicBezTo>
                    <a:pt x="108" y="930"/>
                    <a:pt x="132" y="954"/>
                    <a:pt x="108" y="989"/>
                  </a:cubicBezTo>
                  <a:cubicBezTo>
                    <a:pt x="108" y="1013"/>
                    <a:pt x="96" y="1025"/>
                    <a:pt x="96" y="1025"/>
                  </a:cubicBezTo>
                  <a:cubicBezTo>
                    <a:pt x="84" y="1096"/>
                    <a:pt x="72" y="1192"/>
                    <a:pt x="37" y="1263"/>
                  </a:cubicBezTo>
                  <a:cubicBezTo>
                    <a:pt x="37" y="1275"/>
                    <a:pt x="37" y="1275"/>
                    <a:pt x="25" y="1287"/>
                  </a:cubicBezTo>
                  <a:cubicBezTo>
                    <a:pt x="25" y="1311"/>
                    <a:pt x="25" y="1311"/>
                    <a:pt x="13" y="1323"/>
                  </a:cubicBezTo>
                  <a:lnTo>
                    <a:pt x="13" y="1346"/>
                  </a:lnTo>
                  <a:cubicBezTo>
                    <a:pt x="1" y="1358"/>
                    <a:pt x="1" y="1364"/>
                    <a:pt x="5" y="1364"/>
                  </a:cubicBezTo>
                  <a:cubicBezTo>
                    <a:pt x="10" y="1364"/>
                    <a:pt x="19" y="1358"/>
                    <a:pt x="25" y="1346"/>
                  </a:cubicBezTo>
                  <a:lnTo>
                    <a:pt x="60" y="1311"/>
                  </a:lnTo>
                  <a:cubicBezTo>
                    <a:pt x="84" y="1263"/>
                    <a:pt x="84" y="1263"/>
                    <a:pt x="108" y="1216"/>
                  </a:cubicBezTo>
                  <a:cubicBezTo>
                    <a:pt x="120" y="1168"/>
                    <a:pt x="120" y="1168"/>
                    <a:pt x="144" y="1108"/>
                  </a:cubicBezTo>
                  <a:cubicBezTo>
                    <a:pt x="156" y="1073"/>
                    <a:pt x="156" y="1073"/>
                    <a:pt x="168" y="1013"/>
                  </a:cubicBezTo>
                  <a:cubicBezTo>
                    <a:pt x="179" y="965"/>
                    <a:pt x="203" y="965"/>
                    <a:pt x="215" y="918"/>
                  </a:cubicBezTo>
                  <a:cubicBezTo>
                    <a:pt x="227" y="870"/>
                    <a:pt x="227" y="870"/>
                    <a:pt x="251" y="811"/>
                  </a:cubicBezTo>
                  <a:cubicBezTo>
                    <a:pt x="263" y="775"/>
                    <a:pt x="263" y="775"/>
                    <a:pt x="275" y="715"/>
                  </a:cubicBezTo>
                  <a:cubicBezTo>
                    <a:pt x="287" y="668"/>
                    <a:pt x="334" y="561"/>
                    <a:pt x="346" y="513"/>
                  </a:cubicBezTo>
                  <a:cubicBezTo>
                    <a:pt x="358" y="477"/>
                    <a:pt x="346" y="454"/>
                    <a:pt x="358" y="418"/>
                  </a:cubicBezTo>
                  <a:cubicBezTo>
                    <a:pt x="382" y="370"/>
                    <a:pt x="394" y="370"/>
                    <a:pt x="406" y="311"/>
                  </a:cubicBezTo>
                  <a:cubicBezTo>
                    <a:pt x="418" y="263"/>
                    <a:pt x="406" y="251"/>
                    <a:pt x="418" y="203"/>
                  </a:cubicBezTo>
                  <a:cubicBezTo>
                    <a:pt x="441" y="156"/>
                    <a:pt x="441" y="144"/>
                    <a:pt x="441" y="96"/>
                  </a:cubicBezTo>
                  <a:cubicBezTo>
                    <a:pt x="441" y="84"/>
                    <a:pt x="453" y="73"/>
                    <a:pt x="453" y="73"/>
                  </a:cubicBezTo>
                  <a:cubicBezTo>
                    <a:pt x="453" y="61"/>
                    <a:pt x="441" y="37"/>
                    <a:pt x="418" y="25"/>
                  </a:cubicBezTo>
                  <a:cubicBezTo>
                    <a:pt x="404" y="7"/>
                    <a:pt x="382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3666825" y="3359675"/>
              <a:ext cx="5675" cy="32850"/>
            </a:xfrm>
            <a:custGeom>
              <a:avLst/>
              <a:gdLst/>
              <a:ahLst/>
              <a:cxnLst/>
              <a:rect l="l" t="t" r="r" b="b"/>
              <a:pathLst>
                <a:path w="227" h="1314" extrusionOk="0">
                  <a:moveTo>
                    <a:pt x="175" y="1"/>
                  </a:moveTo>
                  <a:cubicBezTo>
                    <a:pt x="152" y="1"/>
                    <a:pt x="127" y="20"/>
                    <a:pt x="119" y="28"/>
                  </a:cubicBezTo>
                  <a:lnTo>
                    <a:pt x="107" y="40"/>
                  </a:lnTo>
                  <a:lnTo>
                    <a:pt x="107" y="76"/>
                  </a:lnTo>
                  <a:lnTo>
                    <a:pt x="107" y="171"/>
                  </a:lnTo>
                  <a:cubicBezTo>
                    <a:pt x="107" y="219"/>
                    <a:pt x="107" y="219"/>
                    <a:pt x="83" y="266"/>
                  </a:cubicBezTo>
                  <a:lnTo>
                    <a:pt x="83" y="373"/>
                  </a:lnTo>
                  <a:lnTo>
                    <a:pt x="83" y="481"/>
                  </a:lnTo>
                  <a:cubicBezTo>
                    <a:pt x="83" y="516"/>
                    <a:pt x="60" y="516"/>
                    <a:pt x="60" y="564"/>
                  </a:cubicBezTo>
                  <a:lnTo>
                    <a:pt x="60" y="671"/>
                  </a:lnTo>
                  <a:cubicBezTo>
                    <a:pt x="60" y="719"/>
                    <a:pt x="60" y="719"/>
                    <a:pt x="48" y="754"/>
                  </a:cubicBezTo>
                  <a:lnTo>
                    <a:pt x="48" y="862"/>
                  </a:lnTo>
                  <a:lnTo>
                    <a:pt x="48" y="969"/>
                  </a:lnTo>
                  <a:lnTo>
                    <a:pt x="48" y="992"/>
                  </a:lnTo>
                  <a:cubicBezTo>
                    <a:pt x="48" y="1076"/>
                    <a:pt x="24" y="1147"/>
                    <a:pt x="12" y="1219"/>
                  </a:cubicBezTo>
                  <a:lnTo>
                    <a:pt x="12" y="1231"/>
                  </a:lnTo>
                  <a:cubicBezTo>
                    <a:pt x="24" y="1219"/>
                    <a:pt x="24" y="1207"/>
                    <a:pt x="48" y="1171"/>
                  </a:cubicBezTo>
                  <a:cubicBezTo>
                    <a:pt x="60" y="1135"/>
                    <a:pt x="60" y="1135"/>
                    <a:pt x="60" y="1088"/>
                  </a:cubicBezTo>
                  <a:cubicBezTo>
                    <a:pt x="72" y="1040"/>
                    <a:pt x="72" y="1040"/>
                    <a:pt x="72" y="992"/>
                  </a:cubicBezTo>
                  <a:cubicBezTo>
                    <a:pt x="72" y="969"/>
                    <a:pt x="72" y="933"/>
                    <a:pt x="83" y="909"/>
                  </a:cubicBezTo>
                  <a:cubicBezTo>
                    <a:pt x="83" y="862"/>
                    <a:pt x="107" y="862"/>
                    <a:pt x="107" y="814"/>
                  </a:cubicBezTo>
                  <a:cubicBezTo>
                    <a:pt x="119" y="778"/>
                    <a:pt x="119" y="778"/>
                    <a:pt x="119" y="731"/>
                  </a:cubicBezTo>
                  <a:cubicBezTo>
                    <a:pt x="119" y="683"/>
                    <a:pt x="119" y="671"/>
                    <a:pt x="131" y="635"/>
                  </a:cubicBezTo>
                  <a:cubicBezTo>
                    <a:pt x="143" y="600"/>
                    <a:pt x="167" y="492"/>
                    <a:pt x="167" y="445"/>
                  </a:cubicBezTo>
                  <a:cubicBezTo>
                    <a:pt x="179" y="397"/>
                    <a:pt x="167" y="397"/>
                    <a:pt x="167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3"/>
                    <a:pt x="191" y="123"/>
                    <a:pt x="203" y="76"/>
                  </a:cubicBezTo>
                  <a:cubicBezTo>
                    <a:pt x="203" y="52"/>
                    <a:pt x="203" y="40"/>
                    <a:pt x="226" y="40"/>
                  </a:cubicBezTo>
                  <a:cubicBezTo>
                    <a:pt x="226" y="28"/>
                    <a:pt x="226" y="16"/>
                    <a:pt x="203" y="16"/>
                  </a:cubicBezTo>
                  <a:cubicBezTo>
                    <a:pt x="195" y="5"/>
                    <a:pt x="185" y="1"/>
                    <a:pt x="175" y="1"/>
                  </a:cubicBezTo>
                  <a:close/>
                  <a:moveTo>
                    <a:pt x="12" y="1231"/>
                  </a:moveTo>
                  <a:cubicBezTo>
                    <a:pt x="0" y="1231"/>
                    <a:pt x="0" y="1231"/>
                    <a:pt x="12" y="1314"/>
                  </a:cubicBezTo>
                  <a:lnTo>
                    <a:pt x="12" y="1278"/>
                  </a:lnTo>
                  <a:lnTo>
                    <a:pt x="12" y="1254"/>
                  </a:lnTo>
                  <a:lnTo>
                    <a:pt x="12" y="1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3675450" y="3349550"/>
              <a:ext cx="5375" cy="30475"/>
            </a:xfrm>
            <a:custGeom>
              <a:avLst/>
              <a:gdLst/>
              <a:ahLst/>
              <a:cxnLst/>
              <a:rect l="l" t="t" r="r" b="b"/>
              <a:pathLst>
                <a:path w="215" h="1219" extrusionOk="0">
                  <a:moveTo>
                    <a:pt x="180" y="1"/>
                  </a:moveTo>
                  <a:cubicBezTo>
                    <a:pt x="158" y="1"/>
                    <a:pt x="128" y="20"/>
                    <a:pt x="119" y="28"/>
                  </a:cubicBezTo>
                  <a:lnTo>
                    <a:pt x="96" y="40"/>
                  </a:lnTo>
                  <a:lnTo>
                    <a:pt x="96" y="76"/>
                  </a:lnTo>
                  <a:lnTo>
                    <a:pt x="96" y="159"/>
                  </a:lnTo>
                  <a:cubicBezTo>
                    <a:pt x="96" y="207"/>
                    <a:pt x="96" y="207"/>
                    <a:pt x="84" y="254"/>
                  </a:cubicBezTo>
                  <a:lnTo>
                    <a:pt x="84" y="338"/>
                  </a:lnTo>
                  <a:lnTo>
                    <a:pt x="84" y="433"/>
                  </a:lnTo>
                  <a:cubicBezTo>
                    <a:pt x="84" y="481"/>
                    <a:pt x="60" y="481"/>
                    <a:pt x="60" y="516"/>
                  </a:cubicBezTo>
                  <a:lnTo>
                    <a:pt x="60" y="612"/>
                  </a:lnTo>
                  <a:cubicBezTo>
                    <a:pt x="60" y="659"/>
                    <a:pt x="60" y="659"/>
                    <a:pt x="36" y="695"/>
                  </a:cubicBezTo>
                  <a:cubicBezTo>
                    <a:pt x="24" y="743"/>
                    <a:pt x="36" y="743"/>
                    <a:pt x="36" y="790"/>
                  </a:cubicBezTo>
                  <a:lnTo>
                    <a:pt x="36" y="874"/>
                  </a:lnTo>
                  <a:lnTo>
                    <a:pt x="36" y="909"/>
                  </a:lnTo>
                  <a:cubicBezTo>
                    <a:pt x="24" y="981"/>
                    <a:pt x="24" y="1064"/>
                    <a:pt x="12" y="1136"/>
                  </a:cubicBezTo>
                  <a:lnTo>
                    <a:pt x="12" y="1159"/>
                  </a:lnTo>
                  <a:lnTo>
                    <a:pt x="12" y="1195"/>
                  </a:lnTo>
                  <a:lnTo>
                    <a:pt x="12" y="1207"/>
                  </a:lnTo>
                  <a:cubicBezTo>
                    <a:pt x="24" y="1195"/>
                    <a:pt x="24" y="1171"/>
                    <a:pt x="36" y="1147"/>
                  </a:cubicBezTo>
                  <a:cubicBezTo>
                    <a:pt x="60" y="1100"/>
                    <a:pt x="60" y="1100"/>
                    <a:pt x="60" y="1064"/>
                  </a:cubicBezTo>
                  <a:cubicBezTo>
                    <a:pt x="72" y="1016"/>
                    <a:pt x="72" y="1016"/>
                    <a:pt x="72" y="969"/>
                  </a:cubicBezTo>
                  <a:cubicBezTo>
                    <a:pt x="72" y="933"/>
                    <a:pt x="72" y="909"/>
                    <a:pt x="84" y="874"/>
                  </a:cubicBezTo>
                  <a:cubicBezTo>
                    <a:pt x="84" y="838"/>
                    <a:pt x="96" y="838"/>
                    <a:pt x="96" y="790"/>
                  </a:cubicBezTo>
                  <a:cubicBezTo>
                    <a:pt x="119" y="743"/>
                    <a:pt x="119" y="743"/>
                    <a:pt x="119" y="695"/>
                  </a:cubicBezTo>
                  <a:cubicBezTo>
                    <a:pt x="119" y="659"/>
                    <a:pt x="119" y="635"/>
                    <a:pt x="131" y="612"/>
                  </a:cubicBezTo>
                  <a:cubicBezTo>
                    <a:pt x="143" y="564"/>
                    <a:pt x="155" y="481"/>
                    <a:pt x="155" y="433"/>
                  </a:cubicBezTo>
                  <a:cubicBezTo>
                    <a:pt x="179" y="385"/>
                    <a:pt x="155" y="385"/>
                    <a:pt x="155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4"/>
                    <a:pt x="191" y="124"/>
                    <a:pt x="203" y="76"/>
                  </a:cubicBezTo>
                  <a:cubicBezTo>
                    <a:pt x="203" y="64"/>
                    <a:pt x="203" y="40"/>
                    <a:pt x="215" y="40"/>
                  </a:cubicBezTo>
                  <a:cubicBezTo>
                    <a:pt x="215" y="28"/>
                    <a:pt x="215" y="16"/>
                    <a:pt x="203" y="16"/>
                  </a:cubicBezTo>
                  <a:cubicBezTo>
                    <a:pt x="199" y="5"/>
                    <a:pt x="190" y="1"/>
                    <a:pt x="180" y="1"/>
                  </a:cubicBezTo>
                  <a:close/>
                  <a:moveTo>
                    <a:pt x="12" y="1207"/>
                  </a:moveTo>
                  <a:cubicBezTo>
                    <a:pt x="12" y="1207"/>
                    <a:pt x="0" y="1207"/>
                    <a:pt x="12" y="1219"/>
                  </a:cubicBezTo>
                  <a:lnTo>
                    <a:pt x="12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3684375" y="3335100"/>
              <a:ext cx="3900" cy="35275"/>
            </a:xfrm>
            <a:custGeom>
              <a:avLst/>
              <a:gdLst/>
              <a:ahLst/>
              <a:cxnLst/>
              <a:rect l="l" t="t" r="r" b="b"/>
              <a:pathLst>
                <a:path w="156" h="1411" extrusionOk="0">
                  <a:moveTo>
                    <a:pt x="116" y="1"/>
                  </a:moveTo>
                  <a:cubicBezTo>
                    <a:pt x="94" y="1"/>
                    <a:pt x="68" y="15"/>
                    <a:pt x="60" y="23"/>
                  </a:cubicBezTo>
                  <a:lnTo>
                    <a:pt x="36" y="47"/>
                  </a:lnTo>
                  <a:lnTo>
                    <a:pt x="36" y="70"/>
                  </a:lnTo>
                  <a:lnTo>
                    <a:pt x="36" y="178"/>
                  </a:lnTo>
                  <a:lnTo>
                    <a:pt x="36" y="285"/>
                  </a:lnTo>
                  <a:lnTo>
                    <a:pt x="36" y="380"/>
                  </a:lnTo>
                  <a:lnTo>
                    <a:pt x="36" y="487"/>
                  </a:lnTo>
                  <a:cubicBezTo>
                    <a:pt x="36" y="535"/>
                    <a:pt x="24" y="535"/>
                    <a:pt x="12" y="594"/>
                  </a:cubicBezTo>
                  <a:lnTo>
                    <a:pt x="12" y="702"/>
                  </a:lnTo>
                  <a:lnTo>
                    <a:pt x="12" y="809"/>
                  </a:lnTo>
                  <a:lnTo>
                    <a:pt x="12" y="904"/>
                  </a:lnTo>
                  <a:lnTo>
                    <a:pt x="12" y="1011"/>
                  </a:lnTo>
                  <a:lnTo>
                    <a:pt x="12" y="1047"/>
                  </a:lnTo>
                  <a:cubicBezTo>
                    <a:pt x="12" y="1118"/>
                    <a:pt x="12" y="1202"/>
                    <a:pt x="1" y="1285"/>
                  </a:cubicBezTo>
                  <a:lnTo>
                    <a:pt x="1" y="1309"/>
                  </a:lnTo>
                  <a:lnTo>
                    <a:pt x="1" y="1344"/>
                  </a:lnTo>
                  <a:lnTo>
                    <a:pt x="1" y="1368"/>
                  </a:lnTo>
                  <a:cubicBezTo>
                    <a:pt x="9" y="1400"/>
                    <a:pt x="11" y="1411"/>
                    <a:pt x="16" y="1411"/>
                  </a:cubicBezTo>
                  <a:cubicBezTo>
                    <a:pt x="18" y="1411"/>
                    <a:pt x="20" y="1408"/>
                    <a:pt x="24" y="1404"/>
                  </a:cubicBezTo>
                  <a:cubicBezTo>
                    <a:pt x="36" y="1380"/>
                    <a:pt x="36" y="1356"/>
                    <a:pt x="36" y="1344"/>
                  </a:cubicBezTo>
                  <a:cubicBezTo>
                    <a:pt x="36" y="1297"/>
                    <a:pt x="60" y="1285"/>
                    <a:pt x="60" y="1237"/>
                  </a:cubicBezTo>
                  <a:cubicBezTo>
                    <a:pt x="60" y="1190"/>
                    <a:pt x="60" y="1190"/>
                    <a:pt x="72" y="1130"/>
                  </a:cubicBezTo>
                  <a:lnTo>
                    <a:pt x="72" y="1023"/>
                  </a:lnTo>
                  <a:cubicBezTo>
                    <a:pt x="72" y="987"/>
                    <a:pt x="84" y="987"/>
                    <a:pt x="84" y="916"/>
                  </a:cubicBezTo>
                  <a:cubicBezTo>
                    <a:pt x="84" y="880"/>
                    <a:pt x="84" y="856"/>
                    <a:pt x="96" y="821"/>
                  </a:cubicBezTo>
                  <a:lnTo>
                    <a:pt x="96" y="713"/>
                  </a:lnTo>
                  <a:cubicBezTo>
                    <a:pt x="96" y="666"/>
                    <a:pt x="120" y="559"/>
                    <a:pt x="132" y="499"/>
                  </a:cubicBezTo>
                  <a:lnTo>
                    <a:pt x="132" y="404"/>
                  </a:lnTo>
                  <a:cubicBezTo>
                    <a:pt x="132" y="356"/>
                    <a:pt x="143" y="356"/>
                    <a:pt x="143" y="297"/>
                  </a:cubicBezTo>
                  <a:lnTo>
                    <a:pt x="143" y="190"/>
                  </a:lnTo>
                  <a:cubicBezTo>
                    <a:pt x="143" y="142"/>
                    <a:pt x="143" y="130"/>
                    <a:pt x="155" y="82"/>
                  </a:cubicBezTo>
                  <a:lnTo>
                    <a:pt x="155" y="47"/>
                  </a:lnTo>
                  <a:cubicBezTo>
                    <a:pt x="155" y="23"/>
                    <a:pt x="143" y="11"/>
                    <a:pt x="143" y="11"/>
                  </a:cubicBezTo>
                  <a:cubicBezTo>
                    <a:pt x="136" y="4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3693300" y="3325750"/>
              <a:ext cx="3900" cy="34575"/>
            </a:xfrm>
            <a:custGeom>
              <a:avLst/>
              <a:gdLst/>
              <a:ahLst/>
              <a:cxnLst/>
              <a:rect l="l" t="t" r="r" b="b"/>
              <a:pathLst>
                <a:path w="156" h="1383" extrusionOk="0">
                  <a:moveTo>
                    <a:pt x="121" y="0"/>
                  </a:moveTo>
                  <a:cubicBezTo>
                    <a:pt x="99" y="0"/>
                    <a:pt x="68" y="20"/>
                    <a:pt x="60" y="28"/>
                  </a:cubicBezTo>
                  <a:lnTo>
                    <a:pt x="36" y="40"/>
                  </a:lnTo>
                  <a:lnTo>
                    <a:pt x="36" y="75"/>
                  </a:lnTo>
                  <a:cubicBezTo>
                    <a:pt x="36" y="123"/>
                    <a:pt x="36" y="135"/>
                    <a:pt x="25" y="183"/>
                  </a:cubicBezTo>
                  <a:cubicBezTo>
                    <a:pt x="25" y="218"/>
                    <a:pt x="25" y="218"/>
                    <a:pt x="13" y="278"/>
                  </a:cubicBezTo>
                  <a:lnTo>
                    <a:pt x="13" y="385"/>
                  </a:lnTo>
                  <a:lnTo>
                    <a:pt x="13" y="492"/>
                  </a:lnTo>
                  <a:cubicBezTo>
                    <a:pt x="13" y="540"/>
                    <a:pt x="1" y="540"/>
                    <a:pt x="1" y="599"/>
                  </a:cubicBezTo>
                  <a:lnTo>
                    <a:pt x="1" y="695"/>
                  </a:lnTo>
                  <a:lnTo>
                    <a:pt x="1" y="802"/>
                  </a:lnTo>
                  <a:cubicBezTo>
                    <a:pt x="1" y="849"/>
                    <a:pt x="1" y="849"/>
                    <a:pt x="13" y="909"/>
                  </a:cubicBezTo>
                  <a:cubicBezTo>
                    <a:pt x="13" y="956"/>
                    <a:pt x="13" y="968"/>
                    <a:pt x="25" y="1016"/>
                  </a:cubicBezTo>
                  <a:lnTo>
                    <a:pt x="25" y="1040"/>
                  </a:lnTo>
                  <a:cubicBezTo>
                    <a:pt x="25" y="1123"/>
                    <a:pt x="36" y="1206"/>
                    <a:pt x="36" y="1278"/>
                  </a:cubicBezTo>
                  <a:lnTo>
                    <a:pt x="36" y="1314"/>
                  </a:lnTo>
                  <a:lnTo>
                    <a:pt x="36" y="1337"/>
                  </a:lnTo>
                  <a:cubicBezTo>
                    <a:pt x="36" y="1355"/>
                    <a:pt x="36" y="1360"/>
                    <a:pt x="46" y="1366"/>
                  </a:cubicBezTo>
                  <a:lnTo>
                    <a:pt x="46" y="1366"/>
                  </a:lnTo>
                  <a:cubicBezTo>
                    <a:pt x="60" y="1350"/>
                    <a:pt x="60" y="1324"/>
                    <a:pt x="60" y="1314"/>
                  </a:cubicBezTo>
                  <a:lnTo>
                    <a:pt x="60" y="1123"/>
                  </a:lnTo>
                  <a:lnTo>
                    <a:pt x="60" y="1016"/>
                  </a:lnTo>
                  <a:cubicBezTo>
                    <a:pt x="60" y="968"/>
                    <a:pt x="60" y="968"/>
                    <a:pt x="72" y="909"/>
                  </a:cubicBezTo>
                  <a:lnTo>
                    <a:pt x="72" y="802"/>
                  </a:lnTo>
                  <a:lnTo>
                    <a:pt x="72" y="695"/>
                  </a:lnTo>
                  <a:cubicBezTo>
                    <a:pt x="72" y="659"/>
                    <a:pt x="72" y="635"/>
                    <a:pt x="84" y="599"/>
                  </a:cubicBezTo>
                  <a:cubicBezTo>
                    <a:pt x="84" y="552"/>
                    <a:pt x="84" y="552"/>
                    <a:pt x="96" y="492"/>
                  </a:cubicBezTo>
                  <a:lnTo>
                    <a:pt x="96" y="385"/>
                  </a:lnTo>
                  <a:cubicBezTo>
                    <a:pt x="96" y="337"/>
                    <a:pt x="120" y="337"/>
                    <a:pt x="120" y="278"/>
                  </a:cubicBezTo>
                  <a:cubicBezTo>
                    <a:pt x="120" y="242"/>
                    <a:pt x="120" y="242"/>
                    <a:pt x="132" y="183"/>
                  </a:cubicBezTo>
                  <a:cubicBezTo>
                    <a:pt x="144" y="135"/>
                    <a:pt x="132" y="135"/>
                    <a:pt x="144" y="75"/>
                  </a:cubicBezTo>
                  <a:cubicBezTo>
                    <a:pt x="144" y="63"/>
                    <a:pt x="144" y="40"/>
                    <a:pt x="156" y="40"/>
                  </a:cubicBezTo>
                  <a:cubicBezTo>
                    <a:pt x="156" y="28"/>
                    <a:pt x="156" y="16"/>
                    <a:pt x="144" y="16"/>
                  </a:cubicBezTo>
                  <a:cubicBezTo>
                    <a:pt x="140" y="5"/>
                    <a:pt x="131" y="0"/>
                    <a:pt x="121" y="0"/>
                  </a:cubicBezTo>
                  <a:close/>
                  <a:moveTo>
                    <a:pt x="46" y="1366"/>
                  </a:moveTo>
                  <a:lnTo>
                    <a:pt x="46" y="1366"/>
                  </a:lnTo>
                  <a:cubicBezTo>
                    <a:pt x="44" y="1369"/>
                    <a:pt x="40" y="1371"/>
                    <a:pt x="36" y="1373"/>
                  </a:cubicBezTo>
                  <a:cubicBezTo>
                    <a:pt x="36" y="1379"/>
                    <a:pt x="34" y="1382"/>
                    <a:pt x="35" y="1382"/>
                  </a:cubicBezTo>
                  <a:cubicBezTo>
                    <a:pt x="36" y="1382"/>
                    <a:pt x="42" y="1379"/>
                    <a:pt x="60" y="1373"/>
                  </a:cubicBezTo>
                  <a:cubicBezTo>
                    <a:pt x="54" y="1370"/>
                    <a:pt x="50" y="1368"/>
                    <a:pt x="46" y="1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3700150" y="3313850"/>
              <a:ext cx="3900" cy="35375"/>
            </a:xfrm>
            <a:custGeom>
              <a:avLst/>
              <a:gdLst/>
              <a:ahLst/>
              <a:cxnLst/>
              <a:rect l="l" t="t" r="r" b="b"/>
              <a:pathLst>
                <a:path w="156" h="1415" extrusionOk="0">
                  <a:moveTo>
                    <a:pt x="109" y="0"/>
                  </a:moveTo>
                  <a:cubicBezTo>
                    <a:pt x="82" y="0"/>
                    <a:pt x="57" y="23"/>
                    <a:pt x="48" y="39"/>
                  </a:cubicBezTo>
                  <a:cubicBezTo>
                    <a:pt x="48" y="63"/>
                    <a:pt x="48" y="63"/>
                    <a:pt x="36" y="63"/>
                  </a:cubicBezTo>
                  <a:lnTo>
                    <a:pt x="36" y="87"/>
                  </a:lnTo>
                  <a:lnTo>
                    <a:pt x="36" y="194"/>
                  </a:lnTo>
                  <a:lnTo>
                    <a:pt x="36" y="301"/>
                  </a:lnTo>
                  <a:lnTo>
                    <a:pt x="36" y="397"/>
                  </a:lnTo>
                  <a:lnTo>
                    <a:pt x="36" y="504"/>
                  </a:lnTo>
                  <a:cubicBezTo>
                    <a:pt x="36" y="563"/>
                    <a:pt x="24" y="563"/>
                    <a:pt x="24" y="611"/>
                  </a:cubicBezTo>
                  <a:lnTo>
                    <a:pt x="24" y="718"/>
                  </a:lnTo>
                  <a:lnTo>
                    <a:pt x="24" y="825"/>
                  </a:lnTo>
                  <a:lnTo>
                    <a:pt x="24" y="920"/>
                  </a:lnTo>
                  <a:lnTo>
                    <a:pt x="24" y="1028"/>
                  </a:lnTo>
                  <a:lnTo>
                    <a:pt x="24" y="1063"/>
                  </a:lnTo>
                  <a:cubicBezTo>
                    <a:pt x="24" y="1147"/>
                    <a:pt x="24" y="1218"/>
                    <a:pt x="1" y="1313"/>
                  </a:cubicBezTo>
                  <a:lnTo>
                    <a:pt x="1" y="1337"/>
                  </a:lnTo>
                  <a:lnTo>
                    <a:pt x="1" y="1373"/>
                  </a:lnTo>
                  <a:lnTo>
                    <a:pt x="1" y="1397"/>
                  </a:lnTo>
                  <a:cubicBezTo>
                    <a:pt x="18" y="1409"/>
                    <a:pt x="27" y="1415"/>
                    <a:pt x="33" y="1415"/>
                  </a:cubicBezTo>
                  <a:cubicBezTo>
                    <a:pt x="39" y="1415"/>
                    <a:pt x="42" y="1409"/>
                    <a:pt x="48" y="1397"/>
                  </a:cubicBezTo>
                  <a:cubicBezTo>
                    <a:pt x="60" y="1385"/>
                    <a:pt x="60" y="1361"/>
                    <a:pt x="60" y="1337"/>
                  </a:cubicBezTo>
                  <a:cubicBezTo>
                    <a:pt x="60" y="1301"/>
                    <a:pt x="60" y="1278"/>
                    <a:pt x="84" y="1242"/>
                  </a:cubicBezTo>
                  <a:cubicBezTo>
                    <a:pt x="84" y="1182"/>
                    <a:pt x="84" y="1182"/>
                    <a:pt x="96" y="1135"/>
                  </a:cubicBezTo>
                  <a:lnTo>
                    <a:pt x="96" y="1028"/>
                  </a:lnTo>
                  <a:cubicBezTo>
                    <a:pt x="96" y="968"/>
                    <a:pt x="108" y="968"/>
                    <a:pt x="108" y="920"/>
                  </a:cubicBezTo>
                  <a:cubicBezTo>
                    <a:pt x="108" y="873"/>
                    <a:pt x="108" y="861"/>
                    <a:pt x="120" y="813"/>
                  </a:cubicBezTo>
                  <a:lnTo>
                    <a:pt x="120" y="718"/>
                  </a:lnTo>
                  <a:cubicBezTo>
                    <a:pt x="120" y="670"/>
                    <a:pt x="143" y="551"/>
                    <a:pt x="143" y="504"/>
                  </a:cubicBezTo>
                  <a:lnTo>
                    <a:pt x="143" y="397"/>
                  </a:lnTo>
                  <a:cubicBezTo>
                    <a:pt x="143" y="361"/>
                    <a:pt x="155" y="337"/>
                    <a:pt x="155" y="301"/>
                  </a:cubicBezTo>
                  <a:lnTo>
                    <a:pt x="155" y="194"/>
                  </a:lnTo>
                  <a:lnTo>
                    <a:pt x="155" y="87"/>
                  </a:lnTo>
                  <a:lnTo>
                    <a:pt x="155" y="39"/>
                  </a:lnTo>
                  <a:cubicBezTo>
                    <a:pt x="155" y="28"/>
                    <a:pt x="143" y="16"/>
                    <a:pt x="143" y="16"/>
                  </a:cubicBezTo>
                  <a:cubicBezTo>
                    <a:pt x="133" y="5"/>
                    <a:pt x="12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3706100" y="3302375"/>
              <a:ext cx="4200" cy="33900"/>
            </a:xfrm>
            <a:custGeom>
              <a:avLst/>
              <a:gdLst/>
              <a:ahLst/>
              <a:cxnLst/>
              <a:rect l="l" t="t" r="r" b="b"/>
              <a:pathLst>
                <a:path w="168" h="1356" extrusionOk="0">
                  <a:moveTo>
                    <a:pt x="123" y="0"/>
                  </a:moveTo>
                  <a:cubicBezTo>
                    <a:pt x="99" y="0"/>
                    <a:pt x="77" y="14"/>
                    <a:pt x="60" y="22"/>
                  </a:cubicBezTo>
                  <a:lnTo>
                    <a:pt x="48" y="46"/>
                  </a:lnTo>
                  <a:lnTo>
                    <a:pt x="48" y="70"/>
                  </a:lnTo>
                  <a:lnTo>
                    <a:pt x="48" y="177"/>
                  </a:lnTo>
                  <a:lnTo>
                    <a:pt x="48" y="284"/>
                  </a:lnTo>
                  <a:lnTo>
                    <a:pt x="48" y="379"/>
                  </a:lnTo>
                  <a:lnTo>
                    <a:pt x="48" y="487"/>
                  </a:lnTo>
                  <a:cubicBezTo>
                    <a:pt x="48" y="534"/>
                    <a:pt x="36" y="534"/>
                    <a:pt x="25" y="582"/>
                  </a:cubicBezTo>
                  <a:lnTo>
                    <a:pt x="25" y="677"/>
                  </a:lnTo>
                  <a:lnTo>
                    <a:pt x="25" y="784"/>
                  </a:lnTo>
                  <a:lnTo>
                    <a:pt x="25" y="891"/>
                  </a:lnTo>
                  <a:lnTo>
                    <a:pt x="25" y="998"/>
                  </a:lnTo>
                  <a:lnTo>
                    <a:pt x="25" y="1022"/>
                  </a:lnTo>
                  <a:cubicBezTo>
                    <a:pt x="25" y="1106"/>
                    <a:pt x="25" y="1177"/>
                    <a:pt x="1" y="1249"/>
                  </a:cubicBezTo>
                  <a:lnTo>
                    <a:pt x="1" y="1284"/>
                  </a:lnTo>
                  <a:lnTo>
                    <a:pt x="1" y="1308"/>
                  </a:lnTo>
                  <a:lnTo>
                    <a:pt x="1" y="1344"/>
                  </a:lnTo>
                  <a:cubicBezTo>
                    <a:pt x="1" y="1356"/>
                    <a:pt x="25" y="1356"/>
                    <a:pt x="25" y="1356"/>
                  </a:cubicBezTo>
                  <a:cubicBezTo>
                    <a:pt x="36" y="1344"/>
                    <a:pt x="36" y="1320"/>
                    <a:pt x="36" y="1296"/>
                  </a:cubicBezTo>
                  <a:cubicBezTo>
                    <a:pt x="36" y="1249"/>
                    <a:pt x="48" y="1249"/>
                    <a:pt x="48" y="1201"/>
                  </a:cubicBezTo>
                  <a:cubicBezTo>
                    <a:pt x="48" y="1165"/>
                    <a:pt x="48" y="1165"/>
                    <a:pt x="60" y="1106"/>
                  </a:cubicBezTo>
                  <a:lnTo>
                    <a:pt x="60" y="998"/>
                  </a:lnTo>
                  <a:cubicBezTo>
                    <a:pt x="60" y="951"/>
                    <a:pt x="84" y="951"/>
                    <a:pt x="84" y="891"/>
                  </a:cubicBezTo>
                  <a:cubicBezTo>
                    <a:pt x="84" y="844"/>
                    <a:pt x="84" y="844"/>
                    <a:pt x="96" y="784"/>
                  </a:cubicBezTo>
                  <a:cubicBezTo>
                    <a:pt x="96" y="737"/>
                    <a:pt x="96" y="725"/>
                    <a:pt x="108" y="677"/>
                  </a:cubicBezTo>
                  <a:cubicBezTo>
                    <a:pt x="108" y="641"/>
                    <a:pt x="120" y="534"/>
                    <a:pt x="144" y="487"/>
                  </a:cubicBezTo>
                  <a:lnTo>
                    <a:pt x="144" y="379"/>
                  </a:lnTo>
                  <a:cubicBezTo>
                    <a:pt x="144" y="344"/>
                    <a:pt x="156" y="344"/>
                    <a:pt x="156" y="284"/>
                  </a:cubicBezTo>
                  <a:lnTo>
                    <a:pt x="156" y="177"/>
                  </a:lnTo>
                  <a:cubicBezTo>
                    <a:pt x="156" y="129"/>
                    <a:pt x="156" y="129"/>
                    <a:pt x="167" y="70"/>
                  </a:cubicBezTo>
                  <a:lnTo>
                    <a:pt x="167" y="46"/>
                  </a:lnTo>
                  <a:cubicBezTo>
                    <a:pt x="167" y="22"/>
                    <a:pt x="156" y="10"/>
                    <a:pt x="156" y="10"/>
                  </a:cubicBezTo>
                  <a:cubicBezTo>
                    <a:pt x="144" y="3"/>
                    <a:pt x="13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3716225" y="3294500"/>
              <a:ext cx="2700" cy="30475"/>
            </a:xfrm>
            <a:custGeom>
              <a:avLst/>
              <a:gdLst/>
              <a:ahLst/>
              <a:cxnLst/>
              <a:rect l="l" t="t" r="r" b="b"/>
              <a:pathLst>
                <a:path w="108" h="1219" extrusionOk="0">
                  <a:moveTo>
                    <a:pt x="60" y="0"/>
                  </a:moveTo>
                  <a:cubicBezTo>
                    <a:pt x="35" y="0"/>
                    <a:pt x="12" y="19"/>
                    <a:pt x="12" y="28"/>
                  </a:cubicBezTo>
                  <a:cubicBezTo>
                    <a:pt x="12" y="28"/>
                    <a:pt x="12" y="40"/>
                    <a:pt x="1" y="40"/>
                  </a:cubicBezTo>
                  <a:lnTo>
                    <a:pt x="1" y="75"/>
                  </a:lnTo>
                  <a:lnTo>
                    <a:pt x="1" y="159"/>
                  </a:lnTo>
                  <a:lnTo>
                    <a:pt x="1" y="254"/>
                  </a:lnTo>
                  <a:lnTo>
                    <a:pt x="1" y="349"/>
                  </a:lnTo>
                  <a:cubicBezTo>
                    <a:pt x="1" y="385"/>
                    <a:pt x="12" y="385"/>
                    <a:pt x="12" y="432"/>
                  </a:cubicBezTo>
                  <a:cubicBezTo>
                    <a:pt x="12" y="480"/>
                    <a:pt x="1" y="480"/>
                    <a:pt x="1" y="528"/>
                  </a:cubicBezTo>
                  <a:cubicBezTo>
                    <a:pt x="1" y="563"/>
                    <a:pt x="1" y="587"/>
                    <a:pt x="12" y="611"/>
                  </a:cubicBezTo>
                  <a:lnTo>
                    <a:pt x="12" y="706"/>
                  </a:lnTo>
                  <a:cubicBezTo>
                    <a:pt x="12" y="742"/>
                    <a:pt x="36" y="742"/>
                    <a:pt x="36" y="790"/>
                  </a:cubicBezTo>
                  <a:lnTo>
                    <a:pt x="36" y="885"/>
                  </a:lnTo>
                  <a:lnTo>
                    <a:pt x="36" y="909"/>
                  </a:lnTo>
                  <a:cubicBezTo>
                    <a:pt x="36" y="980"/>
                    <a:pt x="48" y="1063"/>
                    <a:pt x="36" y="1135"/>
                  </a:cubicBezTo>
                  <a:lnTo>
                    <a:pt x="36" y="1159"/>
                  </a:lnTo>
                  <a:lnTo>
                    <a:pt x="36" y="1194"/>
                  </a:lnTo>
                  <a:lnTo>
                    <a:pt x="36" y="1218"/>
                  </a:lnTo>
                  <a:lnTo>
                    <a:pt x="60" y="1218"/>
                  </a:lnTo>
                  <a:cubicBezTo>
                    <a:pt x="72" y="1206"/>
                    <a:pt x="72" y="1194"/>
                    <a:pt x="72" y="1159"/>
                  </a:cubicBezTo>
                  <a:lnTo>
                    <a:pt x="72" y="1075"/>
                  </a:lnTo>
                  <a:lnTo>
                    <a:pt x="72" y="980"/>
                  </a:lnTo>
                  <a:lnTo>
                    <a:pt x="72" y="897"/>
                  </a:lnTo>
                  <a:cubicBezTo>
                    <a:pt x="72" y="849"/>
                    <a:pt x="72" y="849"/>
                    <a:pt x="96" y="802"/>
                  </a:cubicBezTo>
                  <a:lnTo>
                    <a:pt x="96" y="718"/>
                  </a:lnTo>
                  <a:lnTo>
                    <a:pt x="96" y="623"/>
                  </a:lnTo>
                  <a:cubicBezTo>
                    <a:pt x="96" y="587"/>
                    <a:pt x="108" y="480"/>
                    <a:pt x="108" y="432"/>
                  </a:cubicBezTo>
                  <a:cubicBezTo>
                    <a:pt x="108" y="385"/>
                    <a:pt x="96" y="385"/>
                    <a:pt x="96" y="349"/>
                  </a:cubicBezTo>
                  <a:cubicBezTo>
                    <a:pt x="96" y="301"/>
                    <a:pt x="96" y="301"/>
                    <a:pt x="108" y="254"/>
                  </a:cubicBezTo>
                  <a:lnTo>
                    <a:pt x="108" y="159"/>
                  </a:lnTo>
                  <a:lnTo>
                    <a:pt x="108" y="75"/>
                  </a:lnTo>
                  <a:lnTo>
                    <a:pt x="108" y="40"/>
                  </a:lnTo>
                  <a:cubicBezTo>
                    <a:pt x="108" y="28"/>
                    <a:pt x="96" y="28"/>
                    <a:pt x="96" y="16"/>
                  </a:cubicBezTo>
                  <a:cubicBezTo>
                    <a:pt x="84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3721875" y="3276625"/>
              <a:ext cx="4500" cy="34950"/>
            </a:xfrm>
            <a:custGeom>
              <a:avLst/>
              <a:gdLst/>
              <a:ahLst/>
              <a:cxnLst/>
              <a:rect l="l" t="t" r="r" b="b"/>
              <a:pathLst>
                <a:path w="180" h="1398" extrusionOk="0">
                  <a:moveTo>
                    <a:pt x="137" y="1"/>
                  </a:moveTo>
                  <a:cubicBezTo>
                    <a:pt x="111" y="1"/>
                    <a:pt x="80" y="20"/>
                    <a:pt x="72" y="28"/>
                  </a:cubicBezTo>
                  <a:lnTo>
                    <a:pt x="60" y="40"/>
                  </a:lnTo>
                  <a:lnTo>
                    <a:pt x="60" y="76"/>
                  </a:lnTo>
                  <a:cubicBezTo>
                    <a:pt x="60" y="123"/>
                    <a:pt x="60" y="135"/>
                    <a:pt x="48" y="183"/>
                  </a:cubicBezTo>
                  <a:cubicBezTo>
                    <a:pt x="48" y="219"/>
                    <a:pt x="48" y="219"/>
                    <a:pt x="25" y="278"/>
                  </a:cubicBezTo>
                  <a:lnTo>
                    <a:pt x="25" y="385"/>
                  </a:lnTo>
                  <a:lnTo>
                    <a:pt x="25" y="493"/>
                  </a:lnTo>
                  <a:cubicBezTo>
                    <a:pt x="25" y="540"/>
                    <a:pt x="13" y="540"/>
                    <a:pt x="1" y="600"/>
                  </a:cubicBezTo>
                  <a:lnTo>
                    <a:pt x="1" y="707"/>
                  </a:lnTo>
                  <a:lnTo>
                    <a:pt x="1" y="802"/>
                  </a:lnTo>
                  <a:lnTo>
                    <a:pt x="1" y="909"/>
                  </a:lnTo>
                  <a:lnTo>
                    <a:pt x="1" y="1016"/>
                  </a:lnTo>
                  <a:lnTo>
                    <a:pt x="1" y="1040"/>
                  </a:lnTo>
                  <a:lnTo>
                    <a:pt x="1" y="1278"/>
                  </a:lnTo>
                  <a:lnTo>
                    <a:pt x="1" y="1314"/>
                  </a:lnTo>
                  <a:lnTo>
                    <a:pt x="1" y="1338"/>
                  </a:lnTo>
                  <a:lnTo>
                    <a:pt x="1" y="1374"/>
                  </a:lnTo>
                  <a:lnTo>
                    <a:pt x="48" y="1397"/>
                  </a:lnTo>
                  <a:cubicBezTo>
                    <a:pt x="60" y="1386"/>
                    <a:pt x="60" y="1362"/>
                    <a:pt x="60" y="1338"/>
                  </a:cubicBezTo>
                  <a:lnTo>
                    <a:pt x="60" y="1243"/>
                  </a:lnTo>
                  <a:lnTo>
                    <a:pt x="60" y="1136"/>
                  </a:lnTo>
                  <a:lnTo>
                    <a:pt x="60" y="1028"/>
                  </a:lnTo>
                  <a:cubicBezTo>
                    <a:pt x="60" y="981"/>
                    <a:pt x="72" y="981"/>
                    <a:pt x="72" y="921"/>
                  </a:cubicBezTo>
                  <a:cubicBezTo>
                    <a:pt x="72" y="874"/>
                    <a:pt x="72" y="862"/>
                    <a:pt x="84" y="814"/>
                  </a:cubicBezTo>
                  <a:lnTo>
                    <a:pt x="84" y="719"/>
                  </a:lnTo>
                  <a:cubicBezTo>
                    <a:pt x="84" y="671"/>
                    <a:pt x="108" y="564"/>
                    <a:pt x="120" y="504"/>
                  </a:cubicBezTo>
                  <a:lnTo>
                    <a:pt x="120" y="397"/>
                  </a:lnTo>
                  <a:cubicBezTo>
                    <a:pt x="120" y="362"/>
                    <a:pt x="132" y="362"/>
                    <a:pt x="132" y="302"/>
                  </a:cubicBezTo>
                  <a:cubicBezTo>
                    <a:pt x="132" y="254"/>
                    <a:pt x="132" y="254"/>
                    <a:pt x="144" y="195"/>
                  </a:cubicBezTo>
                  <a:cubicBezTo>
                    <a:pt x="144" y="147"/>
                    <a:pt x="144" y="135"/>
                    <a:pt x="167" y="88"/>
                  </a:cubicBezTo>
                  <a:cubicBezTo>
                    <a:pt x="167" y="76"/>
                    <a:pt x="167" y="64"/>
                    <a:pt x="179" y="40"/>
                  </a:cubicBezTo>
                  <a:cubicBezTo>
                    <a:pt x="179" y="28"/>
                    <a:pt x="179" y="16"/>
                    <a:pt x="167" y="16"/>
                  </a:cubicBezTo>
                  <a:cubicBezTo>
                    <a:pt x="160" y="5"/>
                    <a:pt x="149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3730525" y="3270675"/>
              <a:ext cx="3000" cy="30175"/>
            </a:xfrm>
            <a:custGeom>
              <a:avLst/>
              <a:gdLst/>
              <a:ahLst/>
              <a:cxnLst/>
              <a:rect l="l" t="t" r="r" b="b"/>
              <a:pathLst>
                <a:path w="120" h="1207" extrusionOk="0">
                  <a:moveTo>
                    <a:pt x="67" y="1"/>
                  </a:moveTo>
                  <a:cubicBezTo>
                    <a:pt x="45" y="1"/>
                    <a:pt x="20" y="20"/>
                    <a:pt x="12" y="28"/>
                  </a:cubicBezTo>
                  <a:cubicBezTo>
                    <a:pt x="12" y="28"/>
                    <a:pt x="12" y="40"/>
                    <a:pt x="0" y="40"/>
                  </a:cubicBezTo>
                  <a:lnTo>
                    <a:pt x="0" y="76"/>
                  </a:lnTo>
                  <a:lnTo>
                    <a:pt x="0" y="159"/>
                  </a:lnTo>
                  <a:lnTo>
                    <a:pt x="0" y="254"/>
                  </a:lnTo>
                  <a:lnTo>
                    <a:pt x="0" y="338"/>
                  </a:lnTo>
                  <a:cubicBezTo>
                    <a:pt x="0" y="385"/>
                    <a:pt x="12" y="385"/>
                    <a:pt x="12" y="433"/>
                  </a:cubicBezTo>
                  <a:cubicBezTo>
                    <a:pt x="12" y="481"/>
                    <a:pt x="0" y="481"/>
                    <a:pt x="0" y="516"/>
                  </a:cubicBezTo>
                  <a:lnTo>
                    <a:pt x="0" y="612"/>
                  </a:lnTo>
                  <a:lnTo>
                    <a:pt x="0" y="707"/>
                  </a:lnTo>
                  <a:cubicBezTo>
                    <a:pt x="0" y="742"/>
                    <a:pt x="0" y="742"/>
                    <a:pt x="12" y="790"/>
                  </a:cubicBezTo>
                  <a:lnTo>
                    <a:pt x="12" y="885"/>
                  </a:lnTo>
                  <a:lnTo>
                    <a:pt x="12" y="909"/>
                  </a:lnTo>
                  <a:lnTo>
                    <a:pt x="12" y="1123"/>
                  </a:lnTo>
                  <a:lnTo>
                    <a:pt x="12" y="1147"/>
                  </a:lnTo>
                  <a:lnTo>
                    <a:pt x="12" y="1183"/>
                  </a:lnTo>
                  <a:lnTo>
                    <a:pt x="12" y="1207"/>
                  </a:lnTo>
                  <a:lnTo>
                    <a:pt x="60" y="1195"/>
                  </a:lnTo>
                  <a:cubicBezTo>
                    <a:pt x="71" y="1183"/>
                    <a:pt x="71" y="1159"/>
                    <a:pt x="71" y="1147"/>
                  </a:cubicBezTo>
                  <a:lnTo>
                    <a:pt x="71" y="1064"/>
                  </a:lnTo>
                  <a:lnTo>
                    <a:pt x="71" y="969"/>
                  </a:lnTo>
                  <a:lnTo>
                    <a:pt x="71" y="885"/>
                  </a:lnTo>
                  <a:cubicBezTo>
                    <a:pt x="71" y="838"/>
                    <a:pt x="83" y="838"/>
                    <a:pt x="83" y="790"/>
                  </a:cubicBezTo>
                  <a:lnTo>
                    <a:pt x="83" y="707"/>
                  </a:lnTo>
                  <a:lnTo>
                    <a:pt x="83" y="612"/>
                  </a:lnTo>
                  <a:cubicBezTo>
                    <a:pt x="83" y="564"/>
                    <a:pt x="95" y="481"/>
                    <a:pt x="95" y="433"/>
                  </a:cubicBezTo>
                  <a:cubicBezTo>
                    <a:pt x="95" y="385"/>
                    <a:pt x="83" y="385"/>
                    <a:pt x="95" y="338"/>
                  </a:cubicBezTo>
                  <a:cubicBezTo>
                    <a:pt x="95" y="302"/>
                    <a:pt x="119" y="302"/>
                    <a:pt x="119" y="254"/>
                  </a:cubicBezTo>
                  <a:lnTo>
                    <a:pt x="119" y="159"/>
                  </a:lnTo>
                  <a:lnTo>
                    <a:pt x="119" y="76"/>
                  </a:lnTo>
                  <a:lnTo>
                    <a:pt x="119" y="40"/>
                  </a:lnTo>
                  <a:cubicBezTo>
                    <a:pt x="119" y="28"/>
                    <a:pt x="95" y="28"/>
                    <a:pt x="95" y="16"/>
                  </a:cubicBezTo>
                  <a:cubicBezTo>
                    <a:pt x="88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3740325" y="3261750"/>
              <a:ext cx="4200" cy="30175"/>
            </a:xfrm>
            <a:custGeom>
              <a:avLst/>
              <a:gdLst/>
              <a:ahLst/>
              <a:cxnLst/>
              <a:rect l="l" t="t" r="r" b="b"/>
              <a:pathLst>
                <a:path w="168" h="1207" extrusionOk="0">
                  <a:moveTo>
                    <a:pt x="122" y="1"/>
                  </a:moveTo>
                  <a:cubicBezTo>
                    <a:pt x="99" y="1"/>
                    <a:pt x="77" y="20"/>
                    <a:pt x="60" y="28"/>
                  </a:cubicBezTo>
                  <a:lnTo>
                    <a:pt x="49" y="40"/>
                  </a:lnTo>
                  <a:lnTo>
                    <a:pt x="49" y="76"/>
                  </a:lnTo>
                  <a:lnTo>
                    <a:pt x="49" y="159"/>
                  </a:lnTo>
                  <a:lnTo>
                    <a:pt x="49" y="254"/>
                  </a:lnTo>
                  <a:lnTo>
                    <a:pt x="49" y="337"/>
                  </a:lnTo>
                  <a:lnTo>
                    <a:pt x="49" y="433"/>
                  </a:lnTo>
                  <a:cubicBezTo>
                    <a:pt x="49" y="480"/>
                    <a:pt x="37" y="480"/>
                    <a:pt x="25" y="516"/>
                  </a:cubicBezTo>
                  <a:lnTo>
                    <a:pt x="25" y="611"/>
                  </a:lnTo>
                  <a:lnTo>
                    <a:pt x="25" y="695"/>
                  </a:lnTo>
                  <a:lnTo>
                    <a:pt x="25" y="790"/>
                  </a:lnTo>
                  <a:lnTo>
                    <a:pt x="25" y="885"/>
                  </a:lnTo>
                  <a:lnTo>
                    <a:pt x="25" y="909"/>
                  </a:lnTo>
                  <a:cubicBezTo>
                    <a:pt x="25" y="980"/>
                    <a:pt x="25" y="1040"/>
                    <a:pt x="1" y="1123"/>
                  </a:cubicBezTo>
                  <a:lnTo>
                    <a:pt x="1" y="1147"/>
                  </a:lnTo>
                  <a:lnTo>
                    <a:pt x="1" y="1183"/>
                  </a:lnTo>
                  <a:lnTo>
                    <a:pt x="1" y="1207"/>
                  </a:lnTo>
                  <a:cubicBezTo>
                    <a:pt x="25" y="1195"/>
                    <a:pt x="25" y="1195"/>
                    <a:pt x="37" y="1195"/>
                  </a:cubicBezTo>
                  <a:cubicBezTo>
                    <a:pt x="49" y="1183"/>
                    <a:pt x="49" y="1159"/>
                    <a:pt x="49" y="1147"/>
                  </a:cubicBezTo>
                  <a:cubicBezTo>
                    <a:pt x="49" y="1123"/>
                    <a:pt x="60" y="1099"/>
                    <a:pt x="60" y="1064"/>
                  </a:cubicBezTo>
                  <a:cubicBezTo>
                    <a:pt x="60" y="1016"/>
                    <a:pt x="60" y="1016"/>
                    <a:pt x="84" y="969"/>
                  </a:cubicBezTo>
                  <a:lnTo>
                    <a:pt x="84" y="885"/>
                  </a:lnTo>
                  <a:cubicBezTo>
                    <a:pt x="84" y="838"/>
                    <a:pt x="96" y="838"/>
                    <a:pt x="96" y="790"/>
                  </a:cubicBezTo>
                  <a:cubicBezTo>
                    <a:pt x="96" y="742"/>
                    <a:pt x="96" y="742"/>
                    <a:pt x="108" y="695"/>
                  </a:cubicBezTo>
                  <a:lnTo>
                    <a:pt x="108" y="611"/>
                  </a:lnTo>
                  <a:cubicBezTo>
                    <a:pt x="108" y="564"/>
                    <a:pt x="120" y="480"/>
                    <a:pt x="144" y="433"/>
                  </a:cubicBezTo>
                  <a:lnTo>
                    <a:pt x="144" y="337"/>
                  </a:lnTo>
                  <a:cubicBezTo>
                    <a:pt x="144" y="302"/>
                    <a:pt x="156" y="302"/>
                    <a:pt x="156" y="254"/>
                  </a:cubicBezTo>
                  <a:lnTo>
                    <a:pt x="156" y="159"/>
                  </a:lnTo>
                  <a:cubicBezTo>
                    <a:pt x="156" y="123"/>
                    <a:pt x="156" y="123"/>
                    <a:pt x="168" y="76"/>
                  </a:cubicBezTo>
                  <a:lnTo>
                    <a:pt x="168" y="40"/>
                  </a:lnTo>
                  <a:cubicBezTo>
                    <a:pt x="168" y="28"/>
                    <a:pt x="156" y="28"/>
                    <a:pt x="156" y="16"/>
                  </a:cubicBezTo>
                  <a:cubicBezTo>
                    <a:pt x="144" y="5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3750150" y="3254025"/>
              <a:ext cx="3000" cy="30750"/>
            </a:xfrm>
            <a:custGeom>
              <a:avLst/>
              <a:gdLst/>
              <a:ahLst/>
              <a:cxnLst/>
              <a:rect l="l" t="t" r="r" b="b"/>
              <a:pathLst>
                <a:path w="120" h="1230" extrusionOk="0">
                  <a:moveTo>
                    <a:pt x="73" y="0"/>
                  </a:moveTo>
                  <a:cubicBezTo>
                    <a:pt x="47" y="0"/>
                    <a:pt x="21" y="23"/>
                    <a:pt x="13" y="39"/>
                  </a:cubicBezTo>
                  <a:cubicBezTo>
                    <a:pt x="13" y="39"/>
                    <a:pt x="13" y="51"/>
                    <a:pt x="1" y="51"/>
                  </a:cubicBezTo>
                  <a:lnTo>
                    <a:pt x="1" y="87"/>
                  </a:lnTo>
                  <a:lnTo>
                    <a:pt x="1" y="170"/>
                  </a:lnTo>
                  <a:lnTo>
                    <a:pt x="1" y="265"/>
                  </a:lnTo>
                  <a:lnTo>
                    <a:pt x="1" y="361"/>
                  </a:lnTo>
                  <a:cubicBezTo>
                    <a:pt x="1" y="396"/>
                    <a:pt x="13" y="396"/>
                    <a:pt x="13" y="444"/>
                  </a:cubicBezTo>
                  <a:cubicBezTo>
                    <a:pt x="13" y="492"/>
                    <a:pt x="1" y="492"/>
                    <a:pt x="1" y="539"/>
                  </a:cubicBezTo>
                  <a:cubicBezTo>
                    <a:pt x="1" y="575"/>
                    <a:pt x="1" y="599"/>
                    <a:pt x="13" y="623"/>
                  </a:cubicBezTo>
                  <a:lnTo>
                    <a:pt x="13" y="718"/>
                  </a:lnTo>
                  <a:cubicBezTo>
                    <a:pt x="13" y="754"/>
                    <a:pt x="25" y="754"/>
                    <a:pt x="25" y="801"/>
                  </a:cubicBezTo>
                  <a:lnTo>
                    <a:pt x="25" y="897"/>
                  </a:lnTo>
                  <a:lnTo>
                    <a:pt x="25" y="920"/>
                  </a:lnTo>
                  <a:cubicBezTo>
                    <a:pt x="25" y="992"/>
                    <a:pt x="48" y="1075"/>
                    <a:pt x="25" y="1147"/>
                  </a:cubicBezTo>
                  <a:lnTo>
                    <a:pt x="25" y="1170"/>
                  </a:lnTo>
                  <a:lnTo>
                    <a:pt x="25" y="1206"/>
                  </a:lnTo>
                  <a:lnTo>
                    <a:pt x="25" y="1230"/>
                  </a:lnTo>
                  <a:cubicBezTo>
                    <a:pt x="60" y="1218"/>
                    <a:pt x="72" y="1218"/>
                    <a:pt x="72" y="1218"/>
                  </a:cubicBezTo>
                  <a:cubicBezTo>
                    <a:pt x="84" y="1206"/>
                    <a:pt x="84" y="1194"/>
                    <a:pt x="84" y="1158"/>
                  </a:cubicBezTo>
                  <a:lnTo>
                    <a:pt x="84" y="1075"/>
                  </a:lnTo>
                  <a:lnTo>
                    <a:pt x="84" y="980"/>
                  </a:lnTo>
                  <a:lnTo>
                    <a:pt x="84" y="897"/>
                  </a:lnTo>
                  <a:cubicBezTo>
                    <a:pt x="84" y="849"/>
                    <a:pt x="108" y="849"/>
                    <a:pt x="108" y="801"/>
                  </a:cubicBezTo>
                  <a:lnTo>
                    <a:pt x="108" y="706"/>
                  </a:lnTo>
                  <a:lnTo>
                    <a:pt x="108" y="623"/>
                  </a:lnTo>
                  <a:cubicBezTo>
                    <a:pt x="108" y="575"/>
                    <a:pt x="120" y="468"/>
                    <a:pt x="120" y="432"/>
                  </a:cubicBezTo>
                  <a:cubicBezTo>
                    <a:pt x="120" y="385"/>
                    <a:pt x="108" y="385"/>
                    <a:pt x="108" y="337"/>
                  </a:cubicBezTo>
                  <a:cubicBezTo>
                    <a:pt x="108" y="301"/>
                    <a:pt x="120" y="301"/>
                    <a:pt x="120" y="254"/>
                  </a:cubicBezTo>
                  <a:lnTo>
                    <a:pt x="120" y="158"/>
                  </a:lnTo>
                  <a:lnTo>
                    <a:pt x="120" y="75"/>
                  </a:lnTo>
                  <a:lnTo>
                    <a:pt x="120" y="39"/>
                  </a:lnTo>
                  <a:cubicBezTo>
                    <a:pt x="120" y="27"/>
                    <a:pt x="108" y="27"/>
                    <a:pt x="108" y="15"/>
                  </a:cubicBezTo>
                  <a:cubicBezTo>
                    <a:pt x="97" y="5"/>
                    <a:pt x="85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3759100" y="3236800"/>
              <a:ext cx="5975" cy="34000"/>
            </a:xfrm>
            <a:custGeom>
              <a:avLst/>
              <a:gdLst/>
              <a:ahLst/>
              <a:cxnLst/>
              <a:rect l="l" t="t" r="r" b="b"/>
              <a:pathLst>
                <a:path w="239" h="1360" extrusionOk="0">
                  <a:moveTo>
                    <a:pt x="183" y="0"/>
                  </a:moveTo>
                  <a:cubicBezTo>
                    <a:pt x="161" y="0"/>
                    <a:pt x="138" y="7"/>
                    <a:pt x="131" y="14"/>
                  </a:cubicBezTo>
                  <a:lnTo>
                    <a:pt x="119" y="26"/>
                  </a:lnTo>
                  <a:cubicBezTo>
                    <a:pt x="119" y="50"/>
                    <a:pt x="119" y="50"/>
                    <a:pt x="107" y="62"/>
                  </a:cubicBezTo>
                  <a:cubicBezTo>
                    <a:pt x="83" y="109"/>
                    <a:pt x="83" y="121"/>
                    <a:pt x="83" y="169"/>
                  </a:cubicBezTo>
                  <a:cubicBezTo>
                    <a:pt x="71" y="204"/>
                    <a:pt x="71" y="204"/>
                    <a:pt x="71" y="264"/>
                  </a:cubicBezTo>
                  <a:cubicBezTo>
                    <a:pt x="60" y="312"/>
                    <a:pt x="71" y="323"/>
                    <a:pt x="60" y="371"/>
                  </a:cubicBezTo>
                  <a:cubicBezTo>
                    <a:pt x="48" y="419"/>
                    <a:pt x="60" y="419"/>
                    <a:pt x="48" y="478"/>
                  </a:cubicBezTo>
                  <a:cubicBezTo>
                    <a:pt x="24" y="526"/>
                    <a:pt x="12" y="526"/>
                    <a:pt x="12" y="585"/>
                  </a:cubicBezTo>
                  <a:lnTo>
                    <a:pt x="12" y="681"/>
                  </a:lnTo>
                  <a:cubicBezTo>
                    <a:pt x="12" y="728"/>
                    <a:pt x="12" y="728"/>
                    <a:pt x="0" y="788"/>
                  </a:cubicBezTo>
                  <a:lnTo>
                    <a:pt x="0" y="895"/>
                  </a:lnTo>
                  <a:lnTo>
                    <a:pt x="0" y="1002"/>
                  </a:lnTo>
                  <a:lnTo>
                    <a:pt x="0" y="1026"/>
                  </a:lnTo>
                  <a:lnTo>
                    <a:pt x="0" y="1264"/>
                  </a:lnTo>
                  <a:lnTo>
                    <a:pt x="0" y="1300"/>
                  </a:lnTo>
                  <a:lnTo>
                    <a:pt x="0" y="1324"/>
                  </a:lnTo>
                  <a:lnTo>
                    <a:pt x="0" y="1359"/>
                  </a:lnTo>
                  <a:cubicBezTo>
                    <a:pt x="12" y="1359"/>
                    <a:pt x="12" y="1359"/>
                    <a:pt x="24" y="1347"/>
                  </a:cubicBezTo>
                  <a:cubicBezTo>
                    <a:pt x="48" y="1324"/>
                    <a:pt x="48" y="1312"/>
                    <a:pt x="48" y="1288"/>
                  </a:cubicBezTo>
                  <a:cubicBezTo>
                    <a:pt x="48" y="1240"/>
                    <a:pt x="48" y="1133"/>
                    <a:pt x="60" y="1085"/>
                  </a:cubicBezTo>
                  <a:lnTo>
                    <a:pt x="60" y="990"/>
                  </a:lnTo>
                  <a:cubicBezTo>
                    <a:pt x="60" y="943"/>
                    <a:pt x="71" y="943"/>
                    <a:pt x="71" y="883"/>
                  </a:cubicBezTo>
                  <a:cubicBezTo>
                    <a:pt x="71" y="835"/>
                    <a:pt x="83" y="835"/>
                    <a:pt x="83" y="776"/>
                  </a:cubicBezTo>
                  <a:cubicBezTo>
                    <a:pt x="83" y="728"/>
                    <a:pt x="83" y="716"/>
                    <a:pt x="107" y="669"/>
                  </a:cubicBezTo>
                  <a:cubicBezTo>
                    <a:pt x="119" y="621"/>
                    <a:pt x="119" y="621"/>
                    <a:pt x="119" y="562"/>
                  </a:cubicBezTo>
                  <a:cubicBezTo>
                    <a:pt x="131" y="526"/>
                    <a:pt x="131" y="526"/>
                    <a:pt x="131" y="466"/>
                  </a:cubicBezTo>
                  <a:cubicBezTo>
                    <a:pt x="143" y="419"/>
                    <a:pt x="131" y="419"/>
                    <a:pt x="143" y="359"/>
                  </a:cubicBezTo>
                  <a:lnTo>
                    <a:pt x="179" y="264"/>
                  </a:lnTo>
                  <a:cubicBezTo>
                    <a:pt x="191" y="228"/>
                    <a:pt x="179" y="228"/>
                    <a:pt x="191" y="169"/>
                  </a:cubicBezTo>
                  <a:lnTo>
                    <a:pt x="226" y="73"/>
                  </a:lnTo>
                  <a:cubicBezTo>
                    <a:pt x="226" y="62"/>
                    <a:pt x="238" y="50"/>
                    <a:pt x="238" y="50"/>
                  </a:cubicBezTo>
                  <a:cubicBezTo>
                    <a:pt x="238" y="26"/>
                    <a:pt x="238" y="14"/>
                    <a:pt x="226" y="14"/>
                  </a:cubicBezTo>
                  <a:cubicBezTo>
                    <a:pt x="216" y="4"/>
                    <a:pt x="20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3768025" y="3219875"/>
              <a:ext cx="7450" cy="40650"/>
            </a:xfrm>
            <a:custGeom>
              <a:avLst/>
              <a:gdLst/>
              <a:ahLst/>
              <a:cxnLst/>
              <a:rect l="l" t="t" r="r" b="b"/>
              <a:pathLst>
                <a:path w="298" h="1626" extrusionOk="0">
                  <a:moveTo>
                    <a:pt x="269" y="0"/>
                  </a:moveTo>
                  <a:cubicBezTo>
                    <a:pt x="246" y="0"/>
                    <a:pt x="217" y="17"/>
                    <a:pt x="203" y="24"/>
                  </a:cubicBezTo>
                  <a:lnTo>
                    <a:pt x="191" y="36"/>
                  </a:lnTo>
                  <a:cubicBezTo>
                    <a:pt x="191" y="60"/>
                    <a:pt x="179" y="60"/>
                    <a:pt x="179" y="72"/>
                  </a:cubicBezTo>
                  <a:lnTo>
                    <a:pt x="143" y="191"/>
                  </a:lnTo>
                  <a:lnTo>
                    <a:pt x="119" y="310"/>
                  </a:lnTo>
                  <a:lnTo>
                    <a:pt x="84" y="429"/>
                  </a:lnTo>
                  <a:cubicBezTo>
                    <a:pt x="72" y="488"/>
                    <a:pt x="84" y="488"/>
                    <a:pt x="72" y="548"/>
                  </a:cubicBezTo>
                  <a:cubicBezTo>
                    <a:pt x="60" y="608"/>
                    <a:pt x="36" y="608"/>
                    <a:pt x="24" y="667"/>
                  </a:cubicBezTo>
                  <a:cubicBezTo>
                    <a:pt x="12" y="727"/>
                    <a:pt x="24" y="727"/>
                    <a:pt x="12" y="786"/>
                  </a:cubicBezTo>
                  <a:cubicBezTo>
                    <a:pt x="12" y="846"/>
                    <a:pt x="12" y="846"/>
                    <a:pt x="0" y="905"/>
                  </a:cubicBezTo>
                  <a:lnTo>
                    <a:pt x="0" y="1024"/>
                  </a:lnTo>
                  <a:lnTo>
                    <a:pt x="0" y="1143"/>
                  </a:lnTo>
                  <a:lnTo>
                    <a:pt x="0" y="1191"/>
                  </a:lnTo>
                  <a:cubicBezTo>
                    <a:pt x="0" y="1274"/>
                    <a:pt x="12" y="1310"/>
                    <a:pt x="12" y="1465"/>
                  </a:cubicBezTo>
                  <a:cubicBezTo>
                    <a:pt x="12" y="1489"/>
                    <a:pt x="24" y="1524"/>
                    <a:pt x="24" y="1548"/>
                  </a:cubicBezTo>
                  <a:cubicBezTo>
                    <a:pt x="24" y="1559"/>
                    <a:pt x="24" y="1560"/>
                    <a:pt x="43" y="1570"/>
                  </a:cubicBezTo>
                  <a:lnTo>
                    <a:pt x="43" y="1570"/>
                  </a:lnTo>
                  <a:cubicBezTo>
                    <a:pt x="46" y="1562"/>
                    <a:pt x="48" y="1555"/>
                    <a:pt x="48" y="1548"/>
                  </a:cubicBezTo>
                  <a:lnTo>
                    <a:pt x="48" y="1429"/>
                  </a:lnTo>
                  <a:lnTo>
                    <a:pt x="48" y="1310"/>
                  </a:lnTo>
                  <a:lnTo>
                    <a:pt x="48" y="1191"/>
                  </a:lnTo>
                  <a:cubicBezTo>
                    <a:pt x="48" y="1131"/>
                    <a:pt x="60" y="1131"/>
                    <a:pt x="60" y="1072"/>
                  </a:cubicBezTo>
                  <a:cubicBezTo>
                    <a:pt x="60" y="1012"/>
                    <a:pt x="60" y="1012"/>
                    <a:pt x="72" y="953"/>
                  </a:cubicBezTo>
                  <a:cubicBezTo>
                    <a:pt x="72" y="893"/>
                    <a:pt x="72" y="893"/>
                    <a:pt x="84" y="834"/>
                  </a:cubicBezTo>
                  <a:lnTo>
                    <a:pt x="119" y="715"/>
                  </a:lnTo>
                  <a:lnTo>
                    <a:pt x="143" y="596"/>
                  </a:lnTo>
                  <a:cubicBezTo>
                    <a:pt x="167" y="536"/>
                    <a:pt x="143" y="536"/>
                    <a:pt x="167" y="477"/>
                  </a:cubicBezTo>
                  <a:cubicBezTo>
                    <a:pt x="179" y="417"/>
                    <a:pt x="191" y="417"/>
                    <a:pt x="203" y="358"/>
                  </a:cubicBezTo>
                  <a:lnTo>
                    <a:pt x="238" y="238"/>
                  </a:lnTo>
                  <a:cubicBezTo>
                    <a:pt x="250" y="179"/>
                    <a:pt x="250" y="179"/>
                    <a:pt x="286" y="119"/>
                  </a:cubicBezTo>
                  <a:cubicBezTo>
                    <a:pt x="298" y="96"/>
                    <a:pt x="298" y="84"/>
                    <a:pt x="298" y="72"/>
                  </a:cubicBezTo>
                  <a:lnTo>
                    <a:pt x="298" y="24"/>
                  </a:lnTo>
                  <a:cubicBezTo>
                    <a:pt x="293" y="6"/>
                    <a:pt x="282" y="0"/>
                    <a:pt x="269" y="0"/>
                  </a:cubicBezTo>
                  <a:close/>
                  <a:moveTo>
                    <a:pt x="43" y="1570"/>
                  </a:moveTo>
                  <a:lnTo>
                    <a:pt x="43" y="1570"/>
                  </a:lnTo>
                  <a:cubicBezTo>
                    <a:pt x="37" y="1588"/>
                    <a:pt x="26" y="1607"/>
                    <a:pt x="24" y="1617"/>
                  </a:cubicBezTo>
                  <a:lnTo>
                    <a:pt x="24" y="1617"/>
                  </a:lnTo>
                  <a:cubicBezTo>
                    <a:pt x="27" y="1609"/>
                    <a:pt x="34" y="1595"/>
                    <a:pt x="48" y="1572"/>
                  </a:cubicBezTo>
                  <a:cubicBezTo>
                    <a:pt x="46" y="1571"/>
                    <a:pt x="45" y="1570"/>
                    <a:pt x="43" y="1570"/>
                  </a:cubicBezTo>
                  <a:close/>
                  <a:moveTo>
                    <a:pt x="24" y="1617"/>
                  </a:moveTo>
                  <a:cubicBezTo>
                    <a:pt x="22" y="1623"/>
                    <a:pt x="22" y="1626"/>
                    <a:pt x="22" y="1626"/>
                  </a:cubicBezTo>
                  <a:cubicBezTo>
                    <a:pt x="23" y="1626"/>
                    <a:pt x="24" y="1623"/>
                    <a:pt x="24" y="1620"/>
                  </a:cubicBezTo>
                  <a:cubicBezTo>
                    <a:pt x="24" y="1619"/>
                    <a:pt x="24" y="1618"/>
                    <a:pt x="24" y="1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3775750" y="3209900"/>
              <a:ext cx="5400" cy="40250"/>
            </a:xfrm>
            <a:custGeom>
              <a:avLst/>
              <a:gdLst/>
              <a:ahLst/>
              <a:cxnLst/>
              <a:rect l="l" t="t" r="r" b="b"/>
              <a:pathLst>
                <a:path w="216" h="1610" extrusionOk="0">
                  <a:moveTo>
                    <a:pt x="166" y="1"/>
                  </a:moveTo>
                  <a:cubicBezTo>
                    <a:pt x="144" y="1"/>
                    <a:pt x="116" y="19"/>
                    <a:pt x="108" y="42"/>
                  </a:cubicBezTo>
                  <a:cubicBezTo>
                    <a:pt x="108" y="54"/>
                    <a:pt x="96" y="54"/>
                    <a:pt x="96" y="54"/>
                  </a:cubicBezTo>
                  <a:cubicBezTo>
                    <a:pt x="96" y="66"/>
                    <a:pt x="96" y="66"/>
                    <a:pt x="72" y="78"/>
                  </a:cubicBezTo>
                  <a:cubicBezTo>
                    <a:pt x="60" y="137"/>
                    <a:pt x="60" y="137"/>
                    <a:pt x="60" y="197"/>
                  </a:cubicBezTo>
                  <a:cubicBezTo>
                    <a:pt x="48" y="256"/>
                    <a:pt x="48" y="256"/>
                    <a:pt x="48" y="316"/>
                  </a:cubicBezTo>
                  <a:cubicBezTo>
                    <a:pt x="37" y="376"/>
                    <a:pt x="48" y="376"/>
                    <a:pt x="37" y="435"/>
                  </a:cubicBezTo>
                  <a:lnTo>
                    <a:pt x="37" y="554"/>
                  </a:lnTo>
                  <a:cubicBezTo>
                    <a:pt x="37" y="614"/>
                    <a:pt x="1" y="614"/>
                    <a:pt x="1" y="673"/>
                  </a:cubicBezTo>
                  <a:lnTo>
                    <a:pt x="1" y="792"/>
                  </a:lnTo>
                  <a:lnTo>
                    <a:pt x="1" y="911"/>
                  </a:lnTo>
                  <a:lnTo>
                    <a:pt x="1" y="1030"/>
                  </a:lnTo>
                  <a:lnTo>
                    <a:pt x="1" y="1149"/>
                  </a:lnTo>
                  <a:lnTo>
                    <a:pt x="1" y="1197"/>
                  </a:lnTo>
                  <a:cubicBezTo>
                    <a:pt x="1" y="1292"/>
                    <a:pt x="13" y="1376"/>
                    <a:pt x="13" y="1483"/>
                  </a:cubicBezTo>
                  <a:lnTo>
                    <a:pt x="13" y="1530"/>
                  </a:lnTo>
                  <a:lnTo>
                    <a:pt x="13" y="1554"/>
                  </a:lnTo>
                  <a:cubicBezTo>
                    <a:pt x="13" y="1566"/>
                    <a:pt x="13" y="1566"/>
                    <a:pt x="37" y="1590"/>
                  </a:cubicBezTo>
                  <a:cubicBezTo>
                    <a:pt x="23" y="1604"/>
                    <a:pt x="25" y="1610"/>
                    <a:pt x="29" y="1610"/>
                  </a:cubicBezTo>
                  <a:cubicBezTo>
                    <a:pt x="32" y="1610"/>
                    <a:pt x="37" y="1607"/>
                    <a:pt x="37" y="1602"/>
                  </a:cubicBezTo>
                  <a:cubicBezTo>
                    <a:pt x="48" y="1578"/>
                    <a:pt x="48" y="1554"/>
                    <a:pt x="48" y="1530"/>
                  </a:cubicBezTo>
                  <a:lnTo>
                    <a:pt x="48" y="1304"/>
                  </a:lnTo>
                  <a:lnTo>
                    <a:pt x="48" y="1185"/>
                  </a:lnTo>
                  <a:cubicBezTo>
                    <a:pt x="48" y="1126"/>
                    <a:pt x="60" y="1126"/>
                    <a:pt x="60" y="1066"/>
                  </a:cubicBezTo>
                  <a:cubicBezTo>
                    <a:pt x="60" y="1007"/>
                    <a:pt x="60" y="1007"/>
                    <a:pt x="72" y="947"/>
                  </a:cubicBezTo>
                  <a:lnTo>
                    <a:pt x="72" y="828"/>
                  </a:lnTo>
                  <a:cubicBezTo>
                    <a:pt x="96" y="768"/>
                    <a:pt x="96" y="768"/>
                    <a:pt x="96" y="709"/>
                  </a:cubicBezTo>
                  <a:cubicBezTo>
                    <a:pt x="108" y="649"/>
                    <a:pt x="108" y="649"/>
                    <a:pt x="108" y="590"/>
                  </a:cubicBezTo>
                  <a:cubicBezTo>
                    <a:pt x="120" y="530"/>
                    <a:pt x="108" y="530"/>
                    <a:pt x="120" y="471"/>
                  </a:cubicBezTo>
                  <a:lnTo>
                    <a:pt x="156" y="352"/>
                  </a:lnTo>
                  <a:cubicBezTo>
                    <a:pt x="167" y="292"/>
                    <a:pt x="156" y="292"/>
                    <a:pt x="167" y="233"/>
                  </a:cubicBezTo>
                  <a:lnTo>
                    <a:pt x="191" y="114"/>
                  </a:lnTo>
                  <a:cubicBezTo>
                    <a:pt x="191" y="102"/>
                    <a:pt x="215" y="78"/>
                    <a:pt x="215" y="66"/>
                  </a:cubicBezTo>
                  <a:cubicBezTo>
                    <a:pt x="215" y="54"/>
                    <a:pt x="215" y="42"/>
                    <a:pt x="191" y="18"/>
                  </a:cubicBezTo>
                  <a:cubicBezTo>
                    <a:pt x="187" y="6"/>
                    <a:pt x="177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3771000" y="3209450"/>
              <a:ext cx="13125" cy="15800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488" y="1"/>
                  </a:moveTo>
                  <a:cubicBezTo>
                    <a:pt x="477" y="1"/>
                    <a:pt x="453" y="13"/>
                    <a:pt x="453" y="13"/>
                  </a:cubicBezTo>
                  <a:lnTo>
                    <a:pt x="417" y="60"/>
                  </a:lnTo>
                  <a:lnTo>
                    <a:pt x="369" y="96"/>
                  </a:lnTo>
                  <a:cubicBezTo>
                    <a:pt x="357" y="108"/>
                    <a:pt x="357" y="132"/>
                    <a:pt x="346" y="143"/>
                  </a:cubicBezTo>
                  <a:cubicBezTo>
                    <a:pt x="322" y="155"/>
                    <a:pt x="310" y="155"/>
                    <a:pt x="298" y="191"/>
                  </a:cubicBezTo>
                  <a:cubicBezTo>
                    <a:pt x="286" y="203"/>
                    <a:pt x="286" y="215"/>
                    <a:pt x="250" y="227"/>
                  </a:cubicBezTo>
                  <a:cubicBezTo>
                    <a:pt x="238" y="251"/>
                    <a:pt x="238" y="263"/>
                    <a:pt x="227" y="274"/>
                  </a:cubicBezTo>
                  <a:cubicBezTo>
                    <a:pt x="203" y="286"/>
                    <a:pt x="167" y="334"/>
                    <a:pt x="143" y="370"/>
                  </a:cubicBezTo>
                  <a:cubicBezTo>
                    <a:pt x="131" y="382"/>
                    <a:pt x="131" y="394"/>
                    <a:pt x="119" y="405"/>
                  </a:cubicBezTo>
                  <a:cubicBezTo>
                    <a:pt x="107" y="429"/>
                    <a:pt x="84" y="429"/>
                    <a:pt x="72" y="453"/>
                  </a:cubicBezTo>
                  <a:cubicBezTo>
                    <a:pt x="60" y="465"/>
                    <a:pt x="60" y="489"/>
                    <a:pt x="48" y="501"/>
                  </a:cubicBezTo>
                  <a:cubicBezTo>
                    <a:pt x="24" y="513"/>
                    <a:pt x="24" y="524"/>
                    <a:pt x="12" y="548"/>
                  </a:cubicBezTo>
                  <a:cubicBezTo>
                    <a:pt x="12" y="560"/>
                    <a:pt x="0" y="560"/>
                    <a:pt x="0" y="560"/>
                  </a:cubicBezTo>
                  <a:lnTo>
                    <a:pt x="0" y="584"/>
                  </a:lnTo>
                  <a:cubicBezTo>
                    <a:pt x="12" y="620"/>
                    <a:pt x="60" y="632"/>
                    <a:pt x="72" y="632"/>
                  </a:cubicBezTo>
                  <a:lnTo>
                    <a:pt x="84" y="632"/>
                  </a:lnTo>
                  <a:lnTo>
                    <a:pt x="107" y="620"/>
                  </a:lnTo>
                  <a:cubicBezTo>
                    <a:pt x="119" y="608"/>
                    <a:pt x="119" y="584"/>
                    <a:pt x="131" y="572"/>
                  </a:cubicBezTo>
                  <a:cubicBezTo>
                    <a:pt x="143" y="548"/>
                    <a:pt x="143" y="548"/>
                    <a:pt x="167" y="524"/>
                  </a:cubicBezTo>
                  <a:cubicBezTo>
                    <a:pt x="179" y="513"/>
                    <a:pt x="179" y="501"/>
                    <a:pt x="191" y="489"/>
                  </a:cubicBezTo>
                  <a:lnTo>
                    <a:pt x="227" y="429"/>
                  </a:lnTo>
                  <a:cubicBezTo>
                    <a:pt x="238" y="394"/>
                    <a:pt x="250" y="405"/>
                    <a:pt x="262" y="394"/>
                  </a:cubicBezTo>
                  <a:cubicBezTo>
                    <a:pt x="286" y="370"/>
                    <a:pt x="286" y="370"/>
                    <a:pt x="298" y="346"/>
                  </a:cubicBezTo>
                  <a:cubicBezTo>
                    <a:pt x="310" y="322"/>
                    <a:pt x="310" y="322"/>
                    <a:pt x="322" y="310"/>
                  </a:cubicBezTo>
                  <a:lnTo>
                    <a:pt x="357" y="251"/>
                  </a:lnTo>
                  <a:cubicBezTo>
                    <a:pt x="369" y="215"/>
                    <a:pt x="369" y="215"/>
                    <a:pt x="381" y="203"/>
                  </a:cubicBezTo>
                  <a:lnTo>
                    <a:pt x="405" y="191"/>
                  </a:lnTo>
                  <a:cubicBezTo>
                    <a:pt x="429" y="155"/>
                    <a:pt x="441" y="108"/>
                    <a:pt x="488" y="84"/>
                  </a:cubicBezTo>
                  <a:cubicBezTo>
                    <a:pt x="488" y="72"/>
                    <a:pt x="500" y="72"/>
                    <a:pt x="500" y="72"/>
                  </a:cubicBezTo>
                  <a:cubicBezTo>
                    <a:pt x="500" y="72"/>
                    <a:pt x="500" y="48"/>
                    <a:pt x="524" y="48"/>
                  </a:cubicBezTo>
                  <a:cubicBezTo>
                    <a:pt x="488" y="24"/>
                    <a:pt x="488" y="13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3784100" y="3202425"/>
              <a:ext cx="7450" cy="42175"/>
            </a:xfrm>
            <a:custGeom>
              <a:avLst/>
              <a:gdLst/>
              <a:ahLst/>
              <a:cxnLst/>
              <a:rect l="l" t="t" r="r" b="b"/>
              <a:pathLst>
                <a:path w="298" h="1687" extrusionOk="0">
                  <a:moveTo>
                    <a:pt x="258" y="1"/>
                  </a:moveTo>
                  <a:cubicBezTo>
                    <a:pt x="235" y="1"/>
                    <a:pt x="210" y="12"/>
                    <a:pt x="203" y="20"/>
                  </a:cubicBezTo>
                  <a:cubicBezTo>
                    <a:pt x="203" y="43"/>
                    <a:pt x="191" y="43"/>
                    <a:pt x="191" y="43"/>
                  </a:cubicBezTo>
                  <a:cubicBezTo>
                    <a:pt x="191" y="55"/>
                    <a:pt x="179" y="55"/>
                    <a:pt x="179" y="67"/>
                  </a:cubicBezTo>
                  <a:lnTo>
                    <a:pt x="143" y="186"/>
                  </a:lnTo>
                  <a:lnTo>
                    <a:pt x="119" y="305"/>
                  </a:lnTo>
                  <a:cubicBezTo>
                    <a:pt x="95" y="365"/>
                    <a:pt x="95" y="365"/>
                    <a:pt x="84" y="436"/>
                  </a:cubicBezTo>
                  <a:cubicBezTo>
                    <a:pt x="72" y="496"/>
                    <a:pt x="84" y="496"/>
                    <a:pt x="72" y="579"/>
                  </a:cubicBezTo>
                  <a:cubicBezTo>
                    <a:pt x="60" y="651"/>
                    <a:pt x="36" y="639"/>
                    <a:pt x="24" y="698"/>
                  </a:cubicBezTo>
                  <a:cubicBezTo>
                    <a:pt x="12" y="758"/>
                    <a:pt x="24" y="758"/>
                    <a:pt x="12" y="829"/>
                  </a:cubicBezTo>
                  <a:cubicBezTo>
                    <a:pt x="0" y="889"/>
                    <a:pt x="0" y="889"/>
                    <a:pt x="0" y="960"/>
                  </a:cubicBezTo>
                  <a:lnTo>
                    <a:pt x="0" y="1091"/>
                  </a:lnTo>
                  <a:lnTo>
                    <a:pt x="0" y="1234"/>
                  </a:lnTo>
                  <a:lnTo>
                    <a:pt x="0" y="1270"/>
                  </a:lnTo>
                  <a:lnTo>
                    <a:pt x="0" y="1567"/>
                  </a:lnTo>
                  <a:lnTo>
                    <a:pt x="0" y="1615"/>
                  </a:lnTo>
                  <a:lnTo>
                    <a:pt x="0" y="1663"/>
                  </a:lnTo>
                  <a:cubicBezTo>
                    <a:pt x="0" y="1675"/>
                    <a:pt x="0" y="1675"/>
                    <a:pt x="12" y="1687"/>
                  </a:cubicBezTo>
                  <a:cubicBezTo>
                    <a:pt x="12" y="1675"/>
                    <a:pt x="12" y="1675"/>
                    <a:pt x="24" y="1675"/>
                  </a:cubicBezTo>
                  <a:cubicBezTo>
                    <a:pt x="36" y="1663"/>
                    <a:pt x="36" y="1627"/>
                    <a:pt x="36" y="1603"/>
                  </a:cubicBezTo>
                  <a:lnTo>
                    <a:pt x="36" y="1341"/>
                  </a:lnTo>
                  <a:lnTo>
                    <a:pt x="36" y="1210"/>
                  </a:lnTo>
                  <a:cubicBezTo>
                    <a:pt x="36" y="1151"/>
                    <a:pt x="60" y="1151"/>
                    <a:pt x="60" y="1079"/>
                  </a:cubicBezTo>
                  <a:cubicBezTo>
                    <a:pt x="60" y="1020"/>
                    <a:pt x="84" y="889"/>
                    <a:pt x="84" y="829"/>
                  </a:cubicBezTo>
                  <a:lnTo>
                    <a:pt x="119" y="710"/>
                  </a:lnTo>
                  <a:lnTo>
                    <a:pt x="143" y="591"/>
                  </a:lnTo>
                  <a:cubicBezTo>
                    <a:pt x="155" y="532"/>
                    <a:pt x="143" y="532"/>
                    <a:pt x="155" y="472"/>
                  </a:cubicBezTo>
                  <a:cubicBezTo>
                    <a:pt x="179" y="413"/>
                    <a:pt x="191" y="413"/>
                    <a:pt x="203" y="353"/>
                  </a:cubicBezTo>
                  <a:lnTo>
                    <a:pt x="238" y="234"/>
                  </a:lnTo>
                  <a:cubicBezTo>
                    <a:pt x="250" y="174"/>
                    <a:pt x="250" y="174"/>
                    <a:pt x="274" y="115"/>
                  </a:cubicBezTo>
                  <a:cubicBezTo>
                    <a:pt x="298" y="103"/>
                    <a:pt x="298" y="79"/>
                    <a:pt x="298" y="67"/>
                  </a:cubicBezTo>
                  <a:lnTo>
                    <a:pt x="298" y="20"/>
                  </a:lnTo>
                  <a:cubicBezTo>
                    <a:pt x="288" y="6"/>
                    <a:pt x="27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3795400" y="3196900"/>
              <a:ext cx="5075" cy="30550"/>
            </a:xfrm>
            <a:custGeom>
              <a:avLst/>
              <a:gdLst/>
              <a:ahLst/>
              <a:cxnLst/>
              <a:rect l="l" t="t" r="r" b="b"/>
              <a:pathLst>
                <a:path w="203" h="1222" extrusionOk="0">
                  <a:moveTo>
                    <a:pt x="146" y="1"/>
                  </a:moveTo>
                  <a:cubicBezTo>
                    <a:pt x="125" y="1"/>
                    <a:pt x="103" y="8"/>
                    <a:pt x="96" y="14"/>
                  </a:cubicBezTo>
                  <a:lnTo>
                    <a:pt x="84" y="38"/>
                  </a:lnTo>
                  <a:lnTo>
                    <a:pt x="84" y="62"/>
                  </a:lnTo>
                  <a:cubicBezTo>
                    <a:pt x="84" y="110"/>
                    <a:pt x="84" y="110"/>
                    <a:pt x="60" y="157"/>
                  </a:cubicBezTo>
                  <a:cubicBezTo>
                    <a:pt x="60" y="193"/>
                    <a:pt x="48" y="193"/>
                    <a:pt x="48" y="241"/>
                  </a:cubicBezTo>
                  <a:cubicBezTo>
                    <a:pt x="48" y="288"/>
                    <a:pt x="48" y="288"/>
                    <a:pt x="36" y="336"/>
                  </a:cubicBezTo>
                  <a:lnTo>
                    <a:pt x="36" y="419"/>
                  </a:lnTo>
                  <a:cubicBezTo>
                    <a:pt x="36" y="467"/>
                    <a:pt x="24" y="467"/>
                    <a:pt x="1" y="515"/>
                  </a:cubicBezTo>
                  <a:lnTo>
                    <a:pt x="1" y="598"/>
                  </a:lnTo>
                  <a:lnTo>
                    <a:pt x="1" y="693"/>
                  </a:lnTo>
                  <a:lnTo>
                    <a:pt x="1" y="776"/>
                  </a:lnTo>
                  <a:lnTo>
                    <a:pt x="1" y="872"/>
                  </a:lnTo>
                  <a:lnTo>
                    <a:pt x="1" y="896"/>
                  </a:lnTo>
                  <a:cubicBezTo>
                    <a:pt x="1" y="967"/>
                    <a:pt x="24" y="1050"/>
                    <a:pt x="1" y="1110"/>
                  </a:cubicBezTo>
                  <a:lnTo>
                    <a:pt x="1" y="1134"/>
                  </a:lnTo>
                  <a:lnTo>
                    <a:pt x="1" y="1169"/>
                  </a:lnTo>
                  <a:lnTo>
                    <a:pt x="1" y="1193"/>
                  </a:lnTo>
                  <a:cubicBezTo>
                    <a:pt x="20" y="1213"/>
                    <a:pt x="33" y="1222"/>
                    <a:pt x="40" y="1222"/>
                  </a:cubicBezTo>
                  <a:cubicBezTo>
                    <a:pt x="46" y="1222"/>
                    <a:pt x="48" y="1216"/>
                    <a:pt x="48" y="1205"/>
                  </a:cubicBezTo>
                  <a:cubicBezTo>
                    <a:pt x="60" y="1193"/>
                    <a:pt x="60" y="1181"/>
                    <a:pt x="60" y="1157"/>
                  </a:cubicBezTo>
                  <a:lnTo>
                    <a:pt x="60" y="967"/>
                  </a:lnTo>
                  <a:lnTo>
                    <a:pt x="60" y="884"/>
                  </a:lnTo>
                  <a:cubicBezTo>
                    <a:pt x="60" y="836"/>
                    <a:pt x="84" y="836"/>
                    <a:pt x="84" y="788"/>
                  </a:cubicBezTo>
                  <a:cubicBezTo>
                    <a:pt x="84" y="753"/>
                    <a:pt x="84" y="753"/>
                    <a:pt x="96" y="705"/>
                  </a:cubicBezTo>
                  <a:lnTo>
                    <a:pt x="96" y="610"/>
                  </a:lnTo>
                  <a:cubicBezTo>
                    <a:pt x="96" y="574"/>
                    <a:pt x="96" y="574"/>
                    <a:pt x="108" y="526"/>
                  </a:cubicBezTo>
                  <a:cubicBezTo>
                    <a:pt x="108" y="479"/>
                    <a:pt x="120" y="479"/>
                    <a:pt x="120" y="431"/>
                  </a:cubicBezTo>
                  <a:cubicBezTo>
                    <a:pt x="143" y="395"/>
                    <a:pt x="120" y="395"/>
                    <a:pt x="120" y="348"/>
                  </a:cubicBezTo>
                  <a:lnTo>
                    <a:pt x="155" y="253"/>
                  </a:lnTo>
                  <a:cubicBezTo>
                    <a:pt x="167" y="217"/>
                    <a:pt x="155" y="217"/>
                    <a:pt x="167" y="169"/>
                  </a:cubicBezTo>
                  <a:cubicBezTo>
                    <a:pt x="179" y="122"/>
                    <a:pt x="179" y="122"/>
                    <a:pt x="179" y="74"/>
                  </a:cubicBezTo>
                  <a:cubicBezTo>
                    <a:pt x="179" y="62"/>
                    <a:pt x="179" y="50"/>
                    <a:pt x="203" y="50"/>
                  </a:cubicBezTo>
                  <a:cubicBezTo>
                    <a:pt x="203" y="38"/>
                    <a:pt x="203" y="14"/>
                    <a:pt x="179" y="14"/>
                  </a:cubicBezTo>
                  <a:cubicBezTo>
                    <a:pt x="174" y="4"/>
                    <a:pt x="161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3802550" y="3189550"/>
              <a:ext cx="3300" cy="29750"/>
            </a:xfrm>
            <a:custGeom>
              <a:avLst/>
              <a:gdLst/>
              <a:ahLst/>
              <a:cxnLst/>
              <a:rect l="l" t="t" r="r" b="b"/>
              <a:pathLst>
                <a:path w="132" h="1190" extrusionOk="0">
                  <a:moveTo>
                    <a:pt x="94" y="1"/>
                  </a:moveTo>
                  <a:cubicBezTo>
                    <a:pt x="71" y="1"/>
                    <a:pt x="44" y="18"/>
                    <a:pt x="36" y="35"/>
                  </a:cubicBezTo>
                  <a:cubicBezTo>
                    <a:pt x="36" y="35"/>
                    <a:pt x="36" y="47"/>
                    <a:pt x="12" y="47"/>
                  </a:cubicBezTo>
                  <a:lnTo>
                    <a:pt x="12" y="70"/>
                  </a:lnTo>
                  <a:lnTo>
                    <a:pt x="12" y="166"/>
                  </a:lnTo>
                  <a:lnTo>
                    <a:pt x="12" y="249"/>
                  </a:lnTo>
                  <a:lnTo>
                    <a:pt x="12" y="344"/>
                  </a:lnTo>
                  <a:cubicBezTo>
                    <a:pt x="12" y="392"/>
                    <a:pt x="36" y="392"/>
                    <a:pt x="12" y="428"/>
                  </a:cubicBezTo>
                  <a:cubicBezTo>
                    <a:pt x="12" y="475"/>
                    <a:pt x="0" y="475"/>
                    <a:pt x="0" y="523"/>
                  </a:cubicBezTo>
                  <a:lnTo>
                    <a:pt x="0" y="606"/>
                  </a:lnTo>
                  <a:lnTo>
                    <a:pt x="0" y="701"/>
                  </a:lnTo>
                  <a:cubicBezTo>
                    <a:pt x="0" y="749"/>
                    <a:pt x="12" y="749"/>
                    <a:pt x="12" y="797"/>
                  </a:cubicBezTo>
                  <a:cubicBezTo>
                    <a:pt x="12" y="820"/>
                    <a:pt x="12" y="832"/>
                    <a:pt x="36" y="880"/>
                  </a:cubicBezTo>
                  <a:lnTo>
                    <a:pt x="36" y="916"/>
                  </a:lnTo>
                  <a:cubicBezTo>
                    <a:pt x="36" y="975"/>
                    <a:pt x="48" y="1047"/>
                    <a:pt x="48" y="1106"/>
                  </a:cubicBezTo>
                  <a:lnTo>
                    <a:pt x="48" y="1130"/>
                  </a:lnTo>
                  <a:lnTo>
                    <a:pt x="48" y="1166"/>
                  </a:lnTo>
                  <a:cubicBezTo>
                    <a:pt x="48" y="1166"/>
                    <a:pt x="48" y="1178"/>
                    <a:pt x="60" y="1190"/>
                  </a:cubicBezTo>
                  <a:cubicBezTo>
                    <a:pt x="60" y="1178"/>
                    <a:pt x="60" y="1178"/>
                    <a:pt x="72" y="1166"/>
                  </a:cubicBezTo>
                  <a:cubicBezTo>
                    <a:pt x="96" y="1154"/>
                    <a:pt x="96" y="1130"/>
                    <a:pt x="96" y="1118"/>
                  </a:cubicBezTo>
                  <a:lnTo>
                    <a:pt x="96" y="951"/>
                  </a:lnTo>
                  <a:lnTo>
                    <a:pt x="96" y="868"/>
                  </a:lnTo>
                  <a:cubicBezTo>
                    <a:pt x="96" y="820"/>
                    <a:pt x="96" y="820"/>
                    <a:pt x="108" y="773"/>
                  </a:cubicBezTo>
                  <a:lnTo>
                    <a:pt x="108" y="689"/>
                  </a:lnTo>
                  <a:lnTo>
                    <a:pt x="108" y="594"/>
                  </a:lnTo>
                  <a:cubicBezTo>
                    <a:pt x="108" y="558"/>
                    <a:pt x="119" y="475"/>
                    <a:pt x="119" y="428"/>
                  </a:cubicBezTo>
                  <a:cubicBezTo>
                    <a:pt x="119" y="392"/>
                    <a:pt x="108" y="392"/>
                    <a:pt x="119" y="344"/>
                  </a:cubicBezTo>
                  <a:cubicBezTo>
                    <a:pt x="119" y="297"/>
                    <a:pt x="131" y="297"/>
                    <a:pt x="131" y="249"/>
                  </a:cubicBezTo>
                  <a:lnTo>
                    <a:pt x="131" y="166"/>
                  </a:lnTo>
                  <a:lnTo>
                    <a:pt x="131" y="70"/>
                  </a:lnTo>
                  <a:lnTo>
                    <a:pt x="131" y="47"/>
                  </a:lnTo>
                  <a:cubicBezTo>
                    <a:pt x="131" y="35"/>
                    <a:pt x="119" y="35"/>
                    <a:pt x="119" y="11"/>
                  </a:cubicBezTo>
                  <a:cubicBezTo>
                    <a:pt x="112" y="4"/>
                    <a:pt x="10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4049300" y="3090300"/>
              <a:ext cx="25625" cy="24825"/>
            </a:xfrm>
            <a:custGeom>
              <a:avLst/>
              <a:gdLst/>
              <a:ahLst/>
              <a:cxnLst/>
              <a:rect l="l" t="t" r="r" b="b"/>
              <a:pathLst>
                <a:path w="1025" h="993" extrusionOk="0">
                  <a:moveTo>
                    <a:pt x="990" y="1"/>
                  </a:moveTo>
                  <a:cubicBezTo>
                    <a:pt x="967" y="1"/>
                    <a:pt x="934" y="20"/>
                    <a:pt x="917" y="28"/>
                  </a:cubicBezTo>
                  <a:lnTo>
                    <a:pt x="906" y="40"/>
                  </a:lnTo>
                  <a:lnTo>
                    <a:pt x="906" y="76"/>
                  </a:lnTo>
                  <a:cubicBezTo>
                    <a:pt x="894" y="123"/>
                    <a:pt x="894" y="123"/>
                    <a:pt x="882" y="183"/>
                  </a:cubicBezTo>
                  <a:cubicBezTo>
                    <a:pt x="858" y="218"/>
                    <a:pt x="858" y="218"/>
                    <a:pt x="834" y="278"/>
                  </a:cubicBezTo>
                  <a:cubicBezTo>
                    <a:pt x="798" y="326"/>
                    <a:pt x="822" y="326"/>
                    <a:pt x="786" y="373"/>
                  </a:cubicBezTo>
                  <a:cubicBezTo>
                    <a:pt x="763" y="421"/>
                    <a:pt x="775" y="421"/>
                    <a:pt x="739" y="457"/>
                  </a:cubicBezTo>
                  <a:cubicBezTo>
                    <a:pt x="715" y="504"/>
                    <a:pt x="703" y="492"/>
                    <a:pt x="667" y="540"/>
                  </a:cubicBezTo>
                  <a:lnTo>
                    <a:pt x="608" y="623"/>
                  </a:lnTo>
                  <a:cubicBezTo>
                    <a:pt x="560" y="671"/>
                    <a:pt x="584" y="671"/>
                    <a:pt x="536" y="695"/>
                  </a:cubicBezTo>
                  <a:cubicBezTo>
                    <a:pt x="489" y="730"/>
                    <a:pt x="501" y="742"/>
                    <a:pt x="465" y="778"/>
                  </a:cubicBezTo>
                  <a:lnTo>
                    <a:pt x="370" y="838"/>
                  </a:lnTo>
                  <a:cubicBezTo>
                    <a:pt x="358" y="849"/>
                    <a:pt x="358" y="849"/>
                    <a:pt x="346" y="849"/>
                  </a:cubicBezTo>
                  <a:cubicBezTo>
                    <a:pt x="263" y="897"/>
                    <a:pt x="191" y="933"/>
                    <a:pt x="120" y="957"/>
                  </a:cubicBezTo>
                  <a:cubicBezTo>
                    <a:pt x="108" y="957"/>
                    <a:pt x="108" y="969"/>
                    <a:pt x="84" y="969"/>
                  </a:cubicBezTo>
                  <a:cubicBezTo>
                    <a:pt x="72" y="969"/>
                    <a:pt x="72" y="969"/>
                    <a:pt x="60" y="980"/>
                  </a:cubicBezTo>
                  <a:cubicBezTo>
                    <a:pt x="40" y="976"/>
                    <a:pt x="29" y="973"/>
                    <a:pt x="21" y="973"/>
                  </a:cubicBezTo>
                  <a:cubicBezTo>
                    <a:pt x="10" y="973"/>
                    <a:pt x="8" y="978"/>
                    <a:pt x="1" y="992"/>
                  </a:cubicBezTo>
                  <a:lnTo>
                    <a:pt x="72" y="992"/>
                  </a:lnTo>
                  <a:cubicBezTo>
                    <a:pt x="120" y="980"/>
                    <a:pt x="132" y="980"/>
                    <a:pt x="179" y="969"/>
                  </a:cubicBezTo>
                  <a:cubicBezTo>
                    <a:pt x="239" y="957"/>
                    <a:pt x="239" y="957"/>
                    <a:pt x="286" y="921"/>
                  </a:cubicBezTo>
                  <a:cubicBezTo>
                    <a:pt x="322" y="897"/>
                    <a:pt x="322" y="897"/>
                    <a:pt x="382" y="861"/>
                  </a:cubicBezTo>
                  <a:cubicBezTo>
                    <a:pt x="429" y="838"/>
                    <a:pt x="441" y="838"/>
                    <a:pt x="489" y="802"/>
                  </a:cubicBezTo>
                  <a:lnTo>
                    <a:pt x="584" y="742"/>
                  </a:lnTo>
                  <a:cubicBezTo>
                    <a:pt x="620" y="718"/>
                    <a:pt x="620" y="695"/>
                    <a:pt x="667" y="671"/>
                  </a:cubicBezTo>
                  <a:lnTo>
                    <a:pt x="739" y="599"/>
                  </a:lnTo>
                  <a:cubicBezTo>
                    <a:pt x="775" y="552"/>
                    <a:pt x="786" y="552"/>
                    <a:pt x="822" y="504"/>
                  </a:cubicBezTo>
                  <a:cubicBezTo>
                    <a:pt x="846" y="457"/>
                    <a:pt x="846" y="445"/>
                    <a:pt x="882" y="397"/>
                  </a:cubicBezTo>
                  <a:lnTo>
                    <a:pt x="941" y="314"/>
                  </a:lnTo>
                  <a:cubicBezTo>
                    <a:pt x="965" y="266"/>
                    <a:pt x="953" y="254"/>
                    <a:pt x="977" y="207"/>
                  </a:cubicBezTo>
                  <a:cubicBezTo>
                    <a:pt x="1001" y="147"/>
                    <a:pt x="1001" y="147"/>
                    <a:pt x="1013" y="99"/>
                  </a:cubicBezTo>
                  <a:cubicBezTo>
                    <a:pt x="1013" y="87"/>
                    <a:pt x="1025" y="76"/>
                    <a:pt x="1025" y="64"/>
                  </a:cubicBezTo>
                  <a:cubicBezTo>
                    <a:pt x="1025" y="40"/>
                    <a:pt x="1025" y="28"/>
                    <a:pt x="1013" y="16"/>
                  </a:cubicBezTo>
                  <a:cubicBezTo>
                    <a:pt x="1009" y="5"/>
                    <a:pt x="100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4072225" y="3121650"/>
              <a:ext cx="13425" cy="12225"/>
            </a:xfrm>
            <a:custGeom>
              <a:avLst/>
              <a:gdLst/>
              <a:ahLst/>
              <a:cxnLst/>
              <a:rect l="l" t="t" r="r" b="b"/>
              <a:pathLst>
                <a:path w="537" h="489" extrusionOk="0">
                  <a:moveTo>
                    <a:pt x="529" y="24"/>
                  </a:moveTo>
                  <a:cubicBezTo>
                    <a:pt x="532" y="29"/>
                    <a:pt x="534" y="31"/>
                    <a:pt x="535" y="31"/>
                  </a:cubicBezTo>
                  <a:cubicBezTo>
                    <a:pt x="536" y="31"/>
                    <a:pt x="536" y="28"/>
                    <a:pt x="536" y="24"/>
                  </a:cubicBezTo>
                  <a:close/>
                  <a:moveTo>
                    <a:pt x="512" y="0"/>
                  </a:moveTo>
                  <a:lnTo>
                    <a:pt x="500" y="12"/>
                  </a:lnTo>
                  <a:lnTo>
                    <a:pt x="477" y="24"/>
                  </a:lnTo>
                  <a:cubicBezTo>
                    <a:pt x="460" y="32"/>
                    <a:pt x="438" y="52"/>
                    <a:pt x="418" y="72"/>
                  </a:cubicBezTo>
                  <a:lnTo>
                    <a:pt x="418" y="72"/>
                  </a:lnTo>
                  <a:cubicBezTo>
                    <a:pt x="453" y="60"/>
                    <a:pt x="453" y="60"/>
                    <a:pt x="465" y="36"/>
                  </a:cubicBezTo>
                  <a:cubicBezTo>
                    <a:pt x="477" y="36"/>
                    <a:pt x="500" y="36"/>
                    <a:pt x="512" y="24"/>
                  </a:cubicBezTo>
                  <a:lnTo>
                    <a:pt x="529" y="24"/>
                  </a:lnTo>
                  <a:cubicBezTo>
                    <a:pt x="525" y="19"/>
                    <a:pt x="520" y="11"/>
                    <a:pt x="512" y="0"/>
                  </a:cubicBezTo>
                  <a:close/>
                  <a:moveTo>
                    <a:pt x="418" y="72"/>
                  </a:moveTo>
                  <a:lnTo>
                    <a:pt x="418" y="72"/>
                  </a:lnTo>
                  <a:cubicBezTo>
                    <a:pt x="417" y="72"/>
                    <a:pt x="417" y="72"/>
                    <a:pt x="417" y="72"/>
                  </a:cubicBezTo>
                  <a:cubicBezTo>
                    <a:pt x="405" y="84"/>
                    <a:pt x="405" y="84"/>
                    <a:pt x="381" y="96"/>
                  </a:cubicBezTo>
                  <a:cubicBezTo>
                    <a:pt x="358" y="119"/>
                    <a:pt x="346" y="119"/>
                    <a:pt x="334" y="131"/>
                  </a:cubicBezTo>
                  <a:cubicBezTo>
                    <a:pt x="322" y="143"/>
                    <a:pt x="298" y="143"/>
                    <a:pt x="286" y="155"/>
                  </a:cubicBezTo>
                  <a:cubicBezTo>
                    <a:pt x="274" y="179"/>
                    <a:pt x="274" y="179"/>
                    <a:pt x="239" y="191"/>
                  </a:cubicBezTo>
                  <a:cubicBezTo>
                    <a:pt x="227" y="203"/>
                    <a:pt x="215" y="203"/>
                    <a:pt x="203" y="215"/>
                  </a:cubicBezTo>
                  <a:cubicBezTo>
                    <a:pt x="179" y="238"/>
                    <a:pt x="179" y="238"/>
                    <a:pt x="155" y="250"/>
                  </a:cubicBezTo>
                  <a:cubicBezTo>
                    <a:pt x="143" y="262"/>
                    <a:pt x="143" y="274"/>
                    <a:pt x="119" y="298"/>
                  </a:cubicBezTo>
                  <a:cubicBezTo>
                    <a:pt x="108" y="310"/>
                    <a:pt x="108" y="310"/>
                    <a:pt x="84" y="322"/>
                  </a:cubicBezTo>
                  <a:cubicBezTo>
                    <a:pt x="48" y="334"/>
                    <a:pt x="60" y="357"/>
                    <a:pt x="48" y="369"/>
                  </a:cubicBezTo>
                  <a:cubicBezTo>
                    <a:pt x="36" y="381"/>
                    <a:pt x="36" y="393"/>
                    <a:pt x="24" y="417"/>
                  </a:cubicBezTo>
                  <a:lnTo>
                    <a:pt x="0" y="429"/>
                  </a:lnTo>
                  <a:lnTo>
                    <a:pt x="0" y="453"/>
                  </a:lnTo>
                  <a:cubicBezTo>
                    <a:pt x="24" y="488"/>
                    <a:pt x="60" y="488"/>
                    <a:pt x="84" y="488"/>
                  </a:cubicBezTo>
                  <a:lnTo>
                    <a:pt x="96" y="488"/>
                  </a:lnTo>
                  <a:lnTo>
                    <a:pt x="96" y="477"/>
                  </a:lnTo>
                  <a:cubicBezTo>
                    <a:pt x="108" y="453"/>
                    <a:pt x="108" y="441"/>
                    <a:pt x="119" y="429"/>
                  </a:cubicBezTo>
                  <a:cubicBezTo>
                    <a:pt x="143" y="417"/>
                    <a:pt x="143" y="417"/>
                    <a:pt x="155" y="381"/>
                  </a:cubicBezTo>
                  <a:cubicBezTo>
                    <a:pt x="167" y="369"/>
                    <a:pt x="167" y="369"/>
                    <a:pt x="179" y="334"/>
                  </a:cubicBezTo>
                  <a:cubicBezTo>
                    <a:pt x="203" y="322"/>
                    <a:pt x="203" y="310"/>
                    <a:pt x="215" y="298"/>
                  </a:cubicBezTo>
                  <a:cubicBezTo>
                    <a:pt x="227" y="274"/>
                    <a:pt x="239" y="298"/>
                    <a:pt x="262" y="262"/>
                  </a:cubicBezTo>
                  <a:cubicBezTo>
                    <a:pt x="274" y="250"/>
                    <a:pt x="274" y="250"/>
                    <a:pt x="286" y="215"/>
                  </a:cubicBezTo>
                  <a:lnTo>
                    <a:pt x="322" y="191"/>
                  </a:lnTo>
                  <a:cubicBezTo>
                    <a:pt x="334" y="179"/>
                    <a:pt x="334" y="155"/>
                    <a:pt x="346" y="143"/>
                  </a:cubicBezTo>
                  <a:lnTo>
                    <a:pt x="381" y="119"/>
                  </a:lnTo>
                  <a:lnTo>
                    <a:pt x="393" y="96"/>
                  </a:lnTo>
                  <a:cubicBezTo>
                    <a:pt x="401" y="88"/>
                    <a:pt x="409" y="80"/>
                    <a:pt x="418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8" name="Google Shape;3118;p3"/>
            <p:cNvSpPr/>
            <p:nvPr/>
          </p:nvSpPr>
          <p:spPr>
            <a:xfrm>
              <a:off x="4072225" y="3141575"/>
              <a:ext cx="16700" cy="6300"/>
            </a:xfrm>
            <a:custGeom>
              <a:avLst/>
              <a:gdLst/>
              <a:ahLst/>
              <a:cxnLst/>
              <a:rect l="l" t="t" r="r" b="b"/>
              <a:pathLst>
                <a:path w="668" h="252" extrusionOk="0">
                  <a:moveTo>
                    <a:pt x="167" y="1"/>
                  </a:moveTo>
                  <a:cubicBezTo>
                    <a:pt x="131" y="1"/>
                    <a:pt x="155" y="1"/>
                    <a:pt x="36" y="13"/>
                  </a:cubicBezTo>
                  <a:lnTo>
                    <a:pt x="0" y="13"/>
                  </a:lnTo>
                  <a:cubicBezTo>
                    <a:pt x="48" y="13"/>
                    <a:pt x="36" y="13"/>
                    <a:pt x="36" y="37"/>
                  </a:cubicBezTo>
                  <a:cubicBezTo>
                    <a:pt x="48" y="37"/>
                    <a:pt x="60" y="49"/>
                    <a:pt x="60" y="49"/>
                  </a:cubicBezTo>
                  <a:lnTo>
                    <a:pt x="203" y="49"/>
                  </a:lnTo>
                  <a:cubicBezTo>
                    <a:pt x="227" y="49"/>
                    <a:pt x="227" y="61"/>
                    <a:pt x="239" y="61"/>
                  </a:cubicBezTo>
                  <a:cubicBezTo>
                    <a:pt x="274" y="61"/>
                    <a:pt x="274" y="61"/>
                    <a:pt x="286" y="72"/>
                  </a:cubicBezTo>
                  <a:cubicBezTo>
                    <a:pt x="310" y="72"/>
                    <a:pt x="310" y="72"/>
                    <a:pt x="334" y="96"/>
                  </a:cubicBezTo>
                  <a:cubicBezTo>
                    <a:pt x="358" y="108"/>
                    <a:pt x="358" y="108"/>
                    <a:pt x="370" y="108"/>
                  </a:cubicBezTo>
                  <a:cubicBezTo>
                    <a:pt x="393" y="120"/>
                    <a:pt x="405" y="120"/>
                    <a:pt x="417" y="132"/>
                  </a:cubicBezTo>
                  <a:cubicBezTo>
                    <a:pt x="423" y="144"/>
                    <a:pt x="432" y="144"/>
                    <a:pt x="441" y="144"/>
                  </a:cubicBezTo>
                  <a:cubicBezTo>
                    <a:pt x="450" y="144"/>
                    <a:pt x="459" y="144"/>
                    <a:pt x="465" y="156"/>
                  </a:cubicBezTo>
                  <a:cubicBezTo>
                    <a:pt x="477" y="168"/>
                    <a:pt x="477" y="168"/>
                    <a:pt x="512" y="180"/>
                  </a:cubicBezTo>
                  <a:cubicBezTo>
                    <a:pt x="524" y="191"/>
                    <a:pt x="536" y="191"/>
                    <a:pt x="548" y="215"/>
                  </a:cubicBezTo>
                  <a:lnTo>
                    <a:pt x="584" y="239"/>
                  </a:lnTo>
                  <a:lnTo>
                    <a:pt x="596" y="251"/>
                  </a:lnTo>
                  <a:lnTo>
                    <a:pt x="631" y="251"/>
                  </a:lnTo>
                  <a:cubicBezTo>
                    <a:pt x="655" y="251"/>
                    <a:pt x="667" y="215"/>
                    <a:pt x="667" y="191"/>
                  </a:cubicBezTo>
                  <a:lnTo>
                    <a:pt x="667" y="180"/>
                  </a:lnTo>
                  <a:lnTo>
                    <a:pt x="655" y="168"/>
                  </a:lnTo>
                  <a:cubicBezTo>
                    <a:pt x="631" y="156"/>
                    <a:pt x="631" y="156"/>
                    <a:pt x="608" y="132"/>
                  </a:cubicBezTo>
                  <a:cubicBezTo>
                    <a:pt x="584" y="120"/>
                    <a:pt x="584" y="120"/>
                    <a:pt x="572" y="108"/>
                  </a:cubicBezTo>
                  <a:cubicBezTo>
                    <a:pt x="536" y="96"/>
                    <a:pt x="536" y="96"/>
                    <a:pt x="524" y="72"/>
                  </a:cubicBezTo>
                  <a:cubicBezTo>
                    <a:pt x="506" y="66"/>
                    <a:pt x="498" y="66"/>
                    <a:pt x="490" y="66"/>
                  </a:cubicBezTo>
                  <a:cubicBezTo>
                    <a:pt x="483" y="66"/>
                    <a:pt x="477" y="66"/>
                    <a:pt x="465" y="61"/>
                  </a:cubicBezTo>
                  <a:cubicBezTo>
                    <a:pt x="429" y="49"/>
                    <a:pt x="453" y="37"/>
                    <a:pt x="417" y="37"/>
                  </a:cubicBezTo>
                  <a:cubicBezTo>
                    <a:pt x="405" y="25"/>
                    <a:pt x="399" y="25"/>
                    <a:pt x="392" y="25"/>
                  </a:cubicBezTo>
                  <a:cubicBezTo>
                    <a:pt x="384" y="25"/>
                    <a:pt x="375" y="25"/>
                    <a:pt x="358" y="13"/>
                  </a:cubicBezTo>
                  <a:cubicBezTo>
                    <a:pt x="334" y="13"/>
                    <a:pt x="334" y="13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9" name="Google Shape;3119;p3"/>
            <p:cNvSpPr/>
            <p:nvPr/>
          </p:nvSpPr>
          <p:spPr>
            <a:xfrm>
              <a:off x="4069250" y="3157375"/>
              <a:ext cx="19075" cy="6275"/>
            </a:xfrm>
            <a:custGeom>
              <a:avLst/>
              <a:gdLst/>
              <a:ahLst/>
              <a:cxnLst/>
              <a:rect l="l" t="t" r="r" b="b"/>
              <a:pathLst>
                <a:path w="763" h="251" extrusionOk="0">
                  <a:moveTo>
                    <a:pt x="755" y="64"/>
                  </a:moveTo>
                  <a:cubicBezTo>
                    <a:pt x="756" y="68"/>
                    <a:pt x="756" y="71"/>
                    <a:pt x="756" y="74"/>
                  </a:cubicBezTo>
                  <a:lnTo>
                    <a:pt x="756" y="74"/>
                  </a:lnTo>
                  <a:cubicBezTo>
                    <a:pt x="758" y="73"/>
                    <a:pt x="760" y="72"/>
                    <a:pt x="762" y="71"/>
                  </a:cubicBezTo>
                  <a:lnTo>
                    <a:pt x="755" y="64"/>
                  </a:lnTo>
                  <a:close/>
                  <a:moveTo>
                    <a:pt x="756" y="74"/>
                  </a:moveTo>
                  <a:lnTo>
                    <a:pt x="756" y="74"/>
                  </a:lnTo>
                  <a:cubicBezTo>
                    <a:pt x="730" y="83"/>
                    <a:pt x="750" y="83"/>
                    <a:pt x="750" y="83"/>
                  </a:cubicBezTo>
                  <a:cubicBezTo>
                    <a:pt x="754" y="80"/>
                    <a:pt x="755" y="77"/>
                    <a:pt x="756" y="74"/>
                  </a:cubicBezTo>
                  <a:close/>
                  <a:moveTo>
                    <a:pt x="429" y="0"/>
                  </a:moveTo>
                  <a:cubicBezTo>
                    <a:pt x="405" y="0"/>
                    <a:pt x="405" y="12"/>
                    <a:pt x="369" y="12"/>
                  </a:cubicBezTo>
                  <a:cubicBezTo>
                    <a:pt x="346" y="12"/>
                    <a:pt x="346" y="12"/>
                    <a:pt x="310" y="24"/>
                  </a:cubicBezTo>
                  <a:cubicBezTo>
                    <a:pt x="298" y="30"/>
                    <a:pt x="292" y="30"/>
                    <a:pt x="285" y="30"/>
                  </a:cubicBezTo>
                  <a:cubicBezTo>
                    <a:pt x="277" y="30"/>
                    <a:pt x="268" y="30"/>
                    <a:pt x="250" y="36"/>
                  </a:cubicBezTo>
                  <a:lnTo>
                    <a:pt x="191" y="71"/>
                  </a:lnTo>
                  <a:cubicBezTo>
                    <a:pt x="167" y="83"/>
                    <a:pt x="167" y="83"/>
                    <a:pt x="131" y="83"/>
                  </a:cubicBezTo>
                  <a:lnTo>
                    <a:pt x="72" y="119"/>
                  </a:lnTo>
                  <a:lnTo>
                    <a:pt x="12" y="143"/>
                  </a:lnTo>
                  <a:cubicBezTo>
                    <a:pt x="0" y="143"/>
                    <a:pt x="0" y="155"/>
                    <a:pt x="0" y="155"/>
                  </a:cubicBezTo>
                  <a:lnTo>
                    <a:pt x="0" y="191"/>
                  </a:lnTo>
                  <a:cubicBezTo>
                    <a:pt x="0" y="214"/>
                    <a:pt x="48" y="250"/>
                    <a:pt x="60" y="250"/>
                  </a:cubicBezTo>
                  <a:lnTo>
                    <a:pt x="72" y="250"/>
                  </a:lnTo>
                  <a:lnTo>
                    <a:pt x="96" y="238"/>
                  </a:lnTo>
                  <a:cubicBezTo>
                    <a:pt x="119" y="214"/>
                    <a:pt x="108" y="214"/>
                    <a:pt x="131" y="191"/>
                  </a:cubicBezTo>
                  <a:cubicBezTo>
                    <a:pt x="167" y="179"/>
                    <a:pt x="167" y="179"/>
                    <a:pt x="179" y="155"/>
                  </a:cubicBezTo>
                  <a:cubicBezTo>
                    <a:pt x="215" y="143"/>
                    <a:pt x="215" y="143"/>
                    <a:pt x="227" y="131"/>
                  </a:cubicBezTo>
                  <a:cubicBezTo>
                    <a:pt x="250" y="119"/>
                    <a:pt x="250" y="119"/>
                    <a:pt x="274" y="95"/>
                  </a:cubicBezTo>
                  <a:cubicBezTo>
                    <a:pt x="282" y="91"/>
                    <a:pt x="287" y="90"/>
                    <a:pt x="292" y="90"/>
                  </a:cubicBezTo>
                  <a:cubicBezTo>
                    <a:pt x="302" y="90"/>
                    <a:pt x="310" y="95"/>
                    <a:pt x="334" y="95"/>
                  </a:cubicBezTo>
                  <a:lnTo>
                    <a:pt x="393" y="71"/>
                  </a:lnTo>
                  <a:cubicBezTo>
                    <a:pt x="417" y="60"/>
                    <a:pt x="417" y="60"/>
                    <a:pt x="453" y="60"/>
                  </a:cubicBezTo>
                  <a:cubicBezTo>
                    <a:pt x="477" y="60"/>
                    <a:pt x="477" y="36"/>
                    <a:pt x="512" y="36"/>
                  </a:cubicBezTo>
                  <a:cubicBezTo>
                    <a:pt x="536" y="36"/>
                    <a:pt x="536" y="24"/>
                    <a:pt x="572" y="24"/>
                  </a:cubicBezTo>
                  <a:lnTo>
                    <a:pt x="584" y="24"/>
                  </a:lnTo>
                  <a:cubicBezTo>
                    <a:pt x="616" y="24"/>
                    <a:pt x="653" y="19"/>
                    <a:pt x="681" y="19"/>
                  </a:cubicBezTo>
                  <a:cubicBezTo>
                    <a:pt x="695" y="19"/>
                    <a:pt x="707" y="20"/>
                    <a:pt x="715" y="24"/>
                  </a:cubicBezTo>
                  <a:cubicBezTo>
                    <a:pt x="715" y="24"/>
                    <a:pt x="727" y="24"/>
                    <a:pt x="727" y="36"/>
                  </a:cubicBezTo>
                  <a:lnTo>
                    <a:pt x="750" y="60"/>
                  </a:lnTo>
                  <a:lnTo>
                    <a:pt x="755" y="64"/>
                  </a:lnTo>
                  <a:lnTo>
                    <a:pt x="755" y="64"/>
                  </a:lnTo>
                  <a:cubicBezTo>
                    <a:pt x="753" y="57"/>
                    <a:pt x="750" y="48"/>
                    <a:pt x="750" y="36"/>
                  </a:cubicBezTo>
                  <a:cubicBezTo>
                    <a:pt x="715" y="12"/>
                    <a:pt x="715" y="24"/>
                    <a:pt x="691" y="12"/>
                  </a:cubicBezTo>
                  <a:cubicBezTo>
                    <a:pt x="655" y="0"/>
                    <a:pt x="655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0" name="Google Shape;3120;p3"/>
            <p:cNvSpPr/>
            <p:nvPr/>
          </p:nvSpPr>
          <p:spPr>
            <a:xfrm>
              <a:off x="4067300" y="3167175"/>
              <a:ext cx="16550" cy="8450"/>
            </a:xfrm>
            <a:custGeom>
              <a:avLst/>
              <a:gdLst/>
              <a:ahLst/>
              <a:cxnLst/>
              <a:rect l="l" t="t" r="r" b="b"/>
              <a:pathLst>
                <a:path w="662" h="338" extrusionOk="0">
                  <a:moveTo>
                    <a:pt x="5" y="57"/>
                  </a:moveTo>
                  <a:cubicBezTo>
                    <a:pt x="1" y="57"/>
                    <a:pt x="1" y="66"/>
                    <a:pt x="7" y="84"/>
                  </a:cubicBezTo>
                  <a:lnTo>
                    <a:pt x="31" y="84"/>
                  </a:lnTo>
                  <a:cubicBezTo>
                    <a:pt x="19" y="66"/>
                    <a:pt x="10" y="57"/>
                    <a:pt x="5" y="57"/>
                  </a:cubicBezTo>
                  <a:close/>
                  <a:moveTo>
                    <a:pt x="197" y="1"/>
                  </a:moveTo>
                  <a:lnTo>
                    <a:pt x="66" y="49"/>
                  </a:lnTo>
                  <a:cubicBezTo>
                    <a:pt x="55" y="49"/>
                    <a:pt x="55" y="60"/>
                    <a:pt x="55" y="60"/>
                  </a:cubicBezTo>
                  <a:cubicBezTo>
                    <a:pt x="55" y="60"/>
                    <a:pt x="31" y="60"/>
                    <a:pt x="31" y="84"/>
                  </a:cubicBezTo>
                  <a:lnTo>
                    <a:pt x="55" y="84"/>
                  </a:lnTo>
                  <a:cubicBezTo>
                    <a:pt x="78" y="60"/>
                    <a:pt x="78" y="60"/>
                    <a:pt x="102" y="60"/>
                  </a:cubicBezTo>
                  <a:cubicBezTo>
                    <a:pt x="126" y="49"/>
                    <a:pt x="126" y="49"/>
                    <a:pt x="162" y="49"/>
                  </a:cubicBezTo>
                  <a:cubicBezTo>
                    <a:pt x="186" y="49"/>
                    <a:pt x="186" y="37"/>
                    <a:pt x="221" y="37"/>
                  </a:cubicBezTo>
                  <a:cubicBezTo>
                    <a:pt x="245" y="37"/>
                    <a:pt x="245" y="37"/>
                    <a:pt x="281" y="49"/>
                  </a:cubicBezTo>
                  <a:cubicBezTo>
                    <a:pt x="305" y="49"/>
                    <a:pt x="305" y="49"/>
                    <a:pt x="316" y="60"/>
                  </a:cubicBezTo>
                  <a:cubicBezTo>
                    <a:pt x="352" y="60"/>
                    <a:pt x="352" y="60"/>
                    <a:pt x="364" y="84"/>
                  </a:cubicBezTo>
                  <a:cubicBezTo>
                    <a:pt x="400" y="96"/>
                    <a:pt x="400" y="96"/>
                    <a:pt x="412" y="108"/>
                  </a:cubicBezTo>
                  <a:cubicBezTo>
                    <a:pt x="424" y="120"/>
                    <a:pt x="424" y="120"/>
                    <a:pt x="459" y="144"/>
                  </a:cubicBezTo>
                  <a:cubicBezTo>
                    <a:pt x="471" y="156"/>
                    <a:pt x="483" y="156"/>
                    <a:pt x="495" y="168"/>
                  </a:cubicBezTo>
                  <a:cubicBezTo>
                    <a:pt x="507" y="180"/>
                    <a:pt x="507" y="203"/>
                    <a:pt x="531" y="215"/>
                  </a:cubicBezTo>
                  <a:cubicBezTo>
                    <a:pt x="543" y="227"/>
                    <a:pt x="543" y="227"/>
                    <a:pt x="555" y="263"/>
                  </a:cubicBezTo>
                  <a:cubicBezTo>
                    <a:pt x="578" y="287"/>
                    <a:pt x="578" y="287"/>
                    <a:pt x="578" y="299"/>
                  </a:cubicBezTo>
                  <a:lnTo>
                    <a:pt x="578" y="322"/>
                  </a:lnTo>
                  <a:lnTo>
                    <a:pt x="590" y="334"/>
                  </a:lnTo>
                  <a:cubicBezTo>
                    <a:pt x="595" y="336"/>
                    <a:pt x="600" y="337"/>
                    <a:pt x="605" y="337"/>
                  </a:cubicBezTo>
                  <a:cubicBezTo>
                    <a:pt x="630" y="337"/>
                    <a:pt x="662" y="318"/>
                    <a:pt x="662" y="299"/>
                  </a:cubicBezTo>
                  <a:lnTo>
                    <a:pt x="662" y="287"/>
                  </a:lnTo>
                  <a:lnTo>
                    <a:pt x="662" y="275"/>
                  </a:lnTo>
                  <a:lnTo>
                    <a:pt x="626" y="215"/>
                  </a:lnTo>
                  <a:lnTo>
                    <a:pt x="602" y="156"/>
                  </a:lnTo>
                  <a:cubicBezTo>
                    <a:pt x="590" y="120"/>
                    <a:pt x="567" y="120"/>
                    <a:pt x="555" y="108"/>
                  </a:cubicBezTo>
                  <a:cubicBezTo>
                    <a:pt x="531" y="84"/>
                    <a:pt x="531" y="96"/>
                    <a:pt x="495" y="84"/>
                  </a:cubicBezTo>
                  <a:cubicBezTo>
                    <a:pt x="471" y="60"/>
                    <a:pt x="483" y="49"/>
                    <a:pt x="447" y="37"/>
                  </a:cubicBezTo>
                  <a:cubicBezTo>
                    <a:pt x="424" y="25"/>
                    <a:pt x="424" y="25"/>
                    <a:pt x="388" y="25"/>
                  </a:cubicBezTo>
                  <a:cubicBezTo>
                    <a:pt x="364" y="1"/>
                    <a:pt x="364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1" name="Google Shape;3121;p3"/>
            <p:cNvSpPr/>
            <p:nvPr/>
          </p:nvSpPr>
          <p:spPr>
            <a:xfrm>
              <a:off x="4066275" y="318355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167" y="1"/>
                  </a:moveTo>
                  <a:cubicBezTo>
                    <a:pt x="131" y="1"/>
                    <a:pt x="131" y="1"/>
                    <a:pt x="107" y="25"/>
                  </a:cubicBezTo>
                  <a:cubicBezTo>
                    <a:pt x="72" y="25"/>
                    <a:pt x="72" y="25"/>
                    <a:pt x="48" y="36"/>
                  </a:cubicBezTo>
                  <a:lnTo>
                    <a:pt x="12" y="36"/>
                  </a:lnTo>
                  <a:cubicBezTo>
                    <a:pt x="12" y="36"/>
                    <a:pt x="0" y="48"/>
                    <a:pt x="0" y="60"/>
                  </a:cubicBezTo>
                  <a:cubicBezTo>
                    <a:pt x="0" y="96"/>
                    <a:pt x="36" y="120"/>
                    <a:pt x="48" y="144"/>
                  </a:cubicBezTo>
                  <a:lnTo>
                    <a:pt x="72" y="144"/>
                  </a:lnTo>
                  <a:cubicBezTo>
                    <a:pt x="107" y="120"/>
                    <a:pt x="107" y="120"/>
                    <a:pt x="119" y="120"/>
                  </a:cubicBezTo>
                  <a:cubicBezTo>
                    <a:pt x="155" y="120"/>
                    <a:pt x="155" y="120"/>
                    <a:pt x="167" y="108"/>
                  </a:cubicBezTo>
                  <a:lnTo>
                    <a:pt x="227" y="108"/>
                  </a:lnTo>
                  <a:cubicBezTo>
                    <a:pt x="242" y="108"/>
                    <a:pt x="248" y="103"/>
                    <a:pt x="260" y="103"/>
                  </a:cubicBezTo>
                  <a:cubicBezTo>
                    <a:pt x="266" y="103"/>
                    <a:pt x="274" y="104"/>
                    <a:pt x="286" y="108"/>
                  </a:cubicBezTo>
                  <a:cubicBezTo>
                    <a:pt x="310" y="108"/>
                    <a:pt x="310" y="120"/>
                    <a:pt x="334" y="144"/>
                  </a:cubicBezTo>
                  <a:cubicBezTo>
                    <a:pt x="357" y="144"/>
                    <a:pt x="357" y="144"/>
                    <a:pt x="393" y="156"/>
                  </a:cubicBezTo>
                  <a:cubicBezTo>
                    <a:pt x="417" y="167"/>
                    <a:pt x="417" y="167"/>
                    <a:pt x="429" y="167"/>
                  </a:cubicBezTo>
                  <a:cubicBezTo>
                    <a:pt x="447" y="173"/>
                    <a:pt x="456" y="173"/>
                    <a:pt x="462" y="173"/>
                  </a:cubicBezTo>
                  <a:cubicBezTo>
                    <a:pt x="468" y="173"/>
                    <a:pt x="471" y="173"/>
                    <a:pt x="477" y="179"/>
                  </a:cubicBezTo>
                  <a:cubicBezTo>
                    <a:pt x="512" y="203"/>
                    <a:pt x="512" y="203"/>
                    <a:pt x="524" y="215"/>
                  </a:cubicBezTo>
                  <a:lnTo>
                    <a:pt x="536" y="227"/>
                  </a:lnTo>
                  <a:cubicBezTo>
                    <a:pt x="572" y="263"/>
                    <a:pt x="596" y="287"/>
                    <a:pt x="608" y="334"/>
                  </a:cubicBezTo>
                  <a:cubicBezTo>
                    <a:pt x="608" y="334"/>
                    <a:pt x="608" y="346"/>
                    <a:pt x="631" y="346"/>
                  </a:cubicBezTo>
                  <a:lnTo>
                    <a:pt x="631" y="358"/>
                  </a:lnTo>
                  <a:cubicBezTo>
                    <a:pt x="631" y="358"/>
                    <a:pt x="631" y="382"/>
                    <a:pt x="655" y="382"/>
                  </a:cubicBezTo>
                  <a:lnTo>
                    <a:pt x="655" y="334"/>
                  </a:lnTo>
                  <a:lnTo>
                    <a:pt x="631" y="275"/>
                  </a:lnTo>
                  <a:cubicBezTo>
                    <a:pt x="619" y="239"/>
                    <a:pt x="619" y="239"/>
                    <a:pt x="596" y="227"/>
                  </a:cubicBezTo>
                  <a:cubicBezTo>
                    <a:pt x="584" y="203"/>
                    <a:pt x="572" y="215"/>
                    <a:pt x="548" y="179"/>
                  </a:cubicBezTo>
                  <a:cubicBezTo>
                    <a:pt x="536" y="167"/>
                    <a:pt x="536" y="156"/>
                    <a:pt x="512" y="144"/>
                  </a:cubicBezTo>
                  <a:cubicBezTo>
                    <a:pt x="477" y="120"/>
                    <a:pt x="477" y="120"/>
                    <a:pt x="465" y="96"/>
                  </a:cubicBezTo>
                  <a:lnTo>
                    <a:pt x="405" y="60"/>
                  </a:lnTo>
                  <a:lnTo>
                    <a:pt x="346" y="36"/>
                  </a:lnTo>
                  <a:cubicBezTo>
                    <a:pt x="310" y="25"/>
                    <a:pt x="310" y="25"/>
                    <a:pt x="286" y="25"/>
                  </a:cubicBezTo>
                  <a:lnTo>
                    <a:pt x="227" y="25"/>
                  </a:lnTo>
                  <a:cubicBezTo>
                    <a:pt x="191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2" name="Google Shape;3122;p3"/>
            <p:cNvSpPr/>
            <p:nvPr/>
          </p:nvSpPr>
          <p:spPr>
            <a:xfrm>
              <a:off x="4062100" y="3193975"/>
              <a:ext cx="14900" cy="7475"/>
            </a:xfrm>
            <a:custGeom>
              <a:avLst/>
              <a:gdLst/>
              <a:ahLst/>
              <a:cxnLst/>
              <a:rect l="l" t="t" r="r" b="b"/>
              <a:pathLst>
                <a:path w="596" h="299" extrusionOk="0">
                  <a:moveTo>
                    <a:pt x="155" y="0"/>
                  </a:moveTo>
                  <a:cubicBezTo>
                    <a:pt x="108" y="24"/>
                    <a:pt x="84" y="36"/>
                    <a:pt x="36" y="48"/>
                  </a:cubicBezTo>
                  <a:lnTo>
                    <a:pt x="24" y="60"/>
                  </a:lnTo>
                  <a:cubicBezTo>
                    <a:pt x="24" y="60"/>
                    <a:pt x="1" y="60"/>
                    <a:pt x="1" y="84"/>
                  </a:cubicBezTo>
                  <a:cubicBezTo>
                    <a:pt x="17" y="68"/>
                    <a:pt x="26" y="61"/>
                    <a:pt x="30" y="61"/>
                  </a:cubicBezTo>
                  <a:cubicBezTo>
                    <a:pt x="36" y="61"/>
                    <a:pt x="36" y="71"/>
                    <a:pt x="36" y="84"/>
                  </a:cubicBezTo>
                  <a:lnTo>
                    <a:pt x="72" y="84"/>
                  </a:lnTo>
                  <a:cubicBezTo>
                    <a:pt x="84" y="60"/>
                    <a:pt x="84" y="60"/>
                    <a:pt x="108" y="60"/>
                  </a:cubicBezTo>
                  <a:cubicBezTo>
                    <a:pt x="120" y="60"/>
                    <a:pt x="120" y="60"/>
                    <a:pt x="155" y="48"/>
                  </a:cubicBezTo>
                  <a:cubicBezTo>
                    <a:pt x="191" y="48"/>
                    <a:pt x="167" y="36"/>
                    <a:pt x="203" y="36"/>
                  </a:cubicBezTo>
                  <a:cubicBezTo>
                    <a:pt x="227" y="36"/>
                    <a:pt x="227" y="36"/>
                    <a:pt x="239" y="48"/>
                  </a:cubicBezTo>
                  <a:cubicBezTo>
                    <a:pt x="263" y="48"/>
                    <a:pt x="263" y="48"/>
                    <a:pt x="286" y="60"/>
                  </a:cubicBezTo>
                  <a:cubicBezTo>
                    <a:pt x="298" y="60"/>
                    <a:pt x="322" y="60"/>
                    <a:pt x="334" y="84"/>
                  </a:cubicBezTo>
                  <a:cubicBezTo>
                    <a:pt x="346" y="96"/>
                    <a:pt x="346" y="96"/>
                    <a:pt x="382" y="108"/>
                  </a:cubicBezTo>
                  <a:cubicBezTo>
                    <a:pt x="405" y="120"/>
                    <a:pt x="394" y="120"/>
                    <a:pt x="405" y="143"/>
                  </a:cubicBezTo>
                  <a:cubicBezTo>
                    <a:pt x="411" y="149"/>
                    <a:pt x="420" y="149"/>
                    <a:pt x="429" y="149"/>
                  </a:cubicBezTo>
                  <a:cubicBezTo>
                    <a:pt x="438" y="149"/>
                    <a:pt x="447" y="149"/>
                    <a:pt x="453" y="155"/>
                  </a:cubicBezTo>
                  <a:cubicBezTo>
                    <a:pt x="465" y="167"/>
                    <a:pt x="465" y="167"/>
                    <a:pt x="465" y="203"/>
                  </a:cubicBezTo>
                  <a:lnTo>
                    <a:pt x="501" y="227"/>
                  </a:lnTo>
                  <a:cubicBezTo>
                    <a:pt x="513" y="239"/>
                    <a:pt x="513" y="239"/>
                    <a:pt x="513" y="274"/>
                  </a:cubicBezTo>
                  <a:lnTo>
                    <a:pt x="513" y="286"/>
                  </a:lnTo>
                  <a:cubicBezTo>
                    <a:pt x="513" y="286"/>
                    <a:pt x="524" y="286"/>
                    <a:pt x="524" y="298"/>
                  </a:cubicBezTo>
                  <a:cubicBezTo>
                    <a:pt x="560" y="298"/>
                    <a:pt x="596" y="286"/>
                    <a:pt x="596" y="274"/>
                  </a:cubicBezTo>
                  <a:lnTo>
                    <a:pt x="596" y="262"/>
                  </a:lnTo>
                  <a:lnTo>
                    <a:pt x="596" y="239"/>
                  </a:lnTo>
                  <a:cubicBezTo>
                    <a:pt x="584" y="215"/>
                    <a:pt x="584" y="215"/>
                    <a:pt x="572" y="203"/>
                  </a:cubicBezTo>
                  <a:cubicBezTo>
                    <a:pt x="560" y="167"/>
                    <a:pt x="560" y="167"/>
                    <a:pt x="536" y="155"/>
                  </a:cubicBezTo>
                  <a:lnTo>
                    <a:pt x="501" y="108"/>
                  </a:lnTo>
                  <a:cubicBezTo>
                    <a:pt x="477" y="96"/>
                    <a:pt x="465" y="96"/>
                    <a:pt x="453" y="84"/>
                  </a:cubicBezTo>
                  <a:cubicBezTo>
                    <a:pt x="441" y="60"/>
                    <a:pt x="441" y="48"/>
                    <a:pt x="405" y="36"/>
                  </a:cubicBezTo>
                  <a:cubicBezTo>
                    <a:pt x="382" y="24"/>
                    <a:pt x="382" y="24"/>
                    <a:pt x="346" y="24"/>
                  </a:cubicBezTo>
                  <a:cubicBezTo>
                    <a:pt x="322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3" name="Google Shape;3123;p3"/>
            <p:cNvSpPr/>
            <p:nvPr/>
          </p:nvSpPr>
          <p:spPr>
            <a:xfrm>
              <a:off x="4059725" y="3202900"/>
              <a:ext cx="10150" cy="12525"/>
            </a:xfrm>
            <a:custGeom>
              <a:avLst/>
              <a:gdLst/>
              <a:ahLst/>
              <a:cxnLst/>
              <a:rect l="l" t="t" r="r" b="b"/>
              <a:pathLst>
                <a:path w="406" h="501" extrusionOk="0">
                  <a:moveTo>
                    <a:pt x="24" y="1"/>
                  </a:moveTo>
                  <a:lnTo>
                    <a:pt x="12" y="24"/>
                  </a:lnTo>
                  <a:cubicBezTo>
                    <a:pt x="0" y="48"/>
                    <a:pt x="12" y="96"/>
                    <a:pt x="12" y="108"/>
                  </a:cubicBezTo>
                  <a:lnTo>
                    <a:pt x="12" y="120"/>
                  </a:lnTo>
                  <a:lnTo>
                    <a:pt x="72" y="120"/>
                  </a:lnTo>
                  <a:cubicBezTo>
                    <a:pt x="84" y="120"/>
                    <a:pt x="84" y="120"/>
                    <a:pt x="119" y="144"/>
                  </a:cubicBezTo>
                  <a:cubicBezTo>
                    <a:pt x="131" y="144"/>
                    <a:pt x="131" y="144"/>
                    <a:pt x="167" y="155"/>
                  </a:cubicBezTo>
                  <a:cubicBezTo>
                    <a:pt x="173" y="161"/>
                    <a:pt x="179" y="161"/>
                    <a:pt x="185" y="161"/>
                  </a:cubicBezTo>
                  <a:cubicBezTo>
                    <a:pt x="191" y="161"/>
                    <a:pt x="197" y="161"/>
                    <a:pt x="203" y="167"/>
                  </a:cubicBezTo>
                  <a:cubicBezTo>
                    <a:pt x="227" y="179"/>
                    <a:pt x="227" y="203"/>
                    <a:pt x="238" y="215"/>
                  </a:cubicBezTo>
                  <a:lnTo>
                    <a:pt x="262" y="239"/>
                  </a:lnTo>
                  <a:lnTo>
                    <a:pt x="298" y="275"/>
                  </a:lnTo>
                  <a:lnTo>
                    <a:pt x="322" y="298"/>
                  </a:lnTo>
                  <a:lnTo>
                    <a:pt x="358" y="334"/>
                  </a:lnTo>
                  <a:lnTo>
                    <a:pt x="358" y="346"/>
                  </a:lnTo>
                  <a:cubicBezTo>
                    <a:pt x="369" y="382"/>
                    <a:pt x="381" y="405"/>
                    <a:pt x="381" y="453"/>
                  </a:cubicBezTo>
                  <a:cubicBezTo>
                    <a:pt x="405" y="453"/>
                    <a:pt x="405" y="429"/>
                    <a:pt x="405" y="417"/>
                  </a:cubicBezTo>
                  <a:lnTo>
                    <a:pt x="405" y="370"/>
                  </a:lnTo>
                  <a:cubicBezTo>
                    <a:pt x="405" y="346"/>
                    <a:pt x="405" y="346"/>
                    <a:pt x="381" y="334"/>
                  </a:cubicBezTo>
                  <a:cubicBezTo>
                    <a:pt x="381" y="298"/>
                    <a:pt x="369" y="298"/>
                    <a:pt x="369" y="286"/>
                  </a:cubicBezTo>
                  <a:cubicBezTo>
                    <a:pt x="358" y="263"/>
                    <a:pt x="369" y="263"/>
                    <a:pt x="358" y="239"/>
                  </a:cubicBezTo>
                  <a:cubicBezTo>
                    <a:pt x="346" y="215"/>
                    <a:pt x="346" y="215"/>
                    <a:pt x="322" y="203"/>
                  </a:cubicBezTo>
                  <a:cubicBezTo>
                    <a:pt x="310" y="179"/>
                    <a:pt x="310" y="179"/>
                    <a:pt x="298" y="155"/>
                  </a:cubicBezTo>
                  <a:cubicBezTo>
                    <a:pt x="286" y="144"/>
                    <a:pt x="286" y="144"/>
                    <a:pt x="262" y="108"/>
                  </a:cubicBezTo>
                  <a:cubicBezTo>
                    <a:pt x="250" y="96"/>
                    <a:pt x="250" y="96"/>
                    <a:pt x="227" y="84"/>
                  </a:cubicBezTo>
                  <a:cubicBezTo>
                    <a:pt x="215" y="72"/>
                    <a:pt x="206" y="72"/>
                    <a:pt x="198" y="72"/>
                  </a:cubicBezTo>
                  <a:cubicBezTo>
                    <a:pt x="191" y="72"/>
                    <a:pt x="185" y="72"/>
                    <a:pt x="179" y="60"/>
                  </a:cubicBezTo>
                  <a:cubicBezTo>
                    <a:pt x="167" y="48"/>
                    <a:pt x="167" y="48"/>
                    <a:pt x="131" y="36"/>
                  </a:cubicBezTo>
                  <a:cubicBezTo>
                    <a:pt x="119" y="30"/>
                    <a:pt x="113" y="30"/>
                    <a:pt x="108" y="30"/>
                  </a:cubicBezTo>
                  <a:cubicBezTo>
                    <a:pt x="102" y="30"/>
                    <a:pt x="96" y="30"/>
                    <a:pt x="84" y="24"/>
                  </a:cubicBezTo>
                  <a:cubicBezTo>
                    <a:pt x="72" y="13"/>
                    <a:pt x="66" y="13"/>
                    <a:pt x="61" y="13"/>
                  </a:cubicBezTo>
                  <a:cubicBezTo>
                    <a:pt x="57" y="13"/>
                    <a:pt x="54" y="13"/>
                    <a:pt x="48" y="1"/>
                  </a:cubicBezTo>
                  <a:close/>
                  <a:moveTo>
                    <a:pt x="381" y="453"/>
                  </a:moveTo>
                  <a:cubicBezTo>
                    <a:pt x="369" y="453"/>
                    <a:pt x="369" y="453"/>
                    <a:pt x="381" y="501"/>
                  </a:cubicBezTo>
                  <a:lnTo>
                    <a:pt x="381" y="477"/>
                  </a:lnTo>
                  <a:lnTo>
                    <a:pt x="381" y="465"/>
                  </a:lnTo>
                  <a:lnTo>
                    <a:pt x="381" y="4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4" name="Google Shape;3124;p3"/>
            <p:cNvSpPr/>
            <p:nvPr/>
          </p:nvSpPr>
          <p:spPr>
            <a:xfrm>
              <a:off x="4033225" y="3125225"/>
              <a:ext cx="18175" cy="9250"/>
            </a:xfrm>
            <a:custGeom>
              <a:avLst/>
              <a:gdLst/>
              <a:ahLst/>
              <a:cxnLst/>
              <a:rect l="l" t="t" r="r" b="b"/>
              <a:pathLst>
                <a:path w="727" h="370" extrusionOk="0">
                  <a:moveTo>
                    <a:pt x="644" y="0"/>
                  </a:moveTo>
                  <a:lnTo>
                    <a:pt x="620" y="12"/>
                  </a:lnTo>
                  <a:cubicBezTo>
                    <a:pt x="608" y="24"/>
                    <a:pt x="608" y="48"/>
                    <a:pt x="596" y="60"/>
                  </a:cubicBezTo>
                  <a:lnTo>
                    <a:pt x="548" y="107"/>
                  </a:lnTo>
                  <a:cubicBezTo>
                    <a:pt x="536" y="119"/>
                    <a:pt x="536" y="131"/>
                    <a:pt x="501" y="143"/>
                  </a:cubicBezTo>
                  <a:cubicBezTo>
                    <a:pt x="477" y="167"/>
                    <a:pt x="489" y="179"/>
                    <a:pt x="465" y="191"/>
                  </a:cubicBezTo>
                  <a:cubicBezTo>
                    <a:pt x="447" y="197"/>
                    <a:pt x="438" y="197"/>
                    <a:pt x="431" y="197"/>
                  </a:cubicBezTo>
                  <a:cubicBezTo>
                    <a:pt x="423" y="197"/>
                    <a:pt x="417" y="197"/>
                    <a:pt x="406" y="203"/>
                  </a:cubicBezTo>
                  <a:cubicBezTo>
                    <a:pt x="370" y="226"/>
                    <a:pt x="370" y="226"/>
                    <a:pt x="358" y="238"/>
                  </a:cubicBezTo>
                  <a:lnTo>
                    <a:pt x="298" y="262"/>
                  </a:lnTo>
                  <a:lnTo>
                    <a:pt x="239" y="298"/>
                  </a:lnTo>
                  <a:cubicBezTo>
                    <a:pt x="215" y="310"/>
                    <a:pt x="215" y="310"/>
                    <a:pt x="179" y="310"/>
                  </a:cubicBezTo>
                  <a:lnTo>
                    <a:pt x="167" y="310"/>
                  </a:lnTo>
                  <a:cubicBezTo>
                    <a:pt x="135" y="318"/>
                    <a:pt x="102" y="332"/>
                    <a:pt x="73" y="332"/>
                  </a:cubicBezTo>
                  <a:cubicBezTo>
                    <a:pt x="60" y="332"/>
                    <a:pt x="47" y="329"/>
                    <a:pt x="36" y="322"/>
                  </a:cubicBezTo>
                  <a:lnTo>
                    <a:pt x="1" y="322"/>
                  </a:lnTo>
                  <a:cubicBezTo>
                    <a:pt x="36" y="345"/>
                    <a:pt x="36" y="345"/>
                    <a:pt x="13" y="357"/>
                  </a:cubicBezTo>
                  <a:cubicBezTo>
                    <a:pt x="36" y="369"/>
                    <a:pt x="48" y="369"/>
                    <a:pt x="48" y="369"/>
                  </a:cubicBezTo>
                  <a:lnTo>
                    <a:pt x="167" y="369"/>
                  </a:lnTo>
                  <a:cubicBezTo>
                    <a:pt x="191" y="369"/>
                    <a:pt x="191" y="357"/>
                    <a:pt x="227" y="357"/>
                  </a:cubicBezTo>
                  <a:lnTo>
                    <a:pt x="286" y="357"/>
                  </a:lnTo>
                  <a:cubicBezTo>
                    <a:pt x="310" y="357"/>
                    <a:pt x="310" y="345"/>
                    <a:pt x="346" y="345"/>
                  </a:cubicBezTo>
                  <a:lnTo>
                    <a:pt x="406" y="310"/>
                  </a:lnTo>
                  <a:lnTo>
                    <a:pt x="465" y="286"/>
                  </a:lnTo>
                  <a:lnTo>
                    <a:pt x="525" y="250"/>
                  </a:lnTo>
                  <a:cubicBezTo>
                    <a:pt x="548" y="238"/>
                    <a:pt x="548" y="226"/>
                    <a:pt x="560" y="203"/>
                  </a:cubicBezTo>
                  <a:lnTo>
                    <a:pt x="620" y="179"/>
                  </a:lnTo>
                  <a:cubicBezTo>
                    <a:pt x="656" y="167"/>
                    <a:pt x="644" y="143"/>
                    <a:pt x="667" y="131"/>
                  </a:cubicBezTo>
                  <a:cubicBezTo>
                    <a:pt x="703" y="119"/>
                    <a:pt x="703" y="107"/>
                    <a:pt x="715" y="83"/>
                  </a:cubicBezTo>
                  <a:lnTo>
                    <a:pt x="727" y="72"/>
                  </a:lnTo>
                  <a:lnTo>
                    <a:pt x="727" y="48"/>
                  </a:lnTo>
                  <a:cubicBezTo>
                    <a:pt x="715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5" name="Google Shape;3125;p3"/>
            <p:cNvSpPr/>
            <p:nvPr/>
          </p:nvSpPr>
          <p:spPr>
            <a:xfrm>
              <a:off x="4030550" y="3141750"/>
              <a:ext cx="12825" cy="5525"/>
            </a:xfrm>
            <a:custGeom>
              <a:avLst/>
              <a:gdLst/>
              <a:ahLst/>
              <a:cxnLst/>
              <a:rect l="l" t="t" r="r" b="b"/>
              <a:pathLst>
                <a:path w="513" h="221" extrusionOk="0">
                  <a:moveTo>
                    <a:pt x="344" y="1"/>
                  </a:moveTo>
                  <a:cubicBezTo>
                    <a:pt x="341" y="1"/>
                    <a:pt x="338" y="2"/>
                    <a:pt x="334" y="6"/>
                  </a:cubicBezTo>
                  <a:lnTo>
                    <a:pt x="286" y="6"/>
                  </a:lnTo>
                  <a:cubicBezTo>
                    <a:pt x="274" y="6"/>
                    <a:pt x="274" y="30"/>
                    <a:pt x="239" y="30"/>
                  </a:cubicBezTo>
                  <a:lnTo>
                    <a:pt x="203" y="30"/>
                  </a:lnTo>
                  <a:cubicBezTo>
                    <a:pt x="179" y="30"/>
                    <a:pt x="167" y="30"/>
                    <a:pt x="155" y="42"/>
                  </a:cubicBezTo>
                  <a:cubicBezTo>
                    <a:pt x="143" y="42"/>
                    <a:pt x="143" y="54"/>
                    <a:pt x="120" y="65"/>
                  </a:cubicBezTo>
                  <a:cubicBezTo>
                    <a:pt x="108" y="65"/>
                    <a:pt x="108" y="65"/>
                    <a:pt x="84" y="89"/>
                  </a:cubicBezTo>
                  <a:lnTo>
                    <a:pt x="48" y="113"/>
                  </a:lnTo>
                  <a:cubicBezTo>
                    <a:pt x="36" y="125"/>
                    <a:pt x="36" y="125"/>
                    <a:pt x="24" y="125"/>
                  </a:cubicBezTo>
                  <a:lnTo>
                    <a:pt x="1" y="125"/>
                  </a:lnTo>
                  <a:lnTo>
                    <a:pt x="1" y="161"/>
                  </a:lnTo>
                  <a:cubicBezTo>
                    <a:pt x="1" y="184"/>
                    <a:pt x="48" y="220"/>
                    <a:pt x="60" y="220"/>
                  </a:cubicBezTo>
                  <a:lnTo>
                    <a:pt x="96" y="220"/>
                  </a:lnTo>
                  <a:lnTo>
                    <a:pt x="120" y="184"/>
                  </a:lnTo>
                  <a:cubicBezTo>
                    <a:pt x="143" y="173"/>
                    <a:pt x="143" y="173"/>
                    <a:pt x="155" y="173"/>
                  </a:cubicBezTo>
                  <a:cubicBezTo>
                    <a:pt x="167" y="161"/>
                    <a:pt x="167" y="161"/>
                    <a:pt x="179" y="161"/>
                  </a:cubicBezTo>
                  <a:lnTo>
                    <a:pt x="215" y="125"/>
                  </a:lnTo>
                  <a:cubicBezTo>
                    <a:pt x="217" y="123"/>
                    <a:pt x="218" y="122"/>
                    <a:pt x="220" y="122"/>
                  </a:cubicBezTo>
                  <a:cubicBezTo>
                    <a:pt x="227" y="122"/>
                    <a:pt x="235" y="133"/>
                    <a:pt x="246" y="133"/>
                  </a:cubicBezTo>
                  <a:cubicBezTo>
                    <a:pt x="251" y="133"/>
                    <a:pt x="256" y="131"/>
                    <a:pt x="262" y="125"/>
                  </a:cubicBezTo>
                  <a:cubicBezTo>
                    <a:pt x="274" y="125"/>
                    <a:pt x="274" y="113"/>
                    <a:pt x="286" y="113"/>
                  </a:cubicBezTo>
                  <a:cubicBezTo>
                    <a:pt x="298" y="113"/>
                    <a:pt x="298" y="113"/>
                    <a:pt x="322" y="101"/>
                  </a:cubicBezTo>
                  <a:cubicBezTo>
                    <a:pt x="334" y="101"/>
                    <a:pt x="334" y="89"/>
                    <a:pt x="346" y="89"/>
                  </a:cubicBezTo>
                  <a:cubicBezTo>
                    <a:pt x="358" y="89"/>
                    <a:pt x="358" y="65"/>
                    <a:pt x="382" y="65"/>
                  </a:cubicBezTo>
                  <a:lnTo>
                    <a:pt x="393" y="65"/>
                  </a:lnTo>
                  <a:cubicBezTo>
                    <a:pt x="403" y="65"/>
                    <a:pt x="414" y="64"/>
                    <a:pt x="425" y="64"/>
                  </a:cubicBezTo>
                  <a:cubicBezTo>
                    <a:pt x="442" y="64"/>
                    <a:pt x="458" y="68"/>
                    <a:pt x="465" y="89"/>
                  </a:cubicBezTo>
                  <a:lnTo>
                    <a:pt x="465" y="101"/>
                  </a:lnTo>
                  <a:lnTo>
                    <a:pt x="501" y="101"/>
                  </a:lnTo>
                  <a:cubicBezTo>
                    <a:pt x="513" y="101"/>
                    <a:pt x="513" y="89"/>
                    <a:pt x="501" y="65"/>
                  </a:cubicBezTo>
                  <a:cubicBezTo>
                    <a:pt x="477" y="54"/>
                    <a:pt x="477" y="42"/>
                    <a:pt x="465" y="30"/>
                  </a:cubicBezTo>
                  <a:cubicBezTo>
                    <a:pt x="441" y="6"/>
                    <a:pt x="441" y="6"/>
                    <a:pt x="417" y="6"/>
                  </a:cubicBezTo>
                  <a:lnTo>
                    <a:pt x="382" y="6"/>
                  </a:lnTo>
                  <a:cubicBezTo>
                    <a:pt x="358" y="6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6" name="Google Shape;3126;p3"/>
            <p:cNvSpPr/>
            <p:nvPr/>
          </p:nvSpPr>
          <p:spPr>
            <a:xfrm>
              <a:off x="4030550" y="3153800"/>
              <a:ext cx="6575" cy="9950"/>
            </a:xfrm>
            <a:custGeom>
              <a:avLst/>
              <a:gdLst/>
              <a:ahLst/>
              <a:cxnLst/>
              <a:rect l="l" t="t" r="r" b="b"/>
              <a:pathLst>
                <a:path w="263" h="398" extrusionOk="0">
                  <a:moveTo>
                    <a:pt x="1" y="0"/>
                  </a:moveTo>
                  <a:lnTo>
                    <a:pt x="24" y="36"/>
                  </a:lnTo>
                  <a:cubicBezTo>
                    <a:pt x="36" y="36"/>
                    <a:pt x="36" y="48"/>
                    <a:pt x="36" y="48"/>
                  </a:cubicBezTo>
                  <a:cubicBezTo>
                    <a:pt x="48" y="48"/>
                    <a:pt x="48" y="48"/>
                    <a:pt x="60" y="60"/>
                  </a:cubicBezTo>
                  <a:cubicBezTo>
                    <a:pt x="84" y="60"/>
                    <a:pt x="84" y="60"/>
                    <a:pt x="84" y="83"/>
                  </a:cubicBezTo>
                  <a:cubicBezTo>
                    <a:pt x="90" y="89"/>
                    <a:pt x="93" y="89"/>
                    <a:pt x="94" y="89"/>
                  </a:cubicBezTo>
                  <a:cubicBezTo>
                    <a:pt x="96" y="89"/>
                    <a:pt x="96" y="89"/>
                    <a:pt x="96" y="95"/>
                  </a:cubicBezTo>
                  <a:cubicBezTo>
                    <a:pt x="108" y="107"/>
                    <a:pt x="96" y="107"/>
                    <a:pt x="108" y="119"/>
                  </a:cubicBezTo>
                  <a:cubicBezTo>
                    <a:pt x="108" y="143"/>
                    <a:pt x="108" y="143"/>
                    <a:pt x="120" y="155"/>
                  </a:cubicBezTo>
                  <a:cubicBezTo>
                    <a:pt x="120" y="167"/>
                    <a:pt x="143" y="167"/>
                    <a:pt x="143" y="179"/>
                  </a:cubicBezTo>
                  <a:lnTo>
                    <a:pt x="143" y="214"/>
                  </a:lnTo>
                  <a:lnTo>
                    <a:pt x="143" y="238"/>
                  </a:lnTo>
                  <a:cubicBezTo>
                    <a:pt x="143" y="262"/>
                    <a:pt x="155" y="262"/>
                    <a:pt x="155" y="274"/>
                  </a:cubicBezTo>
                  <a:lnTo>
                    <a:pt x="155" y="298"/>
                  </a:lnTo>
                  <a:lnTo>
                    <a:pt x="155" y="334"/>
                  </a:lnTo>
                  <a:lnTo>
                    <a:pt x="155" y="357"/>
                  </a:lnTo>
                  <a:lnTo>
                    <a:pt x="155" y="381"/>
                  </a:lnTo>
                  <a:lnTo>
                    <a:pt x="167" y="393"/>
                  </a:lnTo>
                  <a:cubicBezTo>
                    <a:pt x="178" y="397"/>
                    <a:pt x="188" y="398"/>
                    <a:pt x="198" y="398"/>
                  </a:cubicBezTo>
                  <a:cubicBezTo>
                    <a:pt x="221" y="398"/>
                    <a:pt x="239" y="390"/>
                    <a:pt x="239" y="381"/>
                  </a:cubicBezTo>
                  <a:lnTo>
                    <a:pt x="262" y="381"/>
                  </a:lnTo>
                  <a:lnTo>
                    <a:pt x="262" y="357"/>
                  </a:lnTo>
                  <a:cubicBezTo>
                    <a:pt x="262" y="345"/>
                    <a:pt x="262" y="345"/>
                    <a:pt x="239" y="334"/>
                  </a:cubicBezTo>
                  <a:lnTo>
                    <a:pt x="239" y="286"/>
                  </a:lnTo>
                  <a:cubicBezTo>
                    <a:pt x="239" y="274"/>
                    <a:pt x="239" y="274"/>
                    <a:pt x="227" y="262"/>
                  </a:cubicBezTo>
                  <a:cubicBezTo>
                    <a:pt x="227" y="238"/>
                    <a:pt x="215" y="238"/>
                    <a:pt x="215" y="226"/>
                  </a:cubicBezTo>
                  <a:cubicBezTo>
                    <a:pt x="215" y="214"/>
                    <a:pt x="227" y="214"/>
                    <a:pt x="215" y="179"/>
                  </a:cubicBezTo>
                  <a:cubicBezTo>
                    <a:pt x="215" y="167"/>
                    <a:pt x="203" y="167"/>
                    <a:pt x="203" y="155"/>
                  </a:cubicBezTo>
                  <a:cubicBezTo>
                    <a:pt x="179" y="143"/>
                    <a:pt x="179" y="143"/>
                    <a:pt x="179" y="119"/>
                  </a:cubicBezTo>
                  <a:lnTo>
                    <a:pt x="155" y="95"/>
                  </a:lnTo>
                  <a:lnTo>
                    <a:pt x="120" y="60"/>
                  </a:lnTo>
                  <a:lnTo>
                    <a:pt x="120" y="48"/>
                  </a:lnTo>
                  <a:cubicBezTo>
                    <a:pt x="96" y="24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7" name="Google Shape;3127;p3"/>
            <p:cNvSpPr/>
            <p:nvPr/>
          </p:nvSpPr>
          <p:spPr>
            <a:xfrm>
              <a:off x="4021325" y="3165700"/>
              <a:ext cx="11925" cy="11625"/>
            </a:xfrm>
            <a:custGeom>
              <a:avLst/>
              <a:gdLst/>
              <a:ahLst/>
              <a:cxnLst/>
              <a:rect l="l" t="t" r="r" b="b"/>
              <a:pathLst>
                <a:path w="477" h="465" extrusionOk="0">
                  <a:moveTo>
                    <a:pt x="36" y="0"/>
                  </a:moveTo>
                  <a:lnTo>
                    <a:pt x="12" y="24"/>
                  </a:lnTo>
                  <a:cubicBezTo>
                    <a:pt x="0" y="48"/>
                    <a:pt x="12" y="96"/>
                    <a:pt x="36" y="96"/>
                  </a:cubicBezTo>
                  <a:lnTo>
                    <a:pt x="48" y="108"/>
                  </a:lnTo>
                  <a:lnTo>
                    <a:pt x="239" y="108"/>
                  </a:lnTo>
                  <a:cubicBezTo>
                    <a:pt x="250" y="119"/>
                    <a:pt x="250" y="143"/>
                    <a:pt x="274" y="143"/>
                  </a:cubicBezTo>
                  <a:cubicBezTo>
                    <a:pt x="280" y="149"/>
                    <a:pt x="286" y="149"/>
                    <a:pt x="292" y="149"/>
                  </a:cubicBezTo>
                  <a:cubicBezTo>
                    <a:pt x="298" y="149"/>
                    <a:pt x="304" y="149"/>
                    <a:pt x="310" y="155"/>
                  </a:cubicBezTo>
                  <a:lnTo>
                    <a:pt x="346" y="179"/>
                  </a:lnTo>
                  <a:lnTo>
                    <a:pt x="370" y="215"/>
                  </a:lnTo>
                  <a:cubicBezTo>
                    <a:pt x="393" y="227"/>
                    <a:pt x="393" y="227"/>
                    <a:pt x="405" y="262"/>
                  </a:cubicBezTo>
                  <a:lnTo>
                    <a:pt x="405" y="274"/>
                  </a:lnTo>
                  <a:cubicBezTo>
                    <a:pt x="417" y="298"/>
                    <a:pt x="417" y="346"/>
                    <a:pt x="405" y="381"/>
                  </a:cubicBezTo>
                  <a:lnTo>
                    <a:pt x="405" y="393"/>
                  </a:lnTo>
                  <a:lnTo>
                    <a:pt x="405" y="405"/>
                  </a:lnTo>
                  <a:cubicBezTo>
                    <a:pt x="417" y="453"/>
                    <a:pt x="417" y="453"/>
                    <a:pt x="429" y="465"/>
                  </a:cubicBezTo>
                  <a:cubicBezTo>
                    <a:pt x="453" y="465"/>
                    <a:pt x="453" y="453"/>
                    <a:pt x="465" y="429"/>
                  </a:cubicBezTo>
                  <a:cubicBezTo>
                    <a:pt x="477" y="405"/>
                    <a:pt x="477" y="405"/>
                    <a:pt x="477" y="369"/>
                  </a:cubicBezTo>
                  <a:lnTo>
                    <a:pt x="477" y="322"/>
                  </a:lnTo>
                  <a:cubicBezTo>
                    <a:pt x="477" y="286"/>
                    <a:pt x="465" y="286"/>
                    <a:pt x="465" y="262"/>
                  </a:cubicBezTo>
                  <a:cubicBezTo>
                    <a:pt x="453" y="227"/>
                    <a:pt x="465" y="227"/>
                    <a:pt x="453" y="203"/>
                  </a:cubicBezTo>
                  <a:cubicBezTo>
                    <a:pt x="429" y="167"/>
                    <a:pt x="429" y="167"/>
                    <a:pt x="417" y="155"/>
                  </a:cubicBezTo>
                  <a:cubicBezTo>
                    <a:pt x="405" y="119"/>
                    <a:pt x="405" y="143"/>
                    <a:pt x="370" y="108"/>
                  </a:cubicBezTo>
                  <a:lnTo>
                    <a:pt x="334" y="60"/>
                  </a:lnTo>
                  <a:cubicBezTo>
                    <a:pt x="298" y="48"/>
                    <a:pt x="298" y="48"/>
                    <a:pt x="286" y="36"/>
                  </a:cubicBezTo>
                  <a:cubicBezTo>
                    <a:pt x="268" y="30"/>
                    <a:pt x="259" y="30"/>
                    <a:pt x="252" y="30"/>
                  </a:cubicBezTo>
                  <a:cubicBezTo>
                    <a:pt x="245" y="30"/>
                    <a:pt x="239" y="30"/>
                    <a:pt x="227" y="24"/>
                  </a:cubicBezTo>
                  <a:cubicBezTo>
                    <a:pt x="191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8" name="Google Shape;3128;p3"/>
            <p:cNvSpPr/>
            <p:nvPr/>
          </p:nvSpPr>
          <p:spPr>
            <a:xfrm>
              <a:off x="4019550" y="3174925"/>
              <a:ext cx="8650" cy="16600"/>
            </a:xfrm>
            <a:custGeom>
              <a:avLst/>
              <a:gdLst/>
              <a:ahLst/>
              <a:cxnLst/>
              <a:rect l="l" t="t" r="r" b="b"/>
              <a:pathLst>
                <a:path w="346" h="664" extrusionOk="0">
                  <a:moveTo>
                    <a:pt x="48" y="0"/>
                  </a:moveTo>
                  <a:cubicBezTo>
                    <a:pt x="12" y="84"/>
                    <a:pt x="12" y="84"/>
                    <a:pt x="0" y="84"/>
                  </a:cubicBezTo>
                  <a:cubicBezTo>
                    <a:pt x="0" y="96"/>
                    <a:pt x="0" y="108"/>
                    <a:pt x="12" y="108"/>
                  </a:cubicBezTo>
                  <a:lnTo>
                    <a:pt x="83" y="191"/>
                  </a:lnTo>
                  <a:cubicBezTo>
                    <a:pt x="107" y="203"/>
                    <a:pt x="107" y="203"/>
                    <a:pt x="131" y="215"/>
                  </a:cubicBezTo>
                  <a:cubicBezTo>
                    <a:pt x="143" y="227"/>
                    <a:pt x="143" y="251"/>
                    <a:pt x="167" y="262"/>
                  </a:cubicBezTo>
                  <a:cubicBezTo>
                    <a:pt x="179" y="274"/>
                    <a:pt x="179" y="274"/>
                    <a:pt x="191" y="298"/>
                  </a:cubicBezTo>
                  <a:cubicBezTo>
                    <a:pt x="202" y="322"/>
                    <a:pt x="202" y="322"/>
                    <a:pt x="226" y="346"/>
                  </a:cubicBezTo>
                  <a:cubicBezTo>
                    <a:pt x="238" y="381"/>
                    <a:pt x="238" y="381"/>
                    <a:pt x="238" y="393"/>
                  </a:cubicBezTo>
                  <a:lnTo>
                    <a:pt x="238" y="441"/>
                  </a:lnTo>
                  <a:cubicBezTo>
                    <a:pt x="238" y="465"/>
                    <a:pt x="250" y="453"/>
                    <a:pt x="250" y="477"/>
                  </a:cubicBezTo>
                  <a:cubicBezTo>
                    <a:pt x="250" y="512"/>
                    <a:pt x="250" y="512"/>
                    <a:pt x="238" y="524"/>
                  </a:cubicBezTo>
                  <a:lnTo>
                    <a:pt x="238" y="572"/>
                  </a:lnTo>
                  <a:cubicBezTo>
                    <a:pt x="238" y="596"/>
                    <a:pt x="238" y="596"/>
                    <a:pt x="226" y="620"/>
                  </a:cubicBezTo>
                  <a:cubicBezTo>
                    <a:pt x="226" y="632"/>
                    <a:pt x="202" y="632"/>
                    <a:pt x="202" y="632"/>
                  </a:cubicBezTo>
                  <a:cubicBezTo>
                    <a:pt x="202" y="632"/>
                    <a:pt x="202" y="643"/>
                    <a:pt x="226" y="643"/>
                  </a:cubicBezTo>
                  <a:cubicBezTo>
                    <a:pt x="231" y="659"/>
                    <a:pt x="245" y="663"/>
                    <a:pt x="260" y="663"/>
                  </a:cubicBezTo>
                  <a:cubicBezTo>
                    <a:pt x="280" y="663"/>
                    <a:pt x="303" y="655"/>
                    <a:pt x="310" y="655"/>
                  </a:cubicBezTo>
                  <a:lnTo>
                    <a:pt x="321" y="643"/>
                  </a:lnTo>
                  <a:lnTo>
                    <a:pt x="321" y="632"/>
                  </a:lnTo>
                  <a:cubicBezTo>
                    <a:pt x="321" y="596"/>
                    <a:pt x="321" y="596"/>
                    <a:pt x="345" y="572"/>
                  </a:cubicBezTo>
                  <a:lnTo>
                    <a:pt x="345" y="512"/>
                  </a:lnTo>
                  <a:lnTo>
                    <a:pt x="345" y="453"/>
                  </a:lnTo>
                  <a:cubicBezTo>
                    <a:pt x="345" y="417"/>
                    <a:pt x="321" y="417"/>
                    <a:pt x="321" y="393"/>
                  </a:cubicBezTo>
                  <a:cubicBezTo>
                    <a:pt x="321" y="358"/>
                    <a:pt x="345" y="358"/>
                    <a:pt x="321" y="334"/>
                  </a:cubicBezTo>
                  <a:lnTo>
                    <a:pt x="298" y="274"/>
                  </a:lnTo>
                  <a:cubicBezTo>
                    <a:pt x="286" y="239"/>
                    <a:pt x="286" y="239"/>
                    <a:pt x="262" y="227"/>
                  </a:cubicBezTo>
                  <a:cubicBezTo>
                    <a:pt x="250" y="203"/>
                    <a:pt x="238" y="215"/>
                    <a:pt x="226" y="179"/>
                  </a:cubicBezTo>
                  <a:lnTo>
                    <a:pt x="179" y="143"/>
                  </a:lnTo>
                  <a:lnTo>
                    <a:pt x="167" y="120"/>
                  </a:lnTo>
                  <a:cubicBezTo>
                    <a:pt x="131" y="96"/>
                    <a:pt x="83" y="60"/>
                    <a:pt x="71" y="36"/>
                  </a:cubicBezTo>
                  <a:lnTo>
                    <a:pt x="60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9" name="Google Shape;3129;p3"/>
            <p:cNvSpPr/>
            <p:nvPr/>
          </p:nvSpPr>
          <p:spPr>
            <a:xfrm>
              <a:off x="4009125" y="3186525"/>
              <a:ext cx="9550" cy="14625"/>
            </a:xfrm>
            <a:custGeom>
              <a:avLst/>
              <a:gdLst/>
              <a:ahLst/>
              <a:cxnLst/>
              <a:rect l="l" t="t" r="r" b="b"/>
              <a:pathLst>
                <a:path w="382" h="585" extrusionOk="0">
                  <a:moveTo>
                    <a:pt x="60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0" y="37"/>
                    <a:pt x="0" y="84"/>
                    <a:pt x="0" y="96"/>
                  </a:cubicBezTo>
                  <a:lnTo>
                    <a:pt x="0" y="108"/>
                  </a:lnTo>
                  <a:lnTo>
                    <a:pt x="12" y="108"/>
                  </a:lnTo>
                  <a:cubicBezTo>
                    <a:pt x="18" y="114"/>
                    <a:pt x="24" y="114"/>
                    <a:pt x="32" y="114"/>
                  </a:cubicBezTo>
                  <a:cubicBezTo>
                    <a:pt x="39" y="114"/>
                    <a:pt x="48" y="114"/>
                    <a:pt x="60" y="120"/>
                  </a:cubicBezTo>
                  <a:cubicBezTo>
                    <a:pt x="72" y="144"/>
                    <a:pt x="72" y="144"/>
                    <a:pt x="96" y="156"/>
                  </a:cubicBezTo>
                  <a:cubicBezTo>
                    <a:pt x="119" y="168"/>
                    <a:pt x="119" y="168"/>
                    <a:pt x="143" y="179"/>
                  </a:cubicBezTo>
                  <a:cubicBezTo>
                    <a:pt x="155" y="203"/>
                    <a:pt x="179" y="203"/>
                    <a:pt x="191" y="215"/>
                  </a:cubicBezTo>
                  <a:cubicBezTo>
                    <a:pt x="203" y="227"/>
                    <a:pt x="191" y="239"/>
                    <a:pt x="203" y="263"/>
                  </a:cubicBezTo>
                  <a:lnTo>
                    <a:pt x="238" y="287"/>
                  </a:lnTo>
                  <a:cubicBezTo>
                    <a:pt x="250" y="298"/>
                    <a:pt x="250" y="298"/>
                    <a:pt x="262" y="334"/>
                  </a:cubicBezTo>
                  <a:cubicBezTo>
                    <a:pt x="274" y="346"/>
                    <a:pt x="274" y="346"/>
                    <a:pt x="298" y="382"/>
                  </a:cubicBezTo>
                  <a:cubicBezTo>
                    <a:pt x="310" y="394"/>
                    <a:pt x="310" y="394"/>
                    <a:pt x="322" y="418"/>
                  </a:cubicBezTo>
                  <a:lnTo>
                    <a:pt x="322" y="441"/>
                  </a:lnTo>
                  <a:cubicBezTo>
                    <a:pt x="334" y="465"/>
                    <a:pt x="357" y="513"/>
                    <a:pt x="357" y="537"/>
                  </a:cubicBezTo>
                  <a:lnTo>
                    <a:pt x="357" y="560"/>
                  </a:lnTo>
                  <a:lnTo>
                    <a:pt x="357" y="572"/>
                  </a:lnTo>
                  <a:cubicBezTo>
                    <a:pt x="357" y="572"/>
                    <a:pt x="357" y="578"/>
                    <a:pt x="361" y="581"/>
                  </a:cubicBezTo>
                  <a:lnTo>
                    <a:pt x="361" y="581"/>
                  </a:lnTo>
                  <a:cubicBezTo>
                    <a:pt x="362" y="579"/>
                    <a:pt x="365" y="577"/>
                    <a:pt x="369" y="572"/>
                  </a:cubicBezTo>
                  <a:cubicBezTo>
                    <a:pt x="381" y="560"/>
                    <a:pt x="381" y="560"/>
                    <a:pt x="381" y="537"/>
                  </a:cubicBezTo>
                  <a:lnTo>
                    <a:pt x="381" y="501"/>
                  </a:lnTo>
                  <a:cubicBezTo>
                    <a:pt x="381" y="465"/>
                    <a:pt x="381" y="465"/>
                    <a:pt x="369" y="441"/>
                  </a:cubicBezTo>
                  <a:cubicBezTo>
                    <a:pt x="357" y="406"/>
                    <a:pt x="357" y="406"/>
                    <a:pt x="357" y="394"/>
                  </a:cubicBezTo>
                  <a:cubicBezTo>
                    <a:pt x="346" y="358"/>
                    <a:pt x="357" y="358"/>
                    <a:pt x="346" y="334"/>
                  </a:cubicBezTo>
                  <a:cubicBezTo>
                    <a:pt x="322" y="298"/>
                    <a:pt x="322" y="298"/>
                    <a:pt x="322" y="287"/>
                  </a:cubicBezTo>
                  <a:cubicBezTo>
                    <a:pt x="310" y="263"/>
                    <a:pt x="310" y="275"/>
                    <a:pt x="298" y="239"/>
                  </a:cubicBezTo>
                  <a:cubicBezTo>
                    <a:pt x="274" y="227"/>
                    <a:pt x="274" y="215"/>
                    <a:pt x="262" y="203"/>
                  </a:cubicBezTo>
                  <a:cubicBezTo>
                    <a:pt x="250" y="179"/>
                    <a:pt x="250" y="168"/>
                    <a:pt x="238" y="156"/>
                  </a:cubicBezTo>
                  <a:cubicBezTo>
                    <a:pt x="215" y="144"/>
                    <a:pt x="203" y="144"/>
                    <a:pt x="191" y="120"/>
                  </a:cubicBezTo>
                  <a:cubicBezTo>
                    <a:pt x="179" y="108"/>
                    <a:pt x="179" y="96"/>
                    <a:pt x="155" y="84"/>
                  </a:cubicBezTo>
                  <a:cubicBezTo>
                    <a:pt x="143" y="60"/>
                    <a:pt x="131" y="60"/>
                    <a:pt x="119" y="48"/>
                  </a:cubicBezTo>
                  <a:cubicBezTo>
                    <a:pt x="96" y="37"/>
                    <a:pt x="84" y="37"/>
                    <a:pt x="72" y="25"/>
                  </a:cubicBezTo>
                  <a:cubicBezTo>
                    <a:pt x="60" y="25"/>
                    <a:pt x="60" y="1"/>
                    <a:pt x="60" y="1"/>
                  </a:cubicBezTo>
                  <a:close/>
                  <a:moveTo>
                    <a:pt x="361" y="581"/>
                  </a:moveTo>
                  <a:cubicBezTo>
                    <a:pt x="359" y="584"/>
                    <a:pt x="362" y="584"/>
                    <a:pt x="369" y="584"/>
                  </a:cubicBezTo>
                  <a:cubicBezTo>
                    <a:pt x="365" y="584"/>
                    <a:pt x="363" y="583"/>
                    <a:pt x="361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0" name="Google Shape;3130;p3"/>
            <p:cNvSpPr/>
            <p:nvPr/>
          </p:nvSpPr>
          <p:spPr>
            <a:xfrm>
              <a:off x="4007625" y="3196125"/>
              <a:ext cx="4800" cy="10025"/>
            </a:xfrm>
            <a:custGeom>
              <a:avLst/>
              <a:gdLst/>
              <a:ahLst/>
              <a:cxnLst/>
              <a:rect l="l" t="t" r="r" b="b"/>
              <a:pathLst>
                <a:path w="192" h="401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22"/>
                  </a:moveTo>
                  <a:lnTo>
                    <a:pt x="1" y="34"/>
                  </a:lnTo>
                  <a:cubicBezTo>
                    <a:pt x="1" y="34"/>
                    <a:pt x="13" y="69"/>
                    <a:pt x="25" y="81"/>
                  </a:cubicBezTo>
                  <a:cubicBezTo>
                    <a:pt x="25" y="93"/>
                    <a:pt x="48" y="93"/>
                    <a:pt x="48" y="93"/>
                  </a:cubicBezTo>
                  <a:lnTo>
                    <a:pt x="48" y="129"/>
                  </a:lnTo>
                  <a:cubicBezTo>
                    <a:pt x="48" y="141"/>
                    <a:pt x="48" y="141"/>
                    <a:pt x="60" y="153"/>
                  </a:cubicBezTo>
                  <a:cubicBezTo>
                    <a:pt x="60" y="176"/>
                    <a:pt x="72" y="176"/>
                    <a:pt x="72" y="188"/>
                  </a:cubicBezTo>
                  <a:lnTo>
                    <a:pt x="72" y="212"/>
                  </a:lnTo>
                  <a:lnTo>
                    <a:pt x="72" y="248"/>
                  </a:lnTo>
                  <a:cubicBezTo>
                    <a:pt x="72" y="260"/>
                    <a:pt x="84" y="260"/>
                    <a:pt x="84" y="272"/>
                  </a:cubicBezTo>
                  <a:lnTo>
                    <a:pt x="84" y="307"/>
                  </a:lnTo>
                  <a:lnTo>
                    <a:pt x="84" y="331"/>
                  </a:lnTo>
                  <a:lnTo>
                    <a:pt x="84" y="367"/>
                  </a:lnTo>
                  <a:lnTo>
                    <a:pt x="84" y="379"/>
                  </a:lnTo>
                  <a:cubicBezTo>
                    <a:pt x="84" y="379"/>
                    <a:pt x="108" y="379"/>
                    <a:pt x="108" y="391"/>
                  </a:cubicBezTo>
                  <a:cubicBezTo>
                    <a:pt x="115" y="398"/>
                    <a:pt x="125" y="401"/>
                    <a:pt x="135" y="401"/>
                  </a:cubicBezTo>
                  <a:cubicBezTo>
                    <a:pt x="157" y="401"/>
                    <a:pt x="179" y="387"/>
                    <a:pt x="179" y="379"/>
                  </a:cubicBezTo>
                  <a:lnTo>
                    <a:pt x="191" y="379"/>
                  </a:lnTo>
                  <a:lnTo>
                    <a:pt x="191" y="367"/>
                  </a:lnTo>
                  <a:cubicBezTo>
                    <a:pt x="191" y="355"/>
                    <a:pt x="191" y="355"/>
                    <a:pt x="179" y="331"/>
                  </a:cubicBezTo>
                  <a:cubicBezTo>
                    <a:pt x="179" y="319"/>
                    <a:pt x="179" y="319"/>
                    <a:pt x="167" y="307"/>
                  </a:cubicBezTo>
                  <a:cubicBezTo>
                    <a:pt x="167" y="295"/>
                    <a:pt x="144" y="295"/>
                    <a:pt x="144" y="272"/>
                  </a:cubicBezTo>
                  <a:cubicBezTo>
                    <a:pt x="144" y="260"/>
                    <a:pt x="132" y="260"/>
                    <a:pt x="132" y="248"/>
                  </a:cubicBezTo>
                  <a:cubicBezTo>
                    <a:pt x="132" y="236"/>
                    <a:pt x="144" y="236"/>
                    <a:pt x="132" y="212"/>
                  </a:cubicBezTo>
                  <a:cubicBezTo>
                    <a:pt x="132" y="200"/>
                    <a:pt x="120" y="200"/>
                    <a:pt x="120" y="188"/>
                  </a:cubicBezTo>
                  <a:cubicBezTo>
                    <a:pt x="120" y="176"/>
                    <a:pt x="120" y="176"/>
                    <a:pt x="108" y="153"/>
                  </a:cubicBezTo>
                  <a:lnTo>
                    <a:pt x="72" y="129"/>
                  </a:lnTo>
                  <a:cubicBezTo>
                    <a:pt x="60" y="117"/>
                    <a:pt x="60" y="117"/>
                    <a:pt x="60" y="93"/>
                  </a:cubicBezTo>
                  <a:lnTo>
                    <a:pt x="60" y="81"/>
                  </a:lnTo>
                  <a:cubicBezTo>
                    <a:pt x="48" y="69"/>
                    <a:pt x="25" y="45"/>
                    <a:pt x="1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1" name="Google Shape;3131;p3"/>
            <p:cNvSpPr/>
            <p:nvPr/>
          </p:nvSpPr>
          <p:spPr>
            <a:xfrm>
              <a:off x="4023700" y="3052275"/>
              <a:ext cx="39325" cy="50350"/>
            </a:xfrm>
            <a:custGeom>
              <a:avLst/>
              <a:gdLst/>
              <a:ahLst/>
              <a:cxnLst/>
              <a:rect l="l" t="t" r="r" b="b"/>
              <a:pathLst>
                <a:path w="1573" h="2014" extrusionOk="0">
                  <a:moveTo>
                    <a:pt x="1541" y="1"/>
                  </a:moveTo>
                  <a:cubicBezTo>
                    <a:pt x="1519" y="1"/>
                    <a:pt x="1490" y="17"/>
                    <a:pt x="1477" y="37"/>
                  </a:cubicBezTo>
                  <a:lnTo>
                    <a:pt x="1453" y="61"/>
                  </a:lnTo>
                  <a:cubicBezTo>
                    <a:pt x="1441" y="73"/>
                    <a:pt x="1382" y="180"/>
                    <a:pt x="1334" y="275"/>
                  </a:cubicBezTo>
                  <a:cubicBezTo>
                    <a:pt x="1287" y="346"/>
                    <a:pt x="1287" y="346"/>
                    <a:pt x="1227" y="430"/>
                  </a:cubicBezTo>
                  <a:cubicBezTo>
                    <a:pt x="1179" y="513"/>
                    <a:pt x="1179" y="513"/>
                    <a:pt x="1120" y="596"/>
                  </a:cubicBezTo>
                  <a:cubicBezTo>
                    <a:pt x="1084" y="668"/>
                    <a:pt x="1084" y="692"/>
                    <a:pt x="1025" y="763"/>
                  </a:cubicBezTo>
                  <a:cubicBezTo>
                    <a:pt x="965" y="835"/>
                    <a:pt x="941" y="823"/>
                    <a:pt x="906" y="906"/>
                  </a:cubicBezTo>
                  <a:cubicBezTo>
                    <a:pt x="858" y="989"/>
                    <a:pt x="846" y="1001"/>
                    <a:pt x="798" y="1061"/>
                  </a:cubicBezTo>
                  <a:lnTo>
                    <a:pt x="679" y="1204"/>
                  </a:lnTo>
                  <a:cubicBezTo>
                    <a:pt x="620" y="1287"/>
                    <a:pt x="620" y="1287"/>
                    <a:pt x="572" y="1358"/>
                  </a:cubicBezTo>
                  <a:lnTo>
                    <a:pt x="453" y="1501"/>
                  </a:lnTo>
                  <a:lnTo>
                    <a:pt x="406" y="1549"/>
                  </a:lnTo>
                  <a:cubicBezTo>
                    <a:pt x="340" y="1633"/>
                    <a:pt x="259" y="1733"/>
                    <a:pt x="187" y="1824"/>
                  </a:cubicBezTo>
                  <a:lnTo>
                    <a:pt x="187" y="1824"/>
                  </a:lnTo>
                  <a:cubicBezTo>
                    <a:pt x="195" y="1816"/>
                    <a:pt x="204" y="1808"/>
                    <a:pt x="215" y="1799"/>
                  </a:cubicBezTo>
                  <a:cubicBezTo>
                    <a:pt x="275" y="1728"/>
                    <a:pt x="275" y="1728"/>
                    <a:pt x="358" y="1668"/>
                  </a:cubicBezTo>
                  <a:cubicBezTo>
                    <a:pt x="417" y="1608"/>
                    <a:pt x="417" y="1585"/>
                    <a:pt x="465" y="1525"/>
                  </a:cubicBezTo>
                  <a:lnTo>
                    <a:pt x="608" y="1382"/>
                  </a:lnTo>
                  <a:lnTo>
                    <a:pt x="727" y="1239"/>
                  </a:lnTo>
                  <a:lnTo>
                    <a:pt x="1084" y="787"/>
                  </a:lnTo>
                  <a:cubicBezTo>
                    <a:pt x="1144" y="716"/>
                    <a:pt x="1120" y="704"/>
                    <a:pt x="1179" y="632"/>
                  </a:cubicBezTo>
                  <a:lnTo>
                    <a:pt x="1298" y="477"/>
                  </a:lnTo>
                  <a:cubicBezTo>
                    <a:pt x="1358" y="406"/>
                    <a:pt x="1346" y="406"/>
                    <a:pt x="1406" y="311"/>
                  </a:cubicBezTo>
                  <a:cubicBezTo>
                    <a:pt x="1465" y="239"/>
                    <a:pt x="1453" y="239"/>
                    <a:pt x="1513" y="144"/>
                  </a:cubicBezTo>
                  <a:cubicBezTo>
                    <a:pt x="1525" y="120"/>
                    <a:pt x="1549" y="108"/>
                    <a:pt x="1560" y="96"/>
                  </a:cubicBezTo>
                  <a:cubicBezTo>
                    <a:pt x="1572" y="73"/>
                    <a:pt x="1572" y="49"/>
                    <a:pt x="1572" y="37"/>
                  </a:cubicBezTo>
                  <a:cubicBezTo>
                    <a:pt x="1572" y="11"/>
                    <a:pt x="1558" y="1"/>
                    <a:pt x="1541" y="1"/>
                  </a:cubicBezTo>
                  <a:close/>
                  <a:moveTo>
                    <a:pt x="187" y="1824"/>
                  </a:moveTo>
                  <a:cubicBezTo>
                    <a:pt x="142" y="1866"/>
                    <a:pt x="135" y="1889"/>
                    <a:pt x="84" y="1930"/>
                  </a:cubicBezTo>
                  <a:lnTo>
                    <a:pt x="132" y="1894"/>
                  </a:lnTo>
                  <a:cubicBezTo>
                    <a:pt x="149" y="1872"/>
                    <a:pt x="168" y="1848"/>
                    <a:pt x="187" y="1824"/>
                  </a:cubicBezTo>
                  <a:close/>
                  <a:moveTo>
                    <a:pt x="84" y="1930"/>
                  </a:moveTo>
                  <a:lnTo>
                    <a:pt x="36" y="1978"/>
                  </a:lnTo>
                  <a:cubicBezTo>
                    <a:pt x="30" y="1975"/>
                    <a:pt x="25" y="1973"/>
                    <a:pt x="21" y="1973"/>
                  </a:cubicBezTo>
                  <a:cubicBezTo>
                    <a:pt x="7" y="1973"/>
                    <a:pt x="1" y="1986"/>
                    <a:pt x="1" y="2013"/>
                  </a:cubicBezTo>
                  <a:cubicBezTo>
                    <a:pt x="25" y="1989"/>
                    <a:pt x="60" y="1966"/>
                    <a:pt x="84" y="1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2" name="Google Shape;3132;p3"/>
            <p:cNvSpPr/>
            <p:nvPr/>
          </p:nvSpPr>
          <p:spPr>
            <a:xfrm>
              <a:off x="4003500" y="3069450"/>
              <a:ext cx="29150" cy="41050"/>
            </a:xfrm>
            <a:custGeom>
              <a:avLst/>
              <a:gdLst/>
              <a:ahLst/>
              <a:cxnLst/>
              <a:rect l="l" t="t" r="r" b="b"/>
              <a:pathLst>
                <a:path w="1166" h="1642" extrusionOk="0">
                  <a:moveTo>
                    <a:pt x="1137" y="0"/>
                  </a:moveTo>
                  <a:cubicBezTo>
                    <a:pt x="1117" y="0"/>
                    <a:pt x="1090" y="10"/>
                    <a:pt x="1071" y="17"/>
                  </a:cubicBezTo>
                  <a:lnTo>
                    <a:pt x="1059" y="29"/>
                  </a:lnTo>
                  <a:cubicBezTo>
                    <a:pt x="1059" y="40"/>
                    <a:pt x="1047" y="40"/>
                    <a:pt x="1047" y="64"/>
                  </a:cubicBezTo>
                  <a:cubicBezTo>
                    <a:pt x="1011" y="124"/>
                    <a:pt x="1011" y="136"/>
                    <a:pt x="963" y="195"/>
                  </a:cubicBezTo>
                  <a:cubicBezTo>
                    <a:pt x="940" y="255"/>
                    <a:pt x="868" y="386"/>
                    <a:pt x="821" y="445"/>
                  </a:cubicBezTo>
                  <a:cubicBezTo>
                    <a:pt x="785" y="505"/>
                    <a:pt x="785" y="505"/>
                    <a:pt x="749" y="576"/>
                  </a:cubicBezTo>
                  <a:cubicBezTo>
                    <a:pt x="702" y="636"/>
                    <a:pt x="690" y="624"/>
                    <a:pt x="654" y="695"/>
                  </a:cubicBezTo>
                  <a:cubicBezTo>
                    <a:pt x="630" y="755"/>
                    <a:pt x="606" y="779"/>
                    <a:pt x="582" y="814"/>
                  </a:cubicBezTo>
                  <a:cubicBezTo>
                    <a:pt x="535" y="874"/>
                    <a:pt x="535" y="874"/>
                    <a:pt x="511" y="933"/>
                  </a:cubicBezTo>
                  <a:cubicBezTo>
                    <a:pt x="463" y="993"/>
                    <a:pt x="475" y="993"/>
                    <a:pt x="428" y="1052"/>
                  </a:cubicBezTo>
                  <a:cubicBezTo>
                    <a:pt x="392" y="1112"/>
                    <a:pt x="392" y="1136"/>
                    <a:pt x="344" y="1171"/>
                  </a:cubicBezTo>
                  <a:cubicBezTo>
                    <a:pt x="332" y="1195"/>
                    <a:pt x="332" y="1207"/>
                    <a:pt x="309" y="1207"/>
                  </a:cubicBezTo>
                  <a:cubicBezTo>
                    <a:pt x="237" y="1291"/>
                    <a:pt x="178" y="1398"/>
                    <a:pt x="106" y="1469"/>
                  </a:cubicBezTo>
                  <a:cubicBezTo>
                    <a:pt x="94" y="1493"/>
                    <a:pt x="94" y="1505"/>
                    <a:pt x="71" y="1517"/>
                  </a:cubicBezTo>
                  <a:cubicBezTo>
                    <a:pt x="59" y="1529"/>
                    <a:pt x="59" y="1552"/>
                    <a:pt x="47" y="1552"/>
                  </a:cubicBezTo>
                  <a:cubicBezTo>
                    <a:pt x="11" y="1612"/>
                    <a:pt x="11" y="1624"/>
                    <a:pt x="11" y="1636"/>
                  </a:cubicBezTo>
                  <a:cubicBezTo>
                    <a:pt x="35" y="1624"/>
                    <a:pt x="59" y="1600"/>
                    <a:pt x="94" y="1576"/>
                  </a:cubicBezTo>
                  <a:cubicBezTo>
                    <a:pt x="130" y="1529"/>
                    <a:pt x="130" y="1517"/>
                    <a:pt x="178" y="1469"/>
                  </a:cubicBezTo>
                  <a:lnTo>
                    <a:pt x="273" y="1350"/>
                  </a:lnTo>
                  <a:cubicBezTo>
                    <a:pt x="309" y="1314"/>
                    <a:pt x="309" y="1279"/>
                    <a:pt x="356" y="1231"/>
                  </a:cubicBezTo>
                  <a:lnTo>
                    <a:pt x="452" y="1112"/>
                  </a:lnTo>
                  <a:lnTo>
                    <a:pt x="535" y="993"/>
                  </a:lnTo>
                  <a:lnTo>
                    <a:pt x="630" y="874"/>
                  </a:lnTo>
                  <a:lnTo>
                    <a:pt x="809" y="636"/>
                  </a:lnTo>
                  <a:cubicBezTo>
                    <a:pt x="844" y="576"/>
                    <a:pt x="833" y="564"/>
                    <a:pt x="880" y="505"/>
                  </a:cubicBezTo>
                  <a:lnTo>
                    <a:pt x="963" y="386"/>
                  </a:lnTo>
                  <a:cubicBezTo>
                    <a:pt x="1011" y="326"/>
                    <a:pt x="999" y="326"/>
                    <a:pt x="1047" y="255"/>
                  </a:cubicBezTo>
                  <a:cubicBezTo>
                    <a:pt x="1083" y="195"/>
                    <a:pt x="1071" y="195"/>
                    <a:pt x="1118" y="124"/>
                  </a:cubicBezTo>
                  <a:cubicBezTo>
                    <a:pt x="1130" y="100"/>
                    <a:pt x="1130" y="88"/>
                    <a:pt x="1142" y="76"/>
                  </a:cubicBezTo>
                  <a:cubicBezTo>
                    <a:pt x="1142" y="64"/>
                    <a:pt x="1166" y="40"/>
                    <a:pt x="1166" y="29"/>
                  </a:cubicBezTo>
                  <a:cubicBezTo>
                    <a:pt x="1166" y="7"/>
                    <a:pt x="1154" y="0"/>
                    <a:pt x="1137" y="0"/>
                  </a:cubicBezTo>
                  <a:close/>
                  <a:moveTo>
                    <a:pt x="11" y="1636"/>
                  </a:moveTo>
                  <a:cubicBezTo>
                    <a:pt x="3" y="1636"/>
                    <a:pt x="0" y="1641"/>
                    <a:pt x="3" y="1641"/>
                  </a:cubicBezTo>
                  <a:cubicBezTo>
                    <a:pt x="4" y="1641"/>
                    <a:pt x="7" y="1640"/>
                    <a:pt x="11" y="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3" name="Google Shape;3133;p3"/>
            <p:cNvSpPr/>
            <p:nvPr/>
          </p:nvSpPr>
          <p:spPr>
            <a:xfrm>
              <a:off x="3987700" y="3079050"/>
              <a:ext cx="27700" cy="38450"/>
            </a:xfrm>
            <a:custGeom>
              <a:avLst/>
              <a:gdLst/>
              <a:ahLst/>
              <a:cxnLst/>
              <a:rect l="l" t="t" r="r" b="b"/>
              <a:pathLst>
                <a:path w="1108" h="1538" extrusionOk="0">
                  <a:moveTo>
                    <a:pt x="1056" y="0"/>
                  </a:moveTo>
                  <a:cubicBezTo>
                    <a:pt x="1044" y="0"/>
                    <a:pt x="1032" y="2"/>
                    <a:pt x="1024" y="2"/>
                  </a:cubicBezTo>
                  <a:cubicBezTo>
                    <a:pt x="1000" y="2"/>
                    <a:pt x="1000" y="14"/>
                    <a:pt x="988" y="14"/>
                  </a:cubicBezTo>
                  <a:cubicBezTo>
                    <a:pt x="988" y="37"/>
                    <a:pt x="976" y="37"/>
                    <a:pt x="964" y="49"/>
                  </a:cubicBezTo>
                  <a:cubicBezTo>
                    <a:pt x="917" y="109"/>
                    <a:pt x="917" y="109"/>
                    <a:pt x="881" y="168"/>
                  </a:cubicBezTo>
                  <a:lnTo>
                    <a:pt x="798" y="287"/>
                  </a:lnTo>
                  <a:cubicBezTo>
                    <a:pt x="750" y="347"/>
                    <a:pt x="750" y="347"/>
                    <a:pt x="726" y="406"/>
                  </a:cubicBezTo>
                  <a:cubicBezTo>
                    <a:pt x="679" y="466"/>
                    <a:pt x="691" y="466"/>
                    <a:pt x="643" y="526"/>
                  </a:cubicBezTo>
                  <a:cubicBezTo>
                    <a:pt x="607" y="585"/>
                    <a:pt x="583" y="561"/>
                    <a:pt x="560" y="633"/>
                  </a:cubicBezTo>
                  <a:cubicBezTo>
                    <a:pt x="524" y="692"/>
                    <a:pt x="512" y="692"/>
                    <a:pt x="488" y="752"/>
                  </a:cubicBezTo>
                  <a:cubicBezTo>
                    <a:pt x="441" y="811"/>
                    <a:pt x="441" y="811"/>
                    <a:pt x="405" y="859"/>
                  </a:cubicBezTo>
                  <a:cubicBezTo>
                    <a:pt x="369" y="918"/>
                    <a:pt x="381" y="918"/>
                    <a:pt x="333" y="978"/>
                  </a:cubicBezTo>
                  <a:cubicBezTo>
                    <a:pt x="310" y="1038"/>
                    <a:pt x="286" y="1061"/>
                    <a:pt x="262" y="1097"/>
                  </a:cubicBezTo>
                  <a:cubicBezTo>
                    <a:pt x="250" y="1121"/>
                    <a:pt x="250" y="1133"/>
                    <a:pt x="226" y="1133"/>
                  </a:cubicBezTo>
                  <a:cubicBezTo>
                    <a:pt x="167" y="1216"/>
                    <a:pt x="119" y="1323"/>
                    <a:pt x="48" y="1419"/>
                  </a:cubicBezTo>
                  <a:cubicBezTo>
                    <a:pt x="36" y="1430"/>
                    <a:pt x="36" y="1442"/>
                    <a:pt x="24" y="1454"/>
                  </a:cubicBezTo>
                  <a:cubicBezTo>
                    <a:pt x="0" y="1478"/>
                    <a:pt x="0" y="1490"/>
                    <a:pt x="0" y="1490"/>
                  </a:cubicBezTo>
                  <a:cubicBezTo>
                    <a:pt x="36" y="1502"/>
                    <a:pt x="36" y="1502"/>
                    <a:pt x="36" y="1538"/>
                  </a:cubicBezTo>
                  <a:cubicBezTo>
                    <a:pt x="48" y="1514"/>
                    <a:pt x="83" y="1502"/>
                    <a:pt x="95" y="1478"/>
                  </a:cubicBezTo>
                  <a:cubicBezTo>
                    <a:pt x="131" y="1419"/>
                    <a:pt x="214" y="1311"/>
                    <a:pt x="250" y="1252"/>
                  </a:cubicBezTo>
                  <a:cubicBezTo>
                    <a:pt x="274" y="1204"/>
                    <a:pt x="286" y="1180"/>
                    <a:pt x="322" y="1133"/>
                  </a:cubicBezTo>
                  <a:cubicBezTo>
                    <a:pt x="369" y="1073"/>
                    <a:pt x="369" y="1073"/>
                    <a:pt x="405" y="1026"/>
                  </a:cubicBezTo>
                  <a:lnTo>
                    <a:pt x="500" y="907"/>
                  </a:lnTo>
                  <a:cubicBezTo>
                    <a:pt x="524" y="871"/>
                    <a:pt x="548" y="847"/>
                    <a:pt x="572" y="787"/>
                  </a:cubicBezTo>
                  <a:cubicBezTo>
                    <a:pt x="619" y="728"/>
                    <a:pt x="703" y="633"/>
                    <a:pt x="738" y="573"/>
                  </a:cubicBezTo>
                  <a:cubicBezTo>
                    <a:pt x="786" y="514"/>
                    <a:pt x="762" y="514"/>
                    <a:pt x="810" y="454"/>
                  </a:cubicBezTo>
                  <a:cubicBezTo>
                    <a:pt x="857" y="395"/>
                    <a:pt x="857" y="406"/>
                    <a:pt x="905" y="347"/>
                  </a:cubicBezTo>
                  <a:cubicBezTo>
                    <a:pt x="941" y="299"/>
                    <a:pt x="941" y="287"/>
                    <a:pt x="976" y="228"/>
                  </a:cubicBezTo>
                  <a:cubicBezTo>
                    <a:pt x="1024" y="168"/>
                    <a:pt x="1024" y="168"/>
                    <a:pt x="1060" y="121"/>
                  </a:cubicBezTo>
                  <a:cubicBezTo>
                    <a:pt x="1084" y="109"/>
                    <a:pt x="1095" y="97"/>
                    <a:pt x="1095" y="73"/>
                  </a:cubicBezTo>
                  <a:cubicBezTo>
                    <a:pt x="1095" y="61"/>
                    <a:pt x="1107" y="49"/>
                    <a:pt x="1107" y="37"/>
                  </a:cubicBezTo>
                  <a:cubicBezTo>
                    <a:pt x="1107" y="6"/>
                    <a:pt x="108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4" name="Google Shape;3134;p3"/>
            <p:cNvSpPr/>
            <p:nvPr/>
          </p:nvSpPr>
          <p:spPr>
            <a:xfrm>
              <a:off x="3975475" y="3083375"/>
              <a:ext cx="24750" cy="43350"/>
            </a:xfrm>
            <a:custGeom>
              <a:avLst/>
              <a:gdLst/>
              <a:ahLst/>
              <a:cxnLst/>
              <a:rect l="l" t="t" r="r" b="b"/>
              <a:pathLst>
                <a:path w="990" h="1734" extrusionOk="0">
                  <a:moveTo>
                    <a:pt x="963" y="0"/>
                  </a:moveTo>
                  <a:cubicBezTo>
                    <a:pt x="940" y="0"/>
                    <a:pt x="908" y="12"/>
                    <a:pt x="894" y="19"/>
                  </a:cubicBezTo>
                  <a:lnTo>
                    <a:pt x="882" y="43"/>
                  </a:lnTo>
                  <a:cubicBezTo>
                    <a:pt x="882" y="55"/>
                    <a:pt x="870" y="55"/>
                    <a:pt x="870" y="67"/>
                  </a:cubicBezTo>
                  <a:cubicBezTo>
                    <a:pt x="834" y="126"/>
                    <a:pt x="834" y="138"/>
                    <a:pt x="811" y="198"/>
                  </a:cubicBezTo>
                  <a:cubicBezTo>
                    <a:pt x="775" y="281"/>
                    <a:pt x="715" y="412"/>
                    <a:pt x="691" y="472"/>
                  </a:cubicBezTo>
                  <a:cubicBezTo>
                    <a:pt x="656" y="543"/>
                    <a:pt x="656" y="543"/>
                    <a:pt x="632" y="603"/>
                  </a:cubicBezTo>
                  <a:cubicBezTo>
                    <a:pt x="596" y="662"/>
                    <a:pt x="584" y="662"/>
                    <a:pt x="537" y="722"/>
                  </a:cubicBezTo>
                  <a:cubicBezTo>
                    <a:pt x="513" y="781"/>
                    <a:pt x="513" y="793"/>
                    <a:pt x="477" y="853"/>
                  </a:cubicBezTo>
                  <a:cubicBezTo>
                    <a:pt x="453" y="912"/>
                    <a:pt x="453" y="912"/>
                    <a:pt x="406" y="995"/>
                  </a:cubicBezTo>
                  <a:cubicBezTo>
                    <a:pt x="382" y="1055"/>
                    <a:pt x="382" y="1067"/>
                    <a:pt x="346" y="1126"/>
                  </a:cubicBezTo>
                  <a:cubicBezTo>
                    <a:pt x="322" y="1186"/>
                    <a:pt x="299" y="1198"/>
                    <a:pt x="275" y="1257"/>
                  </a:cubicBezTo>
                  <a:cubicBezTo>
                    <a:pt x="263" y="1269"/>
                    <a:pt x="263" y="1293"/>
                    <a:pt x="239" y="1305"/>
                  </a:cubicBezTo>
                  <a:cubicBezTo>
                    <a:pt x="179" y="1412"/>
                    <a:pt x="120" y="1507"/>
                    <a:pt x="60" y="1603"/>
                  </a:cubicBezTo>
                  <a:cubicBezTo>
                    <a:pt x="49" y="1615"/>
                    <a:pt x="49" y="1627"/>
                    <a:pt x="37" y="1650"/>
                  </a:cubicBezTo>
                  <a:cubicBezTo>
                    <a:pt x="13" y="1662"/>
                    <a:pt x="13" y="1674"/>
                    <a:pt x="1" y="1686"/>
                  </a:cubicBezTo>
                  <a:cubicBezTo>
                    <a:pt x="25" y="1710"/>
                    <a:pt x="25" y="1722"/>
                    <a:pt x="25" y="1734"/>
                  </a:cubicBezTo>
                  <a:lnTo>
                    <a:pt x="84" y="1674"/>
                  </a:lnTo>
                  <a:lnTo>
                    <a:pt x="168" y="1555"/>
                  </a:lnTo>
                  <a:cubicBezTo>
                    <a:pt x="215" y="1496"/>
                    <a:pt x="215" y="1496"/>
                    <a:pt x="239" y="1436"/>
                  </a:cubicBezTo>
                  <a:cubicBezTo>
                    <a:pt x="275" y="1376"/>
                    <a:pt x="287" y="1365"/>
                    <a:pt x="322" y="1305"/>
                  </a:cubicBezTo>
                  <a:cubicBezTo>
                    <a:pt x="346" y="1257"/>
                    <a:pt x="358" y="1234"/>
                    <a:pt x="406" y="1186"/>
                  </a:cubicBezTo>
                  <a:cubicBezTo>
                    <a:pt x="453" y="1126"/>
                    <a:pt x="453" y="1126"/>
                    <a:pt x="477" y="1055"/>
                  </a:cubicBezTo>
                  <a:cubicBezTo>
                    <a:pt x="513" y="995"/>
                    <a:pt x="525" y="972"/>
                    <a:pt x="560" y="912"/>
                  </a:cubicBezTo>
                  <a:cubicBezTo>
                    <a:pt x="584" y="853"/>
                    <a:pt x="680" y="722"/>
                    <a:pt x="703" y="662"/>
                  </a:cubicBezTo>
                  <a:cubicBezTo>
                    <a:pt x="751" y="603"/>
                    <a:pt x="739" y="591"/>
                    <a:pt x="763" y="531"/>
                  </a:cubicBezTo>
                  <a:cubicBezTo>
                    <a:pt x="799" y="472"/>
                    <a:pt x="811" y="460"/>
                    <a:pt x="834" y="400"/>
                  </a:cubicBezTo>
                  <a:cubicBezTo>
                    <a:pt x="870" y="341"/>
                    <a:pt x="870" y="317"/>
                    <a:pt x="894" y="257"/>
                  </a:cubicBezTo>
                  <a:cubicBezTo>
                    <a:pt x="930" y="198"/>
                    <a:pt x="930" y="186"/>
                    <a:pt x="953" y="126"/>
                  </a:cubicBezTo>
                  <a:cubicBezTo>
                    <a:pt x="977" y="114"/>
                    <a:pt x="977" y="103"/>
                    <a:pt x="989" y="79"/>
                  </a:cubicBezTo>
                  <a:lnTo>
                    <a:pt x="989" y="19"/>
                  </a:lnTo>
                  <a:cubicBezTo>
                    <a:pt x="989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5" name="Google Shape;3135;p3"/>
            <p:cNvSpPr/>
            <p:nvPr/>
          </p:nvSpPr>
          <p:spPr>
            <a:xfrm>
              <a:off x="3959400" y="3084325"/>
              <a:ext cx="24750" cy="55000"/>
            </a:xfrm>
            <a:custGeom>
              <a:avLst/>
              <a:gdLst/>
              <a:ahLst/>
              <a:cxnLst/>
              <a:rect l="l" t="t" r="r" b="b"/>
              <a:pathLst>
                <a:path w="990" h="2200" extrusionOk="0">
                  <a:moveTo>
                    <a:pt x="968" y="0"/>
                  </a:moveTo>
                  <a:cubicBezTo>
                    <a:pt x="946" y="0"/>
                    <a:pt x="914" y="25"/>
                    <a:pt x="906" y="41"/>
                  </a:cubicBezTo>
                  <a:cubicBezTo>
                    <a:pt x="882" y="53"/>
                    <a:pt x="882" y="53"/>
                    <a:pt x="882" y="76"/>
                  </a:cubicBezTo>
                  <a:cubicBezTo>
                    <a:pt x="882" y="88"/>
                    <a:pt x="870" y="100"/>
                    <a:pt x="870" y="112"/>
                  </a:cubicBezTo>
                  <a:cubicBezTo>
                    <a:pt x="834" y="207"/>
                    <a:pt x="834" y="207"/>
                    <a:pt x="811" y="279"/>
                  </a:cubicBezTo>
                  <a:cubicBezTo>
                    <a:pt x="775" y="374"/>
                    <a:pt x="775" y="374"/>
                    <a:pt x="751" y="446"/>
                  </a:cubicBezTo>
                  <a:cubicBezTo>
                    <a:pt x="715" y="517"/>
                    <a:pt x="715" y="529"/>
                    <a:pt x="692" y="612"/>
                  </a:cubicBezTo>
                  <a:cubicBezTo>
                    <a:pt x="656" y="696"/>
                    <a:pt x="656" y="696"/>
                    <a:pt x="632" y="767"/>
                  </a:cubicBezTo>
                  <a:cubicBezTo>
                    <a:pt x="608" y="862"/>
                    <a:pt x="584" y="850"/>
                    <a:pt x="561" y="934"/>
                  </a:cubicBezTo>
                  <a:cubicBezTo>
                    <a:pt x="525" y="1005"/>
                    <a:pt x="525" y="1029"/>
                    <a:pt x="501" y="1100"/>
                  </a:cubicBezTo>
                  <a:cubicBezTo>
                    <a:pt x="465" y="1196"/>
                    <a:pt x="465" y="1196"/>
                    <a:pt x="430" y="1267"/>
                  </a:cubicBezTo>
                  <a:cubicBezTo>
                    <a:pt x="394" y="1338"/>
                    <a:pt x="394" y="1350"/>
                    <a:pt x="370" y="1434"/>
                  </a:cubicBezTo>
                  <a:cubicBezTo>
                    <a:pt x="334" y="1505"/>
                    <a:pt x="334" y="1517"/>
                    <a:pt x="287" y="1589"/>
                  </a:cubicBezTo>
                  <a:cubicBezTo>
                    <a:pt x="275" y="1612"/>
                    <a:pt x="275" y="1624"/>
                    <a:pt x="263" y="1636"/>
                  </a:cubicBezTo>
                  <a:cubicBezTo>
                    <a:pt x="203" y="1755"/>
                    <a:pt x="156" y="1886"/>
                    <a:pt x="84" y="2005"/>
                  </a:cubicBezTo>
                  <a:cubicBezTo>
                    <a:pt x="60" y="2029"/>
                    <a:pt x="60" y="2041"/>
                    <a:pt x="49" y="2065"/>
                  </a:cubicBezTo>
                  <a:cubicBezTo>
                    <a:pt x="37" y="2089"/>
                    <a:pt x="37" y="2100"/>
                    <a:pt x="25" y="2112"/>
                  </a:cubicBezTo>
                  <a:cubicBezTo>
                    <a:pt x="25" y="2124"/>
                    <a:pt x="1" y="2136"/>
                    <a:pt x="1" y="2160"/>
                  </a:cubicBezTo>
                  <a:cubicBezTo>
                    <a:pt x="15" y="2188"/>
                    <a:pt x="21" y="2199"/>
                    <a:pt x="25" y="2199"/>
                  </a:cubicBezTo>
                  <a:cubicBezTo>
                    <a:pt x="29" y="2199"/>
                    <a:pt x="32" y="2194"/>
                    <a:pt x="37" y="2184"/>
                  </a:cubicBezTo>
                  <a:cubicBezTo>
                    <a:pt x="49" y="2172"/>
                    <a:pt x="84" y="2124"/>
                    <a:pt x="96" y="2100"/>
                  </a:cubicBezTo>
                  <a:cubicBezTo>
                    <a:pt x="144" y="2029"/>
                    <a:pt x="144" y="2029"/>
                    <a:pt x="168" y="1946"/>
                  </a:cubicBezTo>
                  <a:cubicBezTo>
                    <a:pt x="215" y="1874"/>
                    <a:pt x="215" y="1874"/>
                    <a:pt x="251" y="1791"/>
                  </a:cubicBezTo>
                  <a:cubicBezTo>
                    <a:pt x="275" y="1708"/>
                    <a:pt x="287" y="1696"/>
                    <a:pt x="322" y="1624"/>
                  </a:cubicBezTo>
                  <a:cubicBezTo>
                    <a:pt x="346" y="1541"/>
                    <a:pt x="358" y="1529"/>
                    <a:pt x="406" y="1458"/>
                  </a:cubicBezTo>
                  <a:cubicBezTo>
                    <a:pt x="453" y="1386"/>
                    <a:pt x="453" y="1386"/>
                    <a:pt x="489" y="1291"/>
                  </a:cubicBezTo>
                  <a:cubicBezTo>
                    <a:pt x="513" y="1219"/>
                    <a:pt x="513" y="1208"/>
                    <a:pt x="561" y="1124"/>
                  </a:cubicBezTo>
                  <a:cubicBezTo>
                    <a:pt x="584" y="1053"/>
                    <a:pt x="680" y="886"/>
                    <a:pt x="703" y="803"/>
                  </a:cubicBezTo>
                  <a:cubicBezTo>
                    <a:pt x="739" y="731"/>
                    <a:pt x="739" y="707"/>
                    <a:pt x="763" y="636"/>
                  </a:cubicBezTo>
                  <a:cubicBezTo>
                    <a:pt x="799" y="565"/>
                    <a:pt x="811" y="553"/>
                    <a:pt x="846" y="469"/>
                  </a:cubicBezTo>
                  <a:cubicBezTo>
                    <a:pt x="870" y="398"/>
                    <a:pt x="870" y="386"/>
                    <a:pt x="906" y="315"/>
                  </a:cubicBezTo>
                  <a:cubicBezTo>
                    <a:pt x="930" y="219"/>
                    <a:pt x="930" y="219"/>
                    <a:pt x="953" y="148"/>
                  </a:cubicBezTo>
                  <a:cubicBezTo>
                    <a:pt x="977" y="112"/>
                    <a:pt x="977" y="100"/>
                    <a:pt x="989" y="88"/>
                  </a:cubicBezTo>
                  <a:lnTo>
                    <a:pt x="989" y="29"/>
                  </a:lnTo>
                  <a:cubicBezTo>
                    <a:pt x="989" y="8"/>
                    <a:pt x="98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6" name="Google Shape;3136;p3"/>
            <p:cNvSpPr/>
            <p:nvPr/>
          </p:nvSpPr>
          <p:spPr>
            <a:xfrm>
              <a:off x="3937675" y="3104275"/>
              <a:ext cx="25025" cy="53925"/>
            </a:xfrm>
            <a:custGeom>
              <a:avLst/>
              <a:gdLst/>
              <a:ahLst/>
              <a:cxnLst/>
              <a:rect l="l" t="t" r="r" b="b"/>
              <a:pathLst>
                <a:path w="1001" h="2157" extrusionOk="0">
                  <a:moveTo>
                    <a:pt x="978" y="0"/>
                  </a:moveTo>
                  <a:cubicBezTo>
                    <a:pt x="952" y="0"/>
                    <a:pt x="913" y="29"/>
                    <a:pt x="906" y="52"/>
                  </a:cubicBezTo>
                  <a:cubicBezTo>
                    <a:pt x="894" y="64"/>
                    <a:pt x="894" y="64"/>
                    <a:pt x="894" y="76"/>
                  </a:cubicBezTo>
                  <a:cubicBezTo>
                    <a:pt x="894" y="100"/>
                    <a:pt x="882" y="112"/>
                    <a:pt x="882" y="124"/>
                  </a:cubicBezTo>
                  <a:cubicBezTo>
                    <a:pt x="846" y="195"/>
                    <a:pt x="846" y="207"/>
                    <a:pt x="822" y="290"/>
                  </a:cubicBezTo>
                  <a:cubicBezTo>
                    <a:pt x="787" y="374"/>
                    <a:pt x="787" y="362"/>
                    <a:pt x="763" y="445"/>
                  </a:cubicBezTo>
                  <a:cubicBezTo>
                    <a:pt x="727" y="529"/>
                    <a:pt x="727" y="540"/>
                    <a:pt x="703" y="612"/>
                  </a:cubicBezTo>
                  <a:cubicBezTo>
                    <a:pt x="668" y="695"/>
                    <a:pt x="668" y="707"/>
                    <a:pt x="644" y="779"/>
                  </a:cubicBezTo>
                  <a:cubicBezTo>
                    <a:pt x="608" y="850"/>
                    <a:pt x="596" y="850"/>
                    <a:pt x="548" y="933"/>
                  </a:cubicBezTo>
                  <a:cubicBezTo>
                    <a:pt x="525" y="1005"/>
                    <a:pt x="525" y="1017"/>
                    <a:pt x="489" y="1088"/>
                  </a:cubicBezTo>
                  <a:cubicBezTo>
                    <a:pt x="465" y="1172"/>
                    <a:pt x="465" y="1172"/>
                    <a:pt x="418" y="1255"/>
                  </a:cubicBezTo>
                  <a:cubicBezTo>
                    <a:pt x="382" y="1326"/>
                    <a:pt x="382" y="1350"/>
                    <a:pt x="358" y="1422"/>
                  </a:cubicBezTo>
                  <a:cubicBezTo>
                    <a:pt x="322" y="1493"/>
                    <a:pt x="310" y="1505"/>
                    <a:pt x="287" y="1588"/>
                  </a:cubicBezTo>
                  <a:cubicBezTo>
                    <a:pt x="263" y="1600"/>
                    <a:pt x="263" y="1612"/>
                    <a:pt x="251" y="1624"/>
                  </a:cubicBezTo>
                  <a:cubicBezTo>
                    <a:pt x="191" y="1743"/>
                    <a:pt x="132" y="1886"/>
                    <a:pt x="72" y="2005"/>
                  </a:cubicBezTo>
                  <a:cubicBezTo>
                    <a:pt x="60" y="2017"/>
                    <a:pt x="60" y="2029"/>
                    <a:pt x="37" y="2064"/>
                  </a:cubicBezTo>
                  <a:cubicBezTo>
                    <a:pt x="25" y="2076"/>
                    <a:pt x="25" y="2088"/>
                    <a:pt x="13" y="2100"/>
                  </a:cubicBezTo>
                  <a:cubicBezTo>
                    <a:pt x="13" y="2124"/>
                    <a:pt x="1" y="2136"/>
                    <a:pt x="1" y="2148"/>
                  </a:cubicBezTo>
                  <a:cubicBezTo>
                    <a:pt x="1" y="2154"/>
                    <a:pt x="1" y="2157"/>
                    <a:pt x="2" y="2157"/>
                  </a:cubicBezTo>
                  <a:cubicBezTo>
                    <a:pt x="4" y="2157"/>
                    <a:pt x="7" y="2154"/>
                    <a:pt x="13" y="2148"/>
                  </a:cubicBezTo>
                  <a:cubicBezTo>
                    <a:pt x="25" y="2136"/>
                    <a:pt x="60" y="2100"/>
                    <a:pt x="72" y="2064"/>
                  </a:cubicBezTo>
                  <a:lnTo>
                    <a:pt x="167" y="1910"/>
                  </a:lnTo>
                  <a:lnTo>
                    <a:pt x="251" y="1767"/>
                  </a:lnTo>
                  <a:cubicBezTo>
                    <a:pt x="287" y="1683"/>
                    <a:pt x="298" y="1672"/>
                    <a:pt x="322" y="1600"/>
                  </a:cubicBezTo>
                  <a:cubicBezTo>
                    <a:pt x="358" y="1541"/>
                    <a:pt x="370" y="1505"/>
                    <a:pt x="418" y="1445"/>
                  </a:cubicBezTo>
                  <a:cubicBezTo>
                    <a:pt x="465" y="1374"/>
                    <a:pt x="465" y="1374"/>
                    <a:pt x="489" y="1291"/>
                  </a:cubicBezTo>
                  <a:cubicBezTo>
                    <a:pt x="525" y="1207"/>
                    <a:pt x="537" y="1195"/>
                    <a:pt x="560" y="1124"/>
                  </a:cubicBezTo>
                  <a:cubicBezTo>
                    <a:pt x="608" y="1041"/>
                    <a:pt x="679" y="886"/>
                    <a:pt x="715" y="802"/>
                  </a:cubicBezTo>
                  <a:cubicBezTo>
                    <a:pt x="763" y="731"/>
                    <a:pt x="739" y="719"/>
                    <a:pt x="775" y="648"/>
                  </a:cubicBezTo>
                  <a:cubicBezTo>
                    <a:pt x="799" y="564"/>
                    <a:pt x="822" y="552"/>
                    <a:pt x="846" y="481"/>
                  </a:cubicBezTo>
                  <a:cubicBezTo>
                    <a:pt x="882" y="410"/>
                    <a:pt x="882" y="386"/>
                    <a:pt x="906" y="314"/>
                  </a:cubicBezTo>
                  <a:cubicBezTo>
                    <a:pt x="941" y="243"/>
                    <a:pt x="941" y="231"/>
                    <a:pt x="965" y="148"/>
                  </a:cubicBezTo>
                  <a:cubicBezTo>
                    <a:pt x="977" y="124"/>
                    <a:pt x="977" y="112"/>
                    <a:pt x="1001" y="88"/>
                  </a:cubicBezTo>
                  <a:lnTo>
                    <a:pt x="1001" y="29"/>
                  </a:lnTo>
                  <a:cubicBezTo>
                    <a:pt x="1001" y="8"/>
                    <a:pt x="99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7" name="Google Shape;3137;p3"/>
            <p:cNvSpPr/>
            <p:nvPr/>
          </p:nvSpPr>
          <p:spPr>
            <a:xfrm>
              <a:off x="3920225" y="3117650"/>
              <a:ext cx="25225" cy="52825"/>
            </a:xfrm>
            <a:custGeom>
              <a:avLst/>
              <a:gdLst/>
              <a:ahLst/>
              <a:cxnLst/>
              <a:rect l="l" t="t" r="r" b="b"/>
              <a:pathLst>
                <a:path w="1009" h="2113" extrusionOk="0">
                  <a:moveTo>
                    <a:pt x="973" y="0"/>
                  </a:moveTo>
                  <a:cubicBezTo>
                    <a:pt x="950" y="0"/>
                    <a:pt x="916" y="22"/>
                    <a:pt x="901" y="29"/>
                  </a:cubicBezTo>
                  <a:cubicBezTo>
                    <a:pt x="889" y="53"/>
                    <a:pt x="889" y="53"/>
                    <a:pt x="889" y="65"/>
                  </a:cubicBezTo>
                  <a:cubicBezTo>
                    <a:pt x="889" y="77"/>
                    <a:pt x="877" y="101"/>
                    <a:pt x="877" y="113"/>
                  </a:cubicBezTo>
                  <a:cubicBezTo>
                    <a:pt x="842" y="184"/>
                    <a:pt x="711" y="506"/>
                    <a:pt x="663" y="589"/>
                  </a:cubicBezTo>
                  <a:cubicBezTo>
                    <a:pt x="639" y="660"/>
                    <a:pt x="639" y="660"/>
                    <a:pt x="604" y="756"/>
                  </a:cubicBezTo>
                  <a:cubicBezTo>
                    <a:pt x="580" y="827"/>
                    <a:pt x="568" y="827"/>
                    <a:pt x="520" y="898"/>
                  </a:cubicBezTo>
                  <a:cubicBezTo>
                    <a:pt x="484" y="970"/>
                    <a:pt x="484" y="994"/>
                    <a:pt x="461" y="1065"/>
                  </a:cubicBezTo>
                  <a:cubicBezTo>
                    <a:pt x="425" y="1137"/>
                    <a:pt x="425" y="1137"/>
                    <a:pt x="389" y="1232"/>
                  </a:cubicBezTo>
                  <a:cubicBezTo>
                    <a:pt x="354" y="1303"/>
                    <a:pt x="354" y="1303"/>
                    <a:pt x="330" y="1387"/>
                  </a:cubicBezTo>
                  <a:cubicBezTo>
                    <a:pt x="294" y="1470"/>
                    <a:pt x="294" y="1482"/>
                    <a:pt x="270" y="1553"/>
                  </a:cubicBezTo>
                  <a:cubicBezTo>
                    <a:pt x="246" y="1565"/>
                    <a:pt x="246" y="1589"/>
                    <a:pt x="234" y="1601"/>
                  </a:cubicBezTo>
                  <a:cubicBezTo>
                    <a:pt x="175" y="1720"/>
                    <a:pt x="127" y="1851"/>
                    <a:pt x="68" y="1970"/>
                  </a:cubicBezTo>
                  <a:cubicBezTo>
                    <a:pt x="68" y="1982"/>
                    <a:pt x="56" y="2006"/>
                    <a:pt x="44" y="2030"/>
                  </a:cubicBezTo>
                  <a:cubicBezTo>
                    <a:pt x="20" y="2041"/>
                    <a:pt x="20" y="2065"/>
                    <a:pt x="20" y="2077"/>
                  </a:cubicBezTo>
                  <a:cubicBezTo>
                    <a:pt x="20" y="2085"/>
                    <a:pt x="15" y="2093"/>
                    <a:pt x="11" y="2102"/>
                  </a:cubicBezTo>
                  <a:lnTo>
                    <a:pt x="11" y="2102"/>
                  </a:lnTo>
                  <a:cubicBezTo>
                    <a:pt x="16" y="2101"/>
                    <a:pt x="23" y="2101"/>
                    <a:pt x="32" y="2101"/>
                  </a:cubicBezTo>
                  <a:cubicBezTo>
                    <a:pt x="44" y="2089"/>
                    <a:pt x="68" y="2065"/>
                    <a:pt x="92" y="2018"/>
                  </a:cubicBezTo>
                  <a:cubicBezTo>
                    <a:pt x="115" y="1946"/>
                    <a:pt x="127" y="1946"/>
                    <a:pt x="163" y="1863"/>
                  </a:cubicBezTo>
                  <a:cubicBezTo>
                    <a:pt x="199" y="1791"/>
                    <a:pt x="199" y="1791"/>
                    <a:pt x="234" y="1720"/>
                  </a:cubicBezTo>
                  <a:cubicBezTo>
                    <a:pt x="270" y="1649"/>
                    <a:pt x="282" y="1625"/>
                    <a:pt x="306" y="1553"/>
                  </a:cubicBezTo>
                  <a:lnTo>
                    <a:pt x="389" y="1399"/>
                  </a:lnTo>
                  <a:cubicBezTo>
                    <a:pt x="425" y="1327"/>
                    <a:pt x="425" y="1327"/>
                    <a:pt x="461" y="1256"/>
                  </a:cubicBezTo>
                  <a:cubicBezTo>
                    <a:pt x="484" y="1184"/>
                    <a:pt x="484" y="1160"/>
                    <a:pt x="532" y="1089"/>
                  </a:cubicBezTo>
                  <a:cubicBezTo>
                    <a:pt x="568" y="1018"/>
                    <a:pt x="651" y="851"/>
                    <a:pt x="687" y="779"/>
                  </a:cubicBezTo>
                  <a:cubicBezTo>
                    <a:pt x="723" y="708"/>
                    <a:pt x="711" y="684"/>
                    <a:pt x="735" y="613"/>
                  </a:cubicBezTo>
                  <a:cubicBezTo>
                    <a:pt x="770" y="541"/>
                    <a:pt x="782" y="541"/>
                    <a:pt x="818" y="470"/>
                  </a:cubicBezTo>
                  <a:cubicBezTo>
                    <a:pt x="842" y="386"/>
                    <a:pt x="842" y="375"/>
                    <a:pt x="889" y="303"/>
                  </a:cubicBezTo>
                  <a:cubicBezTo>
                    <a:pt x="925" y="232"/>
                    <a:pt x="925" y="232"/>
                    <a:pt x="961" y="148"/>
                  </a:cubicBezTo>
                  <a:cubicBezTo>
                    <a:pt x="985" y="125"/>
                    <a:pt x="985" y="113"/>
                    <a:pt x="996" y="89"/>
                  </a:cubicBezTo>
                  <a:cubicBezTo>
                    <a:pt x="996" y="77"/>
                    <a:pt x="1008" y="53"/>
                    <a:pt x="996" y="29"/>
                  </a:cubicBezTo>
                  <a:cubicBezTo>
                    <a:pt x="996" y="7"/>
                    <a:pt x="987" y="0"/>
                    <a:pt x="973" y="0"/>
                  </a:cubicBezTo>
                  <a:close/>
                  <a:moveTo>
                    <a:pt x="11" y="2102"/>
                  </a:moveTo>
                  <a:cubicBezTo>
                    <a:pt x="3" y="2103"/>
                    <a:pt x="1" y="2105"/>
                    <a:pt x="8" y="2113"/>
                  </a:cubicBezTo>
                  <a:cubicBezTo>
                    <a:pt x="8" y="2109"/>
                    <a:pt x="9" y="2105"/>
                    <a:pt x="11" y="2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8" name="Google Shape;3138;p3"/>
            <p:cNvSpPr/>
            <p:nvPr/>
          </p:nvSpPr>
          <p:spPr>
            <a:xfrm>
              <a:off x="3905900" y="3129550"/>
              <a:ext cx="22875" cy="53425"/>
            </a:xfrm>
            <a:custGeom>
              <a:avLst/>
              <a:gdLst/>
              <a:ahLst/>
              <a:cxnLst/>
              <a:rect l="l" t="t" r="r" b="b"/>
              <a:pathLst>
                <a:path w="915" h="2137" extrusionOk="0">
                  <a:moveTo>
                    <a:pt x="888" y="0"/>
                  </a:moveTo>
                  <a:cubicBezTo>
                    <a:pt x="863" y="0"/>
                    <a:pt x="827" y="22"/>
                    <a:pt x="819" y="30"/>
                  </a:cubicBezTo>
                  <a:cubicBezTo>
                    <a:pt x="807" y="53"/>
                    <a:pt x="807" y="53"/>
                    <a:pt x="807" y="65"/>
                  </a:cubicBezTo>
                  <a:cubicBezTo>
                    <a:pt x="807" y="77"/>
                    <a:pt x="796" y="89"/>
                    <a:pt x="796" y="113"/>
                  </a:cubicBezTo>
                  <a:cubicBezTo>
                    <a:pt x="760" y="184"/>
                    <a:pt x="760" y="184"/>
                    <a:pt x="736" y="268"/>
                  </a:cubicBezTo>
                  <a:cubicBezTo>
                    <a:pt x="700" y="351"/>
                    <a:pt x="700" y="351"/>
                    <a:pt x="676" y="434"/>
                  </a:cubicBezTo>
                  <a:cubicBezTo>
                    <a:pt x="641" y="506"/>
                    <a:pt x="641" y="530"/>
                    <a:pt x="617" y="601"/>
                  </a:cubicBezTo>
                  <a:cubicBezTo>
                    <a:pt x="581" y="672"/>
                    <a:pt x="581" y="684"/>
                    <a:pt x="557" y="768"/>
                  </a:cubicBezTo>
                  <a:cubicBezTo>
                    <a:pt x="522" y="839"/>
                    <a:pt x="510" y="839"/>
                    <a:pt x="474" y="911"/>
                  </a:cubicBezTo>
                  <a:cubicBezTo>
                    <a:pt x="450" y="982"/>
                    <a:pt x="450" y="1006"/>
                    <a:pt x="415" y="1077"/>
                  </a:cubicBezTo>
                  <a:cubicBezTo>
                    <a:pt x="391" y="1149"/>
                    <a:pt x="391" y="1149"/>
                    <a:pt x="367" y="1244"/>
                  </a:cubicBezTo>
                  <a:cubicBezTo>
                    <a:pt x="331" y="1315"/>
                    <a:pt x="331" y="1315"/>
                    <a:pt x="307" y="1411"/>
                  </a:cubicBezTo>
                  <a:cubicBezTo>
                    <a:pt x="272" y="1482"/>
                    <a:pt x="272" y="1494"/>
                    <a:pt x="248" y="1565"/>
                  </a:cubicBezTo>
                  <a:cubicBezTo>
                    <a:pt x="224" y="1589"/>
                    <a:pt x="224" y="1601"/>
                    <a:pt x="212" y="1613"/>
                  </a:cubicBezTo>
                  <a:cubicBezTo>
                    <a:pt x="153" y="1732"/>
                    <a:pt x="117" y="1863"/>
                    <a:pt x="69" y="1982"/>
                  </a:cubicBezTo>
                  <a:cubicBezTo>
                    <a:pt x="69" y="2006"/>
                    <a:pt x="45" y="2018"/>
                    <a:pt x="45" y="2042"/>
                  </a:cubicBezTo>
                  <a:cubicBezTo>
                    <a:pt x="38" y="2056"/>
                    <a:pt x="35" y="2066"/>
                    <a:pt x="34" y="2074"/>
                  </a:cubicBezTo>
                  <a:lnTo>
                    <a:pt x="34" y="2074"/>
                  </a:lnTo>
                  <a:cubicBezTo>
                    <a:pt x="43" y="2061"/>
                    <a:pt x="54" y="2045"/>
                    <a:pt x="69" y="2030"/>
                  </a:cubicBezTo>
                  <a:cubicBezTo>
                    <a:pt x="93" y="1958"/>
                    <a:pt x="93" y="1958"/>
                    <a:pt x="141" y="1875"/>
                  </a:cubicBezTo>
                  <a:cubicBezTo>
                    <a:pt x="165" y="1804"/>
                    <a:pt x="165" y="1804"/>
                    <a:pt x="212" y="1732"/>
                  </a:cubicBezTo>
                  <a:cubicBezTo>
                    <a:pt x="248" y="1661"/>
                    <a:pt x="248" y="1637"/>
                    <a:pt x="272" y="1565"/>
                  </a:cubicBezTo>
                  <a:lnTo>
                    <a:pt x="343" y="1423"/>
                  </a:lnTo>
                  <a:cubicBezTo>
                    <a:pt x="379" y="1339"/>
                    <a:pt x="391" y="1339"/>
                    <a:pt x="415" y="1268"/>
                  </a:cubicBezTo>
                  <a:cubicBezTo>
                    <a:pt x="450" y="1196"/>
                    <a:pt x="450" y="1184"/>
                    <a:pt x="474" y="1101"/>
                  </a:cubicBezTo>
                  <a:cubicBezTo>
                    <a:pt x="510" y="1030"/>
                    <a:pt x="581" y="863"/>
                    <a:pt x="629" y="792"/>
                  </a:cubicBezTo>
                  <a:cubicBezTo>
                    <a:pt x="665" y="720"/>
                    <a:pt x="665" y="708"/>
                    <a:pt x="688" y="625"/>
                  </a:cubicBezTo>
                  <a:cubicBezTo>
                    <a:pt x="712" y="553"/>
                    <a:pt x="736" y="553"/>
                    <a:pt x="760" y="482"/>
                  </a:cubicBezTo>
                  <a:cubicBezTo>
                    <a:pt x="796" y="411"/>
                    <a:pt x="796" y="387"/>
                    <a:pt x="819" y="315"/>
                  </a:cubicBezTo>
                  <a:cubicBezTo>
                    <a:pt x="855" y="244"/>
                    <a:pt x="855" y="244"/>
                    <a:pt x="879" y="149"/>
                  </a:cubicBezTo>
                  <a:cubicBezTo>
                    <a:pt x="891" y="125"/>
                    <a:pt x="891" y="113"/>
                    <a:pt x="915" y="89"/>
                  </a:cubicBezTo>
                  <a:lnTo>
                    <a:pt x="915" y="30"/>
                  </a:lnTo>
                  <a:cubicBezTo>
                    <a:pt x="915" y="8"/>
                    <a:pt x="903" y="0"/>
                    <a:pt x="888" y="0"/>
                  </a:cubicBezTo>
                  <a:close/>
                  <a:moveTo>
                    <a:pt x="34" y="2074"/>
                  </a:moveTo>
                  <a:cubicBezTo>
                    <a:pt x="23" y="2092"/>
                    <a:pt x="16" y="2106"/>
                    <a:pt x="10" y="2113"/>
                  </a:cubicBezTo>
                  <a:cubicBezTo>
                    <a:pt x="10" y="2125"/>
                    <a:pt x="4" y="2125"/>
                    <a:pt x="2" y="2125"/>
                  </a:cubicBezTo>
                  <a:cubicBezTo>
                    <a:pt x="1" y="2125"/>
                    <a:pt x="4" y="2125"/>
                    <a:pt x="22" y="2137"/>
                  </a:cubicBezTo>
                  <a:cubicBezTo>
                    <a:pt x="22" y="2113"/>
                    <a:pt x="34" y="2101"/>
                    <a:pt x="34" y="2089"/>
                  </a:cubicBezTo>
                  <a:cubicBezTo>
                    <a:pt x="34" y="2085"/>
                    <a:pt x="34" y="2080"/>
                    <a:pt x="3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9" name="Google Shape;3139;p3"/>
            <p:cNvSpPr/>
            <p:nvPr/>
          </p:nvSpPr>
          <p:spPr>
            <a:xfrm>
              <a:off x="3893925" y="3133200"/>
              <a:ext cx="17300" cy="64850"/>
            </a:xfrm>
            <a:custGeom>
              <a:avLst/>
              <a:gdLst/>
              <a:ahLst/>
              <a:cxnLst/>
              <a:rect l="l" t="t" r="r" b="b"/>
              <a:pathLst>
                <a:path w="692" h="2594" extrusionOk="0">
                  <a:moveTo>
                    <a:pt x="649" y="1"/>
                  </a:moveTo>
                  <a:cubicBezTo>
                    <a:pt x="623" y="1"/>
                    <a:pt x="592" y="34"/>
                    <a:pt x="584" y="50"/>
                  </a:cubicBezTo>
                  <a:cubicBezTo>
                    <a:pt x="584" y="74"/>
                    <a:pt x="572" y="86"/>
                    <a:pt x="572" y="86"/>
                  </a:cubicBezTo>
                  <a:cubicBezTo>
                    <a:pt x="572" y="98"/>
                    <a:pt x="536" y="229"/>
                    <a:pt x="524" y="336"/>
                  </a:cubicBezTo>
                  <a:cubicBezTo>
                    <a:pt x="513" y="443"/>
                    <a:pt x="513" y="443"/>
                    <a:pt x="501" y="526"/>
                  </a:cubicBezTo>
                  <a:cubicBezTo>
                    <a:pt x="477" y="622"/>
                    <a:pt x="477" y="634"/>
                    <a:pt x="465" y="729"/>
                  </a:cubicBezTo>
                  <a:cubicBezTo>
                    <a:pt x="453" y="824"/>
                    <a:pt x="453" y="824"/>
                    <a:pt x="441" y="919"/>
                  </a:cubicBezTo>
                  <a:cubicBezTo>
                    <a:pt x="417" y="1027"/>
                    <a:pt x="393" y="1003"/>
                    <a:pt x="382" y="1110"/>
                  </a:cubicBezTo>
                  <a:cubicBezTo>
                    <a:pt x="358" y="1205"/>
                    <a:pt x="358" y="1217"/>
                    <a:pt x="334" y="1300"/>
                  </a:cubicBezTo>
                  <a:cubicBezTo>
                    <a:pt x="322" y="1408"/>
                    <a:pt x="298" y="1408"/>
                    <a:pt x="286" y="1503"/>
                  </a:cubicBezTo>
                  <a:cubicBezTo>
                    <a:pt x="263" y="1586"/>
                    <a:pt x="274" y="1598"/>
                    <a:pt x="251" y="1693"/>
                  </a:cubicBezTo>
                  <a:cubicBezTo>
                    <a:pt x="215" y="1777"/>
                    <a:pt x="215" y="1800"/>
                    <a:pt x="203" y="1884"/>
                  </a:cubicBezTo>
                  <a:cubicBezTo>
                    <a:pt x="203" y="1896"/>
                    <a:pt x="191" y="1943"/>
                    <a:pt x="191" y="1943"/>
                  </a:cubicBezTo>
                  <a:cubicBezTo>
                    <a:pt x="143" y="2098"/>
                    <a:pt x="108" y="2241"/>
                    <a:pt x="48" y="2396"/>
                  </a:cubicBezTo>
                  <a:cubicBezTo>
                    <a:pt x="48" y="2408"/>
                    <a:pt x="36" y="2431"/>
                    <a:pt x="36" y="2455"/>
                  </a:cubicBezTo>
                  <a:cubicBezTo>
                    <a:pt x="36" y="2479"/>
                    <a:pt x="24" y="2491"/>
                    <a:pt x="24" y="2515"/>
                  </a:cubicBezTo>
                  <a:cubicBezTo>
                    <a:pt x="24" y="2527"/>
                    <a:pt x="24" y="2539"/>
                    <a:pt x="1" y="2562"/>
                  </a:cubicBezTo>
                  <a:cubicBezTo>
                    <a:pt x="16" y="2585"/>
                    <a:pt x="21" y="2593"/>
                    <a:pt x="26" y="2593"/>
                  </a:cubicBezTo>
                  <a:cubicBezTo>
                    <a:pt x="29" y="2593"/>
                    <a:pt x="32" y="2591"/>
                    <a:pt x="36" y="2586"/>
                  </a:cubicBezTo>
                  <a:cubicBezTo>
                    <a:pt x="48" y="2562"/>
                    <a:pt x="72" y="2527"/>
                    <a:pt x="96" y="2479"/>
                  </a:cubicBezTo>
                  <a:lnTo>
                    <a:pt x="155" y="2301"/>
                  </a:lnTo>
                  <a:cubicBezTo>
                    <a:pt x="191" y="2205"/>
                    <a:pt x="191" y="2205"/>
                    <a:pt x="215" y="2110"/>
                  </a:cubicBezTo>
                  <a:cubicBezTo>
                    <a:pt x="251" y="2015"/>
                    <a:pt x="251" y="2003"/>
                    <a:pt x="274" y="1920"/>
                  </a:cubicBezTo>
                  <a:cubicBezTo>
                    <a:pt x="298" y="1824"/>
                    <a:pt x="298" y="1812"/>
                    <a:pt x="334" y="1717"/>
                  </a:cubicBezTo>
                  <a:cubicBezTo>
                    <a:pt x="358" y="1634"/>
                    <a:pt x="358" y="1634"/>
                    <a:pt x="393" y="1527"/>
                  </a:cubicBezTo>
                  <a:cubicBezTo>
                    <a:pt x="417" y="1443"/>
                    <a:pt x="417" y="1419"/>
                    <a:pt x="441" y="1336"/>
                  </a:cubicBezTo>
                  <a:cubicBezTo>
                    <a:pt x="465" y="1241"/>
                    <a:pt x="513" y="1038"/>
                    <a:pt x="536" y="943"/>
                  </a:cubicBezTo>
                  <a:cubicBezTo>
                    <a:pt x="572" y="848"/>
                    <a:pt x="560" y="848"/>
                    <a:pt x="572" y="753"/>
                  </a:cubicBezTo>
                  <a:cubicBezTo>
                    <a:pt x="584" y="669"/>
                    <a:pt x="596" y="646"/>
                    <a:pt x="620" y="562"/>
                  </a:cubicBezTo>
                  <a:cubicBezTo>
                    <a:pt x="644" y="455"/>
                    <a:pt x="632" y="455"/>
                    <a:pt x="644" y="372"/>
                  </a:cubicBezTo>
                  <a:cubicBezTo>
                    <a:pt x="655" y="265"/>
                    <a:pt x="655" y="265"/>
                    <a:pt x="679" y="169"/>
                  </a:cubicBezTo>
                  <a:cubicBezTo>
                    <a:pt x="679" y="145"/>
                    <a:pt x="691" y="110"/>
                    <a:pt x="691" y="98"/>
                  </a:cubicBezTo>
                  <a:cubicBezTo>
                    <a:pt x="691" y="74"/>
                    <a:pt x="691" y="50"/>
                    <a:pt x="679" y="26"/>
                  </a:cubicBezTo>
                  <a:cubicBezTo>
                    <a:pt x="672" y="8"/>
                    <a:pt x="66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0" name="Google Shape;3140;p3"/>
            <p:cNvSpPr/>
            <p:nvPr/>
          </p:nvSpPr>
          <p:spPr>
            <a:xfrm>
              <a:off x="3875475" y="3160225"/>
              <a:ext cx="18475" cy="54325"/>
            </a:xfrm>
            <a:custGeom>
              <a:avLst/>
              <a:gdLst/>
              <a:ahLst/>
              <a:cxnLst/>
              <a:rect l="l" t="t" r="r" b="b"/>
              <a:pathLst>
                <a:path w="739" h="2173" extrusionOk="0">
                  <a:moveTo>
                    <a:pt x="712" y="0"/>
                  </a:moveTo>
                  <a:cubicBezTo>
                    <a:pt x="690" y="0"/>
                    <a:pt x="663" y="25"/>
                    <a:pt x="655" y="41"/>
                  </a:cubicBezTo>
                  <a:cubicBezTo>
                    <a:pt x="643" y="53"/>
                    <a:pt x="643" y="53"/>
                    <a:pt x="643" y="77"/>
                  </a:cubicBezTo>
                  <a:cubicBezTo>
                    <a:pt x="643" y="88"/>
                    <a:pt x="620" y="100"/>
                    <a:pt x="620" y="112"/>
                  </a:cubicBezTo>
                  <a:cubicBezTo>
                    <a:pt x="596" y="196"/>
                    <a:pt x="596" y="207"/>
                    <a:pt x="584" y="279"/>
                  </a:cubicBezTo>
                  <a:cubicBezTo>
                    <a:pt x="548" y="350"/>
                    <a:pt x="548" y="350"/>
                    <a:pt x="536" y="446"/>
                  </a:cubicBezTo>
                  <a:cubicBezTo>
                    <a:pt x="500" y="517"/>
                    <a:pt x="500" y="529"/>
                    <a:pt x="489" y="612"/>
                  </a:cubicBezTo>
                  <a:cubicBezTo>
                    <a:pt x="465" y="684"/>
                    <a:pt x="477" y="696"/>
                    <a:pt x="441" y="767"/>
                  </a:cubicBezTo>
                  <a:cubicBezTo>
                    <a:pt x="417" y="850"/>
                    <a:pt x="405" y="850"/>
                    <a:pt x="369" y="934"/>
                  </a:cubicBezTo>
                  <a:cubicBezTo>
                    <a:pt x="346" y="1005"/>
                    <a:pt x="346" y="1029"/>
                    <a:pt x="322" y="1100"/>
                  </a:cubicBezTo>
                  <a:cubicBezTo>
                    <a:pt x="298" y="1172"/>
                    <a:pt x="298" y="1172"/>
                    <a:pt x="286" y="1267"/>
                  </a:cubicBezTo>
                  <a:cubicBezTo>
                    <a:pt x="250" y="1339"/>
                    <a:pt x="262" y="1350"/>
                    <a:pt x="239" y="1434"/>
                  </a:cubicBezTo>
                  <a:cubicBezTo>
                    <a:pt x="203" y="1505"/>
                    <a:pt x="203" y="1517"/>
                    <a:pt x="191" y="1589"/>
                  </a:cubicBezTo>
                  <a:cubicBezTo>
                    <a:pt x="191" y="1612"/>
                    <a:pt x="179" y="1624"/>
                    <a:pt x="179" y="1636"/>
                  </a:cubicBezTo>
                  <a:cubicBezTo>
                    <a:pt x="131" y="1755"/>
                    <a:pt x="108" y="1886"/>
                    <a:pt x="60" y="2005"/>
                  </a:cubicBezTo>
                  <a:cubicBezTo>
                    <a:pt x="60" y="2029"/>
                    <a:pt x="48" y="2041"/>
                    <a:pt x="48" y="2065"/>
                  </a:cubicBezTo>
                  <a:cubicBezTo>
                    <a:pt x="48" y="2075"/>
                    <a:pt x="40" y="2093"/>
                    <a:pt x="37" y="2106"/>
                  </a:cubicBezTo>
                  <a:lnTo>
                    <a:pt x="37" y="2106"/>
                  </a:lnTo>
                  <a:cubicBezTo>
                    <a:pt x="41" y="2096"/>
                    <a:pt x="45" y="2086"/>
                    <a:pt x="48" y="2077"/>
                  </a:cubicBezTo>
                  <a:cubicBezTo>
                    <a:pt x="72" y="2005"/>
                    <a:pt x="131" y="1839"/>
                    <a:pt x="167" y="1767"/>
                  </a:cubicBezTo>
                  <a:cubicBezTo>
                    <a:pt x="191" y="1696"/>
                    <a:pt x="191" y="1684"/>
                    <a:pt x="203" y="1601"/>
                  </a:cubicBezTo>
                  <a:cubicBezTo>
                    <a:pt x="239" y="1541"/>
                    <a:pt x="239" y="1517"/>
                    <a:pt x="262" y="1446"/>
                  </a:cubicBezTo>
                  <a:cubicBezTo>
                    <a:pt x="298" y="1362"/>
                    <a:pt x="298" y="1362"/>
                    <a:pt x="322" y="1279"/>
                  </a:cubicBezTo>
                  <a:cubicBezTo>
                    <a:pt x="358" y="1208"/>
                    <a:pt x="358" y="1184"/>
                    <a:pt x="381" y="1112"/>
                  </a:cubicBezTo>
                  <a:cubicBezTo>
                    <a:pt x="417" y="1041"/>
                    <a:pt x="477" y="874"/>
                    <a:pt x="500" y="803"/>
                  </a:cubicBezTo>
                  <a:cubicBezTo>
                    <a:pt x="536" y="731"/>
                    <a:pt x="524" y="708"/>
                    <a:pt x="548" y="636"/>
                  </a:cubicBezTo>
                  <a:cubicBezTo>
                    <a:pt x="584" y="565"/>
                    <a:pt x="584" y="553"/>
                    <a:pt x="608" y="469"/>
                  </a:cubicBezTo>
                  <a:cubicBezTo>
                    <a:pt x="643" y="398"/>
                    <a:pt x="643" y="386"/>
                    <a:pt x="655" y="315"/>
                  </a:cubicBezTo>
                  <a:cubicBezTo>
                    <a:pt x="679" y="231"/>
                    <a:pt x="679" y="219"/>
                    <a:pt x="715" y="148"/>
                  </a:cubicBezTo>
                  <a:cubicBezTo>
                    <a:pt x="727" y="112"/>
                    <a:pt x="727" y="100"/>
                    <a:pt x="739" y="88"/>
                  </a:cubicBezTo>
                  <a:lnTo>
                    <a:pt x="739" y="29"/>
                  </a:lnTo>
                  <a:cubicBezTo>
                    <a:pt x="734" y="8"/>
                    <a:pt x="724" y="0"/>
                    <a:pt x="712" y="0"/>
                  </a:cubicBezTo>
                  <a:close/>
                  <a:moveTo>
                    <a:pt x="37" y="2106"/>
                  </a:moveTo>
                  <a:cubicBezTo>
                    <a:pt x="25" y="2134"/>
                    <a:pt x="9" y="2163"/>
                    <a:pt x="0" y="2172"/>
                  </a:cubicBezTo>
                  <a:lnTo>
                    <a:pt x="12" y="2160"/>
                  </a:lnTo>
                  <a:cubicBezTo>
                    <a:pt x="36" y="2136"/>
                    <a:pt x="36" y="2124"/>
                    <a:pt x="36" y="2112"/>
                  </a:cubicBezTo>
                  <a:cubicBezTo>
                    <a:pt x="36" y="2110"/>
                    <a:pt x="36" y="2108"/>
                    <a:pt x="37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1" name="Google Shape;3141;p3"/>
            <p:cNvSpPr/>
            <p:nvPr/>
          </p:nvSpPr>
          <p:spPr>
            <a:xfrm>
              <a:off x="3859400" y="3171200"/>
              <a:ext cx="17875" cy="49475"/>
            </a:xfrm>
            <a:custGeom>
              <a:avLst/>
              <a:gdLst/>
              <a:ahLst/>
              <a:cxnLst/>
              <a:rect l="l" t="t" r="r" b="b"/>
              <a:pathLst>
                <a:path w="715" h="1979" extrusionOk="0">
                  <a:moveTo>
                    <a:pt x="689" y="1"/>
                  </a:moveTo>
                  <a:cubicBezTo>
                    <a:pt x="667" y="1"/>
                    <a:pt x="639" y="19"/>
                    <a:pt x="631" y="42"/>
                  </a:cubicBezTo>
                  <a:cubicBezTo>
                    <a:pt x="631" y="54"/>
                    <a:pt x="608" y="54"/>
                    <a:pt x="608" y="66"/>
                  </a:cubicBezTo>
                  <a:cubicBezTo>
                    <a:pt x="608" y="78"/>
                    <a:pt x="596" y="102"/>
                    <a:pt x="596" y="114"/>
                  </a:cubicBezTo>
                  <a:cubicBezTo>
                    <a:pt x="572" y="185"/>
                    <a:pt x="584" y="185"/>
                    <a:pt x="548" y="257"/>
                  </a:cubicBezTo>
                  <a:cubicBezTo>
                    <a:pt x="524" y="340"/>
                    <a:pt x="524" y="340"/>
                    <a:pt x="512" y="411"/>
                  </a:cubicBezTo>
                  <a:cubicBezTo>
                    <a:pt x="489" y="483"/>
                    <a:pt x="489" y="483"/>
                    <a:pt x="465" y="554"/>
                  </a:cubicBezTo>
                  <a:cubicBezTo>
                    <a:pt x="429" y="638"/>
                    <a:pt x="453" y="638"/>
                    <a:pt x="417" y="709"/>
                  </a:cubicBezTo>
                  <a:cubicBezTo>
                    <a:pt x="393" y="781"/>
                    <a:pt x="370" y="769"/>
                    <a:pt x="358" y="840"/>
                  </a:cubicBezTo>
                  <a:cubicBezTo>
                    <a:pt x="346" y="911"/>
                    <a:pt x="346" y="911"/>
                    <a:pt x="310" y="995"/>
                  </a:cubicBezTo>
                  <a:cubicBezTo>
                    <a:pt x="298" y="1066"/>
                    <a:pt x="286" y="1066"/>
                    <a:pt x="274" y="1138"/>
                  </a:cubicBezTo>
                  <a:cubicBezTo>
                    <a:pt x="239" y="1209"/>
                    <a:pt x="250" y="1209"/>
                    <a:pt x="227" y="1292"/>
                  </a:cubicBezTo>
                  <a:cubicBezTo>
                    <a:pt x="215" y="1352"/>
                    <a:pt x="191" y="1364"/>
                    <a:pt x="179" y="1435"/>
                  </a:cubicBezTo>
                  <a:cubicBezTo>
                    <a:pt x="179" y="1447"/>
                    <a:pt x="167" y="1471"/>
                    <a:pt x="167" y="1483"/>
                  </a:cubicBezTo>
                  <a:cubicBezTo>
                    <a:pt x="143" y="1602"/>
                    <a:pt x="96" y="1709"/>
                    <a:pt x="48" y="1828"/>
                  </a:cubicBezTo>
                  <a:cubicBezTo>
                    <a:pt x="48" y="1840"/>
                    <a:pt x="36" y="1852"/>
                    <a:pt x="36" y="1864"/>
                  </a:cubicBezTo>
                  <a:cubicBezTo>
                    <a:pt x="36" y="1888"/>
                    <a:pt x="24" y="1900"/>
                    <a:pt x="24" y="1912"/>
                  </a:cubicBezTo>
                  <a:cubicBezTo>
                    <a:pt x="24" y="1924"/>
                    <a:pt x="24" y="1935"/>
                    <a:pt x="0" y="1959"/>
                  </a:cubicBezTo>
                  <a:cubicBezTo>
                    <a:pt x="14" y="1973"/>
                    <a:pt x="20" y="1979"/>
                    <a:pt x="25" y="1979"/>
                  </a:cubicBezTo>
                  <a:cubicBezTo>
                    <a:pt x="28" y="1979"/>
                    <a:pt x="31" y="1976"/>
                    <a:pt x="36" y="1971"/>
                  </a:cubicBezTo>
                  <a:cubicBezTo>
                    <a:pt x="48" y="1959"/>
                    <a:pt x="60" y="1924"/>
                    <a:pt x="84" y="1900"/>
                  </a:cubicBezTo>
                  <a:cubicBezTo>
                    <a:pt x="108" y="1840"/>
                    <a:pt x="108" y="1828"/>
                    <a:pt x="143" y="1769"/>
                  </a:cubicBezTo>
                  <a:lnTo>
                    <a:pt x="191" y="1614"/>
                  </a:lnTo>
                  <a:cubicBezTo>
                    <a:pt x="215" y="1554"/>
                    <a:pt x="227" y="1531"/>
                    <a:pt x="239" y="1471"/>
                  </a:cubicBezTo>
                  <a:cubicBezTo>
                    <a:pt x="274" y="1412"/>
                    <a:pt x="274" y="1376"/>
                    <a:pt x="298" y="1316"/>
                  </a:cubicBezTo>
                  <a:lnTo>
                    <a:pt x="358" y="1173"/>
                  </a:lnTo>
                  <a:cubicBezTo>
                    <a:pt x="393" y="1114"/>
                    <a:pt x="393" y="1090"/>
                    <a:pt x="405" y="1019"/>
                  </a:cubicBezTo>
                  <a:cubicBezTo>
                    <a:pt x="429" y="947"/>
                    <a:pt x="489" y="816"/>
                    <a:pt x="512" y="733"/>
                  </a:cubicBezTo>
                  <a:cubicBezTo>
                    <a:pt x="536" y="661"/>
                    <a:pt x="524" y="661"/>
                    <a:pt x="548" y="590"/>
                  </a:cubicBezTo>
                  <a:cubicBezTo>
                    <a:pt x="584" y="530"/>
                    <a:pt x="584" y="519"/>
                    <a:pt x="608" y="435"/>
                  </a:cubicBezTo>
                  <a:cubicBezTo>
                    <a:pt x="631" y="364"/>
                    <a:pt x="643" y="364"/>
                    <a:pt x="655" y="292"/>
                  </a:cubicBezTo>
                  <a:cubicBezTo>
                    <a:pt x="691" y="221"/>
                    <a:pt x="691" y="221"/>
                    <a:pt x="703" y="138"/>
                  </a:cubicBezTo>
                  <a:cubicBezTo>
                    <a:pt x="715" y="114"/>
                    <a:pt x="715" y="114"/>
                    <a:pt x="715" y="78"/>
                  </a:cubicBezTo>
                  <a:lnTo>
                    <a:pt x="715" y="19"/>
                  </a:lnTo>
                  <a:cubicBezTo>
                    <a:pt x="711" y="6"/>
                    <a:pt x="701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2" name="Google Shape;3142;p3"/>
            <p:cNvSpPr/>
            <p:nvPr/>
          </p:nvSpPr>
          <p:spPr>
            <a:xfrm>
              <a:off x="3841550" y="3186850"/>
              <a:ext cx="17275" cy="46450"/>
            </a:xfrm>
            <a:custGeom>
              <a:avLst/>
              <a:gdLst/>
              <a:ahLst/>
              <a:cxnLst/>
              <a:rect l="l" t="t" r="r" b="b"/>
              <a:pathLst>
                <a:path w="691" h="1858" extrusionOk="0">
                  <a:moveTo>
                    <a:pt x="655" y="0"/>
                  </a:moveTo>
                  <a:cubicBezTo>
                    <a:pt x="630" y="0"/>
                    <a:pt x="603" y="20"/>
                    <a:pt x="595" y="35"/>
                  </a:cubicBezTo>
                  <a:cubicBezTo>
                    <a:pt x="595" y="47"/>
                    <a:pt x="583" y="47"/>
                    <a:pt x="583" y="71"/>
                  </a:cubicBezTo>
                  <a:cubicBezTo>
                    <a:pt x="583" y="83"/>
                    <a:pt x="572" y="83"/>
                    <a:pt x="572" y="107"/>
                  </a:cubicBezTo>
                  <a:cubicBezTo>
                    <a:pt x="548" y="190"/>
                    <a:pt x="548" y="190"/>
                    <a:pt x="524" y="250"/>
                  </a:cubicBezTo>
                  <a:cubicBezTo>
                    <a:pt x="512" y="321"/>
                    <a:pt x="488" y="321"/>
                    <a:pt x="476" y="381"/>
                  </a:cubicBezTo>
                  <a:cubicBezTo>
                    <a:pt x="464" y="452"/>
                    <a:pt x="464" y="452"/>
                    <a:pt x="429" y="512"/>
                  </a:cubicBezTo>
                  <a:cubicBezTo>
                    <a:pt x="417" y="583"/>
                    <a:pt x="417" y="583"/>
                    <a:pt x="393" y="666"/>
                  </a:cubicBezTo>
                  <a:cubicBezTo>
                    <a:pt x="357" y="738"/>
                    <a:pt x="345" y="726"/>
                    <a:pt x="333" y="797"/>
                  </a:cubicBezTo>
                  <a:cubicBezTo>
                    <a:pt x="310" y="857"/>
                    <a:pt x="310" y="869"/>
                    <a:pt x="286" y="928"/>
                  </a:cubicBezTo>
                  <a:cubicBezTo>
                    <a:pt x="274" y="1000"/>
                    <a:pt x="274" y="1000"/>
                    <a:pt x="238" y="1059"/>
                  </a:cubicBezTo>
                  <a:cubicBezTo>
                    <a:pt x="226" y="1143"/>
                    <a:pt x="226" y="1143"/>
                    <a:pt x="191" y="1214"/>
                  </a:cubicBezTo>
                  <a:cubicBezTo>
                    <a:pt x="179" y="1274"/>
                    <a:pt x="179" y="1286"/>
                    <a:pt x="155" y="1345"/>
                  </a:cubicBezTo>
                  <a:cubicBezTo>
                    <a:pt x="155" y="1357"/>
                    <a:pt x="131" y="1381"/>
                    <a:pt x="131" y="1393"/>
                  </a:cubicBezTo>
                  <a:cubicBezTo>
                    <a:pt x="107" y="1500"/>
                    <a:pt x="72" y="1619"/>
                    <a:pt x="36" y="1714"/>
                  </a:cubicBezTo>
                  <a:cubicBezTo>
                    <a:pt x="36" y="1738"/>
                    <a:pt x="12" y="1750"/>
                    <a:pt x="12" y="1762"/>
                  </a:cubicBezTo>
                  <a:cubicBezTo>
                    <a:pt x="12" y="1774"/>
                    <a:pt x="0" y="1798"/>
                    <a:pt x="0" y="1809"/>
                  </a:cubicBezTo>
                  <a:lnTo>
                    <a:pt x="0" y="1857"/>
                  </a:lnTo>
                  <a:cubicBezTo>
                    <a:pt x="36" y="1809"/>
                    <a:pt x="36" y="1809"/>
                    <a:pt x="48" y="1798"/>
                  </a:cubicBezTo>
                  <a:cubicBezTo>
                    <a:pt x="60" y="1774"/>
                    <a:pt x="83" y="1750"/>
                    <a:pt x="95" y="1714"/>
                  </a:cubicBezTo>
                  <a:cubicBezTo>
                    <a:pt x="119" y="1655"/>
                    <a:pt x="119" y="1643"/>
                    <a:pt x="131" y="1583"/>
                  </a:cubicBezTo>
                  <a:cubicBezTo>
                    <a:pt x="167" y="1512"/>
                    <a:pt x="167" y="1512"/>
                    <a:pt x="179" y="1452"/>
                  </a:cubicBezTo>
                  <a:cubicBezTo>
                    <a:pt x="191" y="1393"/>
                    <a:pt x="214" y="1381"/>
                    <a:pt x="226" y="1321"/>
                  </a:cubicBezTo>
                  <a:cubicBezTo>
                    <a:pt x="250" y="1262"/>
                    <a:pt x="250" y="1238"/>
                    <a:pt x="286" y="1178"/>
                  </a:cubicBezTo>
                  <a:cubicBezTo>
                    <a:pt x="310" y="1107"/>
                    <a:pt x="310" y="1107"/>
                    <a:pt x="333" y="1047"/>
                  </a:cubicBezTo>
                  <a:cubicBezTo>
                    <a:pt x="345" y="988"/>
                    <a:pt x="357" y="976"/>
                    <a:pt x="369" y="917"/>
                  </a:cubicBezTo>
                  <a:cubicBezTo>
                    <a:pt x="405" y="845"/>
                    <a:pt x="453" y="702"/>
                    <a:pt x="476" y="643"/>
                  </a:cubicBezTo>
                  <a:cubicBezTo>
                    <a:pt x="512" y="571"/>
                    <a:pt x="488" y="571"/>
                    <a:pt x="524" y="512"/>
                  </a:cubicBezTo>
                  <a:cubicBezTo>
                    <a:pt x="548" y="452"/>
                    <a:pt x="548" y="440"/>
                    <a:pt x="583" y="381"/>
                  </a:cubicBezTo>
                  <a:cubicBezTo>
                    <a:pt x="595" y="321"/>
                    <a:pt x="607" y="309"/>
                    <a:pt x="631" y="250"/>
                  </a:cubicBezTo>
                  <a:cubicBezTo>
                    <a:pt x="655" y="166"/>
                    <a:pt x="655" y="166"/>
                    <a:pt x="667" y="107"/>
                  </a:cubicBezTo>
                  <a:cubicBezTo>
                    <a:pt x="691" y="95"/>
                    <a:pt x="691" y="83"/>
                    <a:pt x="691" y="71"/>
                  </a:cubicBezTo>
                  <a:lnTo>
                    <a:pt x="691" y="24"/>
                  </a:lnTo>
                  <a:cubicBezTo>
                    <a:pt x="682" y="6"/>
                    <a:pt x="66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3" name="Google Shape;3143;p3"/>
            <p:cNvSpPr/>
            <p:nvPr/>
          </p:nvSpPr>
          <p:spPr>
            <a:xfrm>
              <a:off x="3829325" y="3192050"/>
              <a:ext cx="13125" cy="40525"/>
            </a:xfrm>
            <a:custGeom>
              <a:avLst/>
              <a:gdLst/>
              <a:ahLst/>
              <a:cxnLst/>
              <a:rect l="l" t="t" r="r" b="b"/>
              <a:pathLst>
                <a:path w="525" h="1621" extrusionOk="0">
                  <a:moveTo>
                    <a:pt x="499" y="0"/>
                  </a:moveTo>
                  <a:cubicBezTo>
                    <a:pt x="476" y="0"/>
                    <a:pt x="445" y="19"/>
                    <a:pt x="430" y="42"/>
                  </a:cubicBezTo>
                  <a:cubicBezTo>
                    <a:pt x="430" y="54"/>
                    <a:pt x="418" y="54"/>
                    <a:pt x="418" y="54"/>
                  </a:cubicBezTo>
                  <a:cubicBezTo>
                    <a:pt x="418" y="66"/>
                    <a:pt x="418" y="66"/>
                    <a:pt x="406" y="77"/>
                  </a:cubicBezTo>
                  <a:lnTo>
                    <a:pt x="370" y="197"/>
                  </a:lnTo>
                  <a:lnTo>
                    <a:pt x="346" y="316"/>
                  </a:lnTo>
                  <a:lnTo>
                    <a:pt x="310" y="435"/>
                  </a:lnTo>
                  <a:lnTo>
                    <a:pt x="287" y="554"/>
                  </a:lnTo>
                  <a:cubicBezTo>
                    <a:pt x="263" y="613"/>
                    <a:pt x="251" y="613"/>
                    <a:pt x="239" y="673"/>
                  </a:cubicBezTo>
                  <a:cubicBezTo>
                    <a:pt x="227" y="732"/>
                    <a:pt x="227" y="756"/>
                    <a:pt x="203" y="792"/>
                  </a:cubicBezTo>
                  <a:lnTo>
                    <a:pt x="180" y="911"/>
                  </a:lnTo>
                  <a:lnTo>
                    <a:pt x="144" y="1030"/>
                  </a:lnTo>
                  <a:cubicBezTo>
                    <a:pt x="132" y="1090"/>
                    <a:pt x="132" y="1113"/>
                    <a:pt x="120" y="1149"/>
                  </a:cubicBezTo>
                  <a:cubicBezTo>
                    <a:pt x="120" y="1173"/>
                    <a:pt x="108" y="1185"/>
                    <a:pt x="108" y="1197"/>
                  </a:cubicBezTo>
                  <a:cubicBezTo>
                    <a:pt x="72" y="1292"/>
                    <a:pt x="60" y="1387"/>
                    <a:pt x="25" y="1482"/>
                  </a:cubicBezTo>
                  <a:cubicBezTo>
                    <a:pt x="25" y="1494"/>
                    <a:pt x="25" y="1506"/>
                    <a:pt x="13" y="1530"/>
                  </a:cubicBezTo>
                  <a:cubicBezTo>
                    <a:pt x="13" y="1542"/>
                    <a:pt x="13" y="1554"/>
                    <a:pt x="1" y="1554"/>
                  </a:cubicBezTo>
                  <a:lnTo>
                    <a:pt x="1" y="1590"/>
                  </a:lnTo>
                  <a:cubicBezTo>
                    <a:pt x="24" y="1612"/>
                    <a:pt x="32" y="1621"/>
                    <a:pt x="38" y="1621"/>
                  </a:cubicBezTo>
                  <a:cubicBezTo>
                    <a:pt x="41" y="1621"/>
                    <a:pt x="44" y="1618"/>
                    <a:pt x="49" y="1613"/>
                  </a:cubicBezTo>
                  <a:cubicBezTo>
                    <a:pt x="60" y="1601"/>
                    <a:pt x="72" y="1566"/>
                    <a:pt x="72" y="1542"/>
                  </a:cubicBezTo>
                  <a:cubicBezTo>
                    <a:pt x="96" y="1482"/>
                    <a:pt x="132" y="1363"/>
                    <a:pt x="156" y="1304"/>
                  </a:cubicBezTo>
                  <a:cubicBezTo>
                    <a:pt x="168" y="1256"/>
                    <a:pt x="168" y="1232"/>
                    <a:pt x="180" y="1185"/>
                  </a:cubicBezTo>
                  <a:cubicBezTo>
                    <a:pt x="191" y="1125"/>
                    <a:pt x="215" y="1125"/>
                    <a:pt x="227" y="1066"/>
                  </a:cubicBezTo>
                  <a:cubicBezTo>
                    <a:pt x="239" y="1006"/>
                    <a:pt x="239" y="1006"/>
                    <a:pt x="275" y="947"/>
                  </a:cubicBezTo>
                  <a:cubicBezTo>
                    <a:pt x="287" y="887"/>
                    <a:pt x="287" y="875"/>
                    <a:pt x="299" y="828"/>
                  </a:cubicBezTo>
                  <a:cubicBezTo>
                    <a:pt x="310" y="768"/>
                    <a:pt x="358" y="649"/>
                    <a:pt x="370" y="589"/>
                  </a:cubicBezTo>
                  <a:cubicBezTo>
                    <a:pt x="394" y="530"/>
                    <a:pt x="370" y="530"/>
                    <a:pt x="406" y="470"/>
                  </a:cubicBezTo>
                  <a:cubicBezTo>
                    <a:pt x="418" y="411"/>
                    <a:pt x="430" y="411"/>
                    <a:pt x="453" y="351"/>
                  </a:cubicBezTo>
                  <a:lnTo>
                    <a:pt x="477" y="232"/>
                  </a:lnTo>
                  <a:lnTo>
                    <a:pt x="513" y="113"/>
                  </a:lnTo>
                  <a:cubicBezTo>
                    <a:pt x="513" y="101"/>
                    <a:pt x="525" y="77"/>
                    <a:pt x="525" y="66"/>
                  </a:cubicBezTo>
                  <a:lnTo>
                    <a:pt x="525" y="18"/>
                  </a:lnTo>
                  <a:cubicBezTo>
                    <a:pt x="521" y="6"/>
                    <a:pt x="51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4" name="Google Shape;3144;p3"/>
            <p:cNvSpPr/>
            <p:nvPr/>
          </p:nvSpPr>
          <p:spPr>
            <a:xfrm>
              <a:off x="3820100" y="3192450"/>
              <a:ext cx="10450" cy="33925"/>
            </a:xfrm>
            <a:custGeom>
              <a:avLst/>
              <a:gdLst/>
              <a:ahLst/>
              <a:cxnLst/>
              <a:rect l="l" t="t" r="r" b="b"/>
              <a:pathLst>
                <a:path w="418" h="1357" extrusionOk="0">
                  <a:moveTo>
                    <a:pt x="363" y="0"/>
                  </a:moveTo>
                  <a:cubicBezTo>
                    <a:pt x="340" y="0"/>
                    <a:pt x="317" y="7"/>
                    <a:pt x="310" y="14"/>
                  </a:cubicBezTo>
                  <a:lnTo>
                    <a:pt x="298" y="38"/>
                  </a:lnTo>
                  <a:lnTo>
                    <a:pt x="298" y="61"/>
                  </a:lnTo>
                  <a:cubicBezTo>
                    <a:pt x="287" y="109"/>
                    <a:pt x="287" y="121"/>
                    <a:pt x="287" y="169"/>
                  </a:cubicBezTo>
                  <a:cubicBezTo>
                    <a:pt x="263" y="216"/>
                    <a:pt x="263" y="216"/>
                    <a:pt x="251" y="276"/>
                  </a:cubicBezTo>
                  <a:cubicBezTo>
                    <a:pt x="239" y="312"/>
                    <a:pt x="239" y="335"/>
                    <a:pt x="239" y="371"/>
                  </a:cubicBezTo>
                  <a:cubicBezTo>
                    <a:pt x="227" y="419"/>
                    <a:pt x="239" y="419"/>
                    <a:pt x="227" y="478"/>
                  </a:cubicBezTo>
                  <a:cubicBezTo>
                    <a:pt x="203" y="526"/>
                    <a:pt x="191" y="526"/>
                    <a:pt x="179" y="573"/>
                  </a:cubicBezTo>
                  <a:cubicBezTo>
                    <a:pt x="168" y="609"/>
                    <a:pt x="168" y="633"/>
                    <a:pt x="168" y="681"/>
                  </a:cubicBezTo>
                  <a:cubicBezTo>
                    <a:pt x="144" y="716"/>
                    <a:pt x="144" y="716"/>
                    <a:pt x="132" y="776"/>
                  </a:cubicBezTo>
                  <a:cubicBezTo>
                    <a:pt x="120" y="823"/>
                    <a:pt x="132" y="823"/>
                    <a:pt x="120" y="883"/>
                  </a:cubicBezTo>
                  <a:cubicBezTo>
                    <a:pt x="108" y="931"/>
                    <a:pt x="108" y="943"/>
                    <a:pt x="108" y="990"/>
                  </a:cubicBezTo>
                  <a:cubicBezTo>
                    <a:pt x="108" y="1002"/>
                    <a:pt x="108" y="1014"/>
                    <a:pt x="84" y="1014"/>
                  </a:cubicBezTo>
                  <a:cubicBezTo>
                    <a:pt x="72" y="1097"/>
                    <a:pt x="60" y="1181"/>
                    <a:pt x="25" y="1252"/>
                  </a:cubicBezTo>
                  <a:cubicBezTo>
                    <a:pt x="25" y="1276"/>
                    <a:pt x="25" y="1276"/>
                    <a:pt x="13" y="1288"/>
                  </a:cubicBezTo>
                  <a:cubicBezTo>
                    <a:pt x="13" y="1300"/>
                    <a:pt x="13" y="1300"/>
                    <a:pt x="1" y="1312"/>
                  </a:cubicBezTo>
                  <a:lnTo>
                    <a:pt x="1" y="1347"/>
                  </a:lnTo>
                  <a:cubicBezTo>
                    <a:pt x="7" y="1353"/>
                    <a:pt x="10" y="1356"/>
                    <a:pt x="13" y="1356"/>
                  </a:cubicBezTo>
                  <a:cubicBezTo>
                    <a:pt x="16" y="1356"/>
                    <a:pt x="19" y="1353"/>
                    <a:pt x="25" y="1347"/>
                  </a:cubicBezTo>
                  <a:cubicBezTo>
                    <a:pt x="48" y="1335"/>
                    <a:pt x="60" y="1312"/>
                    <a:pt x="60" y="1288"/>
                  </a:cubicBezTo>
                  <a:lnTo>
                    <a:pt x="84" y="1193"/>
                  </a:lnTo>
                  <a:cubicBezTo>
                    <a:pt x="108" y="1157"/>
                    <a:pt x="108" y="1157"/>
                    <a:pt x="120" y="1085"/>
                  </a:cubicBezTo>
                  <a:cubicBezTo>
                    <a:pt x="132" y="1062"/>
                    <a:pt x="132" y="1038"/>
                    <a:pt x="144" y="990"/>
                  </a:cubicBezTo>
                  <a:lnTo>
                    <a:pt x="179" y="895"/>
                  </a:lnTo>
                  <a:cubicBezTo>
                    <a:pt x="191" y="847"/>
                    <a:pt x="191" y="847"/>
                    <a:pt x="203" y="788"/>
                  </a:cubicBezTo>
                  <a:cubicBezTo>
                    <a:pt x="227" y="752"/>
                    <a:pt x="227" y="728"/>
                    <a:pt x="239" y="693"/>
                  </a:cubicBezTo>
                  <a:cubicBezTo>
                    <a:pt x="251" y="645"/>
                    <a:pt x="287" y="538"/>
                    <a:pt x="298" y="490"/>
                  </a:cubicBezTo>
                  <a:cubicBezTo>
                    <a:pt x="310" y="454"/>
                    <a:pt x="298" y="454"/>
                    <a:pt x="310" y="395"/>
                  </a:cubicBezTo>
                  <a:lnTo>
                    <a:pt x="346" y="300"/>
                  </a:lnTo>
                  <a:cubicBezTo>
                    <a:pt x="358" y="252"/>
                    <a:pt x="358" y="252"/>
                    <a:pt x="370" y="192"/>
                  </a:cubicBezTo>
                  <a:cubicBezTo>
                    <a:pt x="382" y="157"/>
                    <a:pt x="382" y="157"/>
                    <a:pt x="406" y="97"/>
                  </a:cubicBezTo>
                  <a:cubicBezTo>
                    <a:pt x="406" y="73"/>
                    <a:pt x="418" y="61"/>
                    <a:pt x="418" y="61"/>
                  </a:cubicBezTo>
                  <a:cubicBezTo>
                    <a:pt x="418" y="50"/>
                    <a:pt x="418" y="38"/>
                    <a:pt x="406" y="14"/>
                  </a:cubicBezTo>
                  <a:cubicBezTo>
                    <a:pt x="396" y="4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5" name="Google Shape;3145;p3"/>
            <p:cNvSpPr/>
            <p:nvPr/>
          </p:nvSpPr>
          <p:spPr>
            <a:xfrm>
              <a:off x="3811775" y="3192525"/>
              <a:ext cx="7175" cy="22900"/>
            </a:xfrm>
            <a:custGeom>
              <a:avLst/>
              <a:gdLst/>
              <a:ahLst/>
              <a:cxnLst/>
              <a:rect l="l" t="t" r="r" b="b"/>
              <a:pathLst>
                <a:path w="287" h="916" extrusionOk="0">
                  <a:moveTo>
                    <a:pt x="237" y="0"/>
                  </a:moveTo>
                  <a:cubicBezTo>
                    <a:pt x="216" y="0"/>
                    <a:pt x="192" y="10"/>
                    <a:pt x="179" y="23"/>
                  </a:cubicBezTo>
                  <a:lnTo>
                    <a:pt x="167" y="35"/>
                  </a:lnTo>
                  <a:lnTo>
                    <a:pt x="167" y="47"/>
                  </a:lnTo>
                  <a:cubicBezTo>
                    <a:pt x="167" y="82"/>
                    <a:pt x="167" y="94"/>
                    <a:pt x="155" y="118"/>
                  </a:cubicBezTo>
                  <a:cubicBezTo>
                    <a:pt x="155" y="154"/>
                    <a:pt x="143" y="154"/>
                    <a:pt x="143" y="201"/>
                  </a:cubicBezTo>
                  <a:cubicBezTo>
                    <a:pt x="143" y="225"/>
                    <a:pt x="143" y="237"/>
                    <a:pt x="120" y="273"/>
                  </a:cubicBezTo>
                  <a:lnTo>
                    <a:pt x="120" y="344"/>
                  </a:lnTo>
                  <a:cubicBezTo>
                    <a:pt x="120" y="380"/>
                    <a:pt x="96" y="380"/>
                    <a:pt x="96" y="404"/>
                  </a:cubicBezTo>
                  <a:cubicBezTo>
                    <a:pt x="96" y="439"/>
                    <a:pt x="96" y="439"/>
                    <a:pt x="84" y="475"/>
                  </a:cubicBezTo>
                  <a:cubicBezTo>
                    <a:pt x="84" y="511"/>
                    <a:pt x="84" y="511"/>
                    <a:pt x="60" y="535"/>
                  </a:cubicBezTo>
                  <a:lnTo>
                    <a:pt x="60" y="618"/>
                  </a:lnTo>
                  <a:lnTo>
                    <a:pt x="48" y="690"/>
                  </a:lnTo>
                  <a:lnTo>
                    <a:pt x="48" y="701"/>
                  </a:lnTo>
                  <a:cubicBezTo>
                    <a:pt x="36" y="749"/>
                    <a:pt x="36" y="809"/>
                    <a:pt x="24" y="856"/>
                  </a:cubicBezTo>
                  <a:lnTo>
                    <a:pt x="24" y="868"/>
                  </a:lnTo>
                  <a:cubicBezTo>
                    <a:pt x="36" y="868"/>
                    <a:pt x="36" y="844"/>
                    <a:pt x="48" y="832"/>
                  </a:cubicBezTo>
                  <a:cubicBezTo>
                    <a:pt x="60" y="809"/>
                    <a:pt x="60" y="809"/>
                    <a:pt x="60" y="773"/>
                  </a:cubicBezTo>
                  <a:cubicBezTo>
                    <a:pt x="84" y="749"/>
                    <a:pt x="84" y="749"/>
                    <a:pt x="84" y="713"/>
                  </a:cubicBezTo>
                  <a:cubicBezTo>
                    <a:pt x="96" y="690"/>
                    <a:pt x="84" y="690"/>
                    <a:pt x="96" y="654"/>
                  </a:cubicBezTo>
                  <a:lnTo>
                    <a:pt x="120" y="594"/>
                  </a:lnTo>
                  <a:cubicBezTo>
                    <a:pt x="143" y="570"/>
                    <a:pt x="143" y="570"/>
                    <a:pt x="143" y="535"/>
                  </a:cubicBezTo>
                  <a:cubicBezTo>
                    <a:pt x="143" y="511"/>
                    <a:pt x="155" y="499"/>
                    <a:pt x="155" y="475"/>
                  </a:cubicBezTo>
                  <a:cubicBezTo>
                    <a:pt x="167" y="451"/>
                    <a:pt x="179" y="380"/>
                    <a:pt x="203" y="344"/>
                  </a:cubicBezTo>
                  <a:cubicBezTo>
                    <a:pt x="215" y="320"/>
                    <a:pt x="203" y="320"/>
                    <a:pt x="215" y="273"/>
                  </a:cubicBezTo>
                  <a:lnTo>
                    <a:pt x="239" y="213"/>
                  </a:lnTo>
                  <a:cubicBezTo>
                    <a:pt x="262" y="178"/>
                    <a:pt x="239" y="178"/>
                    <a:pt x="262" y="142"/>
                  </a:cubicBezTo>
                  <a:cubicBezTo>
                    <a:pt x="274" y="106"/>
                    <a:pt x="274" y="106"/>
                    <a:pt x="274" y="82"/>
                  </a:cubicBezTo>
                  <a:cubicBezTo>
                    <a:pt x="274" y="58"/>
                    <a:pt x="274" y="58"/>
                    <a:pt x="286" y="47"/>
                  </a:cubicBezTo>
                  <a:cubicBezTo>
                    <a:pt x="286" y="35"/>
                    <a:pt x="286" y="35"/>
                    <a:pt x="274" y="23"/>
                  </a:cubicBezTo>
                  <a:cubicBezTo>
                    <a:pt x="269" y="7"/>
                    <a:pt x="254" y="0"/>
                    <a:pt x="237" y="0"/>
                  </a:cubicBezTo>
                  <a:close/>
                  <a:moveTo>
                    <a:pt x="24" y="868"/>
                  </a:moveTo>
                  <a:cubicBezTo>
                    <a:pt x="0" y="880"/>
                    <a:pt x="0" y="880"/>
                    <a:pt x="24" y="916"/>
                  </a:cubicBezTo>
                  <a:lnTo>
                    <a:pt x="24" y="892"/>
                  </a:lnTo>
                  <a:lnTo>
                    <a:pt x="24" y="880"/>
                  </a:lnTo>
                  <a:lnTo>
                    <a:pt x="24" y="8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6" name="Google Shape;3146;p3"/>
            <p:cNvSpPr/>
            <p:nvPr/>
          </p:nvSpPr>
          <p:spPr>
            <a:xfrm>
              <a:off x="3943350" y="2647475"/>
              <a:ext cx="60425" cy="4800"/>
            </a:xfrm>
            <a:custGeom>
              <a:avLst/>
              <a:gdLst/>
              <a:ahLst/>
              <a:cxnLst/>
              <a:rect l="l" t="t" r="r" b="b"/>
              <a:pathLst>
                <a:path w="2417" h="192" extrusionOk="0">
                  <a:moveTo>
                    <a:pt x="1369" y="1"/>
                  </a:moveTo>
                  <a:cubicBezTo>
                    <a:pt x="1274" y="1"/>
                    <a:pt x="1095" y="13"/>
                    <a:pt x="988" y="13"/>
                  </a:cubicBezTo>
                  <a:cubicBezTo>
                    <a:pt x="905" y="13"/>
                    <a:pt x="905" y="24"/>
                    <a:pt x="810" y="24"/>
                  </a:cubicBezTo>
                  <a:cubicBezTo>
                    <a:pt x="726" y="48"/>
                    <a:pt x="714" y="48"/>
                    <a:pt x="631" y="48"/>
                  </a:cubicBezTo>
                  <a:lnTo>
                    <a:pt x="572" y="48"/>
                  </a:lnTo>
                  <a:cubicBezTo>
                    <a:pt x="572" y="48"/>
                    <a:pt x="357" y="72"/>
                    <a:pt x="155" y="108"/>
                  </a:cubicBezTo>
                  <a:cubicBezTo>
                    <a:pt x="143" y="108"/>
                    <a:pt x="60" y="120"/>
                    <a:pt x="36" y="120"/>
                  </a:cubicBezTo>
                  <a:cubicBezTo>
                    <a:pt x="24" y="132"/>
                    <a:pt x="12" y="132"/>
                    <a:pt x="0" y="155"/>
                  </a:cubicBezTo>
                  <a:lnTo>
                    <a:pt x="95" y="155"/>
                  </a:lnTo>
                  <a:cubicBezTo>
                    <a:pt x="191" y="132"/>
                    <a:pt x="191" y="132"/>
                    <a:pt x="274" y="132"/>
                  </a:cubicBezTo>
                  <a:cubicBezTo>
                    <a:pt x="369" y="120"/>
                    <a:pt x="369" y="120"/>
                    <a:pt x="452" y="120"/>
                  </a:cubicBezTo>
                  <a:cubicBezTo>
                    <a:pt x="548" y="108"/>
                    <a:pt x="548" y="108"/>
                    <a:pt x="631" y="108"/>
                  </a:cubicBezTo>
                  <a:lnTo>
                    <a:pt x="810" y="108"/>
                  </a:lnTo>
                  <a:cubicBezTo>
                    <a:pt x="905" y="108"/>
                    <a:pt x="1095" y="108"/>
                    <a:pt x="1167" y="84"/>
                  </a:cubicBezTo>
                  <a:lnTo>
                    <a:pt x="1345" y="84"/>
                  </a:lnTo>
                  <a:cubicBezTo>
                    <a:pt x="1441" y="84"/>
                    <a:pt x="1441" y="84"/>
                    <a:pt x="1524" y="108"/>
                  </a:cubicBezTo>
                  <a:lnTo>
                    <a:pt x="1703" y="108"/>
                  </a:lnTo>
                  <a:cubicBezTo>
                    <a:pt x="1798" y="108"/>
                    <a:pt x="1798" y="120"/>
                    <a:pt x="1881" y="132"/>
                  </a:cubicBezTo>
                  <a:cubicBezTo>
                    <a:pt x="1929" y="138"/>
                    <a:pt x="1953" y="138"/>
                    <a:pt x="1975" y="138"/>
                  </a:cubicBezTo>
                  <a:cubicBezTo>
                    <a:pt x="1997" y="138"/>
                    <a:pt x="2018" y="138"/>
                    <a:pt x="2060" y="144"/>
                  </a:cubicBezTo>
                  <a:lnTo>
                    <a:pt x="2238" y="179"/>
                  </a:lnTo>
                  <a:cubicBezTo>
                    <a:pt x="2274" y="179"/>
                    <a:pt x="2286" y="191"/>
                    <a:pt x="2298" y="191"/>
                  </a:cubicBezTo>
                  <a:cubicBezTo>
                    <a:pt x="2322" y="191"/>
                    <a:pt x="2346" y="191"/>
                    <a:pt x="2357" y="179"/>
                  </a:cubicBezTo>
                  <a:cubicBezTo>
                    <a:pt x="2417" y="167"/>
                    <a:pt x="2357" y="108"/>
                    <a:pt x="2334" y="84"/>
                  </a:cubicBezTo>
                  <a:cubicBezTo>
                    <a:pt x="2322" y="84"/>
                    <a:pt x="2298" y="72"/>
                    <a:pt x="2298" y="72"/>
                  </a:cubicBezTo>
                  <a:cubicBezTo>
                    <a:pt x="2286" y="72"/>
                    <a:pt x="2274" y="72"/>
                    <a:pt x="2262" y="60"/>
                  </a:cubicBezTo>
                  <a:cubicBezTo>
                    <a:pt x="2167" y="48"/>
                    <a:pt x="2167" y="48"/>
                    <a:pt x="2084" y="48"/>
                  </a:cubicBezTo>
                  <a:cubicBezTo>
                    <a:pt x="1988" y="24"/>
                    <a:pt x="1988" y="24"/>
                    <a:pt x="1905" y="24"/>
                  </a:cubicBezTo>
                  <a:cubicBezTo>
                    <a:pt x="1810" y="24"/>
                    <a:pt x="1810" y="24"/>
                    <a:pt x="1726" y="13"/>
                  </a:cubicBezTo>
                  <a:lnTo>
                    <a:pt x="1548" y="13"/>
                  </a:lnTo>
                  <a:cubicBezTo>
                    <a:pt x="1453" y="13"/>
                    <a:pt x="1453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7" name="Google Shape;3147;p3"/>
            <p:cNvSpPr/>
            <p:nvPr/>
          </p:nvSpPr>
          <p:spPr>
            <a:xfrm>
              <a:off x="3933250" y="2638850"/>
              <a:ext cx="46425" cy="8950"/>
            </a:xfrm>
            <a:custGeom>
              <a:avLst/>
              <a:gdLst/>
              <a:ahLst/>
              <a:cxnLst/>
              <a:rect l="l" t="t" r="r" b="b"/>
              <a:pathLst>
                <a:path w="1857" h="358" extrusionOk="0">
                  <a:moveTo>
                    <a:pt x="30" y="338"/>
                  </a:moveTo>
                  <a:cubicBezTo>
                    <a:pt x="30" y="338"/>
                    <a:pt x="28" y="339"/>
                    <a:pt x="26" y="340"/>
                  </a:cubicBezTo>
                  <a:lnTo>
                    <a:pt x="26" y="340"/>
                  </a:lnTo>
                  <a:cubicBezTo>
                    <a:pt x="29" y="339"/>
                    <a:pt x="30" y="338"/>
                    <a:pt x="30" y="338"/>
                  </a:cubicBezTo>
                  <a:close/>
                  <a:moveTo>
                    <a:pt x="3" y="352"/>
                  </a:moveTo>
                  <a:cubicBezTo>
                    <a:pt x="1" y="352"/>
                    <a:pt x="3" y="358"/>
                    <a:pt x="11" y="358"/>
                  </a:cubicBezTo>
                  <a:cubicBezTo>
                    <a:pt x="7" y="354"/>
                    <a:pt x="4" y="352"/>
                    <a:pt x="3" y="352"/>
                  </a:cubicBezTo>
                  <a:close/>
                  <a:moveTo>
                    <a:pt x="1702" y="0"/>
                  </a:moveTo>
                  <a:cubicBezTo>
                    <a:pt x="1630" y="0"/>
                    <a:pt x="1499" y="12"/>
                    <a:pt x="1428" y="12"/>
                  </a:cubicBezTo>
                  <a:cubicBezTo>
                    <a:pt x="1345" y="12"/>
                    <a:pt x="1345" y="36"/>
                    <a:pt x="1285" y="36"/>
                  </a:cubicBezTo>
                  <a:cubicBezTo>
                    <a:pt x="1214" y="48"/>
                    <a:pt x="1214" y="48"/>
                    <a:pt x="1154" y="60"/>
                  </a:cubicBezTo>
                  <a:cubicBezTo>
                    <a:pt x="1139" y="62"/>
                    <a:pt x="1127" y="63"/>
                    <a:pt x="1117" y="63"/>
                  </a:cubicBezTo>
                  <a:cubicBezTo>
                    <a:pt x="1090" y="63"/>
                    <a:pt x="1076" y="56"/>
                    <a:pt x="1048" y="56"/>
                  </a:cubicBezTo>
                  <a:cubicBezTo>
                    <a:pt x="1038" y="56"/>
                    <a:pt x="1026" y="57"/>
                    <a:pt x="1011" y="60"/>
                  </a:cubicBezTo>
                  <a:cubicBezTo>
                    <a:pt x="952" y="72"/>
                    <a:pt x="797" y="108"/>
                    <a:pt x="725" y="119"/>
                  </a:cubicBezTo>
                  <a:cubicBezTo>
                    <a:pt x="654" y="131"/>
                    <a:pt x="654" y="131"/>
                    <a:pt x="595" y="167"/>
                  </a:cubicBezTo>
                  <a:cubicBezTo>
                    <a:pt x="535" y="179"/>
                    <a:pt x="511" y="179"/>
                    <a:pt x="452" y="215"/>
                  </a:cubicBezTo>
                  <a:cubicBezTo>
                    <a:pt x="440" y="215"/>
                    <a:pt x="428" y="215"/>
                    <a:pt x="416" y="227"/>
                  </a:cubicBezTo>
                  <a:cubicBezTo>
                    <a:pt x="321" y="250"/>
                    <a:pt x="261" y="274"/>
                    <a:pt x="94" y="310"/>
                  </a:cubicBezTo>
                  <a:cubicBezTo>
                    <a:pt x="83" y="310"/>
                    <a:pt x="71" y="334"/>
                    <a:pt x="59" y="334"/>
                  </a:cubicBezTo>
                  <a:cubicBezTo>
                    <a:pt x="42" y="334"/>
                    <a:pt x="31" y="340"/>
                    <a:pt x="22" y="343"/>
                  </a:cubicBezTo>
                  <a:lnTo>
                    <a:pt x="22" y="343"/>
                  </a:lnTo>
                  <a:cubicBezTo>
                    <a:pt x="24" y="342"/>
                    <a:pt x="25" y="341"/>
                    <a:pt x="26" y="340"/>
                  </a:cubicBezTo>
                  <a:lnTo>
                    <a:pt x="26" y="340"/>
                  </a:lnTo>
                  <a:cubicBezTo>
                    <a:pt x="23" y="341"/>
                    <a:pt x="18" y="343"/>
                    <a:pt x="11" y="346"/>
                  </a:cubicBezTo>
                  <a:cubicBezTo>
                    <a:pt x="15" y="346"/>
                    <a:pt x="18" y="345"/>
                    <a:pt x="22" y="343"/>
                  </a:cubicBezTo>
                  <a:lnTo>
                    <a:pt x="22" y="343"/>
                  </a:lnTo>
                  <a:cubicBezTo>
                    <a:pt x="19" y="346"/>
                    <a:pt x="14" y="351"/>
                    <a:pt x="11" y="358"/>
                  </a:cubicBezTo>
                  <a:cubicBezTo>
                    <a:pt x="23" y="358"/>
                    <a:pt x="71" y="358"/>
                    <a:pt x="106" y="346"/>
                  </a:cubicBezTo>
                  <a:cubicBezTo>
                    <a:pt x="166" y="334"/>
                    <a:pt x="297" y="286"/>
                    <a:pt x="368" y="274"/>
                  </a:cubicBezTo>
                  <a:cubicBezTo>
                    <a:pt x="440" y="262"/>
                    <a:pt x="428" y="262"/>
                    <a:pt x="499" y="239"/>
                  </a:cubicBezTo>
                  <a:cubicBezTo>
                    <a:pt x="583" y="227"/>
                    <a:pt x="583" y="227"/>
                    <a:pt x="642" y="227"/>
                  </a:cubicBezTo>
                  <a:cubicBezTo>
                    <a:pt x="714" y="215"/>
                    <a:pt x="845" y="203"/>
                    <a:pt x="916" y="179"/>
                  </a:cubicBezTo>
                  <a:cubicBezTo>
                    <a:pt x="999" y="167"/>
                    <a:pt x="999" y="167"/>
                    <a:pt x="1059" y="167"/>
                  </a:cubicBezTo>
                  <a:cubicBezTo>
                    <a:pt x="1130" y="167"/>
                    <a:pt x="1130" y="167"/>
                    <a:pt x="1190" y="155"/>
                  </a:cubicBezTo>
                  <a:cubicBezTo>
                    <a:pt x="1261" y="155"/>
                    <a:pt x="1261" y="131"/>
                    <a:pt x="1321" y="131"/>
                  </a:cubicBezTo>
                  <a:lnTo>
                    <a:pt x="1452" y="131"/>
                  </a:lnTo>
                  <a:cubicBezTo>
                    <a:pt x="1523" y="131"/>
                    <a:pt x="1523" y="119"/>
                    <a:pt x="1583" y="119"/>
                  </a:cubicBezTo>
                  <a:lnTo>
                    <a:pt x="1761" y="119"/>
                  </a:lnTo>
                  <a:cubicBezTo>
                    <a:pt x="1785" y="119"/>
                    <a:pt x="1797" y="108"/>
                    <a:pt x="1809" y="108"/>
                  </a:cubicBezTo>
                  <a:cubicBezTo>
                    <a:pt x="1857" y="72"/>
                    <a:pt x="1797" y="36"/>
                    <a:pt x="1785" y="12"/>
                  </a:cubicBezTo>
                  <a:cubicBezTo>
                    <a:pt x="1761" y="12"/>
                    <a:pt x="1761" y="12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8" name="Google Shape;3148;p3"/>
            <p:cNvSpPr/>
            <p:nvPr/>
          </p:nvSpPr>
          <p:spPr>
            <a:xfrm>
              <a:off x="3922825" y="2631100"/>
              <a:ext cx="38400" cy="9850"/>
            </a:xfrm>
            <a:custGeom>
              <a:avLst/>
              <a:gdLst/>
              <a:ahLst/>
              <a:cxnLst/>
              <a:rect l="l" t="t" r="r" b="b"/>
              <a:pathLst>
                <a:path w="1536" h="394" extrusionOk="0">
                  <a:moveTo>
                    <a:pt x="3" y="383"/>
                  </a:moveTo>
                  <a:cubicBezTo>
                    <a:pt x="1" y="383"/>
                    <a:pt x="3" y="394"/>
                    <a:pt x="11" y="394"/>
                  </a:cubicBezTo>
                  <a:cubicBezTo>
                    <a:pt x="7" y="386"/>
                    <a:pt x="5" y="383"/>
                    <a:pt x="3" y="383"/>
                  </a:cubicBezTo>
                  <a:close/>
                  <a:moveTo>
                    <a:pt x="1393" y="1"/>
                  </a:moveTo>
                  <a:cubicBezTo>
                    <a:pt x="1333" y="13"/>
                    <a:pt x="1333" y="13"/>
                    <a:pt x="1285" y="25"/>
                  </a:cubicBezTo>
                  <a:cubicBezTo>
                    <a:pt x="1226" y="48"/>
                    <a:pt x="1226" y="48"/>
                    <a:pt x="1190" y="60"/>
                  </a:cubicBezTo>
                  <a:cubicBezTo>
                    <a:pt x="1131" y="72"/>
                    <a:pt x="1131" y="72"/>
                    <a:pt x="1083" y="84"/>
                  </a:cubicBezTo>
                  <a:cubicBezTo>
                    <a:pt x="1023" y="108"/>
                    <a:pt x="1023" y="120"/>
                    <a:pt x="976" y="120"/>
                  </a:cubicBezTo>
                  <a:cubicBezTo>
                    <a:pt x="946" y="126"/>
                    <a:pt x="931" y="126"/>
                    <a:pt x="916" y="126"/>
                  </a:cubicBezTo>
                  <a:cubicBezTo>
                    <a:pt x="901" y="126"/>
                    <a:pt x="886" y="126"/>
                    <a:pt x="857" y="132"/>
                  </a:cubicBezTo>
                  <a:cubicBezTo>
                    <a:pt x="809" y="156"/>
                    <a:pt x="797" y="156"/>
                    <a:pt x="750" y="168"/>
                  </a:cubicBezTo>
                  <a:cubicBezTo>
                    <a:pt x="690" y="179"/>
                    <a:pt x="690" y="179"/>
                    <a:pt x="654" y="191"/>
                  </a:cubicBezTo>
                  <a:cubicBezTo>
                    <a:pt x="595" y="203"/>
                    <a:pt x="595" y="203"/>
                    <a:pt x="547" y="227"/>
                  </a:cubicBezTo>
                  <a:cubicBezTo>
                    <a:pt x="500" y="239"/>
                    <a:pt x="488" y="239"/>
                    <a:pt x="440" y="251"/>
                  </a:cubicBezTo>
                  <a:lnTo>
                    <a:pt x="416" y="251"/>
                  </a:lnTo>
                  <a:cubicBezTo>
                    <a:pt x="321" y="287"/>
                    <a:pt x="238" y="298"/>
                    <a:pt x="142" y="310"/>
                  </a:cubicBezTo>
                  <a:cubicBezTo>
                    <a:pt x="130" y="310"/>
                    <a:pt x="119" y="310"/>
                    <a:pt x="95" y="322"/>
                  </a:cubicBezTo>
                  <a:cubicBezTo>
                    <a:pt x="83" y="322"/>
                    <a:pt x="71" y="322"/>
                    <a:pt x="71" y="346"/>
                  </a:cubicBezTo>
                  <a:cubicBezTo>
                    <a:pt x="23" y="358"/>
                    <a:pt x="23" y="370"/>
                    <a:pt x="11" y="394"/>
                  </a:cubicBezTo>
                  <a:lnTo>
                    <a:pt x="83" y="394"/>
                  </a:lnTo>
                  <a:cubicBezTo>
                    <a:pt x="130" y="370"/>
                    <a:pt x="250" y="358"/>
                    <a:pt x="309" y="346"/>
                  </a:cubicBezTo>
                  <a:cubicBezTo>
                    <a:pt x="357" y="322"/>
                    <a:pt x="380" y="322"/>
                    <a:pt x="416" y="310"/>
                  </a:cubicBezTo>
                  <a:cubicBezTo>
                    <a:pt x="446" y="304"/>
                    <a:pt x="461" y="304"/>
                    <a:pt x="476" y="304"/>
                  </a:cubicBezTo>
                  <a:cubicBezTo>
                    <a:pt x="491" y="304"/>
                    <a:pt x="505" y="304"/>
                    <a:pt x="535" y="298"/>
                  </a:cubicBezTo>
                  <a:cubicBezTo>
                    <a:pt x="595" y="287"/>
                    <a:pt x="595" y="287"/>
                    <a:pt x="654" y="287"/>
                  </a:cubicBezTo>
                  <a:cubicBezTo>
                    <a:pt x="690" y="263"/>
                    <a:pt x="714" y="263"/>
                    <a:pt x="761" y="251"/>
                  </a:cubicBezTo>
                  <a:cubicBezTo>
                    <a:pt x="821" y="239"/>
                    <a:pt x="916" y="227"/>
                    <a:pt x="976" y="203"/>
                  </a:cubicBezTo>
                  <a:cubicBezTo>
                    <a:pt x="1035" y="191"/>
                    <a:pt x="1035" y="179"/>
                    <a:pt x="1083" y="179"/>
                  </a:cubicBezTo>
                  <a:cubicBezTo>
                    <a:pt x="1131" y="168"/>
                    <a:pt x="1142" y="168"/>
                    <a:pt x="1202" y="168"/>
                  </a:cubicBezTo>
                  <a:cubicBezTo>
                    <a:pt x="1262" y="144"/>
                    <a:pt x="1262" y="144"/>
                    <a:pt x="1309" y="132"/>
                  </a:cubicBezTo>
                  <a:lnTo>
                    <a:pt x="1428" y="108"/>
                  </a:lnTo>
                  <a:lnTo>
                    <a:pt x="1476" y="108"/>
                  </a:lnTo>
                  <a:cubicBezTo>
                    <a:pt x="1488" y="108"/>
                    <a:pt x="1500" y="84"/>
                    <a:pt x="1500" y="72"/>
                  </a:cubicBezTo>
                  <a:cubicBezTo>
                    <a:pt x="1535" y="48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9" name="Google Shape;3149;p3"/>
            <p:cNvSpPr/>
            <p:nvPr/>
          </p:nvSpPr>
          <p:spPr>
            <a:xfrm>
              <a:off x="3912375" y="2623975"/>
              <a:ext cx="37825" cy="9825"/>
            </a:xfrm>
            <a:custGeom>
              <a:avLst/>
              <a:gdLst/>
              <a:ahLst/>
              <a:cxnLst/>
              <a:rect l="l" t="t" r="r" b="b"/>
              <a:pathLst>
                <a:path w="1513" h="393" extrusionOk="0">
                  <a:moveTo>
                    <a:pt x="1382" y="0"/>
                  </a:moveTo>
                  <a:cubicBezTo>
                    <a:pt x="1322" y="24"/>
                    <a:pt x="1322" y="24"/>
                    <a:pt x="1275" y="36"/>
                  </a:cubicBezTo>
                  <a:cubicBezTo>
                    <a:pt x="1215" y="48"/>
                    <a:pt x="1215" y="48"/>
                    <a:pt x="1168" y="60"/>
                  </a:cubicBezTo>
                  <a:cubicBezTo>
                    <a:pt x="1108" y="83"/>
                    <a:pt x="1108" y="83"/>
                    <a:pt x="1072" y="95"/>
                  </a:cubicBezTo>
                  <a:cubicBezTo>
                    <a:pt x="1013" y="107"/>
                    <a:pt x="1013" y="119"/>
                    <a:pt x="965" y="119"/>
                  </a:cubicBezTo>
                  <a:cubicBezTo>
                    <a:pt x="935" y="131"/>
                    <a:pt x="921" y="131"/>
                    <a:pt x="906" y="131"/>
                  </a:cubicBezTo>
                  <a:cubicBezTo>
                    <a:pt x="891" y="131"/>
                    <a:pt x="876" y="131"/>
                    <a:pt x="846" y="143"/>
                  </a:cubicBezTo>
                  <a:cubicBezTo>
                    <a:pt x="798" y="155"/>
                    <a:pt x="787" y="155"/>
                    <a:pt x="739" y="167"/>
                  </a:cubicBezTo>
                  <a:cubicBezTo>
                    <a:pt x="679" y="179"/>
                    <a:pt x="679" y="179"/>
                    <a:pt x="632" y="191"/>
                  </a:cubicBezTo>
                  <a:cubicBezTo>
                    <a:pt x="572" y="214"/>
                    <a:pt x="572" y="214"/>
                    <a:pt x="537" y="226"/>
                  </a:cubicBezTo>
                  <a:cubicBezTo>
                    <a:pt x="489" y="238"/>
                    <a:pt x="477" y="238"/>
                    <a:pt x="429" y="250"/>
                  </a:cubicBezTo>
                  <a:lnTo>
                    <a:pt x="394" y="250"/>
                  </a:lnTo>
                  <a:cubicBezTo>
                    <a:pt x="310" y="286"/>
                    <a:pt x="215" y="298"/>
                    <a:pt x="132" y="310"/>
                  </a:cubicBezTo>
                  <a:cubicBezTo>
                    <a:pt x="120" y="310"/>
                    <a:pt x="96" y="310"/>
                    <a:pt x="84" y="333"/>
                  </a:cubicBezTo>
                  <a:cubicBezTo>
                    <a:pt x="72" y="333"/>
                    <a:pt x="60" y="333"/>
                    <a:pt x="60" y="345"/>
                  </a:cubicBezTo>
                  <a:cubicBezTo>
                    <a:pt x="13" y="381"/>
                    <a:pt x="1" y="381"/>
                    <a:pt x="1" y="393"/>
                  </a:cubicBezTo>
                  <a:lnTo>
                    <a:pt x="72" y="393"/>
                  </a:lnTo>
                  <a:cubicBezTo>
                    <a:pt x="120" y="381"/>
                    <a:pt x="239" y="357"/>
                    <a:pt x="298" y="345"/>
                  </a:cubicBezTo>
                  <a:cubicBezTo>
                    <a:pt x="346" y="333"/>
                    <a:pt x="370" y="333"/>
                    <a:pt x="406" y="322"/>
                  </a:cubicBezTo>
                  <a:cubicBezTo>
                    <a:pt x="435" y="310"/>
                    <a:pt x="450" y="310"/>
                    <a:pt x="465" y="310"/>
                  </a:cubicBezTo>
                  <a:cubicBezTo>
                    <a:pt x="480" y="310"/>
                    <a:pt x="495" y="310"/>
                    <a:pt x="525" y="298"/>
                  </a:cubicBezTo>
                  <a:cubicBezTo>
                    <a:pt x="584" y="286"/>
                    <a:pt x="584" y="286"/>
                    <a:pt x="644" y="286"/>
                  </a:cubicBezTo>
                  <a:cubicBezTo>
                    <a:pt x="679" y="274"/>
                    <a:pt x="703" y="274"/>
                    <a:pt x="739" y="262"/>
                  </a:cubicBezTo>
                  <a:cubicBezTo>
                    <a:pt x="798" y="238"/>
                    <a:pt x="906" y="226"/>
                    <a:pt x="965" y="214"/>
                  </a:cubicBezTo>
                  <a:cubicBezTo>
                    <a:pt x="1025" y="191"/>
                    <a:pt x="1025" y="179"/>
                    <a:pt x="1072" y="179"/>
                  </a:cubicBezTo>
                  <a:cubicBezTo>
                    <a:pt x="1120" y="167"/>
                    <a:pt x="1132" y="167"/>
                    <a:pt x="1191" y="167"/>
                  </a:cubicBezTo>
                  <a:cubicBezTo>
                    <a:pt x="1251" y="155"/>
                    <a:pt x="1251" y="155"/>
                    <a:pt x="1299" y="143"/>
                  </a:cubicBezTo>
                  <a:lnTo>
                    <a:pt x="1418" y="107"/>
                  </a:lnTo>
                  <a:lnTo>
                    <a:pt x="1453" y="107"/>
                  </a:lnTo>
                  <a:cubicBezTo>
                    <a:pt x="1477" y="107"/>
                    <a:pt x="1489" y="95"/>
                    <a:pt x="1489" y="83"/>
                  </a:cubicBezTo>
                  <a:cubicBezTo>
                    <a:pt x="1513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0" name="Google Shape;3150;p3"/>
            <p:cNvSpPr/>
            <p:nvPr/>
          </p:nvSpPr>
          <p:spPr>
            <a:xfrm>
              <a:off x="3901675" y="261742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1" y="0"/>
                  </a:moveTo>
                  <a:cubicBezTo>
                    <a:pt x="1322" y="12"/>
                    <a:pt x="1322" y="12"/>
                    <a:pt x="1274" y="24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7" y="72"/>
                    <a:pt x="1107" y="72"/>
                    <a:pt x="1060" y="83"/>
                  </a:cubicBezTo>
                  <a:cubicBezTo>
                    <a:pt x="1000" y="107"/>
                    <a:pt x="1000" y="119"/>
                    <a:pt x="965" y="119"/>
                  </a:cubicBezTo>
                  <a:cubicBezTo>
                    <a:pt x="935" y="125"/>
                    <a:pt x="920" y="125"/>
                    <a:pt x="905" y="125"/>
                  </a:cubicBezTo>
                  <a:cubicBezTo>
                    <a:pt x="890" y="125"/>
                    <a:pt x="875" y="125"/>
                    <a:pt x="845" y="131"/>
                  </a:cubicBezTo>
                  <a:cubicBezTo>
                    <a:pt x="798" y="143"/>
                    <a:pt x="786" y="143"/>
                    <a:pt x="738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72" y="203"/>
                    <a:pt x="572" y="203"/>
                    <a:pt x="524" y="214"/>
                  </a:cubicBezTo>
                  <a:cubicBezTo>
                    <a:pt x="488" y="238"/>
                    <a:pt x="464" y="238"/>
                    <a:pt x="429" y="250"/>
                  </a:cubicBezTo>
                  <a:lnTo>
                    <a:pt x="393" y="250"/>
                  </a:lnTo>
                  <a:cubicBezTo>
                    <a:pt x="310" y="274"/>
                    <a:pt x="214" y="298"/>
                    <a:pt x="131" y="310"/>
                  </a:cubicBezTo>
                  <a:cubicBezTo>
                    <a:pt x="107" y="310"/>
                    <a:pt x="95" y="310"/>
                    <a:pt x="83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7"/>
                    <a:pt x="0" y="357"/>
                    <a:pt x="0" y="381"/>
                  </a:cubicBezTo>
                  <a:lnTo>
                    <a:pt x="72" y="381"/>
                  </a:lnTo>
                  <a:cubicBezTo>
                    <a:pt x="119" y="369"/>
                    <a:pt x="131" y="369"/>
                    <a:pt x="179" y="369"/>
                  </a:cubicBezTo>
                  <a:lnTo>
                    <a:pt x="298" y="345"/>
                  </a:lnTo>
                  <a:cubicBezTo>
                    <a:pt x="334" y="322"/>
                    <a:pt x="369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7" y="304"/>
                    <a:pt x="482" y="304"/>
                    <a:pt x="512" y="298"/>
                  </a:cubicBezTo>
                  <a:cubicBezTo>
                    <a:pt x="572" y="274"/>
                    <a:pt x="572" y="274"/>
                    <a:pt x="631" y="274"/>
                  </a:cubicBezTo>
                  <a:cubicBezTo>
                    <a:pt x="679" y="262"/>
                    <a:pt x="691" y="262"/>
                    <a:pt x="738" y="250"/>
                  </a:cubicBezTo>
                  <a:cubicBezTo>
                    <a:pt x="798" y="238"/>
                    <a:pt x="905" y="226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7" y="155"/>
                    <a:pt x="1131" y="155"/>
                    <a:pt x="1191" y="155"/>
                  </a:cubicBezTo>
                  <a:cubicBezTo>
                    <a:pt x="1250" y="143"/>
                    <a:pt x="1250" y="143"/>
                    <a:pt x="1286" y="131"/>
                  </a:cubicBezTo>
                  <a:lnTo>
                    <a:pt x="1405" y="107"/>
                  </a:lnTo>
                  <a:lnTo>
                    <a:pt x="1453" y="107"/>
                  </a:lnTo>
                  <a:cubicBezTo>
                    <a:pt x="1465" y="107"/>
                    <a:pt x="1488" y="83"/>
                    <a:pt x="1488" y="72"/>
                  </a:cubicBezTo>
                  <a:cubicBezTo>
                    <a:pt x="1512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1" name="Google Shape;3151;p3"/>
            <p:cNvSpPr/>
            <p:nvPr/>
          </p:nvSpPr>
          <p:spPr>
            <a:xfrm>
              <a:off x="3890100" y="2610275"/>
              <a:ext cx="38375" cy="9850"/>
            </a:xfrm>
            <a:custGeom>
              <a:avLst/>
              <a:gdLst/>
              <a:ahLst/>
              <a:cxnLst/>
              <a:rect l="l" t="t" r="r" b="b"/>
              <a:pathLst>
                <a:path w="1535" h="394" extrusionOk="0">
                  <a:moveTo>
                    <a:pt x="3" y="383"/>
                  </a:moveTo>
                  <a:cubicBezTo>
                    <a:pt x="0" y="383"/>
                    <a:pt x="3" y="393"/>
                    <a:pt x="11" y="393"/>
                  </a:cubicBezTo>
                  <a:cubicBezTo>
                    <a:pt x="7" y="385"/>
                    <a:pt x="4" y="383"/>
                    <a:pt x="3" y="383"/>
                  </a:cubicBezTo>
                  <a:close/>
                  <a:moveTo>
                    <a:pt x="1392" y="0"/>
                  </a:moveTo>
                  <a:cubicBezTo>
                    <a:pt x="1332" y="12"/>
                    <a:pt x="1332" y="12"/>
                    <a:pt x="1297" y="36"/>
                  </a:cubicBezTo>
                  <a:cubicBezTo>
                    <a:pt x="1237" y="48"/>
                    <a:pt x="1237" y="48"/>
                    <a:pt x="1189" y="60"/>
                  </a:cubicBezTo>
                  <a:cubicBezTo>
                    <a:pt x="1130" y="72"/>
                    <a:pt x="1130" y="72"/>
                    <a:pt x="1082" y="96"/>
                  </a:cubicBezTo>
                  <a:cubicBezTo>
                    <a:pt x="1023" y="108"/>
                    <a:pt x="1023" y="119"/>
                    <a:pt x="975" y="119"/>
                  </a:cubicBezTo>
                  <a:cubicBezTo>
                    <a:pt x="945" y="125"/>
                    <a:pt x="930" y="125"/>
                    <a:pt x="916" y="125"/>
                  </a:cubicBezTo>
                  <a:cubicBezTo>
                    <a:pt x="901" y="125"/>
                    <a:pt x="886" y="125"/>
                    <a:pt x="856" y="131"/>
                  </a:cubicBezTo>
                  <a:cubicBezTo>
                    <a:pt x="808" y="155"/>
                    <a:pt x="797" y="155"/>
                    <a:pt x="749" y="167"/>
                  </a:cubicBezTo>
                  <a:cubicBezTo>
                    <a:pt x="689" y="179"/>
                    <a:pt x="689" y="179"/>
                    <a:pt x="654" y="191"/>
                  </a:cubicBezTo>
                  <a:cubicBezTo>
                    <a:pt x="594" y="215"/>
                    <a:pt x="594" y="215"/>
                    <a:pt x="546" y="227"/>
                  </a:cubicBezTo>
                  <a:cubicBezTo>
                    <a:pt x="499" y="239"/>
                    <a:pt x="487" y="239"/>
                    <a:pt x="439" y="250"/>
                  </a:cubicBezTo>
                  <a:lnTo>
                    <a:pt x="416" y="250"/>
                  </a:lnTo>
                  <a:cubicBezTo>
                    <a:pt x="320" y="286"/>
                    <a:pt x="237" y="298"/>
                    <a:pt x="142" y="310"/>
                  </a:cubicBezTo>
                  <a:cubicBezTo>
                    <a:pt x="130" y="310"/>
                    <a:pt x="118" y="310"/>
                    <a:pt x="94" y="322"/>
                  </a:cubicBezTo>
                  <a:cubicBezTo>
                    <a:pt x="82" y="322"/>
                    <a:pt x="70" y="322"/>
                    <a:pt x="70" y="346"/>
                  </a:cubicBezTo>
                  <a:cubicBezTo>
                    <a:pt x="23" y="358"/>
                    <a:pt x="23" y="369"/>
                    <a:pt x="11" y="393"/>
                  </a:cubicBezTo>
                  <a:lnTo>
                    <a:pt x="82" y="393"/>
                  </a:lnTo>
                  <a:cubicBezTo>
                    <a:pt x="130" y="369"/>
                    <a:pt x="249" y="358"/>
                    <a:pt x="308" y="346"/>
                  </a:cubicBezTo>
                  <a:cubicBezTo>
                    <a:pt x="356" y="334"/>
                    <a:pt x="380" y="334"/>
                    <a:pt x="416" y="310"/>
                  </a:cubicBezTo>
                  <a:cubicBezTo>
                    <a:pt x="445" y="304"/>
                    <a:pt x="460" y="304"/>
                    <a:pt x="475" y="304"/>
                  </a:cubicBezTo>
                  <a:cubicBezTo>
                    <a:pt x="490" y="304"/>
                    <a:pt x="505" y="304"/>
                    <a:pt x="535" y="298"/>
                  </a:cubicBezTo>
                  <a:cubicBezTo>
                    <a:pt x="594" y="286"/>
                    <a:pt x="594" y="286"/>
                    <a:pt x="654" y="286"/>
                  </a:cubicBezTo>
                  <a:cubicBezTo>
                    <a:pt x="701" y="262"/>
                    <a:pt x="713" y="262"/>
                    <a:pt x="761" y="250"/>
                  </a:cubicBezTo>
                  <a:cubicBezTo>
                    <a:pt x="820" y="239"/>
                    <a:pt x="916" y="227"/>
                    <a:pt x="975" y="215"/>
                  </a:cubicBezTo>
                  <a:cubicBezTo>
                    <a:pt x="1035" y="191"/>
                    <a:pt x="1035" y="179"/>
                    <a:pt x="1082" y="179"/>
                  </a:cubicBezTo>
                  <a:cubicBezTo>
                    <a:pt x="1130" y="167"/>
                    <a:pt x="1142" y="167"/>
                    <a:pt x="1201" y="167"/>
                  </a:cubicBezTo>
                  <a:cubicBezTo>
                    <a:pt x="1261" y="143"/>
                    <a:pt x="1261" y="143"/>
                    <a:pt x="1308" y="131"/>
                  </a:cubicBezTo>
                  <a:lnTo>
                    <a:pt x="1428" y="108"/>
                  </a:lnTo>
                  <a:lnTo>
                    <a:pt x="1475" y="108"/>
                  </a:lnTo>
                  <a:cubicBezTo>
                    <a:pt x="1487" y="108"/>
                    <a:pt x="1499" y="96"/>
                    <a:pt x="1499" y="72"/>
                  </a:cubicBezTo>
                  <a:cubicBezTo>
                    <a:pt x="1535" y="48"/>
                    <a:pt x="1475" y="0"/>
                    <a:pt x="1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2" name="Google Shape;3152;p3"/>
            <p:cNvSpPr/>
            <p:nvPr/>
          </p:nvSpPr>
          <p:spPr>
            <a:xfrm>
              <a:off x="3879650" y="260312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1381" y="1"/>
                  </a:moveTo>
                  <a:cubicBezTo>
                    <a:pt x="1322" y="24"/>
                    <a:pt x="1322" y="24"/>
                    <a:pt x="1274" y="36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19" y="84"/>
                    <a:pt x="1119" y="84"/>
                    <a:pt x="1072" y="96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5" y="126"/>
                    <a:pt x="845" y="132"/>
                  </a:cubicBezTo>
                  <a:cubicBezTo>
                    <a:pt x="798" y="155"/>
                    <a:pt x="786" y="155"/>
                    <a:pt x="738" y="167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95" y="215"/>
                    <a:pt x="572" y="215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393" y="251"/>
                  </a:lnTo>
                  <a:cubicBezTo>
                    <a:pt x="310" y="286"/>
                    <a:pt x="214" y="298"/>
                    <a:pt x="131" y="310"/>
                  </a:cubicBezTo>
                  <a:cubicBezTo>
                    <a:pt x="119" y="310"/>
                    <a:pt x="95" y="310"/>
                    <a:pt x="83" y="334"/>
                  </a:cubicBezTo>
                  <a:cubicBezTo>
                    <a:pt x="72" y="334"/>
                    <a:pt x="60" y="334"/>
                    <a:pt x="60" y="346"/>
                  </a:cubicBezTo>
                  <a:cubicBezTo>
                    <a:pt x="12" y="382"/>
                    <a:pt x="0" y="382"/>
                    <a:pt x="0" y="394"/>
                  </a:cubicBezTo>
                  <a:lnTo>
                    <a:pt x="72" y="394"/>
                  </a:lnTo>
                  <a:cubicBezTo>
                    <a:pt x="119" y="382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22"/>
                  </a:cubicBezTo>
                  <a:cubicBezTo>
                    <a:pt x="435" y="310"/>
                    <a:pt x="450" y="310"/>
                    <a:pt x="464" y="310"/>
                  </a:cubicBezTo>
                  <a:cubicBezTo>
                    <a:pt x="479" y="310"/>
                    <a:pt x="494" y="310"/>
                    <a:pt x="524" y="298"/>
                  </a:cubicBezTo>
                  <a:cubicBezTo>
                    <a:pt x="583" y="286"/>
                    <a:pt x="583" y="286"/>
                    <a:pt x="643" y="286"/>
                  </a:cubicBezTo>
                  <a:cubicBezTo>
                    <a:pt x="679" y="274"/>
                    <a:pt x="703" y="274"/>
                    <a:pt x="738" y="251"/>
                  </a:cubicBezTo>
                  <a:cubicBezTo>
                    <a:pt x="798" y="239"/>
                    <a:pt x="905" y="227"/>
                    <a:pt x="964" y="215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19" y="167"/>
                    <a:pt x="1131" y="167"/>
                    <a:pt x="1191" y="167"/>
                  </a:cubicBezTo>
                  <a:cubicBezTo>
                    <a:pt x="1250" y="155"/>
                    <a:pt x="1250" y="155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96"/>
                    <a:pt x="1488" y="84"/>
                  </a:cubicBezTo>
                  <a:cubicBezTo>
                    <a:pt x="1512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3" name="Google Shape;3153;p3"/>
            <p:cNvSpPr/>
            <p:nvPr/>
          </p:nvSpPr>
          <p:spPr>
            <a:xfrm>
              <a:off x="3868925" y="259657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2" y="1"/>
                  </a:moveTo>
                  <a:cubicBezTo>
                    <a:pt x="1322" y="13"/>
                    <a:pt x="1322" y="13"/>
                    <a:pt x="1274" y="25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8" y="72"/>
                    <a:pt x="1108" y="72"/>
                    <a:pt x="1060" y="84"/>
                  </a:cubicBezTo>
                  <a:cubicBezTo>
                    <a:pt x="1001" y="96"/>
                    <a:pt x="1001" y="120"/>
                    <a:pt x="965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6" y="126"/>
                    <a:pt x="846" y="132"/>
                  </a:cubicBezTo>
                  <a:cubicBezTo>
                    <a:pt x="798" y="144"/>
                    <a:pt x="786" y="144"/>
                    <a:pt x="739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84" y="203"/>
                    <a:pt x="572" y="203"/>
                    <a:pt x="524" y="215"/>
                  </a:cubicBezTo>
                  <a:cubicBezTo>
                    <a:pt x="489" y="239"/>
                    <a:pt x="465" y="239"/>
                    <a:pt x="429" y="251"/>
                  </a:cubicBezTo>
                  <a:lnTo>
                    <a:pt x="393" y="251"/>
                  </a:lnTo>
                  <a:cubicBezTo>
                    <a:pt x="310" y="275"/>
                    <a:pt x="215" y="298"/>
                    <a:pt x="131" y="310"/>
                  </a:cubicBezTo>
                  <a:cubicBezTo>
                    <a:pt x="108" y="310"/>
                    <a:pt x="96" y="310"/>
                    <a:pt x="84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8"/>
                    <a:pt x="0" y="358"/>
                    <a:pt x="0" y="382"/>
                  </a:cubicBezTo>
                  <a:lnTo>
                    <a:pt x="72" y="382"/>
                  </a:lnTo>
                  <a:cubicBezTo>
                    <a:pt x="108" y="370"/>
                    <a:pt x="239" y="358"/>
                    <a:pt x="298" y="346"/>
                  </a:cubicBezTo>
                  <a:cubicBezTo>
                    <a:pt x="334" y="322"/>
                    <a:pt x="370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8" y="304"/>
                    <a:pt x="483" y="304"/>
                    <a:pt x="512" y="298"/>
                  </a:cubicBezTo>
                  <a:cubicBezTo>
                    <a:pt x="572" y="275"/>
                    <a:pt x="572" y="275"/>
                    <a:pt x="631" y="275"/>
                  </a:cubicBezTo>
                  <a:cubicBezTo>
                    <a:pt x="679" y="263"/>
                    <a:pt x="691" y="263"/>
                    <a:pt x="739" y="251"/>
                  </a:cubicBezTo>
                  <a:cubicBezTo>
                    <a:pt x="798" y="239"/>
                    <a:pt x="905" y="215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8" y="155"/>
                    <a:pt x="1132" y="155"/>
                    <a:pt x="1191" y="155"/>
                  </a:cubicBezTo>
                  <a:cubicBezTo>
                    <a:pt x="1251" y="144"/>
                    <a:pt x="1251" y="144"/>
                    <a:pt x="1286" y="132"/>
                  </a:cubicBezTo>
                  <a:lnTo>
                    <a:pt x="1405" y="96"/>
                  </a:lnTo>
                  <a:lnTo>
                    <a:pt x="1453" y="96"/>
                  </a:lnTo>
                  <a:cubicBezTo>
                    <a:pt x="1465" y="96"/>
                    <a:pt x="1489" y="84"/>
                    <a:pt x="1489" y="72"/>
                  </a:cubicBezTo>
                  <a:cubicBezTo>
                    <a:pt x="1513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4" name="Google Shape;3154;p3"/>
            <p:cNvSpPr/>
            <p:nvPr/>
          </p:nvSpPr>
          <p:spPr>
            <a:xfrm>
              <a:off x="3857625" y="2589425"/>
              <a:ext cx="38100" cy="9850"/>
            </a:xfrm>
            <a:custGeom>
              <a:avLst/>
              <a:gdLst/>
              <a:ahLst/>
              <a:cxnLst/>
              <a:rect l="l" t="t" r="r" b="b"/>
              <a:pathLst>
                <a:path w="1524" h="394" extrusionOk="0">
                  <a:moveTo>
                    <a:pt x="1381" y="1"/>
                  </a:moveTo>
                  <a:cubicBezTo>
                    <a:pt x="1322" y="13"/>
                    <a:pt x="1322" y="13"/>
                    <a:pt x="1274" y="37"/>
                  </a:cubicBezTo>
                  <a:cubicBezTo>
                    <a:pt x="1214" y="49"/>
                    <a:pt x="1214" y="49"/>
                    <a:pt x="1179" y="60"/>
                  </a:cubicBezTo>
                  <a:cubicBezTo>
                    <a:pt x="1119" y="72"/>
                    <a:pt x="1119" y="72"/>
                    <a:pt x="1072" y="84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17" y="120"/>
                    <a:pt x="905" y="120"/>
                    <a:pt x="845" y="132"/>
                  </a:cubicBezTo>
                  <a:cubicBezTo>
                    <a:pt x="798" y="156"/>
                    <a:pt x="786" y="156"/>
                    <a:pt x="738" y="168"/>
                  </a:cubicBezTo>
                  <a:cubicBezTo>
                    <a:pt x="679" y="180"/>
                    <a:pt x="679" y="180"/>
                    <a:pt x="643" y="191"/>
                  </a:cubicBezTo>
                  <a:cubicBezTo>
                    <a:pt x="583" y="203"/>
                    <a:pt x="583" y="203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405" y="251"/>
                  </a:lnTo>
                  <a:cubicBezTo>
                    <a:pt x="310" y="287"/>
                    <a:pt x="226" y="299"/>
                    <a:pt x="131" y="311"/>
                  </a:cubicBezTo>
                  <a:cubicBezTo>
                    <a:pt x="119" y="311"/>
                    <a:pt x="107" y="311"/>
                    <a:pt x="83" y="322"/>
                  </a:cubicBezTo>
                  <a:cubicBezTo>
                    <a:pt x="71" y="322"/>
                    <a:pt x="60" y="322"/>
                    <a:pt x="60" y="346"/>
                  </a:cubicBezTo>
                  <a:cubicBezTo>
                    <a:pt x="36" y="358"/>
                    <a:pt x="12" y="370"/>
                    <a:pt x="0" y="394"/>
                  </a:cubicBezTo>
                  <a:lnTo>
                    <a:pt x="71" y="394"/>
                  </a:lnTo>
                  <a:cubicBezTo>
                    <a:pt x="119" y="370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11"/>
                  </a:cubicBezTo>
                  <a:cubicBezTo>
                    <a:pt x="435" y="305"/>
                    <a:pt x="449" y="305"/>
                    <a:pt x="464" y="305"/>
                  </a:cubicBezTo>
                  <a:cubicBezTo>
                    <a:pt x="479" y="305"/>
                    <a:pt x="494" y="305"/>
                    <a:pt x="524" y="299"/>
                  </a:cubicBezTo>
                  <a:cubicBezTo>
                    <a:pt x="583" y="287"/>
                    <a:pt x="583" y="287"/>
                    <a:pt x="643" y="287"/>
                  </a:cubicBezTo>
                  <a:cubicBezTo>
                    <a:pt x="679" y="263"/>
                    <a:pt x="702" y="263"/>
                    <a:pt x="750" y="251"/>
                  </a:cubicBezTo>
                  <a:cubicBezTo>
                    <a:pt x="810" y="239"/>
                    <a:pt x="905" y="227"/>
                    <a:pt x="964" y="203"/>
                  </a:cubicBezTo>
                  <a:cubicBezTo>
                    <a:pt x="1024" y="191"/>
                    <a:pt x="1024" y="180"/>
                    <a:pt x="1072" y="180"/>
                  </a:cubicBezTo>
                  <a:cubicBezTo>
                    <a:pt x="1119" y="168"/>
                    <a:pt x="1131" y="168"/>
                    <a:pt x="1191" y="168"/>
                  </a:cubicBezTo>
                  <a:cubicBezTo>
                    <a:pt x="1250" y="144"/>
                    <a:pt x="1250" y="144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84"/>
                    <a:pt x="1488" y="72"/>
                  </a:cubicBezTo>
                  <a:cubicBezTo>
                    <a:pt x="1524" y="49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5" name="Google Shape;3155;p3"/>
            <p:cNvSpPr/>
            <p:nvPr/>
          </p:nvSpPr>
          <p:spPr>
            <a:xfrm>
              <a:off x="3842425" y="2579025"/>
              <a:ext cx="43200" cy="13700"/>
            </a:xfrm>
            <a:custGeom>
              <a:avLst/>
              <a:gdLst/>
              <a:ahLst/>
              <a:cxnLst/>
              <a:rect l="l" t="t" r="r" b="b"/>
              <a:pathLst>
                <a:path w="1728" h="548" extrusionOk="0">
                  <a:moveTo>
                    <a:pt x="1608" y="0"/>
                  </a:moveTo>
                  <a:cubicBezTo>
                    <a:pt x="1584" y="0"/>
                    <a:pt x="1584" y="12"/>
                    <a:pt x="1572" y="12"/>
                  </a:cubicBezTo>
                  <a:cubicBezTo>
                    <a:pt x="1513" y="48"/>
                    <a:pt x="1513" y="48"/>
                    <a:pt x="1453" y="60"/>
                  </a:cubicBezTo>
                  <a:cubicBezTo>
                    <a:pt x="1394" y="72"/>
                    <a:pt x="1394" y="72"/>
                    <a:pt x="1322" y="72"/>
                  </a:cubicBezTo>
                  <a:cubicBezTo>
                    <a:pt x="1263" y="95"/>
                    <a:pt x="1251" y="95"/>
                    <a:pt x="1191" y="95"/>
                  </a:cubicBezTo>
                  <a:cubicBezTo>
                    <a:pt x="1108" y="107"/>
                    <a:pt x="1108" y="107"/>
                    <a:pt x="1049" y="119"/>
                  </a:cubicBezTo>
                  <a:cubicBezTo>
                    <a:pt x="1013" y="125"/>
                    <a:pt x="995" y="125"/>
                    <a:pt x="979" y="125"/>
                  </a:cubicBezTo>
                  <a:cubicBezTo>
                    <a:pt x="962" y="125"/>
                    <a:pt x="947" y="125"/>
                    <a:pt x="918" y="131"/>
                  </a:cubicBezTo>
                  <a:cubicBezTo>
                    <a:pt x="846" y="155"/>
                    <a:pt x="858" y="155"/>
                    <a:pt x="787" y="167"/>
                  </a:cubicBezTo>
                  <a:cubicBezTo>
                    <a:pt x="727" y="179"/>
                    <a:pt x="727" y="179"/>
                    <a:pt x="656" y="191"/>
                  </a:cubicBezTo>
                  <a:cubicBezTo>
                    <a:pt x="596" y="215"/>
                    <a:pt x="596" y="226"/>
                    <a:pt x="513" y="238"/>
                  </a:cubicBezTo>
                  <a:cubicBezTo>
                    <a:pt x="453" y="274"/>
                    <a:pt x="453" y="274"/>
                    <a:pt x="394" y="286"/>
                  </a:cubicBezTo>
                  <a:cubicBezTo>
                    <a:pt x="382" y="286"/>
                    <a:pt x="370" y="298"/>
                    <a:pt x="358" y="298"/>
                  </a:cubicBezTo>
                  <a:cubicBezTo>
                    <a:pt x="251" y="346"/>
                    <a:pt x="167" y="393"/>
                    <a:pt x="72" y="429"/>
                  </a:cubicBezTo>
                  <a:cubicBezTo>
                    <a:pt x="60" y="453"/>
                    <a:pt x="13" y="465"/>
                    <a:pt x="1" y="476"/>
                  </a:cubicBezTo>
                  <a:lnTo>
                    <a:pt x="1" y="548"/>
                  </a:lnTo>
                  <a:cubicBezTo>
                    <a:pt x="13" y="548"/>
                    <a:pt x="48" y="536"/>
                    <a:pt x="72" y="524"/>
                  </a:cubicBezTo>
                  <a:lnTo>
                    <a:pt x="191" y="465"/>
                  </a:lnTo>
                  <a:lnTo>
                    <a:pt x="310" y="405"/>
                  </a:lnTo>
                  <a:lnTo>
                    <a:pt x="429" y="346"/>
                  </a:lnTo>
                  <a:cubicBezTo>
                    <a:pt x="489" y="310"/>
                    <a:pt x="489" y="334"/>
                    <a:pt x="560" y="310"/>
                  </a:cubicBezTo>
                  <a:cubicBezTo>
                    <a:pt x="620" y="298"/>
                    <a:pt x="620" y="298"/>
                    <a:pt x="691" y="286"/>
                  </a:cubicBezTo>
                  <a:cubicBezTo>
                    <a:pt x="751" y="274"/>
                    <a:pt x="751" y="274"/>
                    <a:pt x="834" y="250"/>
                  </a:cubicBezTo>
                  <a:cubicBezTo>
                    <a:pt x="894" y="238"/>
                    <a:pt x="906" y="238"/>
                    <a:pt x="965" y="238"/>
                  </a:cubicBezTo>
                  <a:cubicBezTo>
                    <a:pt x="1025" y="226"/>
                    <a:pt x="1025" y="226"/>
                    <a:pt x="1096" y="226"/>
                  </a:cubicBezTo>
                  <a:cubicBezTo>
                    <a:pt x="1156" y="215"/>
                    <a:pt x="1156" y="215"/>
                    <a:pt x="1227" y="191"/>
                  </a:cubicBezTo>
                  <a:lnTo>
                    <a:pt x="1370" y="191"/>
                  </a:lnTo>
                  <a:cubicBezTo>
                    <a:pt x="1441" y="191"/>
                    <a:pt x="1441" y="179"/>
                    <a:pt x="1501" y="167"/>
                  </a:cubicBezTo>
                  <a:cubicBezTo>
                    <a:pt x="1572" y="155"/>
                    <a:pt x="1572" y="155"/>
                    <a:pt x="1632" y="119"/>
                  </a:cubicBezTo>
                  <a:cubicBezTo>
                    <a:pt x="1644" y="107"/>
                    <a:pt x="1668" y="107"/>
                    <a:pt x="1680" y="95"/>
                  </a:cubicBezTo>
                  <a:cubicBezTo>
                    <a:pt x="1691" y="72"/>
                    <a:pt x="1703" y="60"/>
                    <a:pt x="1703" y="48"/>
                  </a:cubicBezTo>
                  <a:cubicBezTo>
                    <a:pt x="1727" y="0"/>
                    <a:pt x="1644" y="0"/>
                    <a:pt x="1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6" name="Google Shape;3156;p3"/>
            <p:cNvSpPr/>
            <p:nvPr/>
          </p:nvSpPr>
          <p:spPr>
            <a:xfrm>
              <a:off x="3817425" y="2569500"/>
              <a:ext cx="51525" cy="3600"/>
            </a:xfrm>
            <a:custGeom>
              <a:avLst/>
              <a:gdLst/>
              <a:ahLst/>
              <a:cxnLst/>
              <a:rect l="l" t="t" r="r" b="b"/>
              <a:pathLst>
                <a:path w="2061" h="144" extrusionOk="0">
                  <a:moveTo>
                    <a:pt x="834" y="0"/>
                  </a:moveTo>
                  <a:cubicBezTo>
                    <a:pt x="763" y="0"/>
                    <a:pt x="763" y="12"/>
                    <a:pt x="679" y="12"/>
                  </a:cubicBezTo>
                  <a:cubicBezTo>
                    <a:pt x="608" y="12"/>
                    <a:pt x="596" y="12"/>
                    <a:pt x="536" y="24"/>
                  </a:cubicBezTo>
                  <a:lnTo>
                    <a:pt x="489" y="24"/>
                  </a:lnTo>
                  <a:cubicBezTo>
                    <a:pt x="370" y="24"/>
                    <a:pt x="251" y="36"/>
                    <a:pt x="132" y="60"/>
                  </a:cubicBezTo>
                  <a:lnTo>
                    <a:pt x="48" y="60"/>
                  </a:lnTo>
                  <a:cubicBezTo>
                    <a:pt x="38" y="60"/>
                    <a:pt x="20" y="60"/>
                    <a:pt x="7" y="67"/>
                  </a:cubicBezTo>
                  <a:lnTo>
                    <a:pt x="7" y="67"/>
                  </a:lnTo>
                  <a:cubicBezTo>
                    <a:pt x="5" y="64"/>
                    <a:pt x="3" y="63"/>
                    <a:pt x="2" y="63"/>
                  </a:cubicBezTo>
                  <a:cubicBezTo>
                    <a:pt x="1" y="63"/>
                    <a:pt x="1" y="66"/>
                    <a:pt x="1" y="72"/>
                  </a:cubicBezTo>
                  <a:cubicBezTo>
                    <a:pt x="3" y="70"/>
                    <a:pt x="5" y="68"/>
                    <a:pt x="7" y="67"/>
                  </a:cubicBezTo>
                  <a:lnTo>
                    <a:pt x="7" y="67"/>
                  </a:lnTo>
                  <a:cubicBezTo>
                    <a:pt x="9" y="68"/>
                    <a:pt x="11" y="70"/>
                    <a:pt x="13" y="72"/>
                  </a:cubicBezTo>
                  <a:cubicBezTo>
                    <a:pt x="36" y="72"/>
                    <a:pt x="72" y="84"/>
                    <a:pt x="108" y="84"/>
                  </a:cubicBezTo>
                  <a:lnTo>
                    <a:pt x="405" y="84"/>
                  </a:lnTo>
                  <a:cubicBezTo>
                    <a:pt x="465" y="84"/>
                    <a:pt x="489" y="84"/>
                    <a:pt x="548" y="72"/>
                  </a:cubicBezTo>
                  <a:lnTo>
                    <a:pt x="1001" y="72"/>
                  </a:lnTo>
                  <a:cubicBezTo>
                    <a:pt x="1072" y="72"/>
                    <a:pt x="1227" y="84"/>
                    <a:pt x="1298" y="84"/>
                  </a:cubicBezTo>
                  <a:lnTo>
                    <a:pt x="1441" y="84"/>
                  </a:lnTo>
                  <a:cubicBezTo>
                    <a:pt x="1525" y="84"/>
                    <a:pt x="1525" y="95"/>
                    <a:pt x="1596" y="95"/>
                  </a:cubicBezTo>
                  <a:cubicBezTo>
                    <a:pt x="1668" y="95"/>
                    <a:pt x="1679" y="95"/>
                    <a:pt x="1739" y="119"/>
                  </a:cubicBezTo>
                  <a:cubicBezTo>
                    <a:pt x="1822" y="119"/>
                    <a:pt x="1822" y="119"/>
                    <a:pt x="1894" y="131"/>
                  </a:cubicBezTo>
                  <a:cubicBezTo>
                    <a:pt x="1918" y="131"/>
                    <a:pt x="1941" y="131"/>
                    <a:pt x="1953" y="143"/>
                  </a:cubicBezTo>
                  <a:cubicBezTo>
                    <a:pt x="1965" y="143"/>
                    <a:pt x="1977" y="143"/>
                    <a:pt x="2013" y="131"/>
                  </a:cubicBezTo>
                  <a:cubicBezTo>
                    <a:pt x="2060" y="119"/>
                    <a:pt x="2013" y="60"/>
                    <a:pt x="1977" y="36"/>
                  </a:cubicBezTo>
                  <a:cubicBezTo>
                    <a:pt x="1965" y="36"/>
                    <a:pt x="1965" y="24"/>
                    <a:pt x="1953" y="24"/>
                  </a:cubicBezTo>
                  <a:lnTo>
                    <a:pt x="1906" y="24"/>
                  </a:lnTo>
                  <a:cubicBezTo>
                    <a:pt x="1834" y="24"/>
                    <a:pt x="1668" y="12"/>
                    <a:pt x="1596" y="12"/>
                  </a:cubicBezTo>
                  <a:lnTo>
                    <a:pt x="1298" y="12"/>
                  </a:lnTo>
                  <a:cubicBezTo>
                    <a:pt x="1227" y="12"/>
                    <a:pt x="1227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7" name="Google Shape;3157;p3"/>
            <p:cNvSpPr/>
            <p:nvPr/>
          </p:nvSpPr>
          <p:spPr>
            <a:xfrm>
              <a:off x="3810425" y="2553200"/>
              <a:ext cx="36200" cy="8875"/>
            </a:xfrm>
            <a:custGeom>
              <a:avLst/>
              <a:gdLst/>
              <a:ahLst/>
              <a:cxnLst/>
              <a:rect l="l" t="t" r="r" b="b"/>
              <a:pathLst>
                <a:path w="1448" h="355" extrusionOk="0">
                  <a:moveTo>
                    <a:pt x="7" y="0"/>
                  </a:moveTo>
                  <a:cubicBezTo>
                    <a:pt x="1" y="0"/>
                    <a:pt x="7" y="3"/>
                    <a:pt x="19" y="9"/>
                  </a:cubicBezTo>
                  <a:cubicBezTo>
                    <a:pt x="31" y="21"/>
                    <a:pt x="43" y="21"/>
                    <a:pt x="78" y="33"/>
                  </a:cubicBezTo>
                  <a:cubicBezTo>
                    <a:pt x="114" y="57"/>
                    <a:pt x="138" y="57"/>
                    <a:pt x="174" y="69"/>
                  </a:cubicBezTo>
                  <a:cubicBezTo>
                    <a:pt x="221" y="81"/>
                    <a:pt x="221" y="81"/>
                    <a:pt x="281" y="93"/>
                  </a:cubicBezTo>
                  <a:cubicBezTo>
                    <a:pt x="328" y="116"/>
                    <a:pt x="340" y="116"/>
                    <a:pt x="388" y="116"/>
                  </a:cubicBezTo>
                  <a:cubicBezTo>
                    <a:pt x="435" y="128"/>
                    <a:pt x="435" y="128"/>
                    <a:pt x="495" y="140"/>
                  </a:cubicBezTo>
                  <a:cubicBezTo>
                    <a:pt x="531" y="152"/>
                    <a:pt x="555" y="152"/>
                    <a:pt x="590" y="164"/>
                  </a:cubicBezTo>
                  <a:cubicBezTo>
                    <a:pt x="638" y="188"/>
                    <a:pt x="650" y="188"/>
                    <a:pt x="697" y="188"/>
                  </a:cubicBezTo>
                  <a:cubicBezTo>
                    <a:pt x="745" y="200"/>
                    <a:pt x="852" y="236"/>
                    <a:pt x="912" y="247"/>
                  </a:cubicBezTo>
                  <a:cubicBezTo>
                    <a:pt x="930" y="253"/>
                    <a:pt x="944" y="253"/>
                    <a:pt x="959" y="253"/>
                  </a:cubicBezTo>
                  <a:cubicBezTo>
                    <a:pt x="974" y="253"/>
                    <a:pt x="989" y="253"/>
                    <a:pt x="1007" y="259"/>
                  </a:cubicBezTo>
                  <a:cubicBezTo>
                    <a:pt x="1055" y="271"/>
                    <a:pt x="1055" y="271"/>
                    <a:pt x="1114" y="295"/>
                  </a:cubicBezTo>
                  <a:cubicBezTo>
                    <a:pt x="1138" y="301"/>
                    <a:pt x="1153" y="301"/>
                    <a:pt x="1168" y="301"/>
                  </a:cubicBezTo>
                  <a:cubicBezTo>
                    <a:pt x="1183" y="301"/>
                    <a:pt x="1197" y="301"/>
                    <a:pt x="1221" y="307"/>
                  </a:cubicBezTo>
                  <a:cubicBezTo>
                    <a:pt x="1269" y="319"/>
                    <a:pt x="1281" y="319"/>
                    <a:pt x="1328" y="331"/>
                  </a:cubicBezTo>
                  <a:cubicBezTo>
                    <a:pt x="1340" y="331"/>
                    <a:pt x="1352" y="355"/>
                    <a:pt x="1364" y="355"/>
                  </a:cubicBezTo>
                  <a:cubicBezTo>
                    <a:pt x="1388" y="355"/>
                    <a:pt x="1400" y="355"/>
                    <a:pt x="1412" y="331"/>
                  </a:cubicBezTo>
                  <a:cubicBezTo>
                    <a:pt x="1447" y="319"/>
                    <a:pt x="1424" y="259"/>
                    <a:pt x="1412" y="247"/>
                  </a:cubicBezTo>
                  <a:lnTo>
                    <a:pt x="1400" y="224"/>
                  </a:lnTo>
                  <a:lnTo>
                    <a:pt x="1364" y="224"/>
                  </a:lnTo>
                  <a:cubicBezTo>
                    <a:pt x="1328" y="212"/>
                    <a:pt x="1305" y="212"/>
                    <a:pt x="1269" y="212"/>
                  </a:cubicBezTo>
                  <a:cubicBezTo>
                    <a:pt x="1209" y="200"/>
                    <a:pt x="1209" y="200"/>
                    <a:pt x="1162" y="200"/>
                  </a:cubicBezTo>
                  <a:cubicBezTo>
                    <a:pt x="1114" y="188"/>
                    <a:pt x="1102" y="188"/>
                    <a:pt x="1055" y="188"/>
                  </a:cubicBezTo>
                  <a:cubicBezTo>
                    <a:pt x="1025" y="176"/>
                    <a:pt x="1010" y="176"/>
                    <a:pt x="997" y="176"/>
                  </a:cubicBezTo>
                  <a:cubicBezTo>
                    <a:pt x="983" y="176"/>
                    <a:pt x="971" y="176"/>
                    <a:pt x="947" y="164"/>
                  </a:cubicBezTo>
                  <a:cubicBezTo>
                    <a:pt x="888" y="152"/>
                    <a:pt x="912" y="140"/>
                    <a:pt x="852" y="128"/>
                  </a:cubicBezTo>
                  <a:cubicBezTo>
                    <a:pt x="805" y="105"/>
                    <a:pt x="793" y="105"/>
                    <a:pt x="745" y="105"/>
                  </a:cubicBezTo>
                  <a:cubicBezTo>
                    <a:pt x="685" y="93"/>
                    <a:pt x="685" y="93"/>
                    <a:pt x="638" y="93"/>
                  </a:cubicBezTo>
                  <a:cubicBezTo>
                    <a:pt x="590" y="93"/>
                    <a:pt x="578" y="93"/>
                    <a:pt x="531" y="81"/>
                  </a:cubicBezTo>
                  <a:cubicBezTo>
                    <a:pt x="495" y="69"/>
                    <a:pt x="471" y="69"/>
                    <a:pt x="424" y="69"/>
                  </a:cubicBezTo>
                  <a:cubicBezTo>
                    <a:pt x="412" y="69"/>
                    <a:pt x="400" y="69"/>
                    <a:pt x="400" y="45"/>
                  </a:cubicBezTo>
                  <a:cubicBezTo>
                    <a:pt x="328" y="33"/>
                    <a:pt x="233" y="21"/>
                    <a:pt x="162" y="9"/>
                  </a:cubicBezTo>
                  <a:lnTo>
                    <a:pt x="66" y="9"/>
                  </a:lnTo>
                  <a:cubicBezTo>
                    <a:pt x="31" y="3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8" name="Google Shape;3158;p3"/>
            <p:cNvSpPr/>
            <p:nvPr/>
          </p:nvSpPr>
          <p:spPr>
            <a:xfrm>
              <a:off x="3795100" y="2535850"/>
              <a:ext cx="40800" cy="11950"/>
            </a:xfrm>
            <a:custGeom>
              <a:avLst/>
              <a:gdLst/>
              <a:ahLst/>
              <a:cxnLst/>
              <a:rect l="l" t="t" r="r" b="b"/>
              <a:pathLst>
                <a:path w="1632" h="478" extrusionOk="0">
                  <a:moveTo>
                    <a:pt x="60" y="1"/>
                  </a:moveTo>
                  <a:cubicBezTo>
                    <a:pt x="1" y="1"/>
                    <a:pt x="1" y="1"/>
                    <a:pt x="13" y="13"/>
                  </a:cubicBezTo>
                  <a:cubicBezTo>
                    <a:pt x="36" y="37"/>
                    <a:pt x="60" y="48"/>
                    <a:pt x="72" y="60"/>
                  </a:cubicBezTo>
                  <a:cubicBezTo>
                    <a:pt x="120" y="72"/>
                    <a:pt x="132" y="96"/>
                    <a:pt x="191" y="108"/>
                  </a:cubicBezTo>
                  <a:cubicBezTo>
                    <a:pt x="251" y="132"/>
                    <a:pt x="251" y="132"/>
                    <a:pt x="310" y="156"/>
                  </a:cubicBezTo>
                  <a:cubicBezTo>
                    <a:pt x="358" y="168"/>
                    <a:pt x="382" y="179"/>
                    <a:pt x="429" y="191"/>
                  </a:cubicBezTo>
                  <a:cubicBezTo>
                    <a:pt x="489" y="215"/>
                    <a:pt x="489" y="227"/>
                    <a:pt x="548" y="239"/>
                  </a:cubicBezTo>
                  <a:cubicBezTo>
                    <a:pt x="608" y="251"/>
                    <a:pt x="608" y="251"/>
                    <a:pt x="667" y="287"/>
                  </a:cubicBezTo>
                  <a:cubicBezTo>
                    <a:pt x="727" y="298"/>
                    <a:pt x="739" y="298"/>
                    <a:pt x="787" y="310"/>
                  </a:cubicBezTo>
                  <a:cubicBezTo>
                    <a:pt x="846" y="334"/>
                    <a:pt x="965" y="370"/>
                    <a:pt x="1025" y="394"/>
                  </a:cubicBezTo>
                  <a:cubicBezTo>
                    <a:pt x="1054" y="400"/>
                    <a:pt x="1069" y="400"/>
                    <a:pt x="1084" y="400"/>
                  </a:cubicBezTo>
                  <a:cubicBezTo>
                    <a:pt x="1099" y="400"/>
                    <a:pt x="1114" y="400"/>
                    <a:pt x="1144" y="406"/>
                  </a:cubicBezTo>
                  <a:lnTo>
                    <a:pt x="1263" y="429"/>
                  </a:lnTo>
                  <a:cubicBezTo>
                    <a:pt x="1322" y="453"/>
                    <a:pt x="1322" y="453"/>
                    <a:pt x="1382" y="453"/>
                  </a:cubicBezTo>
                  <a:cubicBezTo>
                    <a:pt x="1441" y="465"/>
                    <a:pt x="1441" y="465"/>
                    <a:pt x="1501" y="465"/>
                  </a:cubicBezTo>
                  <a:cubicBezTo>
                    <a:pt x="1513" y="465"/>
                    <a:pt x="1537" y="465"/>
                    <a:pt x="1549" y="477"/>
                  </a:cubicBezTo>
                  <a:cubicBezTo>
                    <a:pt x="1560" y="477"/>
                    <a:pt x="1572" y="477"/>
                    <a:pt x="1596" y="465"/>
                  </a:cubicBezTo>
                  <a:cubicBezTo>
                    <a:pt x="1632" y="453"/>
                    <a:pt x="1596" y="394"/>
                    <a:pt x="1572" y="370"/>
                  </a:cubicBezTo>
                  <a:cubicBezTo>
                    <a:pt x="1560" y="370"/>
                    <a:pt x="1560" y="358"/>
                    <a:pt x="1560" y="358"/>
                  </a:cubicBezTo>
                  <a:lnTo>
                    <a:pt x="1537" y="358"/>
                  </a:lnTo>
                  <a:cubicBezTo>
                    <a:pt x="1507" y="352"/>
                    <a:pt x="1492" y="352"/>
                    <a:pt x="1477" y="352"/>
                  </a:cubicBezTo>
                  <a:cubicBezTo>
                    <a:pt x="1462" y="352"/>
                    <a:pt x="1447" y="352"/>
                    <a:pt x="1418" y="346"/>
                  </a:cubicBezTo>
                  <a:cubicBezTo>
                    <a:pt x="1358" y="334"/>
                    <a:pt x="1358" y="334"/>
                    <a:pt x="1298" y="334"/>
                  </a:cubicBezTo>
                  <a:cubicBezTo>
                    <a:pt x="1239" y="310"/>
                    <a:pt x="1239" y="310"/>
                    <a:pt x="1179" y="310"/>
                  </a:cubicBezTo>
                  <a:cubicBezTo>
                    <a:pt x="1150" y="304"/>
                    <a:pt x="1135" y="304"/>
                    <a:pt x="1120" y="304"/>
                  </a:cubicBezTo>
                  <a:cubicBezTo>
                    <a:pt x="1105" y="304"/>
                    <a:pt x="1090" y="304"/>
                    <a:pt x="1060" y="298"/>
                  </a:cubicBezTo>
                  <a:cubicBezTo>
                    <a:pt x="1001" y="287"/>
                    <a:pt x="1001" y="275"/>
                    <a:pt x="941" y="251"/>
                  </a:cubicBezTo>
                  <a:cubicBezTo>
                    <a:pt x="882" y="239"/>
                    <a:pt x="858" y="239"/>
                    <a:pt x="822" y="227"/>
                  </a:cubicBezTo>
                  <a:lnTo>
                    <a:pt x="703" y="191"/>
                  </a:lnTo>
                  <a:lnTo>
                    <a:pt x="584" y="168"/>
                  </a:lnTo>
                  <a:cubicBezTo>
                    <a:pt x="536" y="156"/>
                    <a:pt x="501" y="156"/>
                    <a:pt x="465" y="132"/>
                  </a:cubicBezTo>
                  <a:cubicBezTo>
                    <a:pt x="441" y="132"/>
                    <a:pt x="429" y="120"/>
                    <a:pt x="429" y="120"/>
                  </a:cubicBezTo>
                  <a:cubicBezTo>
                    <a:pt x="346" y="96"/>
                    <a:pt x="239" y="60"/>
                    <a:pt x="167" y="37"/>
                  </a:cubicBezTo>
                  <a:cubicBezTo>
                    <a:pt x="144" y="37"/>
                    <a:pt x="132" y="13"/>
                    <a:pt x="120" y="13"/>
                  </a:cubicBezTo>
                  <a:cubicBezTo>
                    <a:pt x="108" y="13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9" name="Google Shape;3159;p3"/>
            <p:cNvSpPr/>
            <p:nvPr/>
          </p:nvSpPr>
          <p:spPr>
            <a:xfrm>
              <a:off x="3761475" y="2514500"/>
              <a:ext cx="42875" cy="15125"/>
            </a:xfrm>
            <a:custGeom>
              <a:avLst/>
              <a:gdLst/>
              <a:ahLst/>
              <a:cxnLst/>
              <a:rect l="l" t="t" r="r" b="b"/>
              <a:pathLst>
                <a:path w="1715" h="605" extrusionOk="0">
                  <a:moveTo>
                    <a:pt x="21" y="1"/>
                  </a:moveTo>
                  <a:cubicBezTo>
                    <a:pt x="18" y="1"/>
                    <a:pt x="12" y="4"/>
                    <a:pt x="0" y="9"/>
                  </a:cubicBezTo>
                  <a:cubicBezTo>
                    <a:pt x="24" y="21"/>
                    <a:pt x="24" y="21"/>
                    <a:pt x="36" y="21"/>
                  </a:cubicBezTo>
                  <a:cubicBezTo>
                    <a:pt x="36" y="21"/>
                    <a:pt x="48" y="33"/>
                    <a:pt x="60" y="33"/>
                  </a:cubicBezTo>
                  <a:cubicBezTo>
                    <a:pt x="60" y="33"/>
                    <a:pt x="60" y="33"/>
                    <a:pt x="61" y="33"/>
                  </a:cubicBezTo>
                  <a:lnTo>
                    <a:pt x="61" y="33"/>
                  </a:lnTo>
                  <a:cubicBezTo>
                    <a:pt x="47" y="24"/>
                    <a:pt x="31" y="17"/>
                    <a:pt x="24" y="9"/>
                  </a:cubicBezTo>
                  <a:cubicBezTo>
                    <a:pt x="24" y="4"/>
                    <a:pt x="24" y="1"/>
                    <a:pt x="21" y="1"/>
                  </a:cubicBezTo>
                  <a:close/>
                  <a:moveTo>
                    <a:pt x="61" y="33"/>
                  </a:moveTo>
                  <a:lnTo>
                    <a:pt x="61" y="33"/>
                  </a:lnTo>
                  <a:cubicBezTo>
                    <a:pt x="70" y="40"/>
                    <a:pt x="79" y="47"/>
                    <a:pt x="84" y="57"/>
                  </a:cubicBezTo>
                  <a:lnTo>
                    <a:pt x="203" y="117"/>
                  </a:lnTo>
                  <a:lnTo>
                    <a:pt x="322" y="176"/>
                  </a:lnTo>
                  <a:cubicBezTo>
                    <a:pt x="357" y="188"/>
                    <a:pt x="393" y="200"/>
                    <a:pt x="441" y="212"/>
                  </a:cubicBezTo>
                  <a:lnTo>
                    <a:pt x="560" y="271"/>
                  </a:lnTo>
                  <a:cubicBezTo>
                    <a:pt x="619" y="307"/>
                    <a:pt x="619" y="307"/>
                    <a:pt x="679" y="319"/>
                  </a:cubicBezTo>
                  <a:cubicBezTo>
                    <a:pt x="738" y="355"/>
                    <a:pt x="738" y="331"/>
                    <a:pt x="798" y="367"/>
                  </a:cubicBezTo>
                  <a:cubicBezTo>
                    <a:pt x="858" y="379"/>
                    <a:pt x="989" y="426"/>
                    <a:pt x="1048" y="450"/>
                  </a:cubicBezTo>
                  <a:cubicBezTo>
                    <a:pt x="1108" y="474"/>
                    <a:pt x="1108" y="474"/>
                    <a:pt x="1179" y="486"/>
                  </a:cubicBezTo>
                  <a:cubicBezTo>
                    <a:pt x="1239" y="498"/>
                    <a:pt x="1239" y="510"/>
                    <a:pt x="1310" y="533"/>
                  </a:cubicBezTo>
                  <a:cubicBezTo>
                    <a:pt x="1370" y="545"/>
                    <a:pt x="1370" y="545"/>
                    <a:pt x="1453" y="557"/>
                  </a:cubicBezTo>
                  <a:cubicBezTo>
                    <a:pt x="1512" y="569"/>
                    <a:pt x="1512" y="569"/>
                    <a:pt x="1584" y="593"/>
                  </a:cubicBezTo>
                  <a:cubicBezTo>
                    <a:pt x="1596" y="593"/>
                    <a:pt x="1608" y="605"/>
                    <a:pt x="1631" y="605"/>
                  </a:cubicBezTo>
                  <a:cubicBezTo>
                    <a:pt x="1643" y="605"/>
                    <a:pt x="1655" y="605"/>
                    <a:pt x="1667" y="593"/>
                  </a:cubicBezTo>
                  <a:cubicBezTo>
                    <a:pt x="1715" y="569"/>
                    <a:pt x="1667" y="510"/>
                    <a:pt x="1655" y="498"/>
                  </a:cubicBezTo>
                  <a:cubicBezTo>
                    <a:pt x="1643" y="498"/>
                    <a:pt x="1643" y="486"/>
                    <a:pt x="1631" y="486"/>
                  </a:cubicBezTo>
                  <a:lnTo>
                    <a:pt x="1596" y="486"/>
                  </a:lnTo>
                  <a:cubicBezTo>
                    <a:pt x="1536" y="462"/>
                    <a:pt x="1524" y="462"/>
                    <a:pt x="1465" y="462"/>
                  </a:cubicBezTo>
                  <a:cubicBezTo>
                    <a:pt x="1405" y="450"/>
                    <a:pt x="1405" y="450"/>
                    <a:pt x="1334" y="438"/>
                  </a:cubicBezTo>
                  <a:cubicBezTo>
                    <a:pt x="1274" y="426"/>
                    <a:pt x="1250" y="426"/>
                    <a:pt x="1191" y="402"/>
                  </a:cubicBezTo>
                  <a:cubicBezTo>
                    <a:pt x="1131" y="390"/>
                    <a:pt x="1131" y="402"/>
                    <a:pt x="1060" y="379"/>
                  </a:cubicBezTo>
                  <a:cubicBezTo>
                    <a:pt x="1000" y="367"/>
                    <a:pt x="1000" y="355"/>
                    <a:pt x="941" y="331"/>
                  </a:cubicBezTo>
                  <a:cubicBezTo>
                    <a:pt x="881" y="319"/>
                    <a:pt x="869" y="319"/>
                    <a:pt x="810" y="307"/>
                  </a:cubicBezTo>
                  <a:cubicBezTo>
                    <a:pt x="750" y="283"/>
                    <a:pt x="750" y="283"/>
                    <a:pt x="691" y="260"/>
                  </a:cubicBezTo>
                  <a:cubicBezTo>
                    <a:pt x="631" y="248"/>
                    <a:pt x="631" y="248"/>
                    <a:pt x="560" y="224"/>
                  </a:cubicBezTo>
                  <a:cubicBezTo>
                    <a:pt x="500" y="212"/>
                    <a:pt x="477" y="212"/>
                    <a:pt x="441" y="188"/>
                  </a:cubicBezTo>
                  <a:cubicBezTo>
                    <a:pt x="417" y="188"/>
                    <a:pt x="405" y="164"/>
                    <a:pt x="393" y="164"/>
                  </a:cubicBezTo>
                  <a:cubicBezTo>
                    <a:pt x="298" y="140"/>
                    <a:pt x="203" y="105"/>
                    <a:pt x="107" y="45"/>
                  </a:cubicBezTo>
                  <a:cubicBezTo>
                    <a:pt x="96" y="45"/>
                    <a:pt x="84" y="34"/>
                    <a:pt x="6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0" name="Google Shape;3160;p3"/>
            <p:cNvSpPr/>
            <p:nvPr/>
          </p:nvSpPr>
          <p:spPr>
            <a:xfrm>
              <a:off x="3749575" y="2503125"/>
              <a:ext cx="33650" cy="10725"/>
            </a:xfrm>
            <a:custGeom>
              <a:avLst/>
              <a:gdLst/>
              <a:ahLst/>
              <a:cxnLst/>
              <a:rect l="l" t="t" r="r" b="b"/>
              <a:pathLst>
                <a:path w="1346" h="429" extrusionOk="0">
                  <a:moveTo>
                    <a:pt x="0" y="0"/>
                  </a:moveTo>
                  <a:cubicBezTo>
                    <a:pt x="48" y="0"/>
                    <a:pt x="48" y="12"/>
                    <a:pt x="48" y="12"/>
                  </a:cubicBezTo>
                  <a:lnTo>
                    <a:pt x="95" y="60"/>
                  </a:lnTo>
                  <a:cubicBezTo>
                    <a:pt x="143" y="72"/>
                    <a:pt x="143" y="95"/>
                    <a:pt x="191" y="107"/>
                  </a:cubicBezTo>
                  <a:cubicBezTo>
                    <a:pt x="226" y="119"/>
                    <a:pt x="226" y="119"/>
                    <a:pt x="274" y="155"/>
                  </a:cubicBezTo>
                  <a:lnTo>
                    <a:pt x="369" y="179"/>
                  </a:lnTo>
                  <a:cubicBezTo>
                    <a:pt x="405" y="191"/>
                    <a:pt x="405" y="214"/>
                    <a:pt x="452" y="226"/>
                  </a:cubicBezTo>
                  <a:lnTo>
                    <a:pt x="548" y="250"/>
                  </a:lnTo>
                  <a:cubicBezTo>
                    <a:pt x="583" y="274"/>
                    <a:pt x="583" y="274"/>
                    <a:pt x="643" y="286"/>
                  </a:cubicBezTo>
                  <a:cubicBezTo>
                    <a:pt x="691" y="298"/>
                    <a:pt x="798" y="334"/>
                    <a:pt x="845" y="345"/>
                  </a:cubicBezTo>
                  <a:cubicBezTo>
                    <a:pt x="863" y="351"/>
                    <a:pt x="872" y="351"/>
                    <a:pt x="884" y="351"/>
                  </a:cubicBezTo>
                  <a:cubicBezTo>
                    <a:pt x="896" y="351"/>
                    <a:pt x="911" y="351"/>
                    <a:pt x="941" y="357"/>
                  </a:cubicBezTo>
                  <a:cubicBezTo>
                    <a:pt x="988" y="369"/>
                    <a:pt x="988" y="369"/>
                    <a:pt x="1048" y="393"/>
                  </a:cubicBezTo>
                  <a:cubicBezTo>
                    <a:pt x="1072" y="399"/>
                    <a:pt x="1084" y="399"/>
                    <a:pt x="1097" y="399"/>
                  </a:cubicBezTo>
                  <a:cubicBezTo>
                    <a:pt x="1110" y="399"/>
                    <a:pt x="1125" y="399"/>
                    <a:pt x="1155" y="405"/>
                  </a:cubicBezTo>
                  <a:cubicBezTo>
                    <a:pt x="1203" y="417"/>
                    <a:pt x="1203" y="417"/>
                    <a:pt x="1262" y="417"/>
                  </a:cubicBezTo>
                  <a:cubicBezTo>
                    <a:pt x="1274" y="417"/>
                    <a:pt x="1286" y="417"/>
                    <a:pt x="1286" y="429"/>
                  </a:cubicBezTo>
                  <a:cubicBezTo>
                    <a:pt x="1298" y="429"/>
                    <a:pt x="1322" y="429"/>
                    <a:pt x="1322" y="417"/>
                  </a:cubicBezTo>
                  <a:cubicBezTo>
                    <a:pt x="1345" y="405"/>
                    <a:pt x="1322" y="345"/>
                    <a:pt x="1298" y="334"/>
                  </a:cubicBezTo>
                  <a:lnTo>
                    <a:pt x="1286" y="310"/>
                  </a:lnTo>
                  <a:lnTo>
                    <a:pt x="1262" y="310"/>
                  </a:lnTo>
                  <a:cubicBezTo>
                    <a:pt x="1214" y="310"/>
                    <a:pt x="1203" y="310"/>
                    <a:pt x="1155" y="298"/>
                  </a:cubicBezTo>
                  <a:cubicBezTo>
                    <a:pt x="1107" y="286"/>
                    <a:pt x="1107" y="286"/>
                    <a:pt x="1048" y="286"/>
                  </a:cubicBezTo>
                  <a:cubicBezTo>
                    <a:pt x="1000" y="286"/>
                    <a:pt x="988" y="286"/>
                    <a:pt x="941" y="262"/>
                  </a:cubicBezTo>
                  <a:cubicBezTo>
                    <a:pt x="923" y="256"/>
                    <a:pt x="914" y="256"/>
                    <a:pt x="902" y="256"/>
                  </a:cubicBezTo>
                  <a:cubicBezTo>
                    <a:pt x="890" y="256"/>
                    <a:pt x="875" y="256"/>
                    <a:pt x="845" y="250"/>
                  </a:cubicBezTo>
                  <a:cubicBezTo>
                    <a:pt x="798" y="238"/>
                    <a:pt x="798" y="226"/>
                    <a:pt x="750" y="203"/>
                  </a:cubicBezTo>
                  <a:cubicBezTo>
                    <a:pt x="726" y="197"/>
                    <a:pt x="714" y="197"/>
                    <a:pt x="701" y="197"/>
                  </a:cubicBezTo>
                  <a:cubicBezTo>
                    <a:pt x="688" y="197"/>
                    <a:pt x="673" y="197"/>
                    <a:pt x="643" y="191"/>
                  </a:cubicBezTo>
                  <a:lnTo>
                    <a:pt x="560" y="167"/>
                  </a:lnTo>
                  <a:cubicBezTo>
                    <a:pt x="536" y="155"/>
                    <a:pt x="524" y="155"/>
                    <a:pt x="511" y="155"/>
                  </a:cubicBezTo>
                  <a:cubicBezTo>
                    <a:pt x="497" y="155"/>
                    <a:pt x="482" y="155"/>
                    <a:pt x="452" y="143"/>
                  </a:cubicBezTo>
                  <a:cubicBezTo>
                    <a:pt x="405" y="131"/>
                    <a:pt x="393" y="131"/>
                    <a:pt x="345" y="119"/>
                  </a:cubicBezTo>
                  <a:cubicBezTo>
                    <a:pt x="333" y="119"/>
                    <a:pt x="333" y="107"/>
                    <a:pt x="322" y="107"/>
                  </a:cubicBezTo>
                  <a:cubicBezTo>
                    <a:pt x="238" y="72"/>
                    <a:pt x="167" y="60"/>
                    <a:pt x="95" y="24"/>
                  </a:cubicBezTo>
                  <a:cubicBezTo>
                    <a:pt x="83" y="24"/>
                    <a:pt x="83" y="24"/>
                    <a:pt x="60" y="12"/>
                  </a:cubicBezTo>
                  <a:cubicBezTo>
                    <a:pt x="48" y="12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1" name="Google Shape;3161;p3"/>
            <p:cNvSpPr/>
            <p:nvPr/>
          </p:nvSpPr>
          <p:spPr>
            <a:xfrm>
              <a:off x="3732300" y="2488300"/>
              <a:ext cx="34250" cy="8900"/>
            </a:xfrm>
            <a:custGeom>
              <a:avLst/>
              <a:gdLst/>
              <a:ahLst/>
              <a:cxnLst/>
              <a:rect l="l" t="t" r="r" b="b"/>
              <a:pathLst>
                <a:path w="1370" h="356" extrusionOk="0">
                  <a:moveTo>
                    <a:pt x="42" y="1"/>
                  </a:moveTo>
                  <a:cubicBezTo>
                    <a:pt x="36" y="1"/>
                    <a:pt x="24" y="4"/>
                    <a:pt x="0" y="10"/>
                  </a:cubicBezTo>
                  <a:lnTo>
                    <a:pt x="24" y="10"/>
                  </a:lnTo>
                  <a:cubicBezTo>
                    <a:pt x="36" y="10"/>
                    <a:pt x="36" y="21"/>
                    <a:pt x="57" y="22"/>
                  </a:cubicBezTo>
                  <a:lnTo>
                    <a:pt x="57" y="22"/>
                  </a:lnTo>
                  <a:lnTo>
                    <a:pt x="48" y="10"/>
                  </a:lnTo>
                  <a:cubicBezTo>
                    <a:pt x="48" y="4"/>
                    <a:pt x="48" y="1"/>
                    <a:pt x="42" y="1"/>
                  </a:cubicBezTo>
                  <a:close/>
                  <a:moveTo>
                    <a:pt x="57" y="22"/>
                  </a:moveTo>
                  <a:lnTo>
                    <a:pt x="84" y="57"/>
                  </a:lnTo>
                  <a:cubicBezTo>
                    <a:pt x="131" y="69"/>
                    <a:pt x="131" y="93"/>
                    <a:pt x="179" y="105"/>
                  </a:cubicBezTo>
                  <a:cubicBezTo>
                    <a:pt x="215" y="117"/>
                    <a:pt x="215" y="117"/>
                    <a:pt x="262" y="153"/>
                  </a:cubicBezTo>
                  <a:lnTo>
                    <a:pt x="358" y="176"/>
                  </a:lnTo>
                  <a:cubicBezTo>
                    <a:pt x="405" y="188"/>
                    <a:pt x="405" y="212"/>
                    <a:pt x="441" y="224"/>
                  </a:cubicBezTo>
                  <a:lnTo>
                    <a:pt x="536" y="248"/>
                  </a:lnTo>
                  <a:cubicBezTo>
                    <a:pt x="584" y="272"/>
                    <a:pt x="584" y="272"/>
                    <a:pt x="643" y="284"/>
                  </a:cubicBezTo>
                  <a:cubicBezTo>
                    <a:pt x="679" y="295"/>
                    <a:pt x="679" y="295"/>
                    <a:pt x="739" y="307"/>
                  </a:cubicBezTo>
                  <a:cubicBezTo>
                    <a:pt x="786" y="331"/>
                    <a:pt x="786" y="331"/>
                    <a:pt x="846" y="343"/>
                  </a:cubicBezTo>
                  <a:cubicBezTo>
                    <a:pt x="862" y="347"/>
                    <a:pt x="872" y="348"/>
                    <a:pt x="882" y="348"/>
                  </a:cubicBezTo>
                  <a:cubicBezTo>
                    <a:pt x="900" y="348"/>
                    <a:pt x="913" y="343"/>
                    <a:pt x="953" y="343"/>
                  </a:cubicBezTo>
                  <a:cubicBezTo>
                    <a:pt x="1001" y="355"/>
                    <a:pt x="1001" y="355"/>
                    <a:pt x="1060" y="355"/>
                  </a:cubicBezTo>
                  <a:lnTo>
                    <a:pt x="1310" y="355"/>
                  </a:lnTo>
                  <a:cubicBezTo>
                    <a:pt x="1322" y="355"/>
                    <a:pt x="1334" y="343"/>
                    <a:pt x="1334" y="343"/>
                  </a:cubicBezTo>
                  <a:cubicBezTo>
                    <a:pt x="1370" y="307"/>
                    <a:pt x="1334" y="272"/>
                    <a:pt x="1310" y="248"/>
                  </a:cubicBezTo>
                  <a:cubicBezTo>
                    <a:pt x="1310" y="248"/>
                    <a:pt x="1298" y="248"/>
                    <a:pt x="1298" y="236"/>
                  </a:cubicBezTo>
                  <a:lnTo>
                    <a:pt x="846" y="236"/>
                  </a:lnTo>
                  <a:cubicBezTo>
                    <a:pt x="798" y="236"/>
                    <a:pt x="798" y="212"/>
                    <a:pt x="762" y="212"/>
                  </a:cubicBezTo>
                  <a:cubicBezTo>
                    <a:pt x="739" y="200"/>
                    <a:pt x="727" y="200"/>
                    <a:pt x="713" y="200"/>
                  </a:cubicBezTo>
                  <a:cubicBezTo>
                    <a:pt x="700" y="200"/>
                    <a:pt x="685" y="200"/>
                    <a:pt x="655" y="188"/>
                  </a:cubicBezTo>
                  <a:cubicBezTo>
                    <a:pt x="608" y="176"/>
                    <a:pt x="608" y="176"/>
                    <a:pt x="548" y="176"/>
                  </a:cubicBezTo>
                  <a:cubicBezTo>
                    <a:pt x="524" y="170"/>
                    <a:pt x="512" y="170"/>
                    <a:pt x="499" y="170"/>
                  </a:cubicBezTo>
                  <a:cubicBezTo>
                    <a:pt x="486" y="170"/>
                    <a:pt x="471" y="170"/>
                    <a:pt x="441" y="165"/>
                  </a:cubicBezTo>
                  <a:cubicBezTo>
                    <a:pt x="405" y="141"/>
                    <a:pt x="405" y="141"/>
                    <a:pt x="334" y="129"/>
                  </a:cubicBezTo>
                  <a:cubicBezTo>
                    <a:pt x="322" y="129"/>
                    <a:pt x="322" y="117"/>
                    <a:pt x="310" y="117"/>
                  </a:cubicBezTo>
                  <a:cubicBezTo>
                    <a:pt x="239" y="81"/>
                    <a:pt x="155" y="69"/>
                    <a:pt x="84" y="45"/>
                  </a:cubicBezTo>
                  <a:cubicBezTo>
                    <a:pt x="72" y="45"/>
                    <a:pt x="72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2" name="Google Shape;3162;p3"/>
            <p:cNvSpPr/>
            <p:nvPr/>
          </p:nvSpPr>
          <p:spPr>
            <a:xfrm>
              <a:off x="3777850" y="257782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965" y="1"/>
                  </a:moveTo>
                  <a:cubicBezTo>
                    <a:pt x="929" y="24"/>
                    <a:pt x="917" y="24"/>
                    <a:pt x="881" y="36"/>
                  </a:cubicBezTo>
                  <a:cubicBezTo>
                    <a:pt x="845" y="48"/>
                    <a:pt x="845" y="48"/>
                    <a:pt x="810" y="48"/>
                  </a:cubicBezTo>
                  <a:cubicBezTo>
                    <a:pt x="774" y="60"/>
                    <a:pt x="762" y="60"/>
                    <a:pt x="738" y="72"/>
                  </a:cubicBezTo>
                  <a:cubicBezTo>
                    <a:pt x="691" y="96"/>
                    <a:pt x="691" y="96"/>
                    <a:pt x="667" y="108"/>
                  </a:cubicBezTo>
                  <a:cubicBezTo>
                    <a:pt x="655" y="112"/>
                    <a:pt x="646" y="113"/>
                    <a:pt x="637" y="113"/>
                  </a:cubicBezTo>
                  <a:cubicBezTo>
                    <a:pt x="619" y="113"/>
                    <a:pt x="603" y="108"/>
                    <a:pt x="572" y="108"/>
                  </a:cubicBezTo>
                  <a:cubicBezTo>
                    <a:pt x="536" y="120"/>
                    <a:pt x="524" y="120"/>
                    <a:pt x="500" y="132"/>
                  </a:cubicBezTo>
                  <a:cubicBezTo>
                    <a:pt x="453" y="155"/>
                    <a:pt x="453" y="155"/>
                    <a:pt x="429" y="167"/>
                  </a:cubicBezTo>
                  <a:cubicBezTo>
                    <a:pt x="381" y="179"/>
                    <a:pt x="393" y="179"/>
                    <a:pt x="345" y="191"/>
                  </a:cubicBezTo>
                  <a:cubicBezTo>
                    <a:pt x="322" y="215"/>
                    <a:pt x="310" y="215"/>
                    <a:pt x="274" y="227"/>
                  </a:cubicBezTo>
                  <a:lnTo>
                    <a:pt x="238" y="227"/>
                  </a:lnTo>
                  <a:cubicBezTo>
                    <a:pt x="179" y="239"/>
                    <a:pt x="131" y="274"/>
                    <a:pt x="60" y="286"/>
                  </a:cubicBezTo>
                  <a:cubicBezTo>
                    <a:pt x="48" y="286"/>
                    <a:pt x="48" y="286"/>
                    <a:pt x="36" y="298"/>
                  </a:cubicBezTo>
                  <a:cubicBezTo>
                    <a:pt x="24" y="298"/>
                    <a:pt x="24" y="298"/>
                    <a:pt x="0" y="310"/>
                  </a:cubicBezTo>
                  <a:cubicBezTo>
                    <a:pt x="24" y="334"/>
                    <a:pt x="12" y="334"/>
                    <a:pt x="12" y="346"/>
                  </a:cubicBezTo>
                  <a:lnTo>
                    <a:pt x="48" y="346"/>
                  </a:lnTo>
                  <a:cubicBezTo>
                    <a:pt x="83" y="334"/>
                    <a:pt x="167" y="322"/>
                    <a:pt x="203" y="298"/>
                  </a:cubicBezTo>
                  <a:cubicBezTo>
                    <a:pt x="238" y="286"/>
                    <a:pt x="238" y="286"/>
                    <a:pt x="274" y="274"/>
                  </a:cubicBezTo>
                  <a:cubicBezTo>
                    <a:pt x="292" y="268"/>
                    <a:pt x="304" y="268"/>
                    <a:pt x="314" y="268"/>
                  </a:cubicBezTo>
                  <a:cubicBezTo>
                    <a:pt x="325" y="268"/>
                    <a:pt x="334" y="268"/>
                    <a:pt x="345" y="263"/>
                  </a:cubicBezTo>
                  <a:cubicBezTo>
                    <a:pt x="393" y="239"/>
                    <a:pt x="393" y="239"/>
                    <a:pt x="429" y="239"/>
                  </a:cubicBezTo>
                  <a:cubicBezTo>
                    <a:pt x="453" y="227"/>
                    <a:pt x="464" y="227"/>
                    <a:pt x="500" y="215"/>
                  </a:cubicBezTo>
                  <a:cubicBezTo>
                    <a:pt x="536" y="203"/>
                    <a:pt x="619" y="179"/>
                    <a:pt x="667" y="179"/>
                  </a:cubicBezTo>
                  <a:cubicBezTo>
                    <a:pt x="703" y="167"/>
                    <a:pt x="691" y="167"/>
                    <a:pt x="738" y="155"/>
                  </a:cubicBezTo>
                  <a:cubicBezTo>
                    <a:pt x="756" y="149"/>
                    <a:pt x="765" y="149"/>
                    <a:pt x="774" y="149"/>
                  </a:cubicBezTo>
                  <a:cubicBezTo>
                    <a:pt x="783" y="149"/>
                    <a:pt x="792" y="149"/>
                    <a:pt x="810" y="143"/>
                  </a:cubicBezTo>
                  <a:cubicBezTo>
                    <a:pt x="857" y="120"/>
                    <a:pt x="857" y="120"/>
                    <a:pt x="881" y="120"/>
                  </a:cubicBezTo>
                  <a:cubicBezTo>
                    <a:pt x="929" y="108"/>
                    <a:pt x="929" y="108"/>
                    <a:pt x="965" y="108"/>
                  </a:cubicBezTo>
                  <a:lnTo>
                    <a:pt x="988" y="108"/>
                  </a:lnTo>
                  <a:cubicBezTo>
                    <a:pt x="1000" y="108"/>
                    <a:pt x="1000" y="96"/>
                    <a:pt x="1024" y="72"/>
                  </a:cubicBezTo>
                  <a:cubicBezTo>
                    <a:pt x="1036" y="48"/>
                    <a:pt x="1000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3" name="Google Shape;3163;p3"/>
            <p:cNvSpPr/>
            <p:nvPr/>
          </p:nvSpPr>
          <p:spPr>
            <a:xfrm>
              <a:off x="3777550" y="2573075"/>
              <a:ext cx="16400" cy="4475"/>
            </a:xfrm>
            <a:custGeom>
              <a:avLst/>
              <a:gdLst/>
              <a:ahLst/>
              <a:cxnLst/>
              <a:rect l="l" t="t" r="r" b="b"/>
              <a:pathLst>
                <a:path w="656" h="179" extrusionOk="0">
                  <a:moveTo>
                    <a:pt x="536" y="0"/>
                  </a:moveTo>
                  <a:cubicBezTo>
                    <a:pt x="524" y="0"/>
                    <a:pt x="524" y="0"/>
                    <a:pt x="500" y="12"/>
                  </a:cubicBezTo>
                  <a:cubicBezTo>
                    <a:pt x="476" y="12"/>
                    <a:pt x="476" y="12"/>
                    <a:pt x="453" y="36"/>
                  </a:cubicBezTo>
                  <a:cubicBezTo>
                    <a:pt x="441" y="36"/>
                    <a:pt x="441" y="36"/>
                    <a:pt x="405" y="48"/>
                  </a:cubicBezTo>
                  <a:cubicBezTo>
                    <a:pt x="393" y="48"/>
                    <a:pt x="393" y="60"/>
                    <a:pt x="357" y="60"/>
                  </a:cubicBezTo>
                  <a:cubicBezTo>
                    <a:pt x="349" y="60"/>
                    <a:pt x="342" y="54"/>
                    <a:pt x="334" y="54"/>
                  </a:cubicBezTo>
                  <a:cubicBezTo>
                    <a:pt x="330" y="54"/>
                    <a:pt x="326" y="56"/>
                    <a:pt x="322" y="60"/>
                  </a:cubicBezTo>
                  <a:cubicBezTo>
                    <a:pt x="298" y="60"/>
                    <a:pt x="298" y="72"/>
                    <a:pt x="274" y="72"/>
                  </a:cubicBezTo>
                  <a:cubicBezTo>
                    <a:pt x="262" y="72"/>
                    <a:pt x="262" y="72"/>
                    <a:pt x="226" y="95"/>
                  </a:cubicBezTo>
                  <a:cubicBezTo>
                    <a:pt x="215" y="95"/>
                    <a:pt x="215" y="107"/>
                    <a:pt x="179" y="107"/>
                  </a:cubicBezTo>
                  <a:cubicBezTo>
                    <a:pt x="167" y="107"/>
                    <a:pt x="167" y="119"/>
                    <a:pt x="143" y="119"/>
                  </a:cubicBezTo>
                  <a:lnTo>
                    <a:pt x="119" y="119"/>
                  </a:lnTo>
                  <a:cubicBezTo>
                    <a:pt x="95" y="131"/>
                    <a:pt x="60" y="155"/>
                    <a:pt x="36" y="155"/>
                  </a:cubicBezTo>
                  <a:lnTo>
                    <a:pt x="0" y="155"/>
                  </a:lnTo>
                  <a:cubicBezTo>
                    <a:pt x="48" y="155"/>
                    <a:pt x="48" y="167"/>
                    <a:pt x="48" y="179"/>
                  </a:cubicBezTo>
                  <a:lnTo>
                    <a:pt x="84" y="179"/>
                  </a:lnTo>
                  <a:lnTo>
                    <a:pt x="119" y="167"/>
                  </a:lnTo>
                  <a:cubicBezTo>
                    <a:pt x="143" y="167"/>
                    <a:pt x="143" y="167"/>
                    <a:pt x="167" y="143"/>
                  </a:cubicBezTo>
                  <a:cubicBezTo>
                    <a:pt x="179" y="143"/>
                    <a:pt x="179" y="131"/>
                    <a:pt x="215" y="131"/>
                  </a:cubicBezTo>
                  <a:lnTo>
                    <a:pt x="298" y="131"/>
                  </a:lnTo>
                  <a:cubicBezTo>
                    <a:pt x="310" y="131"/>
                    <a:pt x="310" y="131"/>
                    <a:pt x="346" y="119"/>
                  </a:cubicBezTo>
                  <a:lnTo>
                    <a:pt x="429" y="119"/>
                  </a:lnTo>
                  <a:cubicBezTo>
                    <a:pt x="453" y="119"/>
                    <a:pt x="453" y="107"/>
                    <a:pt x="476" y="107"/>
                  </a:cubicBezTo>
                  <a:lnTo>
                    <a:pt x="524" y="107"/>
                  </a:lnTo>
                  <a:cubicBezTo>
                    <a:pt x="536" y="107"/>
                    <a:pt x="536" y="107"/>
                    <a:pt x="572" y="83"/>
                  </a:cubicBezTo>
                  <a:lnTo>
                    <a:pt x="631" y="83"/>
                  </a:lnTo>
                  <a:lnTo>
                    <a:pt x="643" y="72"/>
                  </a:lnTo>
                  <a:cubicBezTo>
                    <a:pt x="655" y="48"/>
                    <a:pt x="643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4" name="Google Shape;3164;p3"/>
            <p:cNvSpPr/>
            <p:nvPr/>
          </p:nvSpPr>
          <p:spPr>
            <a:xfrm>
              <a:off x="3774575" y="2566825"/>
              <a:ext cx="9550" cy="3300"/>
            </a:xfrm>
            <a:custGeom>
              <a:avLst/>
              <a:gdLst/>
              <a:ahLst/>
              <a:cxnLst/>
              <a:rect l="l" t="t" r="r" b="b"/>
              <a:pathLst>
                <a:path w="382" h="132" extrusionOk="0">
                  <a:moveTo>
                    <a:pt x="357" y="0"/>
                  </a:moveTo>
                  <a:cubicBezTo>
                    <a:pt x="345" y="0"/>
                    <a:pt x="345" y="0"/>
                    <a:pt x="334" y="12"/>
                  </a:cubicBezTo>
                  <a:cubicBezTo>
                    <a:pt x="322" y="12"/>
                    <a:pt x="322" y="12"/>
                    <a:pt x="298" y="24"/>
                  </a:cubicBezTo>
                  <a:cubicBezTo>
                    <a:pt x="286" y="24"/>
                    <a:pt x="286" y="24"/>
                    <a:pt x="274" y="48"/>
                  </a:cubicBezTo>
                  <a:cubicBezTo>
                    <a:pt x="262" y="48"/>
                    <a:pt x="262" y="60"/>
                    <a:pt x="238" y="60"/>
                  </a:cubicBezTo>
                  <a:cubicBezTo>
                    <a:pt x="226" y="60"/>
                    <a:pt x="226" y="48"/>
                    <a:pt x="214" y="48"/>
                  </a:cubicBezTo>
                  <a:cubicBezTo>
                    <a:pt x="203" y="48"/>
                    <a:pt x="203" y="60"/>
                    <a:pt x="179" y="60"/>
                  </a:cubicBezTo>
                  <a:lnTo>
                    <a:pt x="155" y="60"/>
                  </a:lnTo>
                  <a:cubicBezTo>
                    <a:pt x="143" y="60"/>
                    <a:pt x="143" y="72"/>
                    <a:pt x="119" y="72"/>
                  </a:cubicBezTo>
                  <a:cubicBezTo>
                    <a:pt x="107" y="72"/>
                    <a:pt x="107" y="83"/>
                    <a:pt x="95" y="83"/>
                  </a:cubicBezTo>
                  <a:lnTo>
                    <a:pt x="84" y="83"/>
                  </a:lnTo>
                  <a:cubicBezTo>
                    <a:pt x="60" y="83"/>
                    <a:pt x="48" y="107"/>
                    <a:pt x="24" y="107"/>
                  </a:cubicBezTo>
                  <a:lnTo>
                    <a:pt x="0" y="107"/>
                  </a:lnTo>
                  <a:lnTo>
                    <a:pt x="0" y="119"/>
                  </a:lnTo>
                  <a:cubicBezTo>
                    <a:pt x="0" y="131"/>
                    <a:pt x="24" y="131"/>
                    <a:pt x="24" y="131"/>
                  </a:cubicBezTo>
                  <a:lnTo>
                    <a:pt x="238" y="131"/>
                  </a:lnTo>
                  <a:cubicBezTo>
                    <a:pt x="262" y="131"/>
                    <a:pt x="262" y="119"/>
                    <a:pt x="274" y="119"/>
                  </a:cubicBezTo>
                  <a:lnTo>
                    <a:pt x="298" y="119"/>
                  </a:lnTo>
                  <a:cubicBezTo>
                    <a:pt x="322" y="119"/>
                    <a:pt x="322" y="119"/>
                    <a:pt x="334" y="107"/>
                  </a:cubicBezTo>
                  <a:lnTo>
                    <a:pt x="381" y="107"/>
                  </a:lnTo>
                  <a:lnTo>
                    <a:pt x="381" y="83"/>
                  </a:lnTo>
                  <a:cubicBezTo>
                    <a:pt x="381" y="60"/>
                    <a:pt x="357" y="12"/>
                    <a:pt x="357" y="12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5" name="Google Shape;3165;p3"/>
            <p:cNvSpPr/>
            <p:nvPr/>
          </p:nvSpPr>
          <p:spPr>
            <a:xfrm>
              <a:off x="3662075" y="2807150"/>
              <a:ext cx="25600" cy="33950"/>
            </a:xfrm>
            <a:custGeom>
              <a:avLst/>
              <a:gdLst/>
              <a:ahLst/>
              <a:cxnLst/>
              <a:rect l="l" t="t" r="r" b="b"/>
              <a:pathLst>
                <a:path w="1024" h="1358" extrusionOk="0">
                  <a:moveTo>
                    <a:pt x="976" y="1"/>
                  </a:moveTo>
                  <a:cubicBezTo>
                    <a:pt x="965" y="1"/>
                    <a:pt x="956" y="3"/>
                    <a:pt x="952" y="7"/>
                  </a:cubicBezTo>
                  <a:cubicBezTo>
                    <a:pt x="928" y="7"/>
                    <a:pt x="928" y="31"/>
                    <a:pt x="916" y="31"/>
                  </a:cubicBezTo>
                  <a:cubicBezTo>
                    <a:pt x="916" y="43"/>
                    <a:pt x="904" y="43"/>
                    <a:pt x="893" y="55"/>
                  </a:cubicBezTo>
                  <a:cubicBezTo>
                    <a:pt x="845" y="103"/>
                    <a:pt x="845" y="103"/>
                    <a:pt x="809" y="162"/>
                  </a:cubicBezTo>
                  <a:cubicBezTo>
                    <a:pt x="774" y="210"/>
                    <a:pt x="774" y="210"/>
                    <a:pt x="738" y="269"/>
                  </a:cubicBezTo>
                  <a:cubicBezTo>
                    <a:pt x="702" y="305"/>
                    <a:pt x="690" y="329"/>
                    <a:pt x="666" y="376"/>
                  </a:cubicBezTo>
                  <a:cubicBezTo>
                    <a:pt x="619" y="412"/>
                    <a:pt x="631" y="424"/>
                    <a:pt x="595" y="472"/>
                  </a:cubicBezTo>
                  <a:cubicBezTo>
                    <a:pt x="547" y="519"/>
                    <a:pt x="535" y="519"/>
                    <a:pt x="500" y="567"/>
                  </a:cubicBezTo>
                  <a:cubicBezTo>
                    <a:pt x="464" y="615"/>
                    <a:pt x="452" y="626"/>
                    <a:pt x="428" y="674"/>
                  </a:cubicBezTo>
                  <a:cubicBezTo>
                    <a:pt x="393" y="710"/>
                    <a:pt x="393" y="710"/>
                    <a:pt x="345" y="769"/>
                  </a:cubicBezTo>
                  <a:cubicBezTo>
                    <a:pt x="321" y="817"/>
                    <a:pt x="321" y="829"/>
                    <a:pt x="297" y="876"/>
                  </a:cubicBezTo>
                  <a:cubicBezTo>
                    <a:pt x="262" y="924"/>
                    <a:pt x="262" y="936"/>
                    <a:pt x="238" y="984"/>
                  </a:cubicBezTo>
                  <a:cubicBezTo>
                    <a:pt x="214" y="996"/>
                    <a:pt x="214" y="1007"/>
                    <a:pt x="202" y="1007"/>
                  </a:cubicBezTo>
                  <a:cubicBezTo>
                    <a:pt x="154" y="1091"/>
                    <a:pt x="95" y="1174"/>
                    <a:pt x="47" y="1269"/>
                  </a:cubicBezTo>
                  <a:cubicBezTo>
                    <a:pt x="47" y="1281"/>
                    <a:pt x="35" y="1293"/>
                    <a:pt x="35" y="1293"/>
                  </a:cubicBezTo>
                  <a:cubicBezTo>
                    <a:pt x="23" y="1305"/>
                    <a:pt x="23" y="1305"/>
                    <a:pt x="23" y="1329"/>
                  </a:cubicBezTo>
                  <a:cubicBezTo>
                    <a:pt x="19" y="1327"/>
                    <a:pt x="15" y="1326"/>
                    <a:pt x="12" y="1326"/>
                  </a:cubicBezTo>
                  <a:cubicBezTo>
                    <a:pt x="0" y="1326"/>
                    <a:pt x="2" y="1343"/>
                    <a:pt x="12" y="1353"/>
                  </a:cubicBezTo>
                  <a:lnTo>
                    <a:pt x="71" y="1293"/>
                  </a:lnTo>
                  <a:cubicBezTo>
                    <a:pt x="95" y="1246"/>
                    <a:pt x="178" y="1150"/>
                    <a:pt x="202" y="1091"/>
                  </a:cubicBezTo>
                  <a:cubicBezTo>
                    <a:pt x="238" y="1043"/>
                    <a:pt x="250" y="1031"/>
                    <a:pt x="273" y="984"/>
                  </a:cubicBezTo>
                  <a:cubicBezTo>
                    <a:pt x="309" y="936"/>
                    <a:pt x="321" y="936"/>
                    <a:pt x="345" y="888"/>
                  </a:cubicBezTo>
                  <a:cubicBezTo>
                    <a:pt x="381" y="853"/>
                    <a:pt x="393" y="853"/>
                    <a:pt x="428" y="781"/>
                  </a:cubicBezTo>
                  <a:cubicBezTo>
                    <a:pt x="452" y="745"/>
                    <a:pt x="464" y="722"/>
                    <a:pt x="500" y="686"/>
                  </a:cubicBezTo>
                  <a:cubicBezTo>
                    <a:pt x="547" y="638"/>
                    <a:pt x="619" y="531"/>
                    <a:pt x="666" y="484"/>
                  </a:cubicBezTo>
                  <a:cubicBezTo>
                    <a:pt x="702" y="448"/>
                    <a:pt x="690" y="424"/>
                    <a:pt x="738" y="388"/>
                  </a:cubicBezTo>
                  <a:lnTo>
                    <a:pt x="833" y="293"/>
                  </a:lnTo>
                  <a:cubicBezTo>
                    <a:pt x="869" y="245"/>
                    <a:pt x="857" y="245"/>
                    <a:pt x="904" y="210"/>
                  </a:cubicBezTo>
                  <a:cubicBezTo>
                    <a:pt x="940" y="162"/>
                    <a:pt x="940" y="162"/>
                    <a:pt x="976" y="114"/>
                  </a:cubicBezTo>
                  <a:cubicBezTo>
                    <a:pt x="988" y="103"/>
                    <a:pt x="1012" y="103"/>
                    <a:pt x="1012" y="91"/>
                  </a:cubicBezTo>
                  <a:cubicBezTo>
                    <a:pt x="1012" y="67"/>
                    <a:pt x="1024" y="55"/>
                    <a:pt x="1024" y="43"/>
                  </a:cubicBezTo>
                  <a:cubicBezTo>
                    <a:pt x="1024" y="11"/>
                    <a:pt x="997" y="1"/>
                    <a:pt x="976" y="1"/>
                  </a:cubicBezTo>
                  <a:close/>
                  <a:moveTo>
                    <a:pt x="12" y="1353"/>
                  </a:moveTo>
                  <a:cubicBezTo>
                    <a:pt x="4" y="1353"/>
                    <a:pt x="1" y="1358"/>
                    <a:pt x="4" y="1358"/>
                  </a:cubicBezTo>
                  <a:cubicBezTo>
                    <a:pt x="5" y="1358"/>
                    <a:pt x="8" y="1357"/>
                    <a:pt x="12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6" name="Google Shape;3166;p3"/>
            <p:cNvSpPr/>
            <p:nvPr/>
          </p:nvSpPr>
          <p:spPr>
            <a:xfrm>
              <a:off x="3710575" y="2831850"/>
              <a:ext cx="15200" cy="45025"/>
            </a:xfrm>
            <a:custGeom>
              <a:avLst/>
              <a:gdLst/>
              <a:ahLst/>
              <a:cxnLst/>
              <a:rect l="l" t="t" r="r" b="b"/>
              <a:pathLst>
                <a:path w="608" h="1801" extrusionOk="0">
                  <a:moveTo>
                    <a:pt x="577" y="1"/>
                  </a:moveTo>
                  <a:cubicBezTo>
                    <a:pt x="556" y="1"/>
                    <a:pt x="531" y="12"/>
                    <a:pt x="524" y="19"/>
                  </a:cubicBezTo>
                  <a:cubicBezTo>
                    <a:pt x="524" y="43"/>
                    <a:pt x="512" y="43"/>
                    <a:pt x="512" y="43"/>
                  </a:cubicBezTo>
                  <a:cubicBezTo>
                    <a:pt x="512" y="55"/>
                    <a:pt x="512" y="55"/>
                    <a:pt x="488" y="67"/>
                  </a:cubicBezTo>
                  <a:cubicBezTo>
                    <a:pt x="477" y="127"/>
                    <a:pt x="477" y="138"/>
                    <a:pt x="465" y="198"/>
                  </a:cubicBezTo>
                  <a:cubicBezTo>
                    <a:pt x="453" y="281"/>
                    <a:pt x="453" y="281"/>
                    <a:pt x="417" y="341"/>
                  </a:cubicBezTo>
                  <a:cubicBezTo>
                    <a:pt x="405" y="400"/>
                    <a:pt x="405" y="412"/>
                    <a:pt x="369" y="472"/>
                  </a:cubicBezTo>
                  <a:cubicBezTo>
                    <a:pt x="358" y="543"/>
                    <a:pt x="358" y="543"/>
                    <a:pt x="346" y="603"/>
                  </a:cubicBezTo>
                  <a:cubicBezTo>
                    <a:pt x="334" y="674"/>
                    <a:pt x="298" y="662"/>
                    <a:pt x="286" y="734"/>
                  </a:cubicBezTo>
                  <a:cubicBezTo>
                    <a:pt x="274" y="793"/>
                    <a:pt x="274" y="817"/>
                    <a:pt x="250" y="877"/>
                  </a:cubicBezTo>
                  <a:cubicBezTo>
                    <a:pt x="238" y="948"/>
                    <a:pt x="238" y="948"/>
                    <a:pt x="215" y="1008"/>
                  </a:cubicBezTo>
                  <a:cubicBezTo>
                    <a:pt x="191" y="1079"/>
                    <a:pt x="191" y="1079"/>
                    <a:pt x="179" y="1139"/>
                  </a:cubicBezTo>
                  <a:cubicBezTo>
                    <a:pt x="167" y="1198"/>
                    <a:pt x="167" y="1210"/>
                    <a:pt x="155" y="1270"/>
                  </a:cubicBezTo>
                  <a:cubicBezTo>
                    <a:pt x="155" y="1293"/>
                    <a:pt x="131" y="1305"/>
                    <a:pt x="131" y="1317"/>
                  </a:cubicBezTo>
                  <a:cubicBezTo>
                    <a:pt x="107" y="1424"/>
                    <a:pt x="72" y="1532"/>
                    <a:pt x="36" y="1627"/>
                  </a:cubicBezTo>
                  <a:cubicBezTo>
                    <a:pt x="36" y="1651"/>
                    <a:pt x="12" y="1662"/>
                    <a:pt x="12" y="1674"/>
                  </a:cubicBezTo>
                  <a:cubicBezTo>
                    <a:pt x="12" y="1686"/>
                    <a:pt x="0" y="1710"/>
                    <a:pt x="0" y="1722"/>
                  </a:cubicBezTo>
                  <a:lnTo>
                    <a:pt x="0" y="1770"/>
                  </a:lnTo>
                  <a:cubicBezTo>
                    <a:pt x="0" y="1792"/>
                    <a:pt x="0" y="1801"/>
                    <a:pt x="6" y="1801"/>
                  </a:cubicBezTo>
                  <a:cubicBezTo>
                    <a:pt x="10" y="1801"/>
                    <a:pt x="15" y="1798"/>
                    <a:pt x="24" y="1793"/>
                  </a:cubicBezTo>
                  <a:cubicBezTo>
                    <a:pt x="36" y="1782"/>
                    <a:pt x="48" y="1746"/>
                    <a:pt x="60" y="1722"/>
                  </a:cubicBezTo>
                  <a:cubicBezTo>
                    <a:pt x="84" y="1662"/>
                    <a:pt x="96" y="1662"/>
                    <a:pt x="107" y="1591"/>
                  </a:cubicBezTo>
                  <a:cubicBezTo>
                    <a:pt x="143" y="1532"/>
                    <a:pt x="143" y="1532"/>
                    <a:pt x="155" y="1448"/>
                  </a:cubicBezTo>
                  <a:cubicBezTo>
                    <a:pt x="167" y="1389"/>
                    <a:pt x="179" y="1377"/>
                    <a:pt x="191" y="1317"/>
                  </a:cubicBezTo>
                  <a:cubicBezTo>
                    <a:pt x="215" y="1270"/>
                    <a:pt x="227" y="1246"/>
                    <a:pt x="250" y="1186"/>
                  </a:cubicBezTo>
                  <a:cubicBezTo>
                    <a:pt x="286" y="1127"/>
                    <a:pt x="286" y="1127"/>
                    <a:pt x="298" y="1055"/>
                  </a:cubicBezTo>
                  <a:cubicBezTo>
                    <a:pt x="310" y="996"/>
                    <a:pt x="310" y="972"/>
                    <a:pt x="346" y="912"/>
                  </a:cubicBezTo>
                  <a:cubicBezTo>
                    <a:pt x="358" y="853"/>
                    <a:pt x="417" y="722"/>
                    <a:pt x="429" y="650"/>
                  </a:cubicBezTo>
                  <a:cubicBezTo>
                    <a:pt x="465" y="591"/>
                    <a:pt x="453" y="579"/>
                    <a:pt x="465" y="519"/>
                  </a:cubicBezTo>
                  <a:cubicBezTo>
                    <a:pt x="477" y="460"/>
                    <a:pt x="488" y="436"/>
                    <a:pt x="512" y="377"/>
                  </a:cubicBezTo>
                  <a:cubicBezTo>
                    <a:pt x="524" y="317"/>
                    <a:pt x="524" y="305"/>
                    <a:pt x="548" y="246"/>
                  </a:cubicBezTo>
                  <a:cubicBezTo>
                    <a:pt x="572" y="186"/>
                    <a:pt x="572" y="174"/>
                    <a:pt x="596" y="115"/>
                  </a:cubicBezTo>
                  <a:cubicBezTo>
                    <a:pt x="608" y="103"/>
                    <a:pt x="608" y="79"/>
                    <a:pt x="608" y="67"/>
                  </a:cubicBezTo>
                  <a:lnTo>
                    <a:pt x="608" y="19"/>
                  </a:lnTo>
                  <a:cubicBezTo>
                    <a:pt x="603" y="5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7" name="Google Shape;3167;p3"/>
            <p:cNvSpPr/>
            <p:nvPr/>
          </p:nvSpPr>
          <p:spPr>
            <a:xfrm>
              <a:off x="3753425" y="2877050"/>
              <a:ext cx="4800" cy="39700"/>
            </a:xfrm>
            <a:custGeom>
              <a:avLst/>
              <a:gdLst/>
              <a:ahLst/>
              <a:cxnLst/>
              <a:rect l="l" t="t" r="r" b="b"/>
              <a:pathLst>
                <a:path w="192" h="1588" extrusionOk="0">
                  <a:moveTo>
                    <a:pt x="156" y="0"/>
                  </a:moveTo>
                  <a:cubicBezTo>
                    <a:pt x="134" y="0"/>
                    <a:pt x="104" y="25"/>
                    <a:pt x="96" y="33"/>
                  </a:cubicBezTo>
                  <a:cubicBezTo>
                    <a:pt x="96" y="45"/>
                    <a:pt x="72" y="45"/>
                    <a:pt x="72" y="45"/>
                  </a:cubicBezTo>
                  <a:lnTo>
                    <a:pt x="72" y="81"/>
                  </a:lnTo>
                  <a:cubicBezTo>
                    <a:pt x="72" y="140"/>
                    <a:pt x="72" y="140"/>
                    <a:pt x="60" y="200"/>
                  </a:cubicBezTo>
                  <a:cubicBezTo>
                    <a:pt x="60" y="259"/>
                    <a:pt x="48" y="259"/>
                    <a:pt x="48" y="319"/>
                  </a:cubicBezTo>
                  <a:cubicBezTo>
                    <a:pt x="48" y="378"/>
                    <a:pt x="48" y="378"/>
                    <a:pt x="37" y="438"/>
                  </a:cubicBezTo>
                  <a:lnTo>
                    <a:pt x="37" y="557"/>
                  </a:lnTo>
                  <a:cubicBezTo>
                    <a:pt x="37" y="616"/>
                    <a:pt x="13" y="616"/>
                    <a:pt x="1" y="676"/>
                  </a:cubicBezTo>
                  <a:lnTo>
                    <a:pt x="1" y="795"/>
                  </a:lnTo>
                  <a:lnTo>
                    <a:pt x="1" y="914"/>
                  </a:lnTo>
                  <a:lnTo>
                    <a:pt x="1" y="1033"/>
                  </a:lnTo>
                  <a:lnTo>
                    <a:pt x="1" y="1152"/>
                  </a:lnTo>
                  <a:lnTo>
                    <a:pt x="1" y="1176"/>
                  </a:lnTo>
                  <a:lnTo>
                    <a:pt x="1" y="1450"/>
                  </a:lnTo>
                  <a:lnTo>
                    <a:pt x="1" y="1486"/>
                  </a:lnTo>
                  <a:lnTo>
                    <a:pt x="1" y="1521"/>
                  </a:lnTo>
                  <a:lnTo>
                    <a:pt x="1" y="1545"/>
                  </a:lnTo>
                  <a:cubicBezTo>
                    <a:pt x="25" y="1577"/>
                    <a:pt x="38" y="1588"/>
                    <a:pt x="44" y="1588"/>
                  </a:cubicBezTo>
                  <a:cubicBezTo>
                    <a:pt x="47" y="1588"/>
                    <a:pt x="48" y="1585"/>
                    <a:pt x="48" y="1581"/>
                  </a:cubicBezTo>
                  <a:cubicBezTo>
                    <a:pt x="60" y="1557"/>
                    <a:pt x="60" y="1533"/>
                    <a:pt x="60" y="1498"/>
                  </a:cubicBezTo>
                  <a:lnTo>
                    <a:pt x="60" y="1283"/>
                  </a:lnTo>
                  <a:lnTo>
                    <a:pt x="60" y="1164"/>
                  </a:lnTo>
                  <a:cubicBezTo>
                    <a:pt x="60" y="1105"/>
                    <a:pt x="72" y="1105"/>
                    <a:pt x="72" y="1045"/>
                  </a:cubicBezTo>
                  <a:cubicBezTo>
                    <a:pt x="72" y="986"/>
                    <a:pt x="72" y="986"/>
                    <a:pt x="96" y="926"/>
                  </a:cubicBezTo>
                  <a:lnTo>
                    <a:pt x="96" y="807"/>
                  </a:lnTo>
                  <a:cubicBezTo>
                    <a:pt x="96" y="747"/>
                    <a:pt x="120" y="628"/>
                    <a:pt x="120" y="581"/>
                  </a:cubicBezTo>
                  <a:cubicBezTo>
                    <a:pt x="132" y="521"/>
                    <a:pt x="120" y="521"/>
                    <a:pt x="120" y="462"/>
                  </a:cubicBezTo>
                  <a:lnTo>
                    <a:pt x="156" y="343"/>
                  </a:lnTo>
                  <a:cubicBezTo>
                    <a:pt x="168" y="283"/>
                    <a:pt x="156" y="283"/>
                    <a:pt x="168" y="224"/>
                  </a:cubicBezTo>
                  <a:cubicBezTo>
                    <a:pt x="179" y="164"/>
                    <a:pt x="179" y="164"/>
                    <a:pt x="179" y="105"/>
                  </a:cubicBezTo>
                  <a:cubicBezTo>
                    <a:pt x="179" y="93"/>
                    <a:pt x="179" y="81"/>
                    <a:pt x="191" y="57"/>
                  </a:cubicBezTo>
                  <a:cubicBezTo>
                    <a:pt x="191" y="45"/>
                    <a:pt x="191" y="33"/>
                    <a:pt x="179" y="21"/>
                  </a:cubicBezTo>
                  <a:cubicBezTo>
                    <a:pt x="176" y="6"/>
                    <a:pt x="167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8" name="Google Shape;3168;p3"/>
            <p:cNvSpPr/>
            <p:nvPr/>
          </p:nvSpPr>
          <p:spPr>
            <a:xfrm>
              <a:off x="3796000" y="2884975"/>
              <a:ext cx="5075" cy="39050"/>
            </a:xfrm>
            <a:custGeom>
              <a:avLst/>
              <a:gdLst/>
              <a:ahLst/>
              <a:cxnLst/>
              <a:rect l="l" t="t" r="r" b="b"/>
              <a:pathLst>
                <a:path w="203" h="1562" extrusionOk="0">
                  <a:moveTo>
                    <a:pt x="163" y="1"/>
                  </a:moveTo>
                  <a:cubicBezTo>
                    <a:pt x="139" y="1"/>
                    <a:pt x="119" y="29"/>
                    <a:pt x="119" y="38"/>
                  </a:cubicBezTo>
                  <a:cubicBezTo>
                    <a:pt x="119" y="61"/>
                    <a:pt x="119" y="61"/>
                    <a:pt x="96" y="61"/>
                  </a:cubicBezTo>
                  <a:lnTo>
                    <a:pt x="96" y="85"/>
                  </a:lnTo>
                  <a:lnTo>
                    <a:pt x="96" y="204"/>
                  </a:lnTo>
                  <a:lnTo>
                    <a:pt x="96" y="430"/>
                  </a:lnTo>
                  <a:lnTo>
                    <a:pt x="96" y="550"/>
                  </a:lnTo>
                  <a:cubicBezTo>
                    <a:pt x="96" y="609"/>
                    <a:pt x="84" y="609"/>
                    <a:pt x="84" y="669"/>
                  </a:cubicBezTo>
                  <a:lnTo>
                    <a:pt x="84" y="788"/>
                  </a:lnTo>
                  <a:cubicBezTo>
                    <a:pt x="84" y="847"/>
                    <a:pt x="84" y="847"/>
                    <a:pt x="72" y="907"/>
                  </a:cubicBezTo>
                  <a:lnTo>
                    <a:pt x="72" y="1026"/>
                  </a:lnTo>
                  <a:cubicBezTo>
                    <a:pt x="72" y="1073"/>
                    <a:pt x="72" y="1085"/>
                    <a:pt x="60" y="1145"/>
                  </a:cubicBezTo>
                  <a:lnTo>
                    <a:pt x="60" y="1169"/>
                  </a:lnTo>
                  <a:cubicBezTo>
                    <a:pt x="36" y="1264"/>
                    <a:pt x="36" y="1347"/>
                    <a:pt x="12" y="1442"/>
                  </a:cubicBezTo>
                  <a:lnTo>
                    <a:pt x="12" y="1490"/>
                  </a:lnTo>
                  <a:lnTo>
                    <a:pt x="12" y="1514"/>
                  </a:lnTo>
                  <a:lnTo>
                    <a:pt x="12" y="1550"/>
                  </a:lnTo>
                  <a:cubicBezTo>
                    <a:pt x="0" y="1562"/>
                    <a:pt x="0" y="1562"/>
                    <a:pt x="12" y="1562"/>
                  </a:cubicBezTo>
                  <a:cubicBezTo>
                    <a:pt x="24" y="1538"/>
                    <a:pt x="24" y="1514"/>
                    <a:pt x="36" y="1502"/>
                  </a:cubicBezTo>
                  <a:cubicBezTo>
                    <a:pt x="60" y="1454"/>
                    <a:pt x="60" y="1442"/>
                    <a:pt x="72" y="1395"/>
                  </a:cubicBezTo>
                  <a:cubicBezTo>
                    <a:pt x="84" y="1335"/>
                    <a:pt x="84" y="1335"/>
                    <a:pt x="84" y="1276"/>
                  </a:cubicBezTo>
                  <a:cubicBezTo>
                    <a:pt x="96" y="1216"/>
                    <a:pt x="84" y="1216"/>
                    <a:pt x="96" y="1157"/>
                  </a:cubicBezTo>
                  <a:lnTo>
                    <a:pt x="131" y="1038"/>
                  </a:lnTo>
                  <a:cubicBezTo>
                    <a:pt x="143" y="978"/>
                    <a:pt x="143" y="978"/>
                    <a:pt x="143" y="919"/>
                  </a:cubicBezTo>
                  <a:cubicBezTo>
                    <a:pt x="143" y="871"/>
                    <a:pt x="143" y="859"/>
                    <a:pt x="155" y="800"/>
                  </a:cubicBezTo>
                  <a:cubicBezTo>
                    <a:pt x="155" y="740"/>
                    <a:pt x="179" y="621"/>
                    <a:pt x="191" y="573"/>
                  </a:cubicBezTo>
                  <a:lnTo>
                    <a:pt x="191" y="454"/>
                  </a:lnTo>
                  <a:cubicBezTo>
                    <a:pt x="191" y="395"/>
                    <a:pt x="203" y="395"/>
                    <a:pt x="203" y="335"/>
                  </a:cubicBezTo>
                  <a:lnTo>
                    <a:pt x="203" y="216"/>
                  </a:lnTo>
                  <a:lnTo>
                    <a:pt x="203" y="97"/>
                  </a:lnTo>
                  <a:lnTo>
                    <a:pt x="203" y="61"/>
                  </a:lnTo>
                  <a:cubicBezTo>
                    <a:pt x="203" y="38"/>
                    <a:pt x="191" y="26"/>
                    <a:pt x="191" y="14"/>
                  </a:cubicBezTo>
                  <a:cubicBezTo>
                    <a:pt x="181" y="4"/>
                    <a:pt x="17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9" name="Google Shape;3169;p3"/>
            <p:cNvSpPr/>
            <p:nvPr/>
          </p:nvSpPr>
          <p:spPr>
            <a:xfrm>
              <a:off x="3823075" y="2879125"/>
              <a:ext cx="42000" cy="35975"/>
            </a:xfrm>
            <a:custGeom>
              <a:avLst/>
              <a:gdLst/>
              <a:ahLst/>
              <a:cxnLst/>
              <a:rect l="l" t="t" r="r" b="b"/>
              <a:pathLst>
                <a:path w="1680" h="1439" extrusionOk="0">
                  <a:moveTo>
                    <a:pt x="1653" y="1"/>
                  </a:moveTo>
                  <a:cubicBezTo>
                    <a:pt x="1632" y="1"/>
                    <a:pt x="1603" y="19"/>
                    <a:pt x="1596" y="33"/>
                  </a:cubicBezTo>
                  <a:cubicBezTo>
                    <a:pt x="1573" y="57"/>
                    <a:pt x="1573" y="57"/>
                    <a:pt x="1561" y="57"/>
                  </a:cubicBezTo>
                  <a:cubicBezTo>
                    <a:pt x="1561" y="69"/>
                    <a:pt x="1549" y="81"/>
                    <a:pt x="1537" y="93"/>
                  </a:cubicBezTo>
                  <a:lnTo>
                    <a:pt x="1442" y="248"/>
                  </a:lnTo>
                  <a:cubicBezTo>
                    <a:pt x="1394" y="319"/>
                    <a:pt x="1394" y="319"/>
                    <a:pt x="1346" y="379"/>
                  </a:cubicBezTo>
                  <a:cubicBezTo>
                    <a:pt x="1311" y="438"/>
                    <a:pt x="1311" y="450"/>
                    <a:pt x="1251" y="510"/>
                  </a:cubicBezTo>
                  <a:cubicBezTo>
                    <a:pt x="1192" y="569"/>
                    <a:pt x="1203" y="581"/>
                    <a:pt x="1144" y="641"/>
                  </a:cubicBezTo>
                  <a:cubicBezTo>
                    <a:pt x="1084" y="700"/>
                    <a:pt x="1072" y="688"/>
                    <a:pt x="1013" y="748"/>
                  </a:cubicBezTo>
                  <a:lnTo>
                    <a:pt x="894" y="867"/>
                  </a:lnTo>
                  <a:cubicBezTo>
                    <a:pt x="834" y="926"/>
                    <a:pt x="834" y="926"/>
                    <a:pt x="751" y="974"/>
                  </a:cubicBezTo>
                  <a:cubicBezTo>
                    <a:pt x="703" y="1022"/>
                    <a:pt x="703" y="1034"/>
                    <a:pt x="620" y="1081"/>
                  </a:cubicBezTo>
                  <a:cubicBezTo>
                    <a:pt x="549" y="1117"/>
                    <a:pt x="560" y="1117"/>
                    <a:pt x="489" y="1188"/>
                  </a:cubicBezTo>
                  <a:cubicBezTo>
                    <a:pt x="477" y="1200"/>
                    <a:pt x="453" y="1200"/>
                    <a:pt x="441" y="1212"/>
                  </a:cubicBezTo>
                  <a:cubicBezTo>
                    <a:pt x="346" y="1284"/>
                    <a:pt x="227" y="1343"/>
                    <a:pt x="108" y="1391"/>
                  </a:cubicBezTo>
                  <a:cubicBezTo>
                    <a:pt x="86" y="1391"/>
                    <a:pt x="74" y="1401"/>
                    <a:pt x="63" y="1421"/>
                  </a:cubicBezTo>
                  <a:lnTo>
                    <a:pt x="63" y="1421"/>
                  </a:lnTo>
                  <a:cubicBezTo>
                    <a:pt x="77" y="1417"/>
                    <a:pt x="92" y="1415"/>
                    <a:pt x="108" y="1415"/>
                  </a:cubicBezTo>
                  <a:lnTo>
                    <a:pt x="251" y="1367"/>
                  </a:lnTo>
                  <a:cubicBezTo>
                    <a:pt x="322" y="1319"/>
                    <a:pt x="322" y="1331"/>
                    <a:pt x="406" y="1284"/>
                  </a:cubicBezTo>
                  <a:lnTo>
                    <a:pt x="549" y="1200"/>
                  </a:lnTo>
                  <a:lnTo>
                    <a:pt x="703" y="1105"/>
                  </a:lnTo>
                  <a:cubicBezTo>
                    <a:pt x="775" y="1069"/>
                    <a:pt x="775" y="1069"/>
                    <a:pt x="834" y="1022"/>
                  </a:cubicBezTo>
                  <a:cubicBezTo>
                    <a:pt x="906" y="974"/>
                    <a:pt x="894" y="962"/>
                    <a:pt x="965" y="914"/>
                  </a:cubicBezTo>
                  <a:cubicBezTo>
                    <a:pt x="1025" y="855"/>
                    <a:pt x="1025" y="855"/>
                    <a:pt x="1096" y="807"/>
                  </a:cubicBezTo>
                  <a:lnTo>
                    <a:pt x="1215" y="688"/>
                  </a:lnTo>
                  <a:cubicBezTo>
                    <a:pt x="1275" y="629"/>
                    <a:pt x="1275" y="617"/>
                    <a:pt x="1322" y="557"/>
                  </a:cubicBezTo>
                  <a:lnTo>
                    <a:pt x="1442" y="438"/>
                  </a:lnTo>
                  <a:cubicBezTo>
                    <a:pt x="1501" y="379"/>
                    <a:pt x="1489" y="367"/>
                    <a:pt x="1549" y="307"/>
                  </a:cubicBezTo>
                  <a:lnTo>
                    <a:pt x="1632" y="152"/>
                  </a:lnTo>
                  <a:cubicBezTo>
                    <a:pt x="1656" y="129"/>
                    <a:pt x="1668" y="117"/>
                    <a:pt x="1668" y="93"/>
                  </a:cubicBezTo>
                  <a:cubicBezTo>
                    <a:pt x="1668" y="81"/>
                    <a:pt x="1680" y="57"/>
                    <a:pt x="1680" y="33"/>
                  </a:cubicBezTo>
                  <a:cubicBezTo>
                    <a:pt x="1680" y="9"/>
                    <a:pt x="1668" y="1"/>
                    <a:pt x="1653" y="1"/>
                  </a:cubicBezTo>
                  <a:close/>
                  <a:moveTo>
                    <a:pt x="8" y="1416"/>
                  </a:moveTo>
                  <a:cubicBezTo>
                    <a:pt x="4" y="1416"/>
                    <a:pt x="1" y="1425"/>
                    <a:pt x="1" y="1438"/>
                  </a:cubicBezTo>
                  <a:cubicBezTo>
                    <a:pt x="5" y="1438"/>
                    <a:pt x="9" y="1438"/>
                    <a:pt x="13" y="1437"/>
                  </a:cubicBezTo>
                  <a:lnTo>
                    <a:pt x="13" y="1437"/>
                  </a:lnTo>
                  <a:cubicBezTo>
                    <a:pt x="13" y="1437"/>
                    <a:pt x="13" y="1438"/>
                    <a:pt x="13" y="1438"/>
                  </a:cubicBezTo>
                  <a:cubicBezTo>
                    <a:pt x="25" y="1438"/>
                    <a:pt x="49" y="1438"/>
                    <a:pt x="60" y="1426"/>
                  </a:cubicBezTo>
                  <a:cubicBezTo>
                    <a:pt x="61" y="1425"/>
                    <a:pt x="62" y="1423"/>
                    <a:pt x="63" y="1421"/>
                  </a:cubicBezTo>
                  <a:lnTo>
                    <a:pt x="63" y="1421"/>
                  </a:lnTo>
                  <a:cubicBezTo>
                    <a:pt x="43" y="1426"/>
                    <a:pt x="27" y="1434"/>
                    <a:pt x="13" y="1437"/>
                  </a:cubicBezTo>
                  <a:lnTo>
                    <a:pt x="13" y="1437"/>
                  </a:lnTo>
                  <a:cubicBezTo>
                    <a:pt x="13" y="1422"/>
                    <a:pt x="10" y="1416"/>
                    <a:pt x="8" y="1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0" name="Google Shape;3170;p3"/>
            <p:cNvSpPr/>
            <p:nvPr/>
          </p:nvSpPr>
          <p:spPr>
            <a:xfrm>
              <a:off x="3573650" y="2724600"/>
              <a:ext cx="53125" cy="52075"/>
            </a:xfrm>
            <a:custGeom>
              <a:avLst/>
              <a:gdLst/>
              <a:ahLst/>
              <a:cxnLst/>
              <a:rect l="l" t="t" r="r" b="b"/>
              <a:pathLst>
                <a:path w="2125" h="2083" extrusionOk="0">
                  <a:moveTo>
                    <a:pt x="2100" y="1"/>
                  </a:moveTo>
                  <a:cubicBezTo>
                    <a:pt x="2077" y="1"/>
                    <a:pt x="2041" y="26"/>
                    <a:pt x="2013" y="47"/>
                  </a:cubicBezTo>
                  <a:cubicBezTo>
                    <a:pt x="2001" y="59"/>
                    <a:pt x="1977" y="59"/>
                    <a:pt x="1977" y="71"/>
                  </a:cubicBezTo>
                  <a:cubicBezTo>
                    <a:pt x="1965" y="83"/>
                    <a:pt x="1965" y="107"/>
                    <a:pt x="1953" y="118"/>
                  </a:cubicBezTo>
                  <a:cubicBezTo>
                    <a:pt x="1894" y="202"/>
                    <a:pt x="1894" y="202"/>
                    <a:pt x="1822" y="297"/>
                  </a:cubicBezTo>
                  <a:cubicBezTo>
                    <a:pt x="1763" y="380"/>
                    <a:pt x="1763" y="380"/>
                    <a:pt x="1679" y="476"/>
                  </a:cubicBezTo>
                  <a:cubicBezTo>
                    <a:pt x="1620" y="559"/>
                    <a:pt x="1489" y="749"/>
                    <a:pt x="1429" y="845"/>
                  </a:cubicBezTo>
                  <a:cubicBezTo>
                    <a:pt x="1370" y="940"/>
                    <a:pt x="1358" y="916"/>
                    <a:pt x="1286" y="1011"/>
                  </a:cubicBezTo>
                  <a:cubicBezTo>
                    <a:pt x="1227" y="1095"/>
                    <a:pt x="1227" y="1095"/>
                    <a:pt x="1143" y="1190"/>
                  </a:cubicBezTo>
                  <a:cubicBezTo>
                    <a:pt x="1084" y="1273"/>
                    <a:pt x="1084" y="1273"/>
                    <a:pt x="1012" y="1369"/>
                  </a:cubicBezTo>
                  <a:cubicBezTo>
                    <a:pt x="953" y="1452"/>
                    <a:pt x="953" y="1452"/>
                    <a:pt x="882" y="1547"/>
                  </a:cubicBezTo>
                  <a:cubicBezTo>
                    <a:pt x="810" y="1631"/>
                    <a:pt x="810" y="1631"/>
                    <a:pt x="727" y="1714"/>
                  </a:cubicBezTo>
                  <a:cubicBezTo>
                    <a:pt x="715" y="1726"/>
                    <a:pt x="691" y="1738"/>
                    <a:pt x="667" y="1750"/>
                  </a:cubicBezTo>
                  <a:cubicBezTo>
                    <a:pt x="536" y="1869"/>
                    <a:pt x="393" y="1964"/>
                    <a:pt x="227" y="1988"/>
                  </a:cubicBezTo>
                  <a:cubicBezTo>
                    <a:pt x="215" y="1988"/>
                    <a:pt x="179" y="2012"/>
                    <a:pt x="155" y="2012"/>
                  </a:cubicBezTo>
                  <a:lnTo>
                    <a:pt x="36" y="2012"/>
                  </a:lnTo>
                  <a:cubicBezTo>
                    <a:pt x="0" y="2047"/>
                    <a:pt x="0" y="2047"/>
                    <a:pt x="24" y="2071"/>
                  </a:cubicBezTo>
                  <a:cubicBezTo>
                    <a:pt x="48" y="2083"/>
                    <a:pt x="108" y="2083"/>
                    <a:pt x="155" y="2083"/>
                  </a:cubicBezTo>
                  <a:cubicBezTo>
                    <a:pt x="262" y="2071"/>
                    <a:pt x="262" y="2071"/>
                    <a:pt x="381" y="2023"/>
                  </a:cubicBezTo>
                  <a:cubicBezTo>
                    <a:pt x="477" y="1976"/>
                    <a:pt x="477" y="1976"/>
                    <a:pt x="584" y="1916"/>
                  </a:cubicBezTo>
                  <a:cubicBezTo>
                    <a:pt x="679" y="1857"/>
                    <a:pt x="679" y="1845"/>
                    <a:pt x="762" y="1773"/>
                  </a:cubicBezTo>
                  <a:cubicBezTo>
                    <a:pt x="858" y="1690"/>
                    <a:pt x="858" y="1690"/>
                    <a:pt x="929" y="1607"/>
                  </a:cubicBezTo>
                  <a:lnTo>
                    <a:pt x="1072" y="1428"/>
                  </a:lnTo>
                  <a:cubicBezTo>
                    <a:pt x="1132" y="1333"/>
                    <a:pt x="1155" y="1333"/>
                    <a:pt x="1215" y="1250"/>
                  </a:cubicBezTo>
                  <a:cubicBezTo>
                    <a:pt x="1286" y="1154"/>
                    <a:pt x="1417" y="976"/>
                    <a:pt x="1489" y="892"/>
                  </a:cubicBezTo>
                  <a:cubicBezTo>
                    <a:pt x="1572" y="797"/>
                    <a:pt x="1548" y="797"/>
                    <a:pt x="1632" y="714"/>
                  </a:cubicBezTo>
                  <a:cubicBezTo>
                    <a:pt x="1691" y="618"/>
                    <a:pt x="1703" y="618"/>
                    <a:pt x="1763" y="535"/>
                  </a:cubicBezTo>
                  <a:cubicBezTo>
                    <a:pt x="1822" y="440"/>
                    <a:pt x="1953" y="261"/>
                    <a:pt x="2025" y="178"/>
                  </a:cubicBezTo>
                  <a:lnTo>
                    <a:pt x="2084" y="118"/>
                  </a:lnTo>
                  <a:cubicBezTo>
                    <a:pt x="2096" y="83"/>
                    <a:pt x="2120" y="71"/>
                    <a:pt x="2120" y="47"/>
                  </a:cubicBezTo>
                  <a:cubicBezTo>
                    <a:pt x="2125" y="13"/>
                    <a:pt x="2116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1" name="Google Shape;3171;p3"/>
            <p:cNvSpPr/>
            <p:nvPr/>
          </p:nvSpPr>
          <p:spPr>
            <a:xfrm>
              <a:off x="3496250" y="2703000"/>
              <a:ext cx="64475" cy="21900"/>
            </a:xfrm>
            <a:custGeom>
              <a:avLst/>
              <a:gdLst/>
              <a:ahLst/>
              <a:cxnLst/>
              <a:rect l="l" t="t" r="r" b="b"/>
              <a:pathLst>
                <a:path w="2579" h="876" extrusionOk="0">
                  <a:moveTo>
                    <a:pt x="2541" y="0"/>
                  </a:moveTo>
                  <a:cubicBezTo>
                    <a:pt x="2519" y="0"/>
                    <a:pt x="2489" y="12"/>
                    <a:pt x="2477" y="30"/>
                  </a:cubicBezTo>
                  <a:cubicBezTo>
                    <a:pt x="2454" y="42"/>
                    <a:pt x="2442" y="42"/>
                    <a:pt x="2442" y="42"/>
                  </a:cubicBezTo>
                  <a:lnTo>
                    <a:pt x="2394" y="89"/>
                  </a:lnTo>
                  <a:cubicBezTo>
                    <a:pt x="2323" y="149"/>
                    <a:pt x="2323" y="161"/>
                    <a:pt x="2251" y="220"/>
                  </a:cubicBezTo>
                  <a:cubicBezTo>
                    <a:pt x="2180" y="280"/>
                    <a:pt x="2180" y="280"/>
                    <a:pt x="2084" y="340"/>
                  </a:cubicBezTo>
                  <a:cubicBezTo>
                    <a:pt x="2001" y="399"/>
                    <a:pt x="2001" y="399"/>
                    <a:pt x="1918" y="447"/>
                  </a:cubicBezTo>
                  <a:cubicBezTo>
                    <a:pt x="1846" y="494"/>
                    <a:pt x="1834" y="506"/>
                    <a:pt x="1739" y="554"/>
                  </a:cubicBezTo>
                  <a:cubicBezTo>
                    <a:pt x="1656" y="590"/>
                    <a:pt x="1644" y="578"/>
                    <a:pt x="1549" y="613"/>
                  </a:cubicBezTo>
                  <a:cubicBezTo>
                    <a:pt x="1465" y="637"/>
                    <a:pt x="1465" y="649"/>
                    <a:pt x="1358" y="685"/>
                  </a:cubicBezTo>
                  <a:cubicBezTo>
                    <a:pt x="1251" y="709"/>
                    <a:pt x="1251" y="709"/>
                    <a:pt x="1168" y="744"/>
                  </a:cubicBezTo>
                  <a:cubicBezTo>
                    <a:pt x="1060" y="756"/>
                    <a:pt x="1060" y="768"/>
                    <a:pt x="977" y="792"/>
                  </a:cubicBezTo>
                  <a:lnTo>
                    <a:pt x="763" y="816"/>
                  </a:lnTo>
                  <a:lnTo>
                    <a:pt x="703" y="816"/>
                  </a:lnTo>
                  <a:cubicBezTo>
                    <a:pt x="537" y="816"/>
                    <a:pt x="382" y="816"/>
                    <a:pt x="227" y="804"/>
                  </a:cubicBezTo>
                  <a:cubicBezTo>
                    <a:pt x="215" y="804"/>
                    <a:pt x="179" y="804"/>
                    <a:pt x="156" y="792"/>
                  </a:cubicBezTo>
                  <a:cubicBezTo>
                    <a:pt x="120" y="792"/>
                    <a:pt x="108" y="768"/>
                    <a:pt x="96" y="768"/>
                  </a:cubicBezTo>
                  <a:lnTo>
                    <a:pt x="37" y="768"/>
                  </a:lnTo>
                  <a:cubicBezTo>
                    <a:pt x="1" y="768"/>
                    <a:pt x="1" y="768"/>
                    <a:pt x="25" y="792"/>
                  </a:cubicBezTo>
                  <a:cubicBezTo>
                    <a:pt x="48" y="804"/>
                    <a:pt x="96" y="816"/>
                    <a:pt x="132" y="828"/>
                  </a:cubicBezTo>
                  <a:lnTo>
                    <a:pt x="346" y="863"/>
                  </a:lnTo>
                  <a:cubicBezTo>
                    <a:pt x="453" y="875"/>
                    <a:pt x="453" y="875"/>
                    <a:pt x="549" y="875"/>
                  </a:cubicBezTo>
                  <a:cubicBezTo>
                    <a:pt x="656" y="875"/>
                    <a:pt x="656" y="875"/>
                    <a:pt x="763" y="863"/>
                  </a:cubicBezTo>
                  <a:cubicBezTo>
                    <a:pt x="870" y="863"/>
                    <a:pt x="870" y="863"/>
                    <a:pt x="965" y="851"/>
                  </a:cubicBezTo>
                  <a:lnTo>
                    <a:pt x="1180" y="816"/>
                  </a:lnTo>
                  <a:cubicBezTo>
                    <a:pt x="1287" y="804"/>
                    <a:pt x="1287" y="792"/>
                    <a:pt x="1382" y="756"/>
                  </a:cubicBezTo>
                  <a:lnTo>
                    <a:pt x="1596" y="697"/>
                  </a:lnTo>
                  <a:cubicBezTo>
                    <a:pt x="1703" y="649"/>
                    <a:pt x="1703" y="673"/>
                    <a:pt x="1787" y="625"/>
                  </a:cubicBezTo>
                  <a:cubicBezTo>
                    <a:pt x="1882" y="578"/>
                    <a:pt x="1882" y="566"/>
                    <a:pt x="1965" y="518"/>
                  </a:cubicBezTo>
                  <a:cubicBezTo>
                    <a:pt x="2061" y="470"/>
                    <a:pt x="2061" y="470"/>
                    <a:pt x="2144" y="411"/>
                  </a:cubicBezTo>
                  <a:cubicBezTo>
                    <a:pt x="2239" y="351"/>
                    <a:pt x="2239" y="351"/>
                    <a:pt x="2311" y="292"/>
                  </a:cubicBezTo>
                  <a:cubicBezTo>
                    <a:pt x="2394" y="232"/>
                    <a:pt x="2394" y="232"/>
                    <a:pt x="2477" y="161"/>
                  </a:cubicBezTo>
                  <a:lnTo>
                    <a:pt x="2537" y="101"/>
                  </a:lnTo>
                  <a:cubicBezTo>
                    <a:pt x="2549" y="89"/>
                    <a:pt x="2561" y="54"/>
                    <a:pt x="2561" y="42"/>
                  </a:cubicBezTo>
                  <a:cubicBezTo>
                    <a:pt x="2579" y="12"/>
                    <a:pt x="2564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2" name="Google Shape;3172;p3"/>
            <p:cNvSpPr/>
            <p:nvPr/>
          </p:nvSpPr>
          <p:spPr>
            <a:xfrm>
              <a:off x="3453100" y="2652550"/>
              <a:ext cx="78300" cy="23525"/>
            </a:xfrm>
            <a:custGeom>
              <a:avLst/>
              <a:gdLst/>
              <a:ahLst/>
              <a:cxnLst/>
              <a:rect l="l" t="t" r="r" b="b"/>
              <a:pathLst>
                <a:path w="3132" h="941" extrusionOk="0">
                  <a:moveTo>
                    <a:pt x="2977" y="0"/>
                  </a:moveTo>
                  <a:cubicBezTo>
                    <a:pt x="2965" y="0"/>
                    <a:pt x="2953" y="0"/>
                    <a:pt x="2941" y="24"/>
                  </a:cubicBezTo>
                  <a:cubicBezTo>
                    <a:pt x="2917" y="24"/>
                    <a:pt x="2775" y="95"/>
                    <a:pt x="2656" y="143"/>
                  </a:cubicBezTo>
                  <a:cubicBezTo>
                    <a:pt x="2548" y="191"/>
                    <a:pt x="2548" y="191"/>
                    <a:pt x="2429" y="226"/>
                  </a:cubicBezTo>
                  <a:cubicBezTo>
                    <a:pt x="2322" y="274"/>
                    <a:pt x="2310" y="274"/>
                    <a:pt x="2203" y="322"/>
                  </a:cubicBezTo>
                  <a:cubicBezTo>
                    <a:pt x="2084" y="369"/>
                    <a:pt x="2108" y="369"/>
                    <a:pt x="1989" y="405"/>
                  </a:cubicBezTo>
                  <a:cubicBezTo>
                    <a:pt x="1870" y="453"/>
                    <a:pt x="1870" y="429"/>
                    <a:pt x="1751" y="464"/>
                  </a:cubicBezTo>
                  <a:cubicBezTo>
                    <a:pt x="1643" y="500"/>
                    <a:pt x="1632" y="512"/>
                    <a:pt x="1524" y="548"/>
                  </a:cubicBezTo>
                  <a:cubicBezTo>
                    <a:pt x="1405" y="572"/>
                    <a:pt x="1405" y="572"/>
                    <a:pt x="1298" y="607"/>
                  </a:cubicBezTo>
                  <a:cubicBezTo>
                    <a:pt x="1179" y="631"/>
                    <a:pt x="1179" y="643"/>
                    <a:pt x="1072" y="679"/>
                  </a:cubicBezTo>
                  <a:cubicBezTo>
                    <a:pt x="977" y="703"/>
                    <a:pt x="953" y="703"/>
                    <a:pt x="858" y="738"/>
                  </a:cubicBezTo>
                  <a:cubicBezTo>
                    <a:pt x="822" y="738"/>
                    <a:pt x="774" y="750"/>
                    <a:pt x="774" y="750"/>
                  </a:cubicBezTo>
                  <a:cubicBezTo>
                    <a:pt x="596" y="798"/>
                    <a:pt x="417" y="845"/>
                    <a:pt x="227" y="869"/>
                  </a:cubicBezTo>
                  <a:cubicBezTo>
                    <a:pt x="203" y="869"/>
                    <a:pt x="179" y="881"/>
                    <a:pt x="155" y="881"/>
                  </a:cubicBezTo>
                  <a:cubicBezTo>
                    <a:pt x="119" y="881"/>
                    <a:pt x="108" y="905"/>
                    <a:pt x="84" y="905"/>
                  </a:cubicBezTo>
                  <a:cubicBezTo>
                    <a:pt x="36" y="929"/>
                    <a:pt x="24" y="929"/>
                    <a:pt x="0" y="941"/>
                  </a:cubicBezTo>
                  <a:cubicBezTo>
                    <a:pt x="36" y="941"/>
                    <a:pt x="96" y="941"/>
                    <a:pt x="155" y="929"/>
                  </a:cubicBezTo>
                  <a:cubicBezTo>
                    <a:pt x="262" y="917"/>
                    <a:pt x="274" y="917"/>
                    <a:pt x="381" y="881"/>
                  </a:cubicBezTo>
                  <a:cubicBezTo>
                    <a:pt x="500" y="869"/>
                    <a:pt x="500" y="869"/>
                    <a:pt x="620" y="834"/>
                  </a:cubicBezTo>
                  <a:cubicBezTo>
                    <a:pt x="715" y="810"/>
                    <a:pt x="739" y="810"/>
                    <a:pt x="858" y="786"/>
                  </a:cubicBezTo>
                  <a:cubicBezTo>
                    <a:pt x="953" y="750"/>
                    <a:pt x="989" y="750"/>
                    <a:pt x="1096" y="738"/>
                  </a:cubicBezTo>
                  <a:lnTo>
                    <a:pt x="1334" y="679"/>
                  </a:lnTo>
                  <a:cubicBezTo>
                    <a:pt x="1453" y="643"/>
                    <a:pt x="1905" y="512"/>
                    <a:pt x="2024" y="488"/>
                  </a:cubicBezTo>
                  <a:cubicBezTo>
                    <a:pt x="2144" y="453"/>
                    <a:pt x="2132" y="441"/>
                    <a:pt x="2251" y="393"/>
                  </a:cubicBezTo>
                  <a:cubicBezTo>
                    <a:pt x="2358" y="357"/>
                    <a:pt x="2370" y="357"/>
                    <a:pt x="2477" y="322"/>
                  </a:cubicBezTo>
                  <a:cubicBezTo>
                    <a:pt x="2596" y="286"/>
                    <a:pt x="2596" y="274"/>
                    <a:pt x="2703" y="226"/>
                  </a:cubicBezTo>
                  <a:cubicBezTo>
                    <a:pt x="2822" y="179"/>
                    <a:pt x="2977" y="119"/>
                    <a:pt x="3013" y="107"/>
                  </a:cubicBezTo>
                  <a:cubicBezTo>
                    <a:pt x="3037" y="95"/>
                    <a:pt x="3060" y="83"/>
                    <a:pt x="3072" y="60"/>
                  </a:cubicBezTo>
                  <a:cubicBezTo>
                    <a:pt x="3132" y="24"/>
                    <a:pt x="3025" y="0"/>
                    <a:pt x="2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3" name="Google Shape;3173;p3"/>
            <p:cNvSpPr/>
            <p:nvPr/>
          </p:nvSpPr>
          <p:spPr>
            <a:xfrm>
              <a:off x="3412625" y="2607900"/>
              <a:ext cx="83350" cy="17275"/>
            </a:xfrm>
            <a:custGeom>
              <a:avLst/>
              <a:gdLst/>
              <a:ahLst/>
              <a:cxnLst/>
              <a:rect l="l" t="t" r="r" b="b"/>
              <a:pathLst>
                <a:path w="3334" h="691" extrusionOk="0">
                  <a:moveTo>
                    <a:pt x="3155" y="0"/>
                  </a:moveTo>
                  <a:cubicBezTo>
                    <a:pt x="3143" y="0"/>
                    <a:pt x="2965" y="48"/>
                    <a:pt x="2846" y="60"/>
                  </a:cubicBezTo>
                  <a:cubicBezTo>
                    <a:pt x="2727" y="95"/>
                    <a:pt x="2727" y="95"/>
                    <a:pt x="2596" y="107"/>
                  </a:cubicBezTo>
                  <a:cubicBezTo>
                    <a:pt x="2477" y="143"/>
                    <a:pt x="2215" y="203"/>
                    <a:pt x="2096" y="214"/>
                  </a:cubicBezTo>
                  <a:cubicBezTo>
                    <a:pt x="2036" y="226"/>
                    <a:pt x="2006" y="226"/>
                    <a:pt x="1975" y="226"/>
                  </a:cubicBezTo>
                  <a:cubicBezTo>
                    <a:pt x="1944" y="226"/>
                    <a:pt x="1911" y="226"/>
                    <a:pt x="1846" y="238"/>
                  </a:cubicBezTo>
                  <a:lnTo>
                    <a:pt x="1608" y="298"/>
                  </a:lnTo>
                  <a:cubicBezTo>
                    <a:pt x="1488" y="334"/>
                    <a:pt x="1488" y="334"/>
                    <a:pt x="1357" y="345"/>
                  </a:cubicBezTo>
                  <a:cubicBezTo>
                    <a:pt x="1250" y="381"/>
                    <a:pt x="988" y="441"/>
                    <a:pt x="869" y="453"/>
                  </a:cubicBezTo>
                  <a:cubicBezTo>
                    <a:pt x="834" y="453"/>
                    <a:pt x="774" y="464"/>
                    <a:pt x="774" y="464"/>
                  </a:cubicBezTo>
                  <a:cubicBezTo>
                    <a:pt x="584" y="512"/>
                    <a:pt x="393" y="536"/>
                    <a:pt x="214" y="584"/>
                  </a:cubicBezTo>
                  <a:cubicBezTo>
                    <a:pt x="179" y="584"/>
                    <a:pt x="72" y="619"/>
                    <a:pt x="48" y="619"/>
                  </a:cubicBezTo>
                  <a:cubicBezTo>
                    <a:pt x="48" y="667"/>
                    <a:pt x="12" y="679"/>
                    <a:pt x="0" y="691"/>
                  </a:cubicBezTo>
                  <a:cubicBezTo>
                    <a:pt x="36" y="691"/>
                    <a:pt x="95" y="691"/>
                    <a:pt x="155" y="679"/>
                  </a:cubicBezTo>
                  <a:cubicBezTo>
                    <a:pt x="274" y="655"/>
                    <a:pt x="274" y="655"/>
                    <a:pt x="393" y="631"/>
                  </a:cubicBezTo>
                  <a:cubicBezTo>
                    <a:pt x="512" y="619"/>
                    <a:pt x="512" y="619"/>
                    <a:pt x="643" y="584"/>
                  </a:cubicBezTo>
                  <a:cubicBezTo>
                    <a:pt x="762" y="572"/>
                    <a:pt x="774" y="560"/>
                    <a:pt x="893" y="536"/>
                  </a:cubicBezTo>
                  <a:cubicBezTo>
                    <a:pt x="1012" y="524"/>
                    <a:pt x="1262" y="488"/>
                    <a:pt x="1381" y="464"/>
                  </a:cubicBezTo>
                  <a:cubicBezTo>
                    <a:pt x="1500" y="453"/>
                    <a:pt x="1500" y="441"/>
                    <a:pt x="1643" y="417"/>
                  </a:cubicBezTo>
                  <a:cubicBezTo>
                    <a:pt x="1762" y="393"/>
                    <a:pt x="2012" y="357"/>
                    <a:pt x="2131" y="334"/>
                  </a:cubicBezTo>
                  <a:cubicBezTo>
                    <a:pt x="2250" y="322"/>
                    <a:pt x="2250" y="298"/>
                    <a:pt x="2370" y="274"/>
                  </a:cubicBezTo>
                  <a:cubicBezTo>
                    <a:pt x="2489" y="262"/>
                    <a:pt x="2500" y="262"/>
                    <a:pt x="2620" y="226"/>
                  </a:cubicBezTo>
                  <a:cubicBezTo>
                    <a:pt x="2739" y="214"/>
                    <a:pt x="2989" y="155"/>
                    <a:pt x="3108" y="119"/>
                  </a:cubicBezTo>
                  <a:cubicBezTo>
                    <a:pt x="3155" y="119"/>
                    <a:pt x="3191" y="107"/>
                    <a:pt x="3203" y="107"/>
                  </a:cubicBezTo>
                  <a:cubicBezTo>
                    <a:pt x="3227" y="95"/>
                    <a:pt x="3262" y="95"/>
                    <a:pt x="3274" y="83"/>
                  </a:cubicBezTo>
                  <a:cubicBezTo>
                    <a:pt x="3334" y="36"/>
                    <a:pt x="3251" y="0"/>
                    <a:pt x="3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4" name="Google Shape;3174;p3"/>
            <p:cNvSpPr/>
            <p:nvPr/>
          </p:nvSpPr>
          <p:spPr>
            <a:xfrm>
              <a:off x="3338500" y="2556700"/>
              <a:ext cx="92300" cy="13125"/>
            </a:xfrm>
            <a:custGeom>
              <a:avLst/>
              <a:gdLst/>
              <a:ahLst/>
              <a:cxnLst/>
              <a:rect l="l" t="t" r="r" b="b"/>
              <a:pathLst>
                <a:path w="3692" h="525" extrusionOk="0">
                  <a:moveTo>
                    <a:pt x="1" y="0"/>
                  </a:moveTo>
                  <a:cubicBezTo>
                    <a:pt x="12" y="18"/>
                    <a:pt x="24" y="40"/>
                    <a:pt x="38" y="66"/>
                  </a:cubicBezTo>
                  <a:lnTo>
                    <a:pt x="38" y="66"/>
                  </a:lnTo>
                  <a:cubicBezTo>
                    <a:pt x="46" y="32"/>
                    <a:pt x="23" y="0"/>
                    <a:pt x="1" y="0"/>
                  </a:cubicBezTo>
                  <a:close/>
                  <a:moveTo>
                    <a:pt x="38" y="66"/>
                  </a:moveTo>
                  <a:lnTo>
                    <a:pt x="38" y="66"/>
                  </a:lnTo>
                  <a:cubicBezTo>
                    <a:pt x="37" y="68"/>
                    <a:pt x="37" y="70"/>
                    <a:pt x="36" y="72"/>
                  </a:cubicBezTo>
                  <a:lnTo>
                    <a:pt x="47" y="82"/>
                  </a:lnTo>
                  <a:lnTo>
                    <a:pt x="47" y="82"/>
                  </a:lnTo>
                  <a:cubicBezTo>
                    <a:pt x="44" y="77"/>
                    <a:pt x="41" y="71"/>
                    <a:pt x="38" y="66"/>
                  </a:cubicBezTo>
                  <a:close/>
                  <a:moveTo>
                    <a:pt x="47" y="82"/>
                  </a:moveTo>
                  <a:cubicBezTo>
                    <a:pt x="60" y="105"/>
                    <a:pt x="76" y="130"/>
                    <a:pt x="96" y="155"/>
                  </a:cubicBezTo>
                  <a:cubicBezTo>
                    <a:pt x="203" y="238"/>
                    <a:pt x="203" y="250"/>
                    <a:pt x="322" y="334"/>
                  </a:cubicBezTo>
                  <a:cubicBezTo>
                    <a:pt x="453" y="405"/>
                    <a:pt x="453" y="405"/>
                    <a:pt x="584" y="453"/>
                  </a:cubicBezTo>
                  <a:cubicBezTo>
                    <a:pt x="715" y="488"/>
                    <a:pt x="739" y="477"/>
                    <a:pt x="870" y="512"/>
                  </a:cubicBezTo>
                  <a:cubicBezTo>
                    <a:pt x="1013" y="524"/>
                    <a:pt x="1013" y="524"/>
                    <a:pt x="1167" y="524"/>
                  </a:cubicBezTo>
                  <a:cubicBezTo>
                    <a:pt x="1310" y="524"/>
                    <a:pt x="1310" y="524"/>
                    <a:pt x="1441" y="512"/>
                  </a:cubicBezTo>
                  <a:cubicBezTo>
                    <a:pt x="1596" y="488"/>
                    <a:pt x="1596" y="477"/>
                    <a:pt x="1727" y="465"/>
                  </a:cubicBezTo>
                  <a:cubicBezTo>
                    <a:pt x="1858" y="453"/>
                    <a:pt x="2156" y="405"/>
                    <a:pt x="2298" y="393"/>
                  </a:cubicBezTo>
                  <a:cubicBezTo>
                    <a:pt x="2441" y="369"/>
                    <a:pt x="2429" y="357"/>
                    <a:pt x="2572" y="334"/>
                  </a:cubicBezTo>
                  <a:cubicBezTo>
                    <a:pt x="2715" y="310"/>
                    <a:pt x="2727" y="310"/>
                    <a:pt x="2858" y="298"/>
                  </a:cubicBezTo>
                  <a:cubicBezTo>
                    <a:pt x="2989" y="286"/>
                    <a:pt x="3275" y="226"/>
                    <a:pt x="3430" y="215"/>
                  </a:cubicBezTo>
                  <a:cubicBezTo>
                    <a:pt x="3465" y="215"/>
                    <a:pt x="3501" y="191"/>
                    <a:pt x="3525" y="191"/>
                  </a:cubicBezTo>
                  <a:cubicBezTo>
                    <a:pt x="3560" y="179"/>
                    <a:pt x="3584" y="179"/>
                    <a:pt x="3620" y="167"/>
                  </a:cubicBezTo>
                  <a:cubicBezTo>
                    <a:pt x="3691" y="119"/>
                    <a:pt x="3584" y="96"/>
                    <a:pt x="3525" y="96"/>
                  </a:cubicBezTo>
                  <a:lnTo>
                    <a:pt x="3465" y="96"/>
                  </a:lnTo>
                  <a:cubicBezTo>
                    <a:pt x="3453" y="96"/>
                    <a:pt x="3251" y="131"/>
                    <a:pt x="3108" y="155"/>
                  </a:cubicBezTo>
                  <a:cubicBezTo>
                    <a:pt x="2977" y="179"/>
                    <a:pt x="2965" y="179"/>
                    <a:pt x="2834" y="191"/>
                  </a:cubicBezTo>
                  <a:cubicBezTo>
                    <a:pt x="2691" y="226"/>
                    <a:pt x="2394" y="274"/>
                    <a:pt x="2263" y="298"/>
                  </a:cubicBezTo>
                  <a:cubicBezTo>
                    <a:pt x="2197" y="310"/>
                    <a:pt x="2161" y="310"/>
                    <a:pt x="2124" y="310"/>
                  </a:cubicBezTo>
                  <a:cubicBezTo>
                    <a:pt x="2087" y="310"/>
                    <a:pt x="2048" y="310"/>
                    <a:pt x="1977" y="322"/>
                  </a:cubicBezTo>
                  <a:cubicBezTo>
                    <a:pt x="1846" y="357"/>
                    <a:pt x="1834" y="357"/>
                    <a:pt x="1703" y="381"/>
                  </a:cubicBezTo>
                  <a:cubicBezTo>
                    <a:pt x="1572" y="417"/>
                    <a:pt x="1572" y="417"/>
                    <a:pt x="1417" y="429"/>
                  </a:cubicBezTo>
                  <a:cubicBezTo>
                    <a:pt x="1286" y="453"/>
                    <a:pt x="1286" y="465"/>
                    <a:pt x="1132" y="465"/>
                  </a:cubicBezTo>
                  <a:cubicBezTo>
                    <a:pt x="1036" y="465"/>
                    <a:pt x="1005" y="470"/>
                    <a:pt x="955" y="470"/>
                  </a:cubicBezTo>
                  <a:cubicBezTo>
                    <a:pt x="931" y="470"/>
                    <a:pt x="901" y="469"/>
                    <a:pt x="858" y="465"/>
                  </a:cubicBezTo>
                  <a:cubicBezTo>
                    <a:pt x="810" y="465"/>
                    <a:pt x="798" y="441"/>
                    <a:pt x="763" y="441"/>
                  </a:cubicBezTo>
                  <a:cubicBezTo>
                    <a:pt x="560" y="417"/>
                    <a:pt x="334" y="346"/>
                    <a:pt x="167" y="191"/>
                  </a:cubicBezTo>
                  <a:cubicBezTo>
                    <a:pt x="155" y="179"/>
                    <a:pt x="120" y="167"/>
                    <a:pt x="96" y="131"/>
                  </a:cubicBezTo>
                  <a:lnTo>
                    <a:pt x="47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5" name="Google Shape;3175;p3"/>
            <p:cNvSpPr/>
            <p:nvPr/>
          </p:nvSpPr>
          <p:spPr>
            <a:xfrm>
              <a:off x="3258725" y="2486750"/>
              <a:ext cx="105100" cy="30800"/>
            </a:xfrm>
            <a:custGeom>
              <a:avLst/>
              <a:gdLst/>
              <a:ahLst/>
              <a:cxnLst/>
              <a:rect l="l" t="t" r="r" b="b"/>
              <a:pathLst>
                <a:path w="4204" h="1232" extrusionOk="0">
                  <a:moveTo>
                    <a:pt x="36" y="0"/>
                  </a:moveTo>
                  <a:cubicBezTo>
                    <a:pt x="13" y="0"/>
                    <a:pt x="1" y="0"/>
                    <a:pt x="13" y="36"/>
                  </a:cubicBezTo>
                  <a:cubicBezTo>
                    <a:pt x="24" y="72"/>
                    <a:pt x="72" y="131"/>
                    <a:pt x="132" y="191"/>
                  </a:cubicBezTo>
                  <a:cubicBezTo>
                    <a:pt x="239" y="310"/>
                    <a:pt x="239" y="310"/>
                    <a:pt x="370" y="429"/>
                  </a:cubicBezTo>
                  <a:lnTo>
                    <a:pt x="632" y="643"/>
                  </a:lnTo>
                  <a:cubicBezTo>
                    <a:pt x="763" y="727"/>
                    <a:pt x="786" y="727"/>
                    <a:pt x="929" y="810"/>
                  </a:cubicBezTo>
                  <a:cubicBezTo>
                    <a:pt x="1084" y="881"/>
                    <a:pt x="1084" y="893"/>
                    <a:pt x="1227" y="953"/>
                  </a:cubicBezTo>
                  <a:cubicBezTo>
                    <a:pt x="1394" y="1012"/>
                    <a:pt x="1394" y="1012"/>
                    <a:pt x="1548" y="1060"/>
                  </a:cubicBezTo>
                  <a:cubicBezTo>
                    <a:pt x="1703" y="1108"/>
                    <a:pt x="1703" y="1108"/>
                    <a:pt x="1870" y="1131"/>
                  </a:cubicBezTo>
                  <a:lnTo>
                    <a:pt x="2203" y="1191"/>
                  </a:lnTo>
                  <a:cubicBezTo>
                    <a:pt x="2358" y="1203"/>
                    <a:pt x="2358" y="1203"/>
                    <a:pt x="2537" y="1227"/>
                  </a:cubicBezTo>
                  <a:cubicBezTo>
                    <a:pt x="2592" y="1231"/>
                    <a:pt x="2629" y="1232"/>
                    <a:pt x="2661" y="1232"/>
                  </a:cubicBezTo>
                  <a:cubicBezTo>
                    <a:pt x="2723" y="1232"/>
                    <a:pt x="2763" y="1227"/>
                    <a:pt x="2882" y="1227"/>
                  </a:cubicBezTo>
                  <a:cubicBezTo>
                    <a:pt x="2993" y="1227"/>
                    <a:pt x="3030" y="1232"/>
                    <a:pt x="3095" y="1232"/>
                  </a:cubicBezTo>
                  <a:cubicBezTo>
                    <a:pt x="3128" y="1232"/>
                    <a:pt x="3168" y="1231"/>
                    <a:pt x="3227" y="1227"/>
                  </a:cubicBezTo>
                  <a:cubicBezTo>
                    <a:pt x="3382" y="1227"/>
                    <a:pt x="3382" y="1203"/>
                    <a:pt x="3549" y="1203"/>
                  </a:cubicBezTo>
                  <a:cubicBezTo>
                    <a:pt x="3715" y="1191"/>
                    <a:pt x="3977" y="1179"/>
                    <a:pt x="4013" y="1179"/>
                  </a:cubicBezTo>
                  <a:cubicBezTo>
                    <a:pt x="4061" y="1179"/>
                    <a:pt x="4084" y="1167"/>
                    <a:pt x="4120" y="1143"/>
                  </a:cubicBezTo>
                  <a:cubicBezTo>
                    <a:pt x="4204" y="1119"/>
                    <a:pt x="4084" y="1072"/>
                    <a:pt x="4025" y="1072"/>
                  </a:cubicBezTo>
                  <a:lnTo>
                    <a:pt x="3965" y="1072"/>
                  </a:lnTo>
                  <a:cubicBezTo>
                    <a:pt x="3942" y="1072"/>
                    <a:pt x="3715" y="1108"/>
                    <a:pt x="3549" y="1108"/>
                  </a:cubicBezTo>
                  <a:cubicBezTo>
                    <a:pt x="3394" y="1119"/>
                    <a:pt x="3394" y="1119"/>
                    <a:pt x="3227" y="1119"/>
                  </a:cubicBezTo>
                  <a:cubicBezTo>
                    <a:pt x="3061" y="1119"/>
                    <a:pt x="3061" y="1131"/>
                    <a:pt x="2894" y="1131"/>
                  </a:cubicBezTo>
                  <a:cubicBezTo>
                    <a:pt x="2791" y="1131"/>
                    <a:pt x="2756" y="1137"/>
                    <a:pt x="2695" y="1137"/>
                  </a:cubicBezTo>
                  <a:cubicBezTo>
                    <a:pt x="2665" y="1137"/>
                    <a:pt x="2628" y="1135"/>
                    <a:pt x="2572" y="1131"/>
                  </a:cubicBezTo>
                  <a:cubicBezTo>
                    <a:pt x="2406" y="1119"/>
                    <a:pt x="2406" y="1108"/>
                    <a:pt x="2239" y="1084"/>
                  </a:cubicBezTo>
                  <a:cubicBezTo>
                    <a:pt x="2072" y="1072"/>
                    <a:pt x="2072" y="1072"/>
                    <a:pt x="1918" y="1048"/>
                  </a:cubicBezTo>
                  <a:cubicBezTo>
                    <a:pt x="1751" y="1012"/>
                    <a:pt x="1751" y="1012"/>
                    <a:pt x="1584" y="965"/>
                  </a:cubicBezTo>
                  <a:cubicBezTo>
                    <a:pt x="1417" y="929"/>
                    <a:pt x="1417" y="941"/>
                    <a:pt x="1275" y="881"/>
                  </a:cubicBezTo>
                  <a:cubicBezTo>
                    <a:pt x="1120" y="822"/>
                    <a:pt x="1108" y="822"/>
                    <a:pt x="965" y="750"/>
                  </a:cubicBezTo>
                  <a:cubicBezTo>
                    <a:pt x="917" y="727"/>
                    <a:pt x="858" y="691"/>
                    <a:pt x="858" y="691"/>
                  </a:cubicBezTo>
                  <a:cubicBezTo>
                    <a:pt x="632" y="572"/>
                    <a:pt x="405" y="417"/>
                    <a:pt x="227" y="227"/>
                  </a:cubicBezTo>
                  <a:lnTo>
                    <a:pt x="155" y="155"/>
                  </a:lnTo>
                  <a:cubicBezTo>
                    <a:pt x="132" y="119"/>
                    <a:pt x="108" y="96"/>
                    <a:pt x="96" y="72"/>
                  </a:cubicBezTo>
                  <a:cubicBezTo>
                    <a:pt x="84" y="60"/>
                    <a:pt x="48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6" name="Google Shape;3176;p3"/>
            <p:cNvSpPr/>
            <p:nvPr/>
          </p:nvSpPr>
          <p:spPr>
            <a:xfrm>
              <a:off x="3219300" y="2446625"/>
              <a:ext cx="53150" cy="14250"/>
            </a:xfrm>
            <a:custGeom>
              <a:avLst/>
              <a:gdLst/>
              <a:ahLst/>
              <a:cxnLst/>
              <a:rect l="l" t="t" r="r" b="b"/>
              <a:pathLst>
                <a:path w="2126" h="5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6" y="10"/>
                  </a:moveTo>
                  <a:cubicBezTo>
                    <a:pt x="54" y="22"/>
                    <a:pt x="45" y="28"/>
                    <a:pt x="36" y="28"/>
                  </a:cubicBezTo>
                  <a:cubicBezTo>
                    <a:pt x="27" y="28"/>
                    <a:pt x="18" y="22"/>
                    <a:pt x="6" y="10"/>
                  </a:cubicBezTo>
                  <a:lnTo>
                    <a:pt x="6" y="10"/>
                  </a:lnTo>
                  <a:cubicBezTo>
                    <a:pt x="6" y="46"/>
                    <a:pt x="42" y="69"/>
                    <a:pt x="54" y="105"/>
                  </a:cubicBezTo>
                  <a:cubicBezTo>
                    <a:pt x="101" y="165"/>
                    <a:pt x="101" y="177"/>
                    <a:pt x="161" y="236"/>
                  </a:cubicBezTo>
                  <a:cubicBezTo>
                    <a:pt x="220" y="296"/>
                    <a:pt x="220" y="296"/>
                    <a:pt x="292" y="343"/>
                  </a:cubicBezTo>
                  <a:lnTo>
                    <a:pt x="447" y="427"/>
                  </a:lnTo>
                  <a:cubicBezTo>
                    <a:pt x="518" y="474"/>
                    <a:pt x="518" y="474"/>
                    <a:pt x="601" y="510"/>
                  </a:cubicBezTo>
                  <a:cubicBezTo>
                    <a:pt x="697" y="534"/>
                    <a:pt x="697" y="534"/>
                    <a:pt x="768" y="546"/>
                  </a:cubicBezTo>
                  <a:cubicBezTo>
                    <a:pt x="863" y="569"/>
                    <a:pt x="863" y="569"/>
                    <a:pt x="947" y="569"/>
                  </a:cubicBezTo>
                  <a:lnTo>
                    <a:pt x="1125" y="569"/>
                  </a:lnTo>
                  <a:cubicBezTo>
                    <a:pt x="1220" y="569"/>
                    <a:pt x="1220" y="569"/>
                    <a:pt x="1304" y="546"/>
                  </a:cubicBezTo>
                  <a:cubicBezTo>
                    <a:pt x="1399" y="546"/>
                    <a:pt x="1399" y="534"/>
                    <a:pt x="1470" y="522"/>
                  </a:cubicBezTo>
                  <a:cubicBezTo>
                    <a:pt x="1542" y="522"/>
                    <a:pt x="1554" y="522"/>
                    <a:pt x="1637" y="510"/>
                  </a:cubicBezTo>
                  <a:cubicBezTo>
                    <a:pt x="1721" y="510"/>
                    <a:pt x="1721" y="486"/>
                    <a:pt x="1792" y="486"/>
                  </a:cubicBezTo>
                  <a:lnTo>
                    <a:pt x="2018" y="486"/>
                  </a:lnTo>
                  <a:cubicBezTo>
                    <a:pt x="2030" y="486"/>
                    <a:pt x="2066" y="474"/>
                    <a:pt x="2078" y="474"/>
                  </a:cubicBezTo>
                  <a:cubicBezTo>
                    <a:pt x="2125" y="450"/>
                    <a:pt x="2078" y="403"/>
                    <a:pt x="2030" y="391"/>
                  </a:cubicBezTo>
                  <a:cubicBezTo>
                    <a:pt x="2018" y="391"/>
                    <a:pt x="2006" y="367"/>
                    <a:pt x="2006" y="367"/>
                  </a:cubicBezTo>
                  <a:lnTo>
                    <a:pt x="1959" y="367"/>
                  </a:lnTo>
                  <a:cubicBezTo>
                    <a:pt x="1875" y="367"/>
                    <a:pt x="1875" y="367"/>
                    <a:pt x="1780" y="391"/>
                  </a:cubicBezTo>
                  <a:cubicBezTo>
                    <a:pt x="1697" y="403"/>
                    <a:pt x="1697" y="403"/>
                    <a:pt x="1613" y="403"/>
                  </a:cubicBezTo>
                  <a:cubicBezTo>
                    <a:pt x="1530" y="415"/>
                    <a:pt x="1530" y="415"/>
                    <a:pt x="1459" y="427"/>
                  </a:cubicBezTo>
                  <a:cubicBezTo>
                    <a:pt x="1363" y="450"/>
                    <a:pt x="1363" y="450"/>
                    <a:pt x="1292" y="462"/>
                  </a:cubicBezTo>
                  <a:cubicBezTo>
                    <a:pt x="1260" y="466"/>
                    <a:pt x="1239" y="468"/>
                    <a:pt x="1222" y="468"/>
                  </a:cubicBezTo>
                  <a:cubicBezTo>
                    <a:pt x="1189" y="468"/>
                    <a:pt x="1173" y="462"/>
                    <a:pt x="1125" y="462"/>
                  </a:cubicBezTo>
                  <a:cubicBezTo>
                    <a:pt x="1042" y="462"/>
                    <a:pt x="1042" y="474"/>
                    <a:pt x="959" y="474"/>
                  </a:cubicBezTo>
                  <a:cubicBezTo>
                    <a:pt x="875" y="474"/>
                    <a:pt x="875" y="474"/>
                    <a:pt x="804" y="462"/>
                  </a:cubicBezTo>
                  <a:cubicBezTo>
                    <a:pt x="720" y="438"/>
                    <a:pt x="708" y="462"/>
                    <a:pt x="637" y="427"/>
                  </a:cubicBezTo>
                  <a:cubicBezTo>
                    <a:pt x="566" y="403"/>
                    <a:pt x="566" y="415"/>
                    <a:pt x="470" y="367"/>
                  </a:cubicBezTo>
                  <a:cubicBezTo>
                    <a:pt x="458" y="355"/>
                    <a:pt x="447" y="355"/>
                    <a:pt x="423" y="343"/>
                  </a:cubicBezTo>
                  <a:cubicBezTo>
                    <a:pt x="304" y="284"/>
                    <a:pt x="208" y="212"/>
                    <a:pt x="125" y="105"/>
                  </a:cubicBezTo>
                  <a:cubicBezTo>
                    <a:pt x="113" y="93"/>
                    <a:pt x="101" y="69"/>
                    <a:pt x="101" y="57"/>
                  </a:cubicBezTo>
                  <a:cubicBezTo>
                    <a:pt x="89" y="46"/>
                    <a:pt x="89" y="34"/>
                    <a:pt x="6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7" name="Google Shape;3177;p3"/>
            <p:cNvSpPr/>
            <p:nvPr/>
          </p:nvSpPr>
          <p:spPr>
            <a:xfrm>
              <a:off x="3172400" y="2406375"/>
              <a:ext cx="56575" cy="15200"/>
            </a:xfrm>
            <a:custGeom>
              <a:avLst/>
              <a:gdLst/>
              <a:ahLst/>
              <a:cxnLst/>
              <a:rect l="l" t="t" r="r" b="b"/>
              <a:pathLst>
                <a:path w="2263" h="608" extrusionOk="0">
                  <a:moveTo>
                    <a:pt x="60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25" y="36"/>
                    <a:pt x="60" y="60"/>
                    <a:pt x="96" y="72"/>
                  </a:cubicBezTo>
                  <a:cubicBezTo>
                    <a:pt x="179" y="108"/>
                    <a:pt x="179" y="120"/>
                    <a:pt x="251" y="155"/>
                  </a:cubicBezTo>
                  <a:cubicBezTo>
                    <a:pt x="322" y="179"/>
                    <a:pt x="322" y="179"/>
                    <a:pt x="418" y="227"/>
                  </a:cubicBezTo>
                  <a:cubicBezTo>
                    <a:pt x="489" y="251"/>
                    <a:pt x="489" y="251"/>
                    <a:pt x="572" y="286"/>
                  </a:cubicBezTo>
                  <a:cubicBezTo>
                    <a:pt x="656" y="310"/>
                    <a:pt x="656" y="310"/>
                    <a:pt x="739" y="346"/>
                  </a:cubicBezTo>
                  <a:cubicBezTo>
                    <a:pt x="810" y="370"/>
                    <a:pt x="834" y="370"/>
                    <a:pt x="906" y="405"/>
                  </a:cubicBezTo>
                  <a:cubicBezTo>
                    <a:pt x="977" y="429"/>
                    <a:pt x="989" y="417"/>
                    <a:pt x="1072" y="441"/>
                  </a:cubicBezTo>
                  <a:cubicBezTo>
                    <a:pt x="1156" y="477"/>
                    <a:pt x="1156" y="477"/>
                    <a:pt x="1227" y="489"/>
                  </a:cubicBezTo>
                  <a:cubicBezTo>
                    <a:pt x="1322" y="513"/>
                    <a:pt x="1322" y="513"/>
                    <a:pt x="1394" y="536"/>
                  </a:cubicBezTo>
                  <a:cubicBezTo>
                    <a:pt x="1441" y="542"/>
                    <a:pt x="1465" y="542"/>
                    <a:pt x="1488" y="542"/>
                  </a:cubicBezTo>
                  <a:cubicBezTo>
                    <a:pt x="1510" y="542"/>
                    <a:pt x="1531" y="542"/>
                    <a:pt x="1572" y="548"/>
                  </a:cubicBezTo>
                  <a:cubicBezTo>
                    <a:pt x="1668" y="572"/>
                    <a:pt x="1668" y="572"/>
                    <a:pt x="1739" y="584"/>
                  </a:cubicBezTo>
                  <a:cubicBezTo>
                    <a:pt x="1781" y="590"/>
                    <a:pt x="1802" y="590"/>
                    <a:pt x="1824" y="590"/>
                  </a:cubicBezTo>
                  <a:cubicBezTo>
                    <a:pt x="1846" y="590"/>
                    <a:pt x="1870" y="590"/>
                    <a:pt x="1918" y="596"/>
                  </a:cubicBezTo>
                  <a:cubicBezTo>
                    <a:pt x="2001" y="596"/>
                    <a:pt x="2144" y="608"/>
                    <a:pt x="2156" y="608"/>
                  </a:cubicBezTo>
                  <a:cubicBezTo>
                    <a:pt x="2168" y="608"/>
                    <a:pt x="2203" y="596"/>
                    <a:pt x="2215" y="596"/>
                  </a:cubicBezTo>
                  <a:cubicBezTo>
                    <a:pt x="2263" y="572"/>
                    <a:pt x="2203" y="524"/>
                    <a:pt x="2168" y="513"/>
                  </a:cubicBezTo>
                  <a:cubicBezTo>
                    <a:pt x="2156" y="513"/>
                    <a:pt x="2144" y="513"/>
                    <a:pt x="2144" y="489"/>
                  </a:cubicBezTo>
                  <a:lnTo>
                    <a:pt x="1930" y="489"/>
                  </a:lnTo>
                  <a:cubicBezTo>
                    <a:pt x="1846" y="489"/>
                    <a:pt x="1846" y="489"/>
                    <a:pt x="1763" y="477"/>
                  </a:cubicBezTo>
                  <a:cubicBezTo>
                    <a:pt x="1680" y="477"/>
                    <a:pt x="1680" y="477"/>
                    <a:pt x="1608" y="465"/>
                  </a:cubicBezTo>
                  <a:cubicBezTo>
                    <a:pt x="1566" y="453"/>
                    <a:pt x="1543" y="453"/>
                    <a:pt x="1520" y="453"/>
                  </a:cubicBezTo>
                  <a:cubicBezTo>
                    <a:pt x="1498" y="453"/>
                    <a:pt x="1477" y="453"/>
                    <a:pt x="1441" y="441"/>
                  </a:cubicBezTo>
                  <a:cubicBezTo>
                    <a:pt x="1346" y="429"/>
                    <a:pt x="1370" y="417"/>
                    <a:pt x="1275" y="405"/>
                  </a:cubicBezTo>
                  <a:cubicBezTo>
                    <a:pt x="1191" y="382"/>
                    <a:pt x="1191" y="382"/>
                    <a:pt x="1108" y="370"/>
                  </a:cubicBezTo>
                  <a:cubicBezTo>
                    <a:pt x="1025" y="358"/>
                    <a:pt x="1025" y="358"/>
                    <a:pt x="953" y="322"/>
                  </a:cubicBezTo>
                  <a:cubicBezTo>
                    <a:pt x="870" y="310"/>
                    <a:pt x="858" y="310"/>
                    <a:pt x="787" y="286"/>
                  </a:cubicBezTo>
                  <a:cubicBezTo>
                    <a:pt x="715" y="251"/>
                    <a:pt x="691" y="263"/>
                    <a:pt x="620" y="239"/>
                  </a:cubicBezTo>
                  <a:cubicBezTo>
                    <a:pt x="608" y="227"/>
                    <a:pt x="572" y="227"/>
                    <a:pt x="572" y="227"/>
                  </a:cubicBezTo>
                  <a:cubicBezTo>
                    <a:pt x="453" y="179"/>
                    <a:pt x="322" y="132"/>
                    <a:pt x="203" y="72"/>
                  </a:cubicBezTo>
                  <a:cubicBezTo>
                    <a:pt x="191" y="72"/>
                    <a:pt x="179" y="60"/>
                    <a:pt x="144" y="48"/>
                  </a:cubicBezTo>
                  <a:cubicBezTo>
                    <a:pt x="132" y="24"/>
                    <a:pt x="120" y="24"/>
                    <a:pt x="96" y="13"/>
                  </a:cubicBezTo>
                  <a:cubicBezTo>
                    <a:pt x="84" y="13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8" name="Google Shape;3178;p3"/>
            <p:cNvSpPr/>
            <p:nvPr/>
          </p:nvSpPr>
          <p:spPr>
            <a:xfrm>
              <a:off x="3126875" y="2369050"/>
              <a:ext cx="59250" cy="12350"/>
            </a:xfrm>
            <a:custGeom>
              <a:avLst/>
              <a:gdLst/>
              <a:ahLst/>
              <a:cxnLst/>
              <a:rect l="l" t="t" r="r" b="b"/>
              <a:pathLst>
                <a:path w="2370" h="494" extrusionOk="0">
                  <a:moveTo>
                    <a:pt x="31" y="0"/>
                  </a:moveTo>
                  <a:cubicBezTo>
                    <a:pt x="25" y="0"/>
                    <a:pt x="16" y="1"/>
                    <a:pt x="0" y="5"/>
                  </a:cubicBezTo>
                  <a:cubicBezTo>
                    <a:pt x="12" y="5"/>
                    <a:pt x="36" y="17"/>
                    <a:pt x="48" y="17"/>
                  </a:cubicBezTo>
                  <a:cubicBezTo>
                    <a:pt x="60" y="29"/>
                    <a:pt x="72" y="29"/>
                    <a:pt x="95" y="53"/>
                  </a:cubicBezTo>
                  <a:cubicBezTo>
                    <a:pt x="118" y="64"/>
                    <a:pt x="129" y="75"/>
                    <a:pt x="150" y="77"/>
                  </a:cubicBezTo>
                  <a:lnTo>
                    <a:pt x="150" y="77"/>
                  </a:lnTo>
                  <a:lnTo>
                    <a:pt x="131" y="65"/>
                  </a:lnTo>
                  <a:cubicBezTo>
                    <a:pt x="95" y="53"/>
                    <a:pt x="60" y="17"/>
                    <a:pt x="48" y="5"/>
                  </a:cubicBezTo>
                  <a:cubicBezTo>
                    <a:pt x="40" y="5"/>
                    <a:pt x="42" y="0"/>
                    <a:pt x="31" y="0"/>
                  </a:cubicBezTo>
                  <a:close/>
                  <a:moveTo>
                    <a:pt x="150" y="77"/>
                  </a:moveTo>
                  <a:lnTo>
                    <a:pt x="286" y="160"/>
                  </a:lnTo>
                  <a:cubicBezTo>
                    <a:pt x="357" y="184"/>
                    <a:pt x="357" y="196"/>
                    <a:pt x="453" y="232"/>
                  </a:cubicBezTo>
                  <a:cubicBezTo>
                    <a:pt x="536" y="255"/>
                    <a:pt x="536" y="255"/>
                    <a:pt x="607" y="291"/>
                  </a:cubicBezTo>
                  <a:cubicBezTo>
                    <a:pt x="703" y="315"/>
                    <a:pt x="703" y="315"/>
                    <a:pt x="774" y="351"/>
                  </a:cubicBezTo>
                  <a:cubicBezTo>
                    <a:pt x="869" y="374"/>
                    <a:pt x="869" y="374"/>
                    <a:pt x="953" y="386"/>
                  </a:cubicBezTo>
                  <a:cubicBezTo>
                    <a:pt x="1048" y="422"/>
                    <a:pt x="1048" y="410"/>
                    <a:pt x="1131" y="422"/>
                  </a:cubicBezTo>
                  <a:lnTo>
                    <a:pt x="1310" y="446"/>
                  </a:lnTo>
                  <a:lnTo>
                    <a:pt x="1488" y="482"/>
                  </a:lnTo>
                  <a:cubicBezTo>
                    <a:pt x="1520" y="486"/>
                    <a:pt x="1541" y="487"/>
                    <a:pt x="1559" y="487"/>
                  </a:cubicBezTo>
                  <a:cubicBezTo>
                    <a:pt x="1593" y="487"/>
                    <a:pt x="1611" y="482"/>
                    <a:pt x="1667" y="482"/>
                  </a:cubicBezTo>
                  <a:cubicBezTo>
                    <a:pt x="1762" y="482"/>
                    <a:pt x="1762" y="493"/>
                    <a:pt x="1846" y="493"/>
                  </a:cubicBezTo>
                  <a:cubicBezTo>
                    <a:pt x="1941" y="493"/>
                    <a:pt x="1941" y="482"/>
                    <a:pt x="2024" y="482"/>
                  </a:cubicBezTo>
                  <a:cubicBezTo>
                    <a:pt x="2119" y="482"/>
                    <a:pt x="2119" y="470"/>
                    <a:pt x="2203" y="470"/>
                  </a:cubicBezTo>
                  <a:lnTo>
                    <a:pt x="2262" y="470"/>
                  </a:lnTo>
                  <a:cubicBezTo>
                    <a:pt x="2274" y="470"/>
                    <a:pt x="2310" y="446"/>
                    <a:pt x="2322" y="434"/>
                  </a:cubicBezTo>
                  <a:cubicBezTo>
                    <a:pt x="2370" y="410"/>
                    <a:pt x="2298" y="363"/>
                    <a:pt x="2262" y="363"/>
                  </a:cubicBezTo>
                  <a:lnTo>
                    <a:pt x="2191" y="363"/>
                  </a:lnTo>
                  <a:lnTo>
                    <a:pt x="2012" y="386"/>
                  </a:lnTo>
                  <a:cubicBezTo>
                    <a:pt x="1917" y="410"/>
                    <a:pt x="1917" y="410"/>
                    <a:pt x="1834" y="410"/>
                  </a:cubicBezTo>
                  <a:lnTo>
                    <a:pt x="1477" y="410"/>
                  </a:lnTo>
                  <a:cubicBezTo>
                    <a:pt x="1381" y="410"/>
                    <a:pt x="1381" y="374"/>
                    <a:pt x="1298" y="374"/>
                  </a:cubicBezTo>
                  <a:cubicBezTo>
                    <a:pt x="1250" y="368"/>
                    <a:pt x="1227" y="368"/>
                    <a:pt x="1204" y="368"/>
                  </a:cubicBezTo>
                  <a:cubicBezTo>
                    <a:pt x="1182" y="368"/>
                    <a:pt x="1161" y="368"/>
                    <a:pt x="1119" y="363"/>
                  </a:cubicBezTo>
                  <a:lnTo>
                    <a:pt x="941" y="327"/>
                  </a:lnTo>
                  <a:lnTo>
                    <a:pt x="762" y="303"/>
                  </a:lnTo>
                  <a:cubicBezTo>
                    <a:pt x="667" y="267"/>
                    <a:pt x="667" y="291"/>
                    <a:pt x="595" y="255"/>
                  </a:cubicBezTo>
                  <a:cubicBezTo>
                    <a:pt x="572" y="243"/>
                    <a:pt x="548" y="243"/>
                    <a:pt x="536" y="243"/>
                  </a:cubicBezTo>
                  <a:cubicBezTo>
                    <a:pt x="405" y="196"/>
                    <a:pt x="274" y="148"/>
                    <a:pt x="155" y="77"/>
                  </a:cubicBezTo>
                  <a:cubicBezTo>
                    <a:pt x="153" y="77"/>
                    <a:pt x="152" y="77"/>
                    <a:pt x="15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9" name="Google Shape;3179;p3"/>
            <p:cNvSpPr/>
            <p:nvPr/>
          </p:nvSpPr>
          <p:spPr>
            <a:xfrm>
              <a:off x="3144725" y="2398925"/>
              <a:ext cx="12225" cy="6000"/>
            </a:xfrm>
            <a:custGeom>
              <a:avLst/>
              <a:gdLst/>
              <a:ahLst/>
              <a:cxnLst/>
              <a:rect l="l" t="t" r="r" b="b"/>
              <a:pathLst>
                <a:path w="489" h="240" extrusionOk="0">
                  <a:moveTo>
                    <a:pt x="429" y="1"/>
                  </a:moveTo>
                  <a:cubicBezTo>
                    <a:pt x="417" y="1"/>
                    <a:pt x="417" y="13"/>
                    <a:pt x="405" y="13"/>
                  </a:cubicBezTo>
                  <a:cubicBezTo>
                    <a:pt x="393" y="13"/>
                    <a:pt x="393" y="13"/>
                    <a:pt x="370" y="25"/>
                  </a:cubicBezTo>
                  <a:cubicBezTo>
                    <a:pt x="358" y="25"/>
                    <a:pt x="346" y="49"/>
                    <a:pt x="346" y="49"/>
                  </a:cubicBezTo>
                  <a:cubicBezTo>
                    <a:pt x="334" y="49"/>
                    <a:pt x="334" y="60"/>
                    <a:pt x="310" y="60"/>
                  </a:cubicBezTo>
                  <a:cubicBezTo>
                    <a:pt x="302" y="60"/>
                    <a:pt x="294" y="55"/>
                    <a:pt x="286" y="55"/>
                  </a:cubicBezTo>
                  <a:cubicBezTo>
                    <a:pt x="282" y="55"/>
                    <a:pt x="278" y="57"/>
                    <a:pt x="274" y="60"/>
                  </a:cubicBezTo>
                  <a:cubicBezTo>
                    <a:pt x="251" y="72"/>
                    <a:pt x="251" y="72"/>
                    <a:pt x="239" y="72"/>
                  </a:cubicBezTo>
                  <a:cubicBezTo>
                    <a:pt x="227" y="84"/>
                    <a:pt x="227" y="84"/>
                    <a:pt x="203" y="84"/>
                  </a:cubicBezTo>
                  <a:lnTo>
                    <a:pt x="179" y="120"/>
                  </a:lnTo>
                  <a:cubicBezTo>
                    <a:pt x="167" y="132"/>
                    <a:pt x="167" y="132"/>
                    <a:pt x="143" y="132"/>
                  </a:cubicBezTo>
                  <a:lnTo>
                    <a:pt x="132" y="132"/>
                  </a:lnTo>
                  <a:cubicBezTo>
                    <a:pt x="108" y="144"/>
                    <a:pt x="84" y="168"/>
                    <a:pt x="60" y="180"/>
                  </a:cubicBezTo>
                  <a:lnTo>
                    <a:pt x="24" y="180"/>
                  </a:lnTo>
                  <a:cubicBezTo>
                    <a:pt x="1" y="215"/>
                    <a:pt x="1" y="227"/>
                    <a:pt x="1" y="239"/>
                  </a:cubicBezTo>
                  <a:lnTo>
                    <a:pt x="36" y="239"/>
                  </a:lnTo>
                  <a:lnTo>
                    <a:pt x="60" y="227"/>
                  </a:lnTo>
                  <a:cubicBezTo>
                    <a:pt x="72" y="227"/>
                    <a:pt x="72" y="227"/>
                    <a:pt x="96" y="215"/>
                  </a:cubicBezTo>
                  <a:cubicBezTo>
                    <a:pt x="108" y="215"/>
                    <a:pt x="108" y="191"/>
                    <a:pt x="120" y="191"/>
                  </a:cubicBezTo>
                  <a:lnTo>
                    <a:pt x="167" y="191"/>
                  </a:lnTo>
                  <a:cubicBezTo>
                    <a:pt x="179" y="191"/>
                    <a:pt x="191" y="191"/>
                    <a:pt x="215" y="180"/>
                  </a:cubicBezTo>
                  <a:cubicBezTo>
                    <a:pt x="227" y="180"/>
                    <a:pt x="227" y="168"/>
                    <a:pt x="239" y="168"/>
                  </a:cubicBezTo>
                  <a:cubicBezTo>
                    <a:pt x="251" y="168"/>
                    <a:pt x="274" y="168"/>
                    <a:pt x="286" y="144"/>
                  </a:cubicBezTo>
                  <a:cubicBezTo>
                    <a:pt x="298" y="144"/>
                    <a:pt x="298" y="144"/>
                    <a:pt x="334" y="132"/>
                  </a:cubicBezTo>
                  <a:cubicBezTo>
                    <a:pt x="346" y="132"/>
                    <a:pt x="346" y="120"/>
                    <a:pt x="358" y="120"/>
                  </a:cubicBezTo>
                  <a:lnTo>
                    <a:pt x="405" y="120"/>
                  </a:lnTo>
                  <a:cubicBezTo>
                    <a:pt x="417" y="120"/>
                    <a:pt x="417" y="108"/>
                    <a:pt x="429" y="108"/>
                  </a:cubicBezTo>
                  <a:cubicBezTo>
                    <a:pt x="453" y="108"/>
                    <a:pt x="453" y="108"/>
                    <a:pt x="465" y="84"/>
                  </a:cubicBezTo>
                  <a:lnTo>
                    <a:pt x="477" y="84"/>
                  </a:lnTo>
                  <a:cubicBezTo>
                    <a:pt x="477" y="84"/>
                    <a:pt x="477" y="72"/>
                    <a:pt x="489" y="72"/>
                  </a:cubicBezTo>
                  <a:cubicBezTo>
                    <a:pt x="489" y="49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0" name="Google Shape;3180;p3"/>
            <p:cNvSpPr/>
            <p:nvPr/>
          </p:nvSpPr>
          <p:spPr>
            <a:xfrm>
              <a:off x="3149775" y="2401625"/>
              <a:ext cx="3300" cy="4775"/>
            </a:xfrm>
            <a:custGeom>
              <a:avLst/>
              <a:gdLst/>
              <a:ahLst/>
              <a:cxnLst/>
              <a:rect l="l" t="t" r="r" b="b"/>
              <a:pathLst>
                <a:path w="132" h="191" extrusionOk="0">
                  <a:moveTo>
                    <a:pt x="49" y="0"/>
                  </a:moveTo>
                  <a:cubicBezTo>
                    <a:pt x="37" y="0"/>
                    <a:pt x="37" y="12"/>
                    <a:pt x="37" y="12"/>
                  </a:cubicBezTo>
                  <a:lnTo>
                    <a:pt x="37" y="24"/>
                  </a:lnTo>
                  <a:lnTo>
                    <a:pt x="37" y="48"/>
                  </a:lnTo>
                  <a:lnTo>
                    <a:pt x="37" y="60"/>
                  </a:lnTo>
                  <a:cubicBezTo>
                    <a:pt x="37" y="60"/>
                    <a:pt x="25" y="60"/>
                    <a:pt x="25" y="72"/>
                  </a:cubicBezTo>
                  <a:lnTo>
                    <a:pt x="25" y="83"/>
                  </a:lnTo>
                  <a:lnTo>
                    <a:pt x="25" y="107"/>
                  </a:lnTo>
                  <a:lnTo>
                    <a:pt x="1" y="131"/>
                  </a:lnTo>
                  <a:lnTo>
                    <a:pt x="25" y="143"/>
                  </a:lnTo>
                  <a:cubicBezTo>
                    <a:pt x="25" y="143"/>
                    <a:pt x="1" y="143"/>
                    <a:pt x="1" y="167"/>
                  </a:cubicBezTo>
                  <a:lnTo>
                    <a:pt x="1" y="179"/>
                  </a:lnTo>
                  <a:lnTo>
                    <a:pt x="1" y="191"/>
                  </a:lnTo>
                  <a:lnTo>
                    <a:pt x="132" y="191"/>
                  </a:lnTo>
                  <a:lnTo>
                    <a:pt x="132" y="179"/>
                  </a:lnTo>
                  <a:lnTo>
                    <a:pt x="132" y="167"/>
                  </a:lnTo>
                  <a:lnTo>
                    <a:pt x="132" y="143"/>
                  </a:lnTo>
                  <a:lnTo>
                    <a:pt x="108" y="131"/>
                  </a:lnTo>
                  <a:cubicBezTo>
                    <a:pt x="108" y="125"/>
                    <a:pt x="114" y="125"/>
                    <a:pt x="120" y="125"/>
                  </a:cubicBezTo>
                  <a:cubicBezTo>
                    <a:pt x="126" y="125"/>
                    <a:pt x="132" y="125"/>
                    <a:pt x="132" y="119"/>
                  </a:cubicBezTo>
                  <a:cubicBezTo>
                    <a:pt x="132" y="107"/>
                    <a:pt x="132" y="107"/>
                    <a:pt x="108" y="107"/>
                  </a:cubicBezTo>
                  <a:lnTo>
                    <a:pt x="108" y="83"/>
                  </a:lnTo>
                  <a:lnTo>
                    <a:pt x="96" y="72"/>
                  </a:lnTo>
                  <a:lnTo>
                    <a:pt x="96" y="60"/>
                  </a:lnTo>
                  <a:cubicBezTo>
                    <a:pt x="96" y="48"/>
                    <a:pt x="84" y="24"/>
                    <a:pt x="96" y="24"/>
                  </a:cubicBezTo>
                  <a:cubicBezTo>
                    <a:pt x="72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1" name="Google Shape;3181;p3"/>
            <p:cNvSpPr/>
            <p:nvPr/>
          </p:nvSpPr>
          <p:spPr>
            <a:xfrm>
              <a:off x="2905125" y="2109925"/>
              <a:ext cx="167300" cy="37700"/>
            </a:xfrm>
            <a:custGeom>
              <a:avLst/>
              <a:gdLst/>
              <a:ahLst/>
              <a:cxnLst/>
              <a:rect l="l" t="t" r="r" b="b"/>
              <a:pathLst>
                <a:path w="6692" h="1508" extrusionOk="0">
                  <a:moveTo>
                    <a:pt x="960" y="0"/>
                  </a:moveTo>
                  <a:cubicBezTo>
                    <a:pt x="851" y="0"/>
                    <a:pt x="744" y="6"/>
                    <a:pt x="643" y="24"/>
                  </a:cubicBezTo>
                  <a:cubicBezTo>
                    <a:pt x="429" y="60"/>
                    <a:pt x="214" y="167"/>
                    <a:pt x="95" y="357"/>
                  </a:cubicBezTo>
                  <a:cubicBezTo>
                    <a:pt x="60" y="405"/>
                    <a:pt x="36" y="441"/>
                    <a:pt x="12" y="536"/>
                  </a:cubicBezTo>
                  <a:cubicBezTo>
                    <a:pt x="0" y="607"/>
                    <a:pt x="0" y="667"/>
                    <a:pt x="0" y="714"/>
                  </a:cubicBezTo>
                  <a:cubicBezTo>
                    <a:pt x="0" y="774"/>
                    <a:pt x="36" y="810"/>
                    <a:pt x="48" y="857"/>
                  </a:cubicBezTo>
                  <a:cubicBezTo>
                    <a:pt x="57" y="866"/>
                    <a:pt x="63" y="872"/>
                    <a:pt x="65" y="872"/>
                  </a:cubicBezTo>
                  <a:cubicBezTo>
                    <a:pt x="70" y="872"/>
                    <a:pt x="67" y="858"/>
                    <a:pt x="60" y="822"/>
                  </a:cubicBezTo>
                  <a:cubicBezTo>
                    <a:pt x="36" y="762"/>
                    <a:pt x="12" y="619"/>
                    <a:pt x="60" y="500"/>
                  </a:cubicBezTo>
                  <a:cubicBezTo>
                    <a:pt x="107" y="381"/>
                    <a:pt x="155" y="333"/>
                    <a:pt x="179" y="286"/>
                  </a:cubicBezTo>
                  <a:cubicBezTo>
                    <a:pt x="226" y="238"/>
                    <a:pt x="274" y="179"/>
                    <a:pt x="393" y="131"/>
                  </a:cubicBezTo>
                  <a:cubicBezTo>
                    <a:pt x="512" y="71"/>
                    <a:pt x="583" y="71"/>
                    <a:pt x="643" y="60"/>
                  </a:cubicBezTo>
                  <a:cubicBezTo>
                    <a:pt x="702" y="36"/>
                    <a:pt x="774" y="36"/>
                    <a:pt x="905" y="36"/>
                  </a:cubicBezTo>
                  <a:cubicBezTo>
                    <a:pt x="1179" y="36"/>
                    <a:pt x="1179" y="36"/>
                    <a:pt x="1464" y="71"/>
                  </a:cubicBezTo>
                  <a:cubicBezTo>
                    <a:pt x="1726" y="95"/>
                    <a:pt x="1726" y="95"/>
                    <a:pt x="2012" y="143"/>
                  </a:cubicBezTo>
                  <a:lnTo>
                    <a:pt x="2548" y="238"/>
                  </a:lnTo>
                  <a:cubicBezTo>
                    <a:pt x="2810" y="298"/>
                    <a:pt x="2810" y="286"/>
                    <a:pt x="3084" y="357"/>
                  </a:cubicBezTo>
                  <a:cubicBezTo>
                    <a:pt x="3346" y="417"/>
                    <a:pt x="3346" y="417"/>
                    <a:pt x="3620" y="488"/>
                  </a:cubicBezTo>
                  <a:cubicBezTo>
                    <a:pt x="3881" y="560"/>
                    <a:pt x="3881" y="560"/>
                    <a:pt x="4143" y="655"/>
                  </a:cubicBezTo>
                  <a:cubicBezTo>
                    <a:pt x="4405" y="738"/>
                    <a:pt x="4405" y="726"/>
                    <a:pt x="4655" y="822"/>
                  </a:cubicBezTo>
                  <a:cubicBezTo>
                    <a:pt x="4917" y="905"/>
                    <a:pt x="6358" y="1441"/>
                    <a:pt x="6406" y="1453"/>
                  </a:cubicBezTo>
                  <a:lnTo>
                    <a:pt x="6584" y="1500"/>
                  </a:lnTo>
                  <a:cubicBezTo>
                    <a:pt x="6606" y="1505"/>
                    <a:pt x="6621" y="1507"/>
                    <a:pt x="6630" y="1507"/>
                  </a:cubicBezTo>
                  <a:cubicBezTo>
                    <a:pt x="6691" y="1507"/>
                    <a:pt x="6549" y="1422"/>
                    <a:pt x="6477" y="1381"/>
                  </a:cubicBezTo>
                  <a:lnTo>
                    <a:pt x="6382" y="1334"/>
                  </a:lnTo>
                  <a:cubicBezTo>
                    <a:pt x="6346" y="1322"/>
                    <a:pt x="5989" y="1191"/>
                    <a:pt x="5727" y="1095"/>
                  </a:cubicBezTo>
                  <a:cubicBezTo>
                    <a:pt x="5477" y="1012"/>
                    <a:pt x="5477" y="1012"/>
                    <a:pt x="5215" y="917"/>
                  </a:cubicBezTo>
                  <a:cubicBezTo>
                    <a:pt x="4941" y="833"/>
                    <a:pt x="4941" y="833"/>
                    <a:pt x="4691" y="738"/>
                  </a:cubicBezTo>
                  <a:cubicBezTo>
                    <a:pt x="4417" y="655"/>
                    <a:pt x="4417" y="667"/>
                    <a:pt x="4155" y="583"/>
                  </a:cubicBezTo>
                  <a:cubicBezTo>
                    <a:pt x="3881" y="500"/>
                    <a:pt x="3905" y="476"/>
                    <a:pt x="3631" y="417"/>
                  </a:cubicBezTo>
                  <a:cubicBezTo>
                    <a:pt x="3369" y="333"/>
                    <a:pt x="3369" y="357"/>
                    <a:pt x="3096" y="286"/>
                  </a:cubicBezTo>
                  <a:lnTo>
                    <a:pt x="2560" y="167"/>
                  </a:lnTo>
                  <a:cubicBezTo>
                    <a:pt x="2298" y="119"/>
                    <a:pt x="2298" y="119"/>
                    <a:pt x="2012" y="83"/>
                  </a:cubicBezTo>
                  <a:cubicBezTo>
                    <a:pt x="1738" y="36"/>
                    <a:pt x="1738" y="60"/>
                    <a:pt x="1464" y="24"/>
                  </a:cubicBezTo>
                  <a:cubicBezTo>
                    <a:pt x="1381" y="24"/>
                    <a:pt x="1286" y="12"/>
                    <a:pt x="1286" y="12"/>
                  </a:cubicBezTo>
                  <a:cubicBezTo>
                    <a:pt x="1179" y="6"/>
                    <a:pt x="1069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2" name="Google Shape;3182;p3"/>
            <p:cNvSpPr/>
            <p:nvPr/>
          </p:nvSpPr>
          <p:spPr>
            <a:xfrm>
              <a:off x="4027300" y="2487300"/>
              <a:ext cx="51600" cy="65250"/>
            </a:xfrm>
            <a:custGeom>
              <a:avLst/>
              <a:gdLst/>
              <a:ahLst/>
              <a:cxnLst/>
              <a:rect l="l" t="t" r="r" b="b"/>
              <a:pathLst>
                <a:path w="2064" h="2610" extrusionOk="0">
                  <a:moveTo>
                    <a:pt x="2036" y="1"/>
                  </a:moveTo>
                  <a:cubicBezTo>
                    <a:pt x="2009" y="1"/>
                    <a:pt x="1967" y="28"/>
                    <a:pt x="1952" y="50"/>
                  </a:cubicBezTo>
                  <a:lnTo>
                    <a:pt x="1916" y="85"/>
                  </a:lnTo>
                  <a:cubicBezTo>
                    <a:pt x="1905" y="97"/>
                    <a:pt x="1821" y="252"/>
                    <a:pt x="1762" y="347"/>
                  </a:cubicBezTo>
                  <a:cubicBezTo>
                    <a:pt x="1702" y="455"/>
                    <a:pt x="1702" y="455"/>
                    <a:pt x="1619" y="562"/>
                  </a:cubicBezTo>
                  <a:cubicBezTo>
                    <a:pt x="1559" y="669"/>
                    <a:pt x="1559" y="669"/>
                    <a:pt x="1488" y="764"/>
                  </a:cubicBezTo>
                  <a:cubicBezTo>
                    <a:pt x="1416" y="871"/>
                    <a:pt x="1428" y="871"/>
                    <a:pt x="1357" y="978"/>
                  </a:cubicBezTo>
                  <a:cubicBezTo>
                    <a:pt x="1285" y="1086"/>
                    <a:pt x="1262" y="1062"/>
                    <a:pt x="1190" y="1169"/>
                  </a:cubicBezTo>
                  <a:cubicBezTo>
                    <a:pt x="1119" y="1264"/>
                    <a:pt x="1119" y="1276"/>
                    <a:pt x="1047" y="1359"/>
                  </a:cubicBezTo>
                  <a:cubicBezTo>
                    <a:pt x="964" y="1467"/>
                    <a:pt x="964" y="1467"/>
                    <a:pt x="893" y="1562"/>
                  </a:cubicBezTo>
                  <a:cubicBezTo>
                    <a:pt x="821" y="1657"/>
                    <a:pt x="821" y="1657"/>
                    <a:pt x="750" y="1752"/>
                  </a:cubicBezTo>
                  <a:cubicBezTo>
                    <a:pt x="666" y="1836"/>
                    <a:pt x="666" y="1859"/>
                    <a:pt x="595" y="1943"/>
                  </a:cubicBezTo>
                  <a:lnTo>
                    <a:pt x="535" y="2002"/>
                  </a:lnTo>
                  <a:cubicBezTo>
                    <a:pt x="416" y="2157"/>
                    <a:pt x="285" y="2288"/>
                    <a:pt x="166" y="2431"/>
                  </a:cubicBezTo>
                  <a:lnTo>
                    <a:pt x="107" y="2491"/>
                  </a:lnTo>
                  <a:cubicBezTo>
                    <a:pt x="95" y="2526"/>
                    <a:pt x="71" y="2538"/>
                    <a:pt x="59" y="2550"/>
                  </a:cubicBezTo>
                  <a:cubicBezTo>
                    <a:pt x="48" y="2572"/>
                    <a:pt x="37" y="2584"/>
                    <a:pt x="17" y="2604"/>
                  </a:cubicBezTo>
                  <a:lnTo>
                    <a:pt x="17" y="2604"/>
                  </a:lnTo>
                  <a:cubicBezTo>
                    <a:pt x="22" y="2602"/>
                    <a:pt x="28" y="2600"/>
                    <a:pt x="35" y="2598"/>
                  </a:cubicBezTo>
                  <a:cubicBezTo>
                    <a:pt x="59" y="2586"/>
                    <a:pt x="107" y="2538"/>
                    <a:pt x="154" y="2502"/>
                  </a:cubicBezTo>
                  <a:cubicBezTo>
                    <a:pt x="226" y="2419"/>
                    <a:pt x="238" y="2419"/>
                    <a:pt x="309" y="2336"/>
                  </a:cubicBezTo>
                  <a:cubicBezTo>
                    <a:pt x="404" y="2240"/>
                    <a:pt x="404" y="2240"/>
                    <a:pt x="476" y="2157"/>
                  </a:cubicBezTo>
                  <a:cubicBezTo>
                    <a:pt x="547" y="2062"/>
                    <a:pt x="571" y="2050"/>
                    <a:pt x="643" y="1955"/>
                  </a:cubicBezTo>
                  <a:cubicBezTo>
                    <a:pt x="714" y="1871"/>
                    <a:pt x="726" y="1859"/>
                    <a:pt x="809" y="1776"/>
                  </a:cubicBezTo>
                  <a:cubicBezTo>
                    <a:pt x="881" y="1693"/>
                    <a:pt x="881" y="1693"/>
                    <a:pt x="964" y="1586"/>
                  </a:cubicBezTo>
                  <a:cubicBezTo>
                    <a:pt x="1047" y="1490"/>
                    <a:pt x="1357" y="1097"/>
                    <a:pt x="1428" y="1002"/>
                  </a:cubicBezTo>
                  <a:cubicBezTo>
                    <a:pt x="1500" y="907"/>
                    <a:pt x="1488" y="907"/>
                    <a:pt x="1559" y="800"/>
                  </a:cubicBezTo>
                  <a:cubicBezTo>
                    <a:pt x="1643" y="705"/>
                    <a:pt x="1643" y="693"/>
                    <a:pt x="1714" y="609"/>
                  </a:cubicBezTo>
                  <a:cubicBezTo>
                    <a:pt x="1786" y="502"/>
                    <a:pt x="1774" y="502"/>
                    <a:pt x="1845" y="395"/>
                  </a:cubicBezTo>
                  <a:cubicBezTo>
                    <a:pt x="1916" y="288"/>
                    <a:pt x="2024" y="133"/>
                    <a:pt x="2024" y="109"/>
                  </a:cubicBezTo>
                  <a:cubicBezTo>
                    <a:pt x="2036" y="85"/>
                    <a:pt x="2036" y="50"/>
                    <a:pt x="2059" y="38"/>
                  </a:cubicBezTo>
                  <a:cubicBezTo>
                    <a:pt x="2064" y="11"/>
                    <a:pt x="2053" y="1"/>
                    <a:pt x="2036" y="1"/>
                  </a:cubicBezTo>
                  <a:close/>
                  <a:moveTo>
                    <a:pt x="17" y="2604"/>
                  </a:moveTo>
                  <a:lnTo>
                    <a:pt x="17" y="2604"/>
                  </a:lnTo>
                  <a:cubicBezTo>
                    <a:pt x="0" y="2610"/>
                    <a:pt x="2" y="2610"/>
                    <a:pt x="11" y="2610"/>
                  </a:cubicBezTo>
                  <a:cubicBezTo>
                    <a:pt x="14" y="2608"/>
                    <a:pt x="15" y="2606"/>
                    <a:pt x="17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3" name="Google Shape;3183;p3"/>
            <p:cNvSpPr/>
            <p:nvPr/>
          </p:nvSpPr>
          <p:spPr>
            <a:xfrm>
              <a:off x="4231475" y="2563225"/>
              <a:ext cx="15200" cy="70500"/>
            </a:xfrm>
            <a:custGeom>
              <a:avLst/>
              <a:gdLst/>
              <a:ahLst/>
              <a:cxnLst/>
              <a:rect l="l" t="t" r="r" b="b"/>
              <a:pathLst>
                <a:path w="608" h="2820" extrusionOk="0">
                  <a:moveTo>
                    <a:pt x="575" y="0"/>
                  </a:moveTo>
                  <a:cubicBezTo>
                    <a:pt x="552" y="0"/>
                    <a:pt x="521" y="39"/>
                    <a:pt x="512" y="73"/>
                  </a:cubicBezTo>
                  <a:cubicBezTo>
                    <a:pt x="512" y="85"/>
                    <a:pt x="500" y="96"/>
                    <a:pt x="500" y="108"/>
                  </a:cubicBezTo>
                  <a:cubicBezTo>
                    <a:pt x="500" y="132"/>
                    <a:pt x="477" y="275"/>
                    <a:pt x="465" y="382"/>
                  </a:cubicBezTo>
                  <a:lnTo>
                    <a:pt x="441" y="585"/>
                  </a:lnTo>
                  <a:lnTo>
                    <a:pt x="405" y="799"/>
                  </a:lnTo>
                  <a:lnTo>
                    <a:pt x="381" y="1001"/>
                  </a:lnTo>
                  <a:cubicBezTo>
                    <a:pt x="357" y="1108"/>
                    <a:pt x="346" y="1108"/>
                    <a:pt x="310" y="1216"/>
                  </a:cubicBezTo>
                  <a:cubicBezTo>
                    <a:pt x="298" y="1323"/>
                    <a:pt x="298" y="1335"/>
                    <a:pt x="286" y="1418"/>
                  </a:cubicBezTo>
                  <a:cubicBezTo>
                    <a:pt x="274" y="1525"/>
                    <a:pt x="274" y="1525"/>
                    <a:pt x="238" y="1632"/>
                  </a:cubicBezTo>
                  <a:lnTo>
                    <a:pt x="215" y="1835"/>
                  </a:lnTo>
                  <a:cubicBezTo>
                    <a:pt x="191" y="1942"/>
                    <a:pt x="191" y="1954"/>
                    <a:pt x="167" y="2049"/>
                  </a:cubicBezTo>
                  <a:cubicBezTo>
                    <a:pt x="167" y="2073"/>
                    <a:pt x="155" y="2121"/>
                    <a:pt x="155" y="2121"/>
                  </a:cubicBezTo>
                  <a:cubicBezTo>
                    <a:pt x="119" y="2287"/>
                    <a:pt x="96" y="2454"/>
                    <a:pt x="48" y="2609"/>
                  </a:cubicBezTo>
                  <a:cubicBezTo>
                    <a:pt x="48" y="2632"/>
                    <a:pt x="36" y="2656"/>
                    <a:pt x="36" y="2692"/>
                  </a:cubicBezTo>
                  <a:cubicBezTo>
                    <a:pt x="36" y="2716"/>
                    <a:pt x="24" y="2728"/>
                    <a:pt x="24" y="2752"/>
                  </a:cubicBezTo>
                  <a:cubicBezTo>
                    <a:pt x="24" y="2763"/>
                    <a:pt x="24" y="2775"/>
                    <a:pt x="0" y="2811"/>
                  </a:cubicBezTo>
                  <a:cubicBezTo>
                    <a:pt x="12" y="2817"/>
                    <a:pt x="21" y="2820"/>
                    <a:pt x="27" y="2820"/>
                  </a:cubicBezTo>
                  <a:cubicBezTo>
                    <a:pt x="33" y="2820"/>
                    <a:pt x="36" y="2817"/>
                    <a:pt x="36" y="2811"/>
                  </a:cubicBezTo>
                  <a:cubicBezTo>
                    <a:pt x="48" y="2775"/>
                    <a:pt x="60" y="2728"/>
                    <a:pt x="84" y="2692"/>
                  </a:cubicBezTo>
                  <a:lnTo>
                    <a:pt x="143" y="2478"/>
                  </a:lnTo>
                  <a:cubicBezTo>
                    <a:pt x="167" y="2371"/>
                    <a:pt x="167" y="2371"/>
                    <a:pt x="179" y="2275"/>
                  </a:cubicBezTo>
                  <a:cubicBezTo>
                    <a:pt x="191" y="2180"/>
                    <a:pt x="191" y="2156"/>
                    <a:pt x="226" y="2061"/>
                  </a:cubicBezTo>
                  <a:cubicBezTo>
                    <a:pt x="238" y="1978"/>
                    <a:pt x="262" y="1942"/>
                    <a:pt x="286" y="1859"/>
                  </a:cubicBezTo>
                  <a:cubicBezTo>
                    <a:pt x="322" y="1751"/>
                    <a:pt x="322" y="1751"/>
                    <a:pt x="334" y="1644"/>
                  </a:cubicBezTo>
                  <a:cubicBezTo>
                    <a:pt x="346" y="1537"/>
                    <a:pt x="346" y="1537"/>
                    <a:pt x="381" y="1442"/>
                  </a:cubicBezTo>
                  <a:cubicBezTo>
                    <a:pt x="393" y="1335"/>
                    <a:pt x="453" y="1120"/>
                    <a:pt x="465" y="1025"/>
                  </a:cubicBezTo>
                  <a:lnTo>
                    <a:pt x="488" y="811"/>
                  </a:lnTo>
                  <a:cubicBezTo>
                    <a:pt x="512" y="704"/>
                    <a:pt x="524" y="704"/>
                    <a:pt x="536" y="608"/>
                  </a:cubicBezTo>
                  <a:cubicBezTo>
                    <a:pt x="548" y="501"/>
                    <a:pt x="607" y="108"/>
                    <a:pt x="607" y="96"/>
                  </a:cubicBezTo>
                  <a:cubicBezTo>
                    <a:pt x="607" y="73"/>
                    <a:pt x="607" y="49"/>
                    <a:pt x="596" y="25"/>
                  </a:cubicBezTo>
                  <a:cubicBezTo>
                    <a:pt x="592" y="7"/>
                    <a:pt x="584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4" name="Google Shape;3184;p3"/>
            <p:cNvSpPr/>
            <p:nvPr/>
          </p:nvSpPr>
          <p:spPr>
            <a:xfrm>
              <a:off x="4218975" y="2572975"/>
              <a:ext cx="10725" cy="44900"/>
            </a:xfrm>
            <a:custGeom>
              <a:avLst/>
              <a:gdLst/>
              <a:ahLst/>
              <a:cxnLst/>
              <a:rect l="l" t="t" r="r" b="b"/>
              <a:pathLst>
                <a:path w="429" h="1796" extrusionOk="0">
                  <a:moveTo>
                    <a:pt x="395" y="1"/>
                  </a:moveTo>
                  <a:cubicBezTo>
                    <a:pt x="372" y="1"/>
                    <a:pt x="338" y="23"/>
                    <a:pt x="322" y="40"/>
                  </a:cubicBezTo>
                  <a:cubicBezTo>
                    <a:pt x="322" y="52"/>
                    <a:pt x="310" y="52"/>
                    <a:pt x="310" y="64"/>
                  </a:cubicBezTo>
                  <a:cubicBezTo>
                    <a:pt x="310" y="76"/>
                    <a:pt x="310" y="76"/>
                    <a:pt x="298" y="99"/>
                  </a:cubicBezTo>
                  <a:cubicBezTo>
                    <a:pt x="286" y="159"/>
                    <a:pt x="286" y="171"/>
                    <a:pt x="286" y="230"/>
                  </a:cubicBezTo>
                  <a:cubicBezTo>
                    <a:pt x="262" y="302"/>
                    <a:pt x="262" y="302"/>
                    <a:pt x="250" y="361"/>
                  </a:cubicBezTo>
                  <a:cubicBezTo>
                    <a:pt x="238" y="421"/>
                    <a:pt x="238" y="433"/>
                    <a:pt x="238" y="492"/>
                  </a:cubicBezTo>
                  <a:cubicBezTo>
                    <a:pt x="226" y="576"/>
                    <a:pt x="238" y="576"/>
                    <a:pt x="226" y="635"/>
                  </a:cubicBezTo>
                  <a:cubicBezTo>
                    <a:pt x="203" y="695"/>
                    <a:pt x="191" y="695"/>
                    <a:pt x="179" y="766"/>
                  </a:cubicBezTo>
                  <a:cubicBezTo>
                    <a:pt x="167" y="826"/>
                    <a:pt x="167" y="838"/>
                    <a:pt x="167" y="897"/>
                  </a:cubicBezTo>
                  <a:cubicBezTo>
                    <a:pt x="143" y="969"/>
                    <a:pt x="143" y="969"/>
                    <a:pt x="131" y="1028"/>
                  </a:cubicBezTo>
                  <a:cubicBezTo>
                    <a:pt x="119" y="1111"/>
                    <a:pt x="131" y="1111"/>
                    <a:pt x="119" y="1159"/>
                  </a:cubicBezTo>
                  <a:cubicBezTo>
                    <a:pt x="107" y="1219"/>
                    <a:pt x="107" y="1242"/>
                    <a:pt x="107" y="1302"/>
                  </a:cubicBezTo>
                  <a:cubicBezTo>
                    <a:pt x="107" y="1314"/>
                    <a:pt x="107" y="1326"/>
                    <a:pt x="84" y="1338"/>
                  </a:cubicBezTo>
                  <a:cubicBezTo>
                    <a:pt x="72" y="1445"/>
                    <a:pt x="60" y="1552"/>
                    <a:pt x="24" y="1659"/>
                  </a:cubicBezTo>
                  <a:cubicBezTo>
                    <a:pt x="24" y="1671"/>
                    <a:pt x="24" y="1683"/>
                    <a:pt x="12" y="1707"/>
                  </a:cubicBezTo>
                  <a:cubicBezTo>
                    <a:pt x="12" y="1719"/>
                    <a:pt x="12" y="1731"/>
                    <a:pt x="0" y="1742"/>
                  </a:cubicBezTo>
                  <a:lnTo>
                    <a:pt x="0" y="1790"/>
                  </a:lnTo>
                  <a:cubicBezTo>
                    <a:pt x="8" y="1790"/>
                    <a:pt x="16" y="1795"/>
                    <a:pt x="20" y="1795"/>
                  </a:cubicBezTo>
                  <a:cubicBezTo>
                    <a:pt x="23" y="1795"/>
                    <a:pt x="24" y="1794"/>
                    <a:pt x="24" y="1790"/>
                  </a:cubicBezTo>
                  <a:cubicBezTo>
                    <a:pt x="36" y="1778"/>
                    <a:pt x="60" y="1742"/>
                    <a:pt x="60" y="1719"/>
                  </a:cubicBezTo>
                  <a:cubicBezTo>
                    <a:pt x="72" y="1659"/>
                    <a:pt x="95" y="1528"/>
                    <a:pt x="119" y="1445"/>
                  </a:cubicBezTo>
                  <a:cubicBezTo>
                    <a:pt x="131" y="1385"/>
                    <a:pt x="131" y="1373"/>
                    <a:pt x="143" y="1314"/>
                  </a:cubicBezTo>
                  <a:cubicBezTo>
                    <a:pt x="167" y="1254"/>
                    <a:pt x="179" y="1242"/>
                    <a:pt x="191" y="1183"/>
                  </a:cubicBezTo>
                  <a:cubicBezTo>
                    <a:pt x="203" y="1123"/>
                    <a:pt x="203" y="1111"/>
                    <a:pt x="226" y="1052"/>
                  </a:cubicBezTo>
                  <a:cubicBezTo>
                    <a:pt x="238" y="992"/>
                    <a:pt x="238" y="969"/>
                    <a:pt x="250" y="909"/>
                  </a:cubicBezTo>
                  <a:cubicBezTo>
                    <a:pt x="262" y="849"/>
                    <a:pt x="298" y="707"/>
                    <a:pt x="310" y="647"/>
                  </a:cubicBezTo>
                  <a:cubicBezTo>
                    <a:pt x="322" y="576"/>
                    <a:pt x="310" y="576"/>
                    <a:pt x="322" y="516"/>
                  </a:cubicBezTo>
                  <a:cubicBezTo>
                    <a:pt x="345" y="457"/>
                    <a:pt x="345" y="433"/>
                    <a:pt x="357" y="373"/>
                  </a:cubicBezTo>
                  <a:cubicBezTo>
                    <a:pt x="369" y="314"/>
                    <a:pt x="369" y="302"/>
                    <a:pt x="381" y="242"/>
                  </a:cubicBezTo>
                  <a:cubicBezTo>
                    <a:pt x="405" y="171"/>
                    <a:pt x="405" y="171"/>
                    <a:pt x="417" y="111"/>
                  </a:cubicBezTo>
                  <a:cubicBezTo>
                    <a:pt x="417" y="99"/>
                    <a:pt x="429" y="76"/>
                    <a:pt x="429" y="64"/>
                  </a:cubicBezTo>
                  <a:cubicBezTo>
                    <a:pt x="429" y="52"/>
                    <a:pt x="429" y="40"/>
                    <a:pt x="417" y="16"/>
                  </a:cubicBezTo>
                  <a:cubicBezTo>
                    <a:pt x="413" y="5"/>
                    <a:pt x="40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5" name="Google Shape;3185;p3"/>
            <p:cNvSpPr/>
            <p:nvPr/>
          </p:nvSpPr>
          <p:spPr>
            <a:xfrm>
              <a:off x="4204675" y="2573650"/>
              <a:ext cx="11925" cy="35700"/>
            </a:xfrm>
            <a:custGeom>
              <a:avLst/>
              <a:gdLst/>
              <a:ahLst/>
              <a:cxnLst/>
              <a:rect l="l" t="t" r="r" b="b"/>
              <a:pathLst>
                <a:path w="477" h="1428" extrusionOk="0">
                  <a:moveTo>
                    <a:pt x="436" y="1"/>
                  </a:moveTo>
                  <a:cubicBezTo>
                    <a:pt x="415" y="1"/>
                    <a:pt x="389" y="17"/>
                    <a:pt x="382" y="25"/>
                  </a:cubicBezTo>
                  <a:lnTo>
                    <a:pt x="358" y="37"/>
                  </a:lnTo>
                  <a:cubicBezTo>
                    <a:pt x="358" y="49"/>
                    <a:pt x="358" y="49"/>
                    <a:pt x="346" y="72"/>
                  </a:cubicBezTo>
                  <a:cubicBezTo>
                    <a:pt x="334" y="108"/>
                    <a:pt x="334" y="132"/>
                    <a:pt x="322" y="168"/>
                  </a:cubicBezTo>
                  <a:cubicBezTo>
                    <a:pt x="298" y="227"/>
                    <a:pt x="298" y="227"/>
                    <a:pt x="286" y="275"/>
                  </a:cubicBezTo>
                  <a:cubicBezTo>
                    <a:pt x="275" y="322"/>
                    <a:pt x="275" y="334"/>
                    <a:pt x="263" y="382"/>
                  </a:cubicBezTo>
                  <a:cubicBezTo>
                    <a:pt x="239" y="441"/>
                    <a:pt x="263" y="441"/>
                    <a:pt x="239" y="489"/>
                  </a:cubicBezTo>
                  <a:cubicBezTo>
                    <a:pt x="227" y="549"/>
                    <a:pt x="215" y="525"/>
                    <a:pt x="203" y="584"/>
                  </a:cubicBezTo>
                  <a:cubicBezTo>
                    <a:pt x="179" y="632"/>
                    <a:pt x="179" y="644"/>
                    <a:pt x="179" y="691"/>
                  </a:cubicBezTo>
                  <a:cubicBezTo>
                    <a:pt x="167" y="751"/>
                    <a:pt x="167" y="751"/>
                    <a:pt x="155" y="799"/>
                  </a:cubicBezTo>
                  <a:cubicBezTo>
                    <a:pt x="144" y="858"/>
                    <a:pt x="155" y="858"/>
                    <a:pt x="144" y="906"/>
                  </a:cubicBezTo>
                  <a:cubicBezTo>
                    <a:pt x="120" y="942"/>
                    <a:pt x="120" y="965"/>
                    <a:pt x="108" y="1001"/>
                  </a:cubicBezTo>
                  <a:cubicBezTo>
                    <a:pt x="108" y="1025"/>
                    <a:pt x="96" y="1037"/>
                    <a:pt x="96" y="1037"/>
                  </a:cubicBezTo>
                  <a:cubicBezTo>
                    <a:pt x="84" y="1120"/>
                    <a:pt x="60" y="1215"/>
                    <a:pt x="36" y="1287"/>
                  </a:cubicBezTo>
                  <a:cubicBezTo>
                    <a:pt x="36" y="1299"/>
                    <a:pt x="36" y="1323"/>
                    <a:pt x="25" y="1323"/>
                  </a:cubicBezTo>
                  <a:cubicBezTo>
                    <a:pt x="25" y="1334"/>
                    <a:pt x="25" y="1334"/>
                    <a:pt x="1" y="1346"/>
                  </a:cubicBezTo>
                  <a:lnTo>
                    <a:pt x="1" y="1382"/>
                  </a:lnTo>
                  <a:cubicBezTo>
                    <a:pt x="26" y="1408"/>
                    <a:pt x="40" y="1427"/>
                    <a:pt x="45" y="1427"/>
                  </a:cubicBezTo>
                  <a:cubicBezTo>
                    <a:pt x="47" y="1427"/>
                    <a:pt x="48" y="1424"/>
                    <a:pt x="48" y="1418"/>
                  </a:cubicBezTo>
                  <a:cubicBezTo>
                    <a:pt x="60" y="1406"/>
                    <a:pt x="84" y="1394"/>
                    <a:pt x="84" y="1358"/>
                  </a:cubicBezTo>
                  <a:cubicBezTo>
                    <a:pt x="96" y="1323"/>
                    <a:pt x="120" y="1203"/>
                    <a:pt x="144" y="1156"/>
                  </a:cubicBezTo>
                  <a:cubicBezTo>
                    <a:pt x="155" y="1108"/>
                    <a:pt x="155" y="1084"/>
                    <a:pt x="167" y="1049"/>
                  </a:cubicBezTo>
                  <a:cubicBezTo>
                    <a:pt x="179" y="989"/>
                    <a:pt x="179" y="989"/>
                    <a:pt x="215" y="942"/>
                  </a:cubicBezTo>
                  <a:cubicBezTo>
                    <a:pt x="227" y="882"/>
                    <a:pt x="227" y="882"/>
                    <a:pt x="239" y="846"/>
                  </a:cubicBezTo>
                  <a:cubicBezTo>
                    <a:pt x="263" y="799"/>
                    <a:pt x="263" y="787"/>
                    <a:pt x="275" y="739"/>
                  </a:cubicBezTo>
                  <a:cubicBezTo>
                    <a:pt x="286" y="691"/>
                    <a:pt x="334" y="572"/>
                    <a:pt x="346" y="525"/>
                  </a:cubicBezTo>
                  <a:cubicBezTo>
                    <a:pt x="358" y="465"/>
                    <a:pt x="346" y="465"/>
                    <a:pt x="358" y="430"/>
                  </a:cubicBezTo>
                  <a:cubicBezTo>
                    <a:pt x="382" y="382"/>
                    <a:pt x="394" y="370"/>
                    <a:pt x="406" y="322"/>
                  </a:cubicBezTo>
                  <a:cubicBezTo>
                    <a:pt x="417" y="263"/>
                    <a:pt x="417" y="263"/>
                    <a:pt x="441" y="215"/>
                  </a:cubicBezTo>
                  <a:cubicBezTo>
                    <a:pt x="453" y="156"/>
                    <a:pt x="453" y="156"/>
                    <a:pt x="465" y="108"/>
                  </a:cubicBezTo>
                  <a:cubicBezTo>
                    <a:pt x="465" y="96"/>
                    <a:pt x="477" y="84"/>
                    <a:pt x="477" y="72"/>
                  </a:cubicBezTo>
                  <a:cubicBezTo>
                    <a:pt x="477" y="49"/>
                    <a:pt x="477" y="37"/>
                    <a:pt x="465" y="25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6" name="Google Shape;3186;p3"/>
            <p:cNvSpPr/>
            <p:nvPr/>
          </p:nvSpPr>
          <p:spPr>
            <a:xfrm>
              <a:off x="4189500" y="2570975"/>
              <a:ext cx="13125" cy="35750"/>
            </a:xfrm>
            <a:custGeom>
              <a:avLst/>
              <a:gdLst/>
              <a:ahLst/>
              <a:cxnLst/>
              <a:rect l="l" t="t" r="r" b="b"/>
              <a:pathLst>
                <a:path w="525" h="1430" extrusionOk="0">
                  <a:moveTo>
                    <a:pt x="495" y="1"/>
                  </a:moveTo>
                  <a:cubicBezTo>
                    <a:pt x="473" y="1"/>
                    <a:pt x="444" y="17"/>
                    <a:pt x="429" y="25"/>
                  </a:cubicBezTo>
                  <a:lnTo>
                    <a:pt x="417" y="36"/>
                  </a:lnTo>
                  <a:cubicBezTo>
                    <a:pt x="417" y="60"/>
                    <a:pt x="417" y="60"/>
                    <a:pt x="405" y="72"/>
                  </a:cubicBezTo>
                  <a:cubicBezTo>
                    <a:pt x="393" y="120"/>
                    <a:pt x="393" y="132"/>
                    <a:pt x="370" y="179"/>
                  </a:cubicBezTo>
                  <a:cubicBezTo>
                    <a:pt x="358" y="239"/>
                    <a:pt x="358" y="239"/>
                    <a:pt x="346" y="275"/>
                  </a:cubicBezTo>
                  <a:cubicBezTo>
                    <a:pt x="334" y="322"/>
                    <a:pt x="334" y="334"/>
                    <a:pt x="310" y="382"/>
                  </a:cubicBezTo>
                  <a:cubicBezTo>
                    <a:pt x="298" y="441"/>
                    <a:pt x="298" y="441"/>
                    <a:pt x="286" y="489"/>
                  </a:cubicBezTo>
                  <a:cubicBezTo>
                    <a:pt x="274" y="548"/>
                    <a:pt x="251" y="537"/>
                    <a:pt x="239" y="596"/>
                  </a:cubicBezTo>
                  <a:cubicBezTo>
                    <a:pt x="227" y="632"/>
                    <a:pt x="227" y="656"/>
                    <a:pt x="215" y="691"/>
                  </a:cubicBezTo>
                  <a:cubicBezTo>
                    <a:pt x="191" y="751"/>
                    <a:pt x="191" y="751"/>
                    <a:pt x="179" y="798"/>
                  </a:cubicBezTo>
                  <a:cubicBezTo>
                    <a:pt x="167" y="858"/>
                    <a:pt x="167" y="858"/>
                    <a:pt x="155" y="906"/>
                  </a:cubicBezTo>
                  <a:cubicBezTo>
                    <a:pt x="131" y="953"/>
                    <a:pt x="131" y="965"/>
                    <a:pt x="120" y="1013"/>
                  </a:cubicBezTo>
                  <a:cubicBezTo>
                    <a:pt x="120" y="1025"/>
                    <a:pt x="108" y="1037"/>
                    <a:pt x="108" y="1037"/>
                  </a:cubicBezTo>
                  <a:cubicBezTo>
                    <a:pt x="72" y="1108"/>
                    <a:pt x="60" y="1203"/>
                    <a:pt x="36" y="1275"/>
                  </a:cubicBezTo>
                  <a:cubicBezTo>
                    <a:pt x="36" y="1287"/>
                    <a:pt x="36" y="1310"/>
                    <a:pt x="12" y="1310"/>
                  </a:cubicBezTo>
                  <a:cubicBezTo>
                    <a:pt x="12" y="1322"/>
                    <a:pt x="12" y="1322"/>
                    <a:pt x="0" y="1334"/>
                  </a:cubicBezTo>
                  <a:lnTo>
                    <a:pt x="0" y="1370"/>
                  </a:lnTo>
                  <a:cubicBezTo>
                    <a:pt x="36" y="1430"/>
                    <a:pt x="48" y="1430"/>
                    <a:pt x="48" y="1430"/>
                  </a:cubicBezTo>
                  <a:cubicBezTo>
                    <a:pt x="60" y="1406"/>
                    <a:pt x="72" y="1394"/>
                    <a:pt x="72" y="1370"/>
                  </a:cubicBezTo>
                  <a:cubicBezTo>
                    <a:pt x="84" y="1322"/>
                    <a:pt x="131" y="1215"/>
                    <a:pt x="155" y="1156"/>
                  </a:cubicBezTo>
                  <a:cubicBezTo>
                    <a:pt x="167" y="1108"/>
                    <a:pt x="167" y="1096"/>
                    <a:pt x="179" y="1049"/>
                  </a:cubicBezTo>
                  <a:cubicBezTo>
                    <a:pt x="191" y="1013"/>
                    <a:pt x="215" y="1013"/>
                    <a:pt x="227" y="953"/>
                  </a:cubicBezTo>
                  <a:cubicBezTo>
                    <a:pt x="239" y="906"/>
                    <a:pt x="239" y="894"/>
                    <a:pt x="274" y="846"/>
                  </a:cubicBezTo>
                  <a:cubicBezTo>
                    <a:pt x="286" y="798"/>
                    <a:pt x="286" y="787"/>
                    <a:pt x="298" y="739"/>
                  </a:cubicBezTo>
                  <a:cubicBezTo>
                    <a:pt x="310" y="691"/>
                    <a:pt x="358" y="596"/>
                    <a:pt x="370" y="537"/>
                  </a:cubicBezTo>
                  <a:cubicBezTo>
                    <a:pt x="381" y="489"/>
                    <a:pt x="381" y="477"/>
                    <a:pt x="405" y="429"/>
                  </a:cubicBezTo>
                  <a:cubicBezTo>
                    <a:pt x="417" y="382"/>
                    <a:pt x="429" y="370"/>
                    <a:pt x="453" y="322"/>
                  </a:cubicBezTo>
                  <a:cubicBezTo>
                    <a:pt x="465" y="275"/>
                    <a:pt x="465" y="263"/>
                    <a:pt x="477" y="215"/>
                  </a:cubicBezTo>
                  <a:cubicBezTo>
                    <a:pt x="489" y="179"/>
                    <a:pt x="489" y="156"/>
                    <a:pt x="512" y="120"/>
                  </a:cubicBezTo>
                  <a:cubicBezTo>
                    <a:pt x="512" y="96"/>
                    <a:pt x="524" y="84"/>
                    <a:pt x="524" y="72"/>
                  </a:cubicBezTo>
                  <a:lnTo>
                    <a:pt x="524" y="25"/>
                  </a:lnTo>
                  <a:cubicBezTo>
                    <a:pt x="520" y="7"/>
                    <a:pt x="509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7" name="Google Shape;3187;p3"/>
            <p:cNvSpPr/>
            <p:nvPr/>
          </p:nvSpPr>
          <p:spPr>
            <a:xfrm>
              <a:off x="4172525" y="2564900"/>
              <a:ext cx="15800" cy="33800"/>
            </a:xfrm>
            <a:custGeom>
              <a:avLst/>
              <a:gdLst/>
              <a:ahLst/>
              <a:cxnLst/>
              <a:rect l="l" t="t" r="r" b="b"/>
              <a:pathLst>
                <a:path w="632" h="1352" extrusionOk="0">
                  <a:moveTo>
                    <a:pt x="599" y="1"/>
                  </a:moveTo>
                  <a:cubicBezTo>
                    <a:pt x="582" y="1"/>
                    <a:pt x="562" y="11"/>
                    <a:pt x="549" y="18"/>
                  </a:cubicBezTo>
                  <a:lnTo>
                    <a:pt x="525" y="29"/>
                  </a:lnTo>
                  <a:cubicBezTo>
                    <a:pt x="525" y="41"/>
                    <a:pt x="513" y="41"/>
                    <a:pt x="513" y="65"/>
                  </a:cubicBezTo>
                  <a:cubicBezTo>
                    <a:pt x="501" y="101"/>
                    <a:pt x="489" y="125"/>
                    <a:pt x="465" y="160"/>
                  </a:cubicBezTo>
                  <a:cubicBezTo>
                    <a:pt x="441" y="208"/>
                    <a:pt x="441" y="208"/>
                    <a:pt x="429" y="268"/>
                  </a:cubicBezTo>
                  <a:cubicBezTo>
                    <a:pt x="418" y="315"/>
                    <a:pt x="394" y="327"/>
                    <a:pt x="382" y="375"/>
                  </a:cubicBezTo>
                  <a:cubicBezTo>
                    <a:pt x="358" y="422"/>
                    <a:pt x="370" y="434"/>
                    <a:pt x="334" y="470"/>
                  </a:cubicBezTo>
                  <a:cubicBezTo>
                    <a:pt x="310" y="518"/>
                    <a:pt x="298" y="518"/>
                    <a:pt x="275" y="565"/>
                  </a:cubicBezTo>
                  <a:cubicBezTo>
                    <a:pt x="263" y="613"/>
                    <a:pt x="263" y="625"/>
                    <a:pt x="239" y="672"/>
                  </a:cubicBezTo>
                  <a:cubicBezTo>
                    <a:pt x="215" y="720"/>
                    <a:pt x="215" y="720"/>
                    <a:pt x="191" y="768"/>
                  </a:cubicBezTo>
                  <a:cubicBezTo>
                    <a:pt x="179" y="815"/>
                    <a:pt x="179" y="827"/>
                    <a:pt x="156" y="875"/>
                  </a:cubicBezTo>
                  <a:cubicBezTo>
                    <a:pt x="144" y="922"/>
                    <a:pt x="144" y="934"/>
                    <a:pt x="132" y="982"/>
                  </a:cubicBezTo>
                  <a:cubicBezTo>
                    <a:pt x="132" y="994"/>
                    <a:pt x="120" y="1006"/>
                    <a:pt x="120" y="1006"/>
                  </a:cubicBezTo>
                  <a:cubicBezTo>
                    <a:pt x="84" y="1089"/>
                    <a:pt x="60" y="1172"/>
                    <a:pt x="25" y="1244"/>
                  </a:cubicBezTo>
                  <a:cubicBezTo>
                    <a:pt x="25" y="1268"/>
                    <a:pt x="25" y="1280"/>
                    <a:pt x="13" y="1280"/>
                  </a:cubicBezTo>
                  <a:cubicBezTo>
                    <a:pt x="13" y="1292"/>
                    <a:pt x="1" y="1292"/>
                    <a:pt x="1" y="1303"/>
                  </a:cubicBezTo>
                  <a:lnTo>
                    <a:pt x="1" y="1339"/>
                  </a:lnTo>
                  <a:cubicBezTo>
                    <a:pt x="1" y="1351"/>
                    <a:pt x="13" y="1351"/>
                    <a:pt x="13" y="1351"/>
                  </a:cubicBezTo>
                  <a:cubicBezTo>
                    <a:pt x="25" y="1339"/>
                    <a:pt x="37" y="1327"/>
                    <a:pt x="60" y="1292"/>
                  </a:cubicBezTo>
                  <a:cubicBezTo>
                    <a:pt x="72" y="1256"/>
                    <a:pt x="120" y="1149"/>
                    <a:pt x="144" y="1101"/>
                  </a:cubicBezTo>
                  <a:cubicBezTo>
                    <a:pt x="156" y="1053"/>
                    <a:pt x="168" y="1041"/>
                    <a:pt x="191" y="994"/>
                  </a:cubicBezTo>
                  <a:cubicBezTo>
                    <a:pt x="203" y="958"/>
                    <a:pt x="215" y="958"/>
                    <a:pt x="227" y="899"/>
                  </a:cubicBezTo>
                  <a:cubicBezTo>
                    <a:pt x="263" y="851"/>
                    <a:pt x="263" y="851"/>
                    <a:pt x="275" y="791"/>
                  </a:cubicBezTo>
                  <a:cubicBezTo>
                    <a:pt x="287" y="744"/>
                    <a:pt x="310" y="732"/>
                    <a:pt x="322" y="684"/>
                  </a:cubicBezTo>
                  <a:cubicBezTo>
                    <a:pt x="346" y="637"/>
                    <a:pt x="394" y="541"/>
                    <a:pt x="429" y="494"/>
                  </a:cubicBezTo>
                  <a:cubicBezTo>
                    <a:pt x="453" y="446"/>
                    <a:pt x="441" y="434"/>
                    <a:pt x="465" y="387"/>
                  </a:cubicBezTo>
                  <a:lnTo>
                    <a:pt x="525" y="303"/>
                  </a:lnTo>
                  <a:cubicBezTo>
                    <a:pt x="560" y="256"/>
                    <a:pt x="549" y="256"/>
                    <a:pt x="572" y="196"/>
                  </a:cubicBezTo>
                  <a:cubicBezTo>
                    <a:pt x="608" y="149"/>
                    <a:pt x="608" y="149"/>
                    <a:pt x="620" y="101"/>
                  </a:cubicBezTo>
                  <a:cubicBezTo>
                    <a:pt x="632" y="89"/>
                    <a:pt x="632" y="77"/>
                    <a:pt x="632" y="77"/>
                  </a:cubicBezTo>
                  <a:lnTo>
                    <a:pt x="632" y="29"/>
                  </a:lnTo>
                  <a:cubicBezTo>
                    <a:pt x="626" y="8"/>
                    <a:pt x="614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8" name="Google Shape;3188;p3"/>
            <p:cNvSpPr/>
            <p:nvPr/>
          </p:nvSpPr>
          <p:spPr>
            <a:xfrm>
              <a:off x="4157650" y="2558400"/>
              <a:ext cx="15800" cy="28075"/>
            </a:xfrm>
            <a:custGeom>
              <a:avLst/>
              <a:gdLst/>
              <a:ahLst/>
              <a:cxnLst/>
              <a:rect l="l" t="t" r="r" b="b"/>
              <a:pathLst>
                <a:path w="632" h="1123" extrusionOk="0">
                  <a:moveTo>
                    <a:pt x="590" y="1"/>
                  </a:moveTo>
                  <a:cubicBezTo>
                    <a:pt x="572" y="1"/>
                    <a:pt x="554" y="4"/>
                    <a:pt x="548" y="4"/>
                  </a:cubicBezTo>
                  <a:lnTo>
                    <a:pt x="536" y="16"/>
                  </a:lnTo>
                  <a:cubicBezTo>
                    <a:pt x="536" y="39"/>
                    <a:pt x="536" y="39"/>
                    <a:pt x="512" y="51"/>
                  </a:cubicBezTo>
                  <a:lnTo>
                    <a:pt x="489" y="135"/>
                  </a:lnTo>
                  <a:lnTo>
                    <a:pt x="453" y="230"/>
                  </a:lnTo>
                  <a:lnTo>
                    <a:pt x="429" y="325"/>
                  </a:lnTo>
                  <a:lnTo>
                    <a:pt x="393" y="409"/>
                  </a:lnTo>
                  <a:cubicBezTo>
                    <a:pt x="382" y="456"/>
                    <a:pt x="370" y="444"/>
                    <a:pt x="334" y="480"/>
                  </a:cubicBezTo>
                  <a:cubicBezTo>
                    <a:pt x="322" y="528"/>
                    <a:pt x="322" y="528"/>
                    <a:pt x="298" y="575"/>
                  </a:cubicBezTo>
                  <a:cubicBezTo>
                    <a:pt x="274" y="623"/>
                    <a:pt x="274" y="623"/>
                    <a:pt x="251" y="659"/>
                  </a:cubicBezTo>
                  <a:cubicBezTo>
                    <a:pt x="239" y="706"/>
                    <a:pt x="239" y="706"/>
                    <a:pt x="203" y="754"/>
                  </a:cubicBezTo>
                  <a:cubicBezTo>
                    <a:pt x="191" y="778"/>
                    <a:pt x="179" y="801"/>
                    <a:pt x="155" y="837"/>
                  </a:cubicBezTo>
                  <a:cubicBezTo>
                    <a:pt x="155" y="861"/>
                    <a:pt x="143" y="861"/>
                    <a:pt x="143" y="873"/>
                  </a:cubicBezTo>
                  <a:cubicBezTo>
                    <a:pt x="120" y="932"/>
                    <a:pt x="72" y="1004"/>
                    <a:pt x="24" y="1063"/>
                  </a:cubicBezTo>
                  <a:cubicBezTo>
                    <a:pt x="24" y="1068"/>
                    <a:pt x="23" y="1071"/>
                    <a:pt x="21" y="1074"/>
                  </a:cubicBezTo>
                  <a:lnTo>
                    <a:pt x="21" y="1074"/>
                  </a:lnTo>
                  <a:cubicBezTo>
                    <a:pt x="30" y="1070"/>
                    <a:pt x="42" y="1061"/>
                    <a:pt x="60" y="1051"/>
                  </a:cubicBezTo>
                  <a:cubicBezTo>
                    <a:pt x="84" y="1016"/>
                    <a:pt x="84" y="1004"/>
                    <a:pt x="120" y="980"/>
                  </a:cubicBezTo>
                  <a:cubicBezTo>
                    <a:pt x="143" y="932"/>
                    <a:pt x="143" y="932"/>
                    <a:pt x="179" y="897"/>
                  </a:cubicBezTo>
                  <a:cubicBezTo>
                    <a:pt x="203" y="861"/>
                    <a:pt x="191" y="861"/>
                    <a:pt x="215" y="825"/>
                  </a:cubicBezTo>
                  <a:cubicBezTo>
                    <a:pt x="251" y="778"/>
                    <a:pt x="251" y="801"/>
                    <a:pt x="274" y="754"/>
                  </a:cubicBezTo>
                  <a:cubicBezTo>
                    <a:pt x="310" y="706"/>
                    <a:pt x="310" y="706"/>
                    <a:pt x="322" y="682"/>
                  </a:cubicBezTo>
                  <a:cubicBezTo>
                    <a:pt x="358" y="635"/>
                    <a:pt x="334" y="635"/>
                    <a:pt x="370" y="587"/>
                  </a:cubicBezTo>
                  <a:cubicBezTo>
                    <a:pt x="393" y="539"/>
                    <a:pt x="441" y="468"/>
                    <a:pt x="477" y="420"/>
                  </a:cubicBezTo>
                  <a:cubicBezTo>
                    <a:pt x="501" y="385"/>
                    <a:pt x="489" y="385"/>
                    <a:pt x="501" y="337"/>
                  </a:cubicBezTo>
                  <a:cubicBezTo>
                    <a:pt x="512" y="289"/>
                    <a:pt x="536" y="289"/>
                    <a:pt x="548" y="254"/>
                  </a:cubicBezTo>
                  <a:lnTo>
                    <a:pt x="572" y="170"/>
                  </a:lnTo>
                  <a:cubicBezTo>
                    <a:pt x="596" y="123"/>
                    <a:pt x="596" y="123"/>
                    <a:pt x="620" y="75"/>
                  </a:cubicBezTo>
                  <a:cubicBezTo>
                    <a:pt x="620" y="63"/>
                    <a:pt x="632" y="51"/>
                    <a:pt x="632" y="51"/>
                  </a:cubicBezTo>
                  <a:lnTo>
                    <a:pt x="632" y="16"/>
                  </a:lnTo>
                  <a:cubicBezTo>
                    <a:pt x="626" y="4"/>
                    <a:pt x="608" y="1"/>
                    <a:pt x="590" y="1"/>
                  </a:cubicBezTo>
                  <a:close/>
                  <a:moveTo>
                    <a:pt x="12" y="1075"/>
                  </a:moveTo>
                  <a:cubicBezTo>
                    <a:pt x="8" y="1083"/>
                    <a:pt x="6" y="1086"/>
                    <a:pt x="4" y="1086"/>
                  </a:cubicBezTo>
                  <a:cubicBezTo>
                    <a:pt x="2" y="1086"/>
                    <a:pt x="4" y="1075"/>
                    <a:pt x="12" y="1075"/>
                  </a:cubicBezTo>
                  <a:close/>
                  <a:moveTo>
                    <a:pt x="4" y="1069"/>
                  </a:moveTo>
                  <a:cubicBezTo>
                    <a:pt x="1" y="1069"/>
                    <a:pt x="1" y="1082"/>
                    <a:pt x="1" y="1123"/>
                  </a:cubicBezTo>
                  <a:cubicBezTo>
                    <a:pt x="1" y="1111"/>
                    <a:pt x="12" y="1111"/>
                    <a:pt x="12" y="1099"/>
                  </a:cubicBezTo>
                  <a:cubicBezTo>
                    <a:pt x="12" y="1084"/>
                    <a:pt x="17" y="1079"/>
                    <a:pt x="21" y="1074"/>
                  </a:cubicBezTo>
                  <a:lnTo>
                    <a:pt x="21" y="1074"/>
                  </a:lnTo>
                  <a:cubicBezTo>
                    <a:pt x="18" y="1075"/>
                    <a:pt x="15" y="1075"/>
                    <a:pt x="12" y="1075"/>
                  </a:cubicBezTo>
                  <a:cubicBezTo>
                    <a:pt x="9" y="1072"/>
                    <a:pt x="6" y="1069"/>
                    <a:pt x="4" y="1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9" name="Google Shape;3189;p3"/>
            <p:cNvSpPr/>
            <p:nvPr/>
          </p:nvSpPr>
          <p:spPr>
            <a:xfrm>
              <a:off x="4132650" y="2551525"/>
              <a:ext cx="25025" cy="33775"/>
            </a:xfrm>
            <a:custGeom>
              <a:avLst/>
              <a:gdLst/>
              <a:ahLst/>
              <a:cxnLst/>
              <a:rect l="l" t="t" r="r" b="b"/>
              <a:pathLst>
                <a:path w="1001" h="1351" extrusionOk="0">
                  <a:moveTo>
                    <a:pt x="972" y="0"/>
                  </a:moveTo>
                  <a:cubicBezTo>
                    <a:pt x="951" y="0"/>
                    <a:pt x="925" y="10"/>
                    <a:pt x="905" y="17"/>
                  </a:cubicBezTo>
                  <a:cubicBezTo>
                    <a:pt x="893" y="17"/>
                    <a:pt x="893" y="29"/>
                    <a:pt x="893" y="29"/>
                  </a:cubicBezTo>
                  <a:cubicBezTo>
                    <a:pt x="893" y="41"/>
                    <a:pt x="881" y="41"/>
                    <a:pt x="881" y="64"/>
                  </a:cubicBezTo>
                  <a:cubicBezTo>
                    <a:pt x="846" y="100"/>
                    <a:pt x="846" y="124"/>
                    <a:pt x="798" y="160"/>
                  </a:cubicBezTo>
                  <a:cubicBezTo>
                    <a:pt x="774" y="219"/>
                    <a:pt x="774" y="207"/>
                    <a:pt x="727" y="267"/>
                  </a:cubicBezTo>
                  <a:cubicBezTo>
                    <a:pt x="703" y="314"/>
                    <a:pt x="703" y="326"/>
                    <a:pt x="655" y="374"/>
                  </a:cubicBezTo>
                  <a:cubicBezTo>
                    <a:pt x="620" y="433"/>
                    <a:pt x="620" y="433"/>
                    <a:pt x="596" y="481"/>
                  </a:cubicBezTo>
                  <a:cubicBezTo>
                    <a:pt x="560" y="517"/>
                    <a:pt x="548" y="517"/>
                    <a:pt x="500" y="564"/>
                  </a:cubicBezTo>
                  <a:cubicBezTo>
                    <a:pt x="477" y="612"/>
                    <a:pt x="477" y="624"/>
                    <a:pt x="441" y="672"/>
                  </a:cubicBezTo>
                  <a:cubicBezTo>
                    <a:pt x="417" y="731"/>
                    <a:pt x="417" y="719"/>
                    <a:pt x="369" y="779"/>
                  </a:cubicBezTo>
                  <a:cubicBezTo>
                    <a:pt x="346" y="814"/>
                    <a:pt x="346" y="826"/>
                    <a:pt x="310" y="874"/>
                  </a:cubicBezTo>
                  <a:cubicBezTo>
                    <a:pt x="286" y="922"/>
                    <a:pt x="262" y="934"/>
                    <a:pt x="239" y="981"/>
                  </a:cubicBezTo>
                  <a:cubicBezTo>
                    <a:pt x="227" y="993"/>
                    <a:pt x="227" y="1005"/>
                    <a:pt x="203" y="1005"/>
                  </a:cubicBezTo>
                  <a:cubicBezTo>
                    <a:pt x="143" y="1088"/>
                    <a:pt x="108" y="1172"/>
                    <a:pt x="48" y="1255"/>
                  </a:cubicBezTo>
                  <a:lnTo>
                    <a:pt x="12" y="1279"/>
                  </a:lnTo>
                  <a:cubicBezTo>
                    <a:pt x="0" y="1291"/>
                    <a:pt x="0" y="1291"/>
                    <a:pt x="0" y="1303"/>
                  </a:cubicBezTo>
                  <a:cubicBezTo>
                    <a:pt x="12" y="1326"/>
                    <a:pt x="0" y="1338"/>
                    <a:pt x="12" y="1350"/>
                  </a:cubicBezTo>
                  <a:cubicBezTo>
                    <a:pt x="24" y="1338"/>
                    <a:pt x="60" y="1326"/>
                    <a:pt x="72" y="1315"/>
                  </a:cubicBezTo>
                  <a:cubicBezTo>
                    <a:pt x="108" y="1267"/>
                    <a:pt x="191" y="1160"/>
                    <a:pt x="227" y="1112"/>
                  </a:cubicBezTo>
                  <a:cubicBezTo>
                    <a:pt x="250" y="1076"/>
                    <a:pt x="262" y="1053"/>
                    <a:pt x="298" y="1017"/>
                  </a:cubicBezTo>
                  <a:cubicBezTo>
                    <a:pt x="322" y="969"/>
                    <a:pt x="346" y="969"/>
                    <a:pt x="369" y="922"/>
                  </a:cubicBezTo>
                  <a:cubicBezTo>
                    <a:pt x="417" y="874"/>
                    <a:pt x="417" y="874"/>
                    <a:pt x="441" y="814"/>
                  </a:cubicBezTo>
                  <a:cubicBezTo>
                    <a:pt x="477" y="779"/>
                    <a:pt x="489" y="755"/>
                    <a:pt x="524" y="719"/>
                  </a:cubicBezTo>
                  <a:cubicBezTo>
                    <a:pt x="548" y="672"/>
                    <a:pt x="643" y="564"/>
                    <a:pt x="667" y="517"/>
                  </a:cubicBezTo>
                  <a:cubicBezTo>
                    <a:pt x="715" y="481"/>
                    <a:pt x="703" y="457"/>
                    <a:pt x="727" y="422"/>
                  </a:cubicBezTo>
                  <a:cubicBezTo>
                    <a:pt x="762" y="374"/>
                    <a:pt x="774" y="362"/>
                    <a:pt x="798" y="314"/>
                  </a:cubicBezTo>
                  <a:cubicBezTo>
                    <a:pt x="846" y="267"/>
                    <a:pt x="834" y="255"/>
                    <a:pt x="881" y="207"/>
                  </a:cubicBezTo>
                  <a:cubicBezTo>
                    <a:pt x="905" y="160"/>
                    <a:pt x="905" y="160"/>
                    <a:pt x="953" y="100"/>
                  </a:cubicBezTo>
                  <a:cubicBezTo>
                    <a:pt x="965" y="88"/>
                    <a:pt x="965" y="76"/>
                    <a:pt x="977" y="76"/>
                  </a:cubicBezTo>
                  <a:cubicBezTo>
                    <a:pt x="977" y="64"/>
                    <a:pt x="1001" y="41"/>
                    <a:pt x="1001" y="29"/>
                  </a:cubicBezTo>
                  <a:cubicBezTo>
                    <a:pt x="1001" y="7"/>
                    <a:pt x="988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0" name="Google Shape;3190;p3"/>
            <p:cNvSpPr/>
            <p:nvPr/>
          </p:nvSpPr>
          <p:spPr>
            <a:xfrm>
              <a:off x="4109425" y="2545350"/>
              <a:ext cx="25025" cy="32200"/>
            </a:xfrm>
            <a:custGeom>
              <a:avLst/>
              <a:gdLst/>
              <a:ahLst/>
              <a:cxnLst/>
              <a:rect l="l" t="t" r="r" b="b"/>
              <a:pathLst>
                <a:path w="1001" h="1288" extrusionOk="0">
                  <a:moveTo>
                    <a:pt x="950" y="1"/>
                  </a:moveTo>
                  <a:cubicBezTo>
                    <a:pt x="937" y="1"/>
                    <a:pt x="925" y="2"/>
                    <a:pt x="917" y="2"/>
                  </a:cubicBezTo>
                  <a:cubicBezTo>
                    <a:pt x="894" y="2"/>
                    <a:pt x="894" y="26"/>
                    <a:pt x="894" y="26"/>
                  </a:cubicBezTo>
                  <a:cubicBezTo>
                    <a:pt x="894" y="38"/>
                    <a:pt x="882" y="38"/>
                    <a:pt x="882" y="49"/>
                  </a:cubicBezTo>
                  <a:cubicBezTo>
                    <a:pt x="858" y="97"/>
                    <a:pt x="858" y="109"/>
                    <a:pt x="810" y="157"/>
                  </a:cubicBezTo>
                  <a:cubicBezTo>
                    <a:pt x="775" y="204"/>
                    <a:pt x="775" y="204"/>
                    <a:pt x="739" y="264"/>
                  </a:cubicBezTo>
                  <a:cubicBezTo>
                    <a:pt x="703" y="299"/>
                    <a:pt x="703" y="323"/>
                    <a:pt x="656" y="359"/>
                  </a:cubicBezTo>
                  <a:cubicBezTo>
                    <a:pt x="632" y="407"/>
                    <a:pt x="632" y="419"/>
                    <a:pt x="596" y="466"/>
                  </a:cubicBezTo>
                  <a:cubicBezTo>
                    <a:pt x="572" y="514"/>
                    <a:pt x="560" y="514"/>
                    <a:pt x="513" y="561"/>
                  </a:cubicBezTo>
                  <a:cubicBezTo>
                    <a:pt x="477" y="597"/>
                    <a:pt x="477" y="621"/>
                    <a:pt x="453" y="657"/>
                  </a:cubicBezTo>
                  <a:cubicBezTo>
                    <a:pt x="417" y="704"/>
                    <a:pt x="417" y="704"/>
                    <a:pt x="382" y="764"/>
                  </a:cubicBezTo>
                  <a:cubicBezTo>
                    <a:pt x="346" y="811"/>
                    <a:pt x="346" y="823"/>
                    <a:pt x="322" y="871"/>
                  </a:cubicBezTo>
                  <a:cubicBezTo>
                    <a:pt x="286" y="919"/>
                    <a:pt x="275" y="931"/>
                    <a:pt x="239" y="978"/>
                  </a:cubicBezTo>
                  <a:lnTo>
                    <a:pt x="215" y="1002"/>
                  </a:lnTo>
                  <a:cubicBezTo>
                    <a:pt x="155" y="1073"/>
                    <a:pt x="108" y="1169"/>
                    <a:pt x="48" y="1228"/>
                  </a:cubicBezTo>
                  <a:lnTo>
                    <a:pt x="25" y="1252"/>
                  </a:lnTo>
                  <a:cubicBezTo>
                    <a:pt x="1" y="1276"/>
                    <a:pt x="1" y="1276"/>
                    <a:pt x="1" y="1288"/>
                  </a:cubicBezTo>
                  <a:cubicBezTo>
                    <a:pt x="6" y="1278"/>
                    <a:pt x="7" y="1274"/>
                    <a:pt x="7" y="1274"/>
                  </a:cubicBezTo>
                  <a:lnTo>
                    <a:pt x="7" y="1274"/>
                  </a:lnTo>
                  <a:cubicBezTo>
                    <a:pt x="7" y="1274"/>
                    <a:pt x="6" y="1281"/>
                    <a:pt x="13" y="1288"/>
                  </a:cubicBezTo>
                  <a:cubicBezTo>
                    <a:pt x="36" y="1288"/>
                    <a:pt x="60" y="1264"/>
                    <a:pt x="84" y="1240"/>
                  </a:cubicBezTo>
                  <a:cubicBezTo>
                    <a:pt x="108" y="1204"/>
                    <a:pt x="120" y="1204"/>
                    <a:pt x="155" y="1157"/>
                  </a:cubicBezTo>
                  <a:cubicBezTo>
                    <a:pt x="203" y="1109"/>
                    <a:pt x="203" y="1109"/>
                    <a:pt x="227" y="1061"/>
                  </a:cubicBezTo>
                  <a:cubicBezTo>
                    <a:pt x="263" y="1014"/>
                    <a:pt x="275" y="1002"/>
                    <a:pt x="298" y="954"/>
                  </a:cubicBezTo>
                  <a:cubicBezTo>
                    <a:pt x="334" y="919"/>
                    <a:pt x="346" y="919"/>
                    <a:pt x="382" y="871"/>
                  </a:cubicBezTo>
                  <a:cubicBezTo>
                    <a:pt x="417" y="823"/>
                    <a:pt x="417" y="823"/>
                    <a:pt x="453" y="776"/>
                  </a:cubicBezTo>
                  <a:cubicBezTo>
                    <a:pt x="477" y="740"/>
                    <a:pt x="501" y="716"/>
                    <a:pt x="525" y="680"/>
                  </a:cubicBezTo>
                  <a:cubicBezTo>
                    <a:pt x="572" y="633"/>
                    <a:pt x="644" y="538"/>
                    <a:pt x="679" y="502"/>
                  </a:cubicBezTo>
                  <a:cubicBezTo>
                    <a:pt x="715" y="454"/>
                    <a:pt x="703" y="442"/>
                    <a:pt x="739" y="395"/>
                  </a:cubicBezTo>
                  <a:cubicBezTo>
                    <a:pt x="763" y="347"/>
                    <a:pt x="775" y="347"/>
                    <a:pt x="810" y="299"/>
                  </a:cubicBezTo>
                  <a:cubicBezTo>
                    <a:pt x="858" y="264"/>
                    <a:pt x="834" y="264"/>
                    <a:pt x="882" y="204"/>
                  </a:cubicBezTo>
                  <a:cubicBezTo>
                    <a:pt x="917" y="157"/>
                    <a:pt x="917" y="157"/>
                    <a:pt x="953" y="109"/>
                  </a:cubicBezTo>
                  <a:cubicBezTo>
                    <a:pt x="977" y="97"/>
                    <a:pt x="977" y="85"/>
                    <a:pt x="989" y="85"/>
                  </a:cubicBezTo>
                  <a:cubicBezTo>
                    <a:pt x="989" y="61"/>
                    <a:pt x="1001" y="49"/>
                    <a:pt x="1001" y="38"/>
                  </a:cubicBezTo>
                  <a:cubicBezTo>
                    <a:pt x="1001" y="6"/>
                    <a:pt x="974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1" name="Google Shape;3191;p3"/>
            <p:cNvSpPr/>
            <p:nvPr/>
          </p:nvSpPr>
          <p:spPr>
            <a:xfrm>
              <a:off x="4090975" y="2538500"/>
              <a:ext cx="22350" cy="25375"/>
            </a:xfrm>
            <a:custGeom>
              <a:avLst/>
              <a:gdLst/>
              <a:ahLst/>
              <a:cxnLst/>
              <a:rect l="l" t="t" r="r" b="b"/>
              <a:pathLst>
                <a:path w="894" h="1015" extrusionOk="0">
                  <a:moveTo>
                    <a:pt x="852" y="0"/>
                  </a:moveTo>
                  <a:cubicBezTo>
                    <a:pt x="839" y="0"/>
                    <a:pt x="827" y="2"/>
                    <a:pt x="822" y="2"/>
                  </a:cubicBezTo>
                  <a:cubicBezTo>
                    <a:pt x="822" y="2"/>
                    <a:pt x="798" y="2"/>
                    <a:pt x="798" y="14"/>
                  </a:cubicBezTo>
                  <a:lnTo>
                    <a:pt x="786" y="26"/>
                  </a:lnTo>
                  <a:cubicBezTo>
                    <a:pt x="763" y="73"/>
                    <a:pt x="763" y="73"/>
                    <a:pt x="739" y="121"/>
                  </a:cubicBezTo>
                  <a:cubicBezTo>
                    <a:pt x="715" y="169"/>
                    <a:pt x="655" y="240"/>
                    <a:pt x="643" y="288"/>
                  </a:cubicBezTo>
                  <a:cubicBezTo>
                    <a:pt x="608" y="323"/>
                    <a:pt x="608" y="323"/>
                    <a:pt x="596" y="371"/>
                  </a:cubicBezTo>
                  <a:cubicBezTo>
                    <a:pt x="560" y="419"/>
                    <a:pt x="548" y="407"/>
                    <a:pt x="524" y="431"/>
                  </a:cubicBezTo>
                  <a:cubicBezTo>
                    <a:pt x="489" y="478"/>
                    <a:pt x="489" y="478"/>
                    <a:pt x="465" y="502"/>
                  </a:cubicBezTo>
                  <a:cubicBezTo>
                    <a:pt x="429" y="550"/>
                    <a:pt x="429" y="550"/>
                    <a:pt x="405" y="585"/>
                  </a:cubicBezTo>
                  <a:cubicBezTo>
                    <a:pt x="370" y="621"/>
                    <a:pt x="370" y="621"/>
                    <a:pt x="346" y="657"/>
                  </a:cubicBezTo>
                  <a:cubicBezTo>
                    <a:pt x="310" y="681"/>
                    <a:pt x="310" y="704"/>
                    <a:pt x="286" y="728"/>
                  </a:cubicBezTo>
                  <a:cubicBezTo>
                    <a:pt x="262" y="740"/>
                    <a:pt x="262" y="740"/>
                    <a:pt x="251" y="740"/>
                  </a:cubicBezTo>
                  <a:cubicBezTo>
                    <a:pt x="203" y="800"/>
                    <a:pt x="143" y="859"/>
                    <a:pt x="108" y="907"/>
                  </a:cubicBezTo>
                  <a:cubicBezTo>
                    <a:pt x="84" y="919"/>
                    <a:pt x="84" y="919"/>
                    <a:pt x="84" y="943"/>
                  </a:cubicBezTo>
                  <a:lnTo>
                    <a:pt x="72" y="954"/>
                  </a:lnTo>
                  <a:cubicBezTo>
                    <a:pt x="12" y="978"/>
                    <a:pt x="1" y="1002"/>
                    <a:pt x="12" y="1014"/>
                  </a:cubicBezTo>
                  <a:cubicBezTo>
                    <a:pt x="24" y="1014"/>
                    <a:pt x="48" y="1002"/>
                    <a:pt x="72" y="978"/>
                  </a:cubicBezTo>
                  <a:cubicBezTo>
                    <a:pt x="108" y="954"/>
                    <a:pt x="120" y="954"/>
                    <a:pt x="143" y="919"/>
                  </a:cubicBezTo>
                  <a:lnTo>
                    <a:pt x="227" y="847"/>
                  </a:lnTo>
                  <a:cubicBezTo>
                    <a:pt x="251" y="824"/>
                    <a:pt x="251" y="800"/>
                    <a:pt x="286" y="776"/>
                  </a:cubicBezTo>
                  <a:cubicBezTo>
                    <a:pt x="310" y="740"/>
                    <a:pt x="322" y="740"/>
                    <a:pt x="358" y="716"/>
                  </a:cubicBezTo>
                  <a:lnTo>
                    <a:pt x="429" y="645"/>
                  </a:lnTo>
                  <a:cubicBezTo>
                    <a:pt x="465" y="609"/>
                    <a:pt x="465" y="597"/>
                    <a:pt x="489" y="562"/>
                  </a:cubicBezTo>
                  <a:cubicBezTo>
                    <a:pt x="524" y="538"/>
                    <a:pt x="596" y="466"/>
                    <a:pt x="620" y="419"/>
                  </a:cubicBezTo>
                  <a:lnTo>
                    <a:pt x="679" y="323"/>
                  </a:lnTo>
                  <a:cubicBezTo>
                    <a:pt x="715" y="288"/>
                    <a:pt x="715" y="300"/>
                    <a:pt x="739" y="252"/>
                  </a:cubicBezTo>
                  <a:cubicBezTo>
                    <a:pt x="774" y="204"/>
                    <a:pt x="774" y="204"/>
                    <a:pt x="798" y="181"/>
                  </a:cubicBezTo>
                  <a:cubicBezTo>
                    <a:pt x="834" y="133"/>
                    <a:pt x="834" y="133"/>
                    <a:pt x="858" y="109"/>
                  </a:cubicBezTo>
                  <a:lnTo>
                    <a:pt x="893" y="73"/>
                  </a:lnTo>
                  <a:lnTo>
                    <a:pt x="893" y="26"/>
                  </a:lnTo>
                  <a:cubicBezTo>
                    <a:pt x="893" y="4"/>
                    <a:pt x="87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2" name="Google Shape;3192;p3"/>
            <p:cNvSpPr/>
            <p:nvPr/>
          </p:nvSpPr>
          <p:spPr>
            <a:xfrm>
              <a:off x="4074600" y="2527050"/>
              <a:ext cx="22650" cy="27575"/>
            </a:xfrm>
            <a:custGeom>
              <a:avLst/>
              <a:gdLst/>
              <a:ahLst/>
              <a:cxnLst/>
              <a:rect l="l" t="t" r="r" b="b"/>
              <a:pathLst>
                <a:path w="906" h="1103" extrusionOk="0">
                  <a:moveTo>
                    <a:pt x="846" y="1"/>
                  </a:moveTo>
                  <a:cubicBezTo>
                    <a:pt x="835" y="1"/>
                    <a:pt x="826" y="4"/>
                    <a:pt x="822" y="8"/>
                  </a:cubicBezTo>
                  <a:cubicBezTo>
                    <a:pt x="798" y="8"/>
                    <a:pt x="798" y="8"/>
                    <a:pt x="798" y="31"/>
                  </a:cubicBezTo>
                  <a:lnTo>
                    <a:pt x="786" y="43"/>
                  </a:lnTo>
                  <a:lnTo>
                    <a:pt x="727" y="127"/>
                  </a:lnTo>
                  <a:lnTo>
                    <a:pt x="667" y="222"/>
                  </a:lnTo>
                  <a:lnTo>
                    <a:pt x="608" y="305"/>
                  </a:lnTo>
                  <a:lnTo>
                    <a:pt x="548" y="400"/>
                  </a:lnTo>
                  <a:cubicBezTo>
                    <a:pt x="525" y="448"/>
                    <a:pt x="501" y="424"/>
                    <a:pt x="477" y="472"/>
                  </a:cubicBezTo>
                  <a:cubicBezTo>
                    <a:pt x="441" y="508"/>
                    <a:pt x="441" y="520"/>
                    <a:pt x="417" y="567"/>
                  </a:cubicBezTo>
                  <a:cubicBezTo>
                    <a:pt x="382" y="603"/>
                    <a:pt x="382" y="603"/>
                    <a:pt x="358" y="639"/>
                  </a:cubicBezTo>
                  <a:lnTo>
                    <a:pt x="298" y="722"/>
                  </a:lnTo>
                  <a:cubicBezTo>
                    <a:pt x="263" y="758"/>
                    <a:pt x="263" y="770"/>
                    <a:pt x="239" y="817"/>
                  </a:cubicBezTo>
                  <a:cubicBezTo>
                    <a:pt x="227" y="829"/>
                    <a:pt x="227" y="829"/>
                    <a:pt x="227" y="841"/>
                  </a:cubicBezTo>
                  <a:cubicBezTo>
                    <a:pt x="206" y="867"/>
                    <a:pt x="186" y="897"/>
                    <a:pt x="165" y="927"/>
                  </a:cubicBezTo>
                  <a:lnTo>
                    <a:pt x="165" y="927"/>
                  </a:lnTo>
                  <a:cubicBezTo>
                    <a:pt x="175" y="917"/>
                    <a:pt x="183" y="908"/>
                    <a:pt x="203" y="889"/>
                  </a:cubicBezTo>
                  <a:cubicBezTo>
                    <a:pt x="239" y="865"/>
                    <a:pt x="251" y="829"/>
                    <a:pt x="263" y="817"/>
                  </a:cubicBezTo>
                  <a:cubicBezTo>
                    <a:pt x="298" y="770"/>
                    <a:pt x="310" y="781"/>
                    <a:pt x="346" y="746"/>
                  </a:cubicBezTo>
                  <a:cubicBezTo>
                    <a:pt x="370" y="698"/>
                    <a:pt x="370" y="698"/>
                    <a:pt x="417" y="662"/>
                  </a:cubicBezTo>
                  <a:cubicBezTo>
                    <a:pt x="441" y="639"/>
                    <a:pt x="441" y="627"/>
                    <a:pt x="477" y="591"/>
                  </a:cubicBezTo>
                  <a:cubicBezTo>
                    <a:pt x="501" y="567"/>
                    <a:pt x="584" y="472"/>
                    <a:pt x="608" y="448"/>
                  </a:cubicBezTo>
                  <a:lnTo>
                    <a:pt x="667" y="353"/>
                  </a:lnTo>
                  <a:cubicBezTo>
                    <a:pt x="703" y="305"/>
                    <a:pt x="715" y="329"/>
                    <a:pt x="739" y="281"/>
                  </a:cubicBezTo>
                  <a:lnTo>
                    <a:pt x="798" y="186"/>
                  </a:lnTo>
                  <a:cubicBezTo>
                    <a:pt x="834" y="150"/>
                    <a:pt x="834" y="150"/>
                    <a:pt x="858" y="115"/>
                  </a:cubicBezTo>
                  <a:lnTo>
                    <a:pt x="894" y="91"/>
                  </a:lnTo>
                  <a:cubicBezTo>
                    <a:pt x="894" y="67"/>
                    <a:pt x="906" y="55"/>
                    <a:pt x="894" y="43"/>
                  </a:cubicBezTo>
                  <a:cubicBezTo>
                    <a:pt x="894" y="12"/>
                    <a:pt x="867" y="1"/>
                    <a:pt x="846" y="1"/>
                  </a:cubicBezTo>
                  <a:close/>
                  <a:moveTo>
                    <a:pt x="165" y="927"/>
                  </a:moveTo>
                  <a:cubicBezTo>
                    <a:pt x="156" y="935"/>
                    <a:pt x="148" y="944"/>
                    <a:pt x="132" y="960"/>
                  </a:cubicBezTo>
                  <a:cubicBezTo>
                    <a:pt x="84" y="996"/>
                    <a:pt x="84" y="1008"/>
                    <a:pt x="60" y="1043"/>
                  </a:cubicBezTo>
                  <a:cubicBezTo>
                    <a:pt x="37" y="1051"/>
                    <a:pt x="23" y="1059"/>
                    <a:pt x="14" y="1064"/>
                  </a:cubicBezTo>
                  <a:lnTo>
                    <a:pt x="14" y="1064"/>
                  </a:lnTo>
                  <a:cubicBezTo>
                    <a:pt x="9" y="1059"/>
                    <a:pt x="6" y="1057"/>
                    <a:pt x="4" y="1057"/>
                  </a:cubicBezTo>
                  <a:cubicBezTo>
                    <a:pt x="1" y="1057"/>
                    <a:pt x="1" y="1062"/>
                    <a:pt x="1" y="1067"/>
                  </a:cubicBezTo>
                  <a:cubicBezTo>
                    <a:pt x="5" y="1067"/>
                    <a:pt x="9" y="1066"/>
                    <a:pt x="14" y="1064"/>
                  </a:cubicBezTo>
                  <a:lnTo>
                    <a:pt x="14" y="1064"/>
                  </a:lnTo>
                  <a:cubicBezTo>
                    <a:pt x="21" y="1070"/>
                    <a:pt x="32" y="1082"/>
                    <a:pt x="48" y="1103"/>
                  </a:cubicBezTo>
                  <a:cubicBezTo>
                    <a:pt x="48" y="1079"/>
                    <a:pt x="60" y="1079"/>
                    <a:pt x="60" y="1067"/>
                  </a:cubicBezTo>
                  <a:cubicBezTo>
                    <a:pt x="60" y="1055"/>
                    <a:pt x="60" y="1055"/>
                    <a:pt x="72" y="1043"/>
                  </a:cubicBezTo>
                  <a:cubicBezTo>
                    <a:pt x="106" y="1009"/>
                    <a:pt x="136" y="968"/>
                    <a:pt x="165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3" name="Google Shape;3193;p3"/>
            <p:cNvSpPr/>
            <p:nvPr/>
          </p:nvSpPr>
          <p:spPr>
            <a:xfrm>
              <a:off x="4059425" y="2524850"/>
              <a:ext cx="20275" cy="21150"/>
            </a:xfrm>
            <a:custGeom>
              <a:avLst/>
              <a:gdLst/>
              <a:ahLst/>
              <a:cxnLst/>
              <a:rect l="l" t="t" r="r" b="b"/>
              <a:pathLst>
                <a:path w="811" h="846" extrusionOk="0">
                  <a:moveTo>
                    <a:pt x="739" y="0"/>
                  </a:moveTo>
                  <a:lnTo>
                    <a:pt x="727" y="12"/>
                  </a:lnTo>
                  <a:lnTo>
                    <a:pt x="715" y="24"/>
                  </a:lnTo>
                  <a:cubicBezTo>
                    <a:pt x="679" y="60"/>
                    <a:pt x="691" y="72"/>
                    <a:pt x="667" y="96"/>
                  </a:cubicBezTo>
                  <a:cubicBezTo>
                    <a:pt x="631" y="131"/>
                    <a:pt x="596" y="203"/>
                    <a:pt x="560" y="250"/>
                  </a:cubicBezTo>
                  <a:cubicBezTo>
                    <a:pt x="536" y="274"/>
                    <a:pt x="548" y="298"/>
                    <a:pt x="512" y="322"/>
                  </a:cubicBezTo>
                  <a:cubicBezTo>
                    <a:pt x="489" y="357"/>
                    <a:pt x="477" y="334"/>
                    <a:pt x="441" y="381"/>
                  </a:cubicBezTo>
                  <a:cubicBezTo>
                    <a:pt x="417" y="417"/>
                    <a:pt x="417" y="417"/>
                    <a:pt x="381" y="453"/>
                  </a:cubicBezTo>
                  <a:lnTo>
                    <a:pt x="322" y="512"/>
                  </a:lnTo>
                  <a:cubicBezTo>
                    <a:pt x="298" y="548"/>
                    <a:pt x="298" y="548"/>
                    <a:pt x="262" y="596"/>
                  </a:cubicBezTo>
                  <a:lnTo>
                    <a:pt x="203" y="655"/>
                  </a:lnTo>
                  <a:lnTo>
                    <a:pt x="191" y="667"/>
                  </a:lnTo>
                  <a:cubicBezTo>
                    <a:pt x="143" y="715"/>
                    <a:pt x="84" y="750"/>
                    <a:pt x="36" y="798"/>
                  </a:cubicBezTo>
                  <a:cubicBezTo>
                    <a:pt x="24" y="810"/>
                    <a:pt x="24" y="810"/>
                    <a:pt x="12" y="810"/>
                  </a:cubicBezTo>
                  <a:cubicBezTo>
                    <a:pt x="0" y="810"/>
                    <a:pt x="0" y="834"/>
                    <a:pt x="0" y="834"/>
                  </a:cubicBezTo>
                  <a:lnTo>
                    <a:pt x="0" y="846"/>
                  </a:lnTo>
                  <a:cubicBezTo>
                    <a:pt x="12" y="846"/>
                    <a:pt x="24" y="834"/>
                    <a:pt x="60" y="834"/>
                  </a:cubicBezTo>
                  <a:cubicBezTo>
                    <a:pt x="84" y="810"/>
                    <a:pt x="96" y="798"/>
                    <a:pt x="131" y="786"/>
                  </a:cubicBezTo>
                  <a:cubicBezTo>
                    <a:pt x="155" y="750"/>
                    <a:pt x="155" y="750"/>
                    <a:pt x="203" y="727"/>
                  </a:cubicBezTo>
                  <a:lnTo>
                    <a:pt x="262" y="667"/>
                  </a:lnTo>
                  <a:cubicBezTo>
                    <a:pt x="298" y="631"/>
                    <a:pt x="310" y="631"/>
                    <a:pt x="334" y="608"/>
                  </a:cubicBezTo>
                  <a:cubicBezTo>
                    <a:pt x="370" y="572"/>
                    <a:pt x="370" y="572"/>
                    <a:pt x="417" y="548"/>
                  </a:cubicBezTo>
                  <a:lnTo>
                    <a:pt x="477" y="488"/>
                  </a:lnTo>
                  <a:lnTo>
                    <a:pt x="536" y="429"/>
                  </a:lnTo>
                  <a:lnTo>
                    <a:pt x="596" y="369"/>
                  </a:lnTo>
                  <a:cubicBezTo>
                    <a:pt x="620" y="334"/>
                    <a:pt x="608" y="322"/>
                    <a:pt x="631" y="298"/>
                  </a:cubicBezTo>
                  <a:lnTo>
                    <a:pt x="691" y="238"/>
                  </a:lnTo>
                  <a:cubicBezTo>
                    <a:pt x="727" y="203"/>
                    <a:pt x="727" y="191"/>
                    <a:pt x="739" y="155"/>
                  </a:cubicBezTo>
                  <a:cubicBezTo>
                    <a:pt x="774" y="131"/>
                    <a:pt x="774" y="131"/>
                    <a:pt x="798" y="84"/>
                  </a:cubicBezTo>
                  <a:cubicBezTo>
                    <a:pt x="810" y="72"/>
                    <a:pt x="810" y="72"/>
                    <a:pt x="810" y="60"/>
                  </a:cubicBezTo>
                  <a:lnTo>
                    <a:pt x="810" y="24"/>
                  </a:lnTo>
                  <a:cubicBezTo>
                    <a:pt x="810" y="0"/>
                    <a:pt x="751" y="0"/>
                    <a:pt x="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4" name="Google Shape;3194;p3"/>
            <p:cNvSpPr/>
            <p:nvPr/>
          </p:nvSpPr>
          <p:spPr>
            <a:xfrm>
              <a:off x="4050800" y="2314425"/>
              <a:ext cx="47300" cy="182825"/>
            </a:xfrm>
            <a:custGeom>
              <a:avLst/>
              <a:gdLst/>
              <a:ahLst/>
              <a:cxnLst/>
              <a:rect l="l" t="t" r="r" b="b"/>
              <a:pathLst>
                <a:path w="1892" h="7313" extrusionOk="0">
                  <a:moveTo>
                    <a:pt x="1878" y="0"/>
                  </a:moveTo>
                  <a:cubicBezTo>
                    <a:pt x="1851" y="0"/>
                    <a:pt x="1755" y="67"/>
                    <a:pt x="1691" y="107"/>
                  </a:cubicBezTo>
                  <a:cubicBezTo>
                    <a:pt x="1667" y="142"/>
                    <a:pt x="1631" y="154"/>
                    <a:pt x="1619" y="178"/>
                  </a:cubicBezTo>
                  <a:cubicBezTo>
                    <a:pt x="1596" y="214"/>
                    <a:pt x="1560" y="262"/>
                    <a:pt x="1512" y="297"/>
                  </a:cubicBezTo>
                  <a:cubicBezTo>
                    <a:pt x="1334" y="523"/>
                    <a:pt x="1334" y="523"/>
                    <a:pt x="1179" y="774"/>
                  </a:cubicBezTo>
                  <a:cubicBezTo>
                    <a:pt x="1012" y="1012"/>
                    <a:pt x="1012" y="1012"/>
                    <a:pt x="881" y="1285"/>
                  </a:cubicBezTo>
                  <a:cubicBezTo>
                    <a:pt x="738" y="1536"/>
                    <a:pt x="738" y="1536"/>
                    <a:pt x="643" y="1809"/>
                  </a:cubicBezTo>
                  <a:cubicBezTo>
                    <a:pt x="524" y="2071"/>
                    <a:pt x="536" y="2071"/>
                    <a:pt x="441" y="2357"/>
                  </a:cubicBezTo>
                  <a:cubicBezTo>
                    <a:pt x="357" y="2643"/>
                    <a:pt x="345" y="2619"/>
                    <a:pt x="286" y="2917"/>
                  </a:cubicBezTo>
                  <a:cubicBezTo>
                    <a:pt x="226" y="3202"/>
                    <a:pt x="226" y="3202"/>
                    <a:pt x="191" y="3500"/>
                  </a:cubicBezTo>
                  <a:cubicBezTo>
                    <a:pt x="167" y="3786"/>
                    <a:pt x="167" y="3786"/>
                    <a:pt x="167" y="4083"/>
                  </a:cubicBezTo>
                  <a:cubicBezTo>
                    <a:pt x="167" y="4381"/>
                    <a:pt x="167" y="4381"/>
                    <a:pt x="179" y="4655"/>
                  </a:cubicBezTo>
                  <a:cubicBezTo>
                    <a:pt x="191" y="4941"/>
                    <a:pt x="203" y="5429"/>
                    <a:pt x="203" y="5429"/>
                  </a:cubicBezTo>
                  <a:cubicBezTo>
                    <a:pt x="226" y="5881"/>
                    <a:pt x="226" y="6322"/>
                    <a:pt x="131" y="6774"/>
                  </a:cubicBezTo>
                  <a:cubicBezTo>
                    <a:pt x="119" y="6822"/>
                    <a:pt x="119" y="6881"/>
                    <a:pt x="84" y="6953"/>
                  </a:cubicBezTo>
                  <a:cubicBezTo>
                    <a:pt x="72" y="7024"/>
                    <a:pt x="60" y="7072"/>
                    <a:pt x="48" y="7120"/>
                  </a:cubicBezTo>
                  <a:cubicBezTo>
                    <a:pt x="24" y="7167"/>
                    <a:pt x="12" y="7215"/>
                    <a:pt x="0" y="7286"/>
                  </a:cubicBezTo>
                  <a:cubicBezTo>
                    <a:pt x="0" y="7304"/>
                    <a:pt x="0" y="7313"/>
                    <a:pt x="3" y="7313"/>
                  </a:cubicBezTo>
                  <a:cubicBezTo>
                    <a:pt x="6" y="7313"/>
                    <a:pt x="12" y="7304"/>
                    <a:pt x="24" y="7286"/>
                  </a:cubicBezTo>
                  <a:cubicBezTo>
                    <a:pt x="60" y="7203"/>
                    <a:pt x="119" y="7084"/>
                    <a:pt x="143" y="6953"/>
                  </a:cubicBezTo>
                  <a:cubicBezTo>
                    <a:pt x="203" y="6691"/>
                    <a:pt x="226" y="6691"/>
                    <a:pt x="250" y="6405"/>
                  </a:cubicBezTo>
                  <a:cubicBezTo>
                    <a:pt x="286" y="6119"/>
                    <a:pt x="286" y="6119"/>
                    <a:pt x="286" y="5822"/>
                  </a:cubicBezTo>
                  <a:cubicBezTo>
                    <a:pt x="286" y="5536"/>
                    <a:pt x="286" y="5536"/>
                    <a:pt x="262" y="5238"/>
                  </a:cubicBezTo>
                  <a:cubicBezTo>
                    <a:pt x="250" y="4964"/>
                    <a:pt x="262" y="4941"/>
                    <a:pt x="250" y="4667"/>
                  </a:cubicBezTo>
                  <a:cubicBezTo>
                    <a:pt x="250" y="4381"/>
                    <a:pt x="238" y="4381"/>
                    <a:pt x="250" y="4083"/>
                  </a:cubicBezTo>
                  <a:cubicBezTo>
                    <a:pt x="250" y="3798"/>
                    <a:pt x="250" y="3798"/>
                    <a:pt x="286" y="3500"/>
                  </a:cubicBezTo>
                  <a:cubicBezTo>
                    <a:pt x="310" y="3214"/>
                    <a:pt x="310" y="3214"/>
                    <a:pt x="369" y="2940"/>
                  </a:cubicBezTo>
                  <a:cubicBezTo>
                    <a:pt x="429" y="2655"/>
                    <a:pt x="429" y="2655"/>
                    <a:pt x="524" y="2381"/>
                  </a:cubicBezTo>
                  <a:cubicBezTo>
                    <a:pt x="607" y="2119"/>
                    <a:pt x="595" y="2107"/>
                    <a:pt x="715" y="1845"/>
                  </a:cubicBezTo>
                  <a:cubicBezTo>
                    <a:pt x="834" y="1583"/>
                    <a:pt x="834" y="1583"/>
                    <a:pt x="965" y="1333"/>
                  </a:cubicBezTo>
                  <a:cubicBezTo>
                    <a:pt x="1096" y="1071"/>
                    <a:pt x="1096" y="1071"/>
                    <a:pt x="1262" y="833"/>
                  </a:cubicBezTo>
                  <a:cubicBezTo>
                    <a:pt x="1429" y="595"/>
                    <a:pt x="1429" y="595"/>
                    <a:pt x="1608" y="381"/>
                  </a:cubicBezTo>
                  <a:cubicBezTo>
                    <a:pt x="1667" y="297"/>
                    <a:pt x="1715" y="262"/>
                    <a:pt x="1738" y="214"/>
                  </a:cubicBezTo>
                  <a:cubicBezTo>
                    <a:pt x="1786" y="166"/>
                    <a:pt x="1834" y="107"/>
                    <a:pt x="1858" y="59"/>
                  </a:cubicBezTo>
                  <a:cubicBezTo>
                    <a:pt x="1889" y="16"/>
                    <a:pt x="1892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5" name="Google Shape;3195;p3"/>
            <p:cNvSpPr/>
            <p:nvPr/>
          </p:nvSpPr>
          <p:spPr>
            <a:xfrm>
              <a:off x="3997900" y="2508225"/>
              <a:ext cx="41425" cy="48625"/>
            </a:xfrm>
            <a:custGeom>
              <a:avLst/>
              <a:gdLst/>
              <a:ahLst/>
              <a:cxnLst/>
              <a:rect l="l" t="t" r="r" b="b"/>
              <a:pathLst>
                <a:path w="1657" h="1945" extrusionOk="0">
                  <a:moveTo>
                    <a:pt x="1631" y="1"/>
                  </a:moveTo>
                  <a:cubicBezTo>
                    <a:pt x="1609" y="1"/>
                    <a:pt x="1577" y="16"/>
                    <a:pt x="1557" y="22"/>
                  </a:cubicBezTo>
                  <a:lnTo>
                    <a:pt x="1533" y="46"/>
                  </a:lnTo>
                  <a:cubicBezTo>
                    <a:pt x="1521" y="70"/>
                    <a:pt x="1438" y="165"/>
                    <a:pt x="1402" y="249"/>
                  </a:cubicBezTo>
                  <a:cubicBezTo>
                    <a:pt x="1342" y="320"/>
                    <a:pt x="1342" y="320"/>
                    <a:pt x="1295" y="391"/>
                  </a:cubicBezTo>
                  <a:cubicBezTo>
                    <a:pt x="1235" y="463"/>
                    <a:pt x="1235" y="463"/>
                    <a:pt x="1187" y="546"/>
                  </a:cubicBezTo>
                  <a:cubicBezTo>
                    <a:pt x="1128" y="618"/>
                    <a:pt x="1140" y="618"/>
                    <a:pt x="1080" y="689"/>
                  </a:cubicBezTo>
                  <a:cubicBezTo>
                    <a:pt x="1021" y="761"/>
                    <a:pt x="1009" y="749"/>
                    <a:pt x="949" y="820"/>
                  </a:cubicBezTo>
                  <a:lnTo>
                    <a:pt x="830" y="975"/>
                  </a:lnTo>
                  <a:lnTo>
                    <a:pt x="711" y="1118"/>
                  </a:lnTo>
                  <a:lnTo>
                    <a:pt x="592" y="1273"/>
                  </a:lnTo>
                  <a:lnTo>
                    <a:pt x="473" y="1415"/>
                  </a:lnTo>
                  <a:lnTo>
                    <a:pt x="437" y="1463"/>
                  </a:lnTo>
                  <a:cubicBezTo>
                    <a:pt x="330" y="1570"/>
                    <a:pt x="235" y="1689"/>
                    <a:pt x="140" y="1796"/>
                  </a:cubicBezTo>
                  <a:lnTo>
                    <a:pt x="92" y="1832"/>
                  </a:lnTo>
                  <a:lnTo>
                    <a:pt x="44" y="1880"/>
                  </a:lnTo>
                  <a:cubicBezTo>
                    <a:pt x="33" y="1892"/>
                    <a:pt x="33" y="1915"/>
                    <a:pt x="33" y="1939"/>
                  </a:cubicBezTo>
                  <a:cubicBezTo>
                    <a:pt x="56" y="1927"/>
                    <a:pt x="92" y="1892"/>
                    <a:pt x="116" y="1868"/>
                  </a:cubicBezTo>
                  <a:cubicBezTo>
                    <a:pt x="175" y="1808"/>
                    <a:pt x="199" y="1808"/>
                    <a:pt x="259" y="1737"/>
                  </a:cubicBezTo>
                  <a:cubicBezTo>
                    <a:pt x="318" y="1654"/>
                    <a:pt x="318" y="1654"/>
                    <a:pt x="390" y="1594"/>
                  </a:cubicBezTo>
                  <a:cubicBezTo>
                    <a:pt x="449" y="1534"/>
                    <a:pt x="461" y="1523"/>
                    <a:pt x="509" y="1451"/>
                  </a:cubicBezTo>
                  <a:lnTo>
                    <a:pt x="640" y="1320"/>
                  </a:lnTo>
                  <a:cubicBezTo>
                    <a:pt x="699" y="1237"/>
                    <a:pt x="699" y="1237"/>
                    <a:pt x="771" y="1177"/>
                  </a:cubicBezTo>
                  <a:lnTo>
                    <a:pt x="890" y="1034"/>
                  </a:lnTo>
                  <a:cubicBezTo>
                    <a:pt x="949" y="963"/>
                    <a:pt x="1080" y="808"/>
                    <a:pt x="1152" y="749"/>
                  </a:cubicBezTo>
                  <a:cubicBezTo>
                    <a:pt x="1199" y="677"/>
                    <a:pt x="1187" y="677"/>
                    <a:pt x="1247" y="606"/>
                  </a:cubicBezTo>
                  <a:lnTo>
                    <a:pt x="1366" y="451"/>
                  </a:lnTo>
                  <a:cubicBezTo>
                    <a:pt x="1426" y="380"/>
                    <a:pt x="1426" y="380"/>
                    <a:pt x="1473" y="308"/>
                  </a:cubicBezTo>
                  <a:lnTo>
                    <a:pt x="1592" y="153"/>
                  </a:lnTo>
                  <a:cubicBezTo>
                    <a:pt x="1604" y="130"/>
                    <a:pt x="1628" y="106"/>
                    <a:pt x="1640" y="94"/>
                  </a:cubicBezTo>
                  <a:cubicBezTo>
                    <a:pt x="1652" y="82"/>
                    <a:pt x="1652" y="46"/>
                    <a:pt x="1652" y="34"/>
                  </a:cubicBezTo>
                  <a:cubicBezTo>
                    <a:pt x="1657" y="9"/>
                    <a:pt x="1647" y="1"/>
                    <a:pt x="1631" y="1"/>
                  </a:cubicBezTo>
                  <a:close/>
                  <a:moveTo>
                    <a:pt x="33" y="1939"/>
                  </a:moveTo>
                  <a:cubicBezTo>
                    <a:pt x="9" y="1939"/>
                    <a:pt x="1" y="1945"/>
                    <a:pt x="9" y="1945"/>
                  </a:cubicBezTo>
                  <a:cubicBezTo>
                    <a:pt x="13" y="1945"/>
                    <a:pt x="21" y="1943"/>
                    <a:pt x="33" y="1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6" name="Google Shape;3196;p3"/>
            <p:cNvSpPr/>
            <p:nvPr/>
          </p:nvSpPr>
          <p:spPr>
            <a:xfrm>
              <a:off x="4116300" y="2241475"/>
              <a:ext cx="95850" cy="50475"/>
            </a:xfrm>
            <a:custGeom>
              <a:avLst/>
              <a:gdLst/>
              <a:ahLst/>
              <a:cxnLst/>
              <a:rect l="l" t="t" r="r" b="b"/>
              <a:pathLst>
                <a:path w="3834" h="2019" extrusionOk="0">
                  <a:moveTo>
                    <a:pt x="3595" y="1"/>
                  </a:moveTo>
                  <a:cubicBezTo>
                    <a:pt x="3571" y="1"/>
                    <a:pt x="3560" y="12"/>
                    <a:pt x="3512" y="12"/>
                  </a:cubicBezTo>
                  <a:cubicBezTo>
                    <a:pt x="3357" y="60"/>
                    <a:pt x="3345" y="60"/>
                    <a:pt x="3202" y="108"/>
                  </a:cubicBezTo>
                  <a:cubicBezTo>
                    <a:pt x="3048" y="155"/>
                    <a:pt x="3048" y="155"/>
                    <a:pt x="2881" y="215"/>
                  </a:cubicBezTo>
                  <a:lnTo>
                    <a:pt x="2583" y="334"/>
                  </a:lnTo>
                  <a:cubicBezTo>
                    <a:pt x="2440" y="393"/>
                    <a:pt x="2440" y="405"/>
                    <a:pt x="2286" y="465"/>
                  </a:cubicBezTo>
                  <a:cubicBezTo>
                    <a:pt x="2143" y="524"/>
                    <a:pt x="2143" y="513"/>
                    <a:pt x="1988" y="584"/>
                  </a:cubicBezTo>
                  <a:cubicBezTo>
                    <a:pt x="1845" y="655"/>
                    <a:pt x="1845" y="655"/>
                    <a:pt x="1714" y="727"/>
                  </a:cubicBezTo>
                  <a:cubicBezTo>
                    <a:pt x="1571" y="810"/>
                    <a:pt x="1559" y="810"/>
                    <a:pt x="1428" y="894"/>
                  </a:cubicBezTo>
                  <a:lnTo>
                    <a:pt x="1154" y="1072"/>
                  </a:lnTo>
                  <a:lnTo>
                    <a:pt x="893" y="1251"/>
                  </a:lnTo>
                  <a:cubicBezTo>
                    <a:pt x="857" y="1286"/>
                    <a:pt x="797" y="1310"/>
                    <a:pt x="797" y="1310"/>
                  </a:cubicBezTo>
                  <a:cubicBezTo>
                    <a:pt x="607" y="1465"/>
                    <a:pt x="416" y="1608"/>
                    <a:pt x="226" y="1775"/>
                  </a:cubicBezTo>
                  <a:cubicBezTo>
                    <a:pt x="202" y="1787"/>
                    <a:pt x="83" y="1894"/>
                    <a:pt x="71" y="1906"/>
                  </a:cubicBezTo>
                  <a:lnTo>
                    <a:pt x="11" y="1965"/>
                  </a:lnTo>
                  <a:cubicBezTo>
                    <a:pt x="3" y="2006"/>
                    <a:pt x="1" y="2019"/>
                    <a:pt x="8" y="2019"/>
                  </a:cubicBezTo>
                  <a:cubicBezTo>
                    <a:pt x="11" y="2019"/>
                    <a:pt x="16" y="2016"/>
                    <a:pt x="23" y="2013"/>
                  </a:cubicBezTo>
                  <a:cubicBezTo>
                    <a:pt x="59" y="2001"/>
                    <a:pt x="119" y="1941"/>
                    <a:pt x="178" y="1894"/>
                  </a:cubicBezTo>
                  <a:cubicBezTo>
                    <a:pt x="297" y="1787"/>
                    <a:pt x="297" y="1787"/>
                    <a:pt x="416" y="1703"/>
                  </a:cubicBezTo>
                  <a:cubicBezTo>
                    <a:pt x="535" y="1596"/>
                    <a:pt x="535" y="1596"/>
                    <a:pt x="666" y="1501"/>
                  </a:cubicBezTo>
                  <a:cubicBezTo>
                    <a:pt x="797" y="1417"/>
                    <a:pt x="785" y="1406"/>
                    <a:pt x="916" y="1310"/>
                  </a:cubicBezTo>
                  <a:cubicBezTo>
                    <a:pt x="1059" y="1227"/>
                    <a:pt x="1059" y="1227"/>
                    <a:pt x="1190" y="1144"/>
                  </a:cubicBezTo>
                  <a:cubicBezTo>
                    <a:pt x="1321" y="1060"/>
                    <a:pt x="1321" y="1060"/>
                    <a:pt x="1452" y="989"/>
                  </a:cubicBezTo>
                  <a:cubicBezTo>
                    <a:pt x="1595" y="905"/>
                    <a:pt x="1595" y="905"/>
                    <a:pt x="1738" y="822"/>
                  </a:cubicBezTo>
                  <a:cubicBezTo>
                    <a:pt x="1893" y="751"/>
                    <a:pt x="1893" y="751"/>
                    <a:pt x="2024" y="691"/>
                  </a:cubicBezTo>
                  <a:lnTo>
                    <a:pt x="2321" y="572"/>
                  </a:lnTo>
                  <a:cubicBezTo>
                    <a:pt x="2464" y="513"/>
                    <a:pt x="2464" y="489"/>
                    <a:pt x="2619" y="429"/>
                  </a:cubicBezTo>
                  <a:cubicBezTo>
                    <a:pt x="2762" y="370"/>
                    <a:pt x="2762" y="393"/>
                    <a:pt x="2917" y="334"/>
                  </a:cubicBezTo>
                  <a:cubicBezTo>
                    <a:pt x="3059" y="286"/>
                    <a:pt x="3059" y="274"/>
                    <a:pt x="3214" y="227"/>
                  </a:cubicBezTo>
                  <a:cubicBezTo>
                    <a:pt x="3357" y="179"/>
                    <a:pt x="3357" y="179"/>
                    <a:pt x="3524" y="132"/>
                  </a:cubicBezTo>
                  <a:cubicBezTo>
                    <a:pt x="3571" y="120"/>
                    <a:pt x="3607" y="120"/>
                    <a:pt x="3643" y="108"/>
                  </a:cubicBezTo>
                  <a:cubicBezTo>
                    <a:pt x="3679" y="96"/>
                    <a:pt x="3714" y="72"/>
                    <a:pt x="3750" y="60"/>
                  </a:cubicBezTo>
                  <a:cubicBezTo>
                    <a:pt x="3833" y="12"/>
                    <a:pt x="3714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7" name="Google Shape;3197;p3"/>
            <p:cNvSpPr/>
            <p:nvPr/>
          </p:nvSpPr>
          <p:spPr>
            <a:xfrm>
              <a:off x="4278200" y="2439250"/>
              <a:ext cx="12825" cy="40600"/>
            </a:xfrm>
            <a:custGeom>
              <a:avLst/>
              <a:gdLst/>
              <a:ahLst/>
              <a:cxnLst/>
              <a:rect l="l" t="t" r="r" b="b"/>
              <a:pathLst>
                <a:path w="513" h="1624" extrusionOk="0">
                  <a:moveTo>
                    <a:pt x="482" y="0"/>
                  </a:moveTo>
                  <a:cubicBezTo>
                    <a:pt x="461" y="0"/>
                    <a:pt x="436" y="12"/>
                    <a:pt x="429" y="19"/>
                  </a:cubicBezTo>
                  <a:cubicBezTo>
                    <a:pt x="429" y="43"/>
                    <a:pt x="417" y="43"/>
                    <a:pt x="417" y="43"/>
                  </a:cubicBezTo>
                  <a:cubicBezTo>
                    <a:pt x="417" y="55"/>
                    <a:pt x="417" y="55"/>
                    <a:pt x="393" y="67"/>
                  </a:cubicBezTo>
                  <a:lnTo>
                    <a:pt x="370" y="186"/>
                  </a:lnTo>
                  <a:lnTo>
                    <a:pt x="334" y="305"/>
                  </a:lnTo>
                  <a:lnTo>
                    <a:pt x="310" y="424"/>
                  </a:lnTo>
                  <a:lnTo>
                    <a:pt x="274" y="543"/>
                  </a:lnTo>
                  <a:cubicBezTo>
                    <a:pt x="262" y="603"/>
                    <a:pt x="251" y="603"/>
                    <a:pt x="239" y="662"/>
                  </a:cubicBezTo>
                  <a:cubicBezTo>
                    <a:pt x="215" y="722"/>
                    <a:pt x="215" y="733"/>
                    <a:pt x="203" y="781"/>
                  </a:cubicBezTo>
                  <a:lnTo>
                    <a:pt x="179" y="900"/>
                  </a:lnTo>
                  <a:lnTo>
                    <a:pt x="143" y="1019"/>
                  </a:lnTo>
                  <a:cubicBezTo>
                    <a:pt x="132" y="1079"/>
                    <a:pt x="132" y="1091"/>
                    <a:pt x="108" y="1138"/>
                  </a:cubicBezTo>
                  <a:cubicBezTo>
                    <a:pt x="108" y="1150"/>
                    <a:pt x="96" y="1174"/>
                    <a:pt x="96" y="1186"/>
                  </a:cubicBezTo>
                  <a:cubicBezTo>
                    <a:pt x="72" y="1281"/>
                    <a:pt x="60" y="1376"/>
                    <a:pt x="24" y="1472"/>
                  </a:cubicBezTo>
                  <a:cubicBezTo>
                    <a:pt x="24" y="1484"/>
                    <a:pt x="24" y="1495"/>
                    <a:pt x="12" y="1507"/>
                  </a:cubicBezTo>
                  <a:cubicBezTo>
                    <a:pt x="12" y="1531"/>
                    <a:pt x="12" y="1543"/>
                    <a:pt x="1" y="1543"/>
                  </a:cubicBezTo>
                  <a:lnTo>
                    <a:pt x="1" y="1567"/>
                  </a:lnTo>
                  <a:cubicBezTo>
                    <a:pt x="9" y="1602"/>
                    <a:pt x="12" y="1624"/>
                    <a:pt x="17" y="1624"/>
                  </a:cubicBezTo>
                  <a:cubicBezTo>
                    <a:pt x="19" y="1624"/>
                    <a:pt x="21" y="1621"/>
                    <a:pt x="24" y="1615"/>
                  </a:cubicBezTo>
                  <a:cubicBezTo>
                    <a:pt x="36" y="1603"/>
                    <a:pt x="60" y="1579"/>
                    <a:pt x="72" y="1543"/>
                  </a:cubicBezTo>
                  <a:cubicBezTo>
                    <a:pt x="84" y="1484"/>
                    <a:pt x="132" y="1365"/>
                    <a:pt x="143" y="1305"/>
                  </a:cubicBezTo>
                  <a:cubicBezTo>
                    <a:pt x="155" y="1257"/>
                    <a:pt x="155" y="1234"/>
                    <a:pt x="179" y="1186"/>
                  </a:cubicBezTo>
                  <a:cubicBezTo>
                    <a:pt x="191" y="1126"/>
                    <a:pt x="203" y="1126"/>
                    <a:pt x="215" y="1067"/>
                  </a:cubicBezTo>
                  <a:cubicBezTo>
                    <a:pt x="227" y="1007"/>
                    <a:pt x="227" y="1007"/>
                    <a:pt x="262" y="948"/>
                  </a:cubicBezTo>
                  <a:cubicBezTo>
                    <a:pt x="274" y="888"/>
                    <a:pt x="274" y="876"/>
                    <a:pt x="298" y="829"/>
                  </a:cubicBezTo>
                  <a:cubicBezTo>
                    <a:pt x="310" y="769"/>
                    <a:pt x="358" y="650"/>
                    <a:pt x="370" y="591"/>
                  </a:cubicBezTo>
                  <a:cubicBezTo>
                    <a:pt x="382" y="531"/>
                    <a:pt x="370" y="531"/>
                    <a:pt x="393" y="472"/>
                  </a:cubicBezTo>
                  <a:cubicBezTo>
                    <a:pt x="405" y="412"/>
                    <a:pt x="429" y="412"/>
                    <a:pt x="441" y="352"/>
                  </a:cubicBezTo>
                  <a:lnTo>
                    <a:pt x="477" y="233"/>
                  </a:lnTo>
                  <a:lnTo>
                    <a:pt x="501" y="114"/>
                  </a:lnTo>
                  <a:cubicBezTo>
                    <a:pt x="501" y="102"/>
                    <a:pt x="513" y="79"/>
                    <a:pt x="513" y="67"/>
                  </a:cubicBezTo>
                  <a:lnTo>
                    <a:pt x="513" y="19"/>
                  </a:lnTo>
                  <a:cubicBezTo>
                    <a:pt x="508" y="5"/>
                    <a:pt x="49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8" name="Google Shape;3198;p3"/>
            <p:cNvSpPr/>
            <p:nvPr/>
          </p:nvSpPr>
          <p:spPr>
            <a:xfrm>
              <a:off x="4268075" y="2443550"/>
              <a:ext cx="8950" cy="33100"/>
            </a:xfrm>
            <a:custGeom>
              <a:avLst/>
              <a:gdLst/>
              <a:ahLst/>
              <a:cxnLst/>
              <a:rect l="l" t="t" r="r" b="b"/>
              <a:pathLst>
                <a:path w="358" h="1324" extrusionOk="0">
                  <a:moveTo>
                    <a:pt x="303" y="0"/>
                  </a:moveTo>
                  <a:cubicBezTo>
                    <a:pt x="280" y="0"/>
                    <a:pt x="258" y="7"/>
                    <a:pt x="251" y="14"/>
                  </a:cubicBezTo>
                  <a:lnTo>
                    <a:pt x="239" y="38"/>
                  </a:lnTo>
                  <a:lnTo>
                    <a:pt x="239" y="61"/>
                  </a:lnTo>
                  <a:cubicBezTo>
                    <a:pt x="227" y="109"/>
                    <a:pt x="227" y="121"/>
                    <a:pt x="227" y="169"/>
                  </a:cubicBezTo>
                  <a:cubicBezTo>
                    <a:pt x="203" y="216"/>
                    <a:pt x="203" y="216"/>
                    <a:pt x="203" y="264"/>
                  </a:cubicBezTo>
                  <a:cubicBezTo>
                    <a:pt x="191" y="311"/>
                    <a:pt x="191" y="323"/>
                    <a:pt x="191" y="371"/>
                  </a:cubicBezTo>
                  <a:cubicBezTo>
                    <a:pt x="179" y="419"/>
                    <a:pt x="191" y="419"/>
                    <a:pt x="179" y="478"/>
                  </a:cubicBezTo>
                  <a:cubicBezTo>
                    <a:pt x="167" y="526"/>
                    <a:pt x="144" y="526"/>
                    <a:pt x="132" y="561"/>
                  </a:cubicBezTo>
                  <a:cubicBezTo>
                    <a:pt x="120" y="609"/>
                    <a:pt x="120" y="621"/>
                    <a:pt x="120" y="669"/>
                  </a:cubicBezTo>
                  <a:cubicBezTo>
                    <a:pt x="108" y="716"/>
                    <a:pt x="108" y="716"/>
                    <a:pt x="108" y="776"/>
                  </a:cubicBezTo>
                  <a:cubicBezTo>
                    <a:pt x="84" y="823"/>
                    <a:pt x="108" y="823"/>
                    <a:pt x="84" y="883"/>
                  </a:cubicBezTo>
                  <a:cubicBezTo>
                    <a:pt x="72" y="919"/>
                    <a:pt x="72" y="942"/>
                    <a:pt x="72" y="978"/>
                  </a:cubicBezTo>
                  <a:cubicBezTo>
                    <a:pt x="72" y="1002"/>
                    <a:pt x="72" y="1014"/>
                    <a:pt x="60" y="1014"/>
                  </a:cubicBezTo>
                  <a:lnTo>
                    <a:pt x="13" y="1240"/>
                  </a:lnTo>
                  <a:lnTo>
                    <a:pt x="13" y="1264"/>
                  </a:lnTo>
                  <a:lnTo>
                    <a:pt x="13" y="1300"/>
                  </a:lnTo>
                  <a:cubicBezTo>
                    <a:pt x="25" y="1276"/>
                    <a:pt x="25" y="1264"/>
                    <a:pt x="48" y="1240"/>
                  </a:cubicBezTo>
                  <a:lnTo>
                    <a:pt x="72" y="1145"/>
                  </a:lnTo>
                  <a:lnTo>
                    <a:pt x="108" y="1062"/>
                  </a:lnTo>
                  <a:cubicBezTo>
                    <a:pt x="120" y="1026"/>
                    <a:pt x="120" y="1002"/>
                    <a:pt x="120" y="954"/>
                  </a:cubicBezTo>
                  <a:lnTo>
                    <a:pt x="144" y="859"/>
                  </a:lnTo>
                  <a:lnTo>
                    <a:pt x="179" y="776"/>
                  </a:lnTo>
                  <a:cubicBezTo>
                    <a:pt x="191" y="728"/>
                    <a:pt x="191" y="716"/>
                    <a:pt x="191" y="669"/>
                  </a:cubicBezTo>
                  <a:cubicBezTo>
                    <a:pt x="203" y="621"/>
                    <a:pt x="239" y="526"/>
                    <a:pt x="251" y="478"/>
                  </a:cubicBezTo>
                  <a:cubicBezTo>
                    <a:pt x="263" y="431"/>
                    <a:pt x="251" y="431"/>
                    <a:pt x="263" y="371"/>
                  </a:cubicBezTo>
                  <a:lnTo>
                    <a:pt x="298" y="288"/>
                  </a:lnTo>
                  <a:cubicBezTo>
                    <a:pt x="310" y="240"/>
                    <a:pt x="310" y="240"/>
                    <a:pt x="310" y="180"/>
                  </a:cubicBezTo>
                  <a:cubicBezTo>
                    <a:pt x="322" y="133"/>
                    <a:pt x="322" y="133"/>
                    <a:pt x="346" y="73"/>
                  </a:cubicBezTo>
                  <a:cubicBezTo>
                    <a:pt x="346" y="61"/>
                    <a:pt x="358" y="50"/>
                    <a:pt x="358" y="50"/>
                  </a:cubicBezTo>
                  <a:cubicBezTo>
                    <a:pt x="358" y="26"/>
                    <a:pt x="358" y="14"/>
                    <a:pt x="346" y="14"/>
                  </a:cubicBezTo>
                  <a:cubicBezTo>
                    <a:pt x="336" y="4"/>
                    <a:pt x="319" y="0"/>
                    <a:pt x="303" y="0"/>
                  </a:cubicBezTo>
                  <a:close/>
                  <a:moveTo>
                    <a:pt x="13" y="1300"/>
                  </a:moveTo>
                  <a:cubicBezTo>
                    <a:pt x="1" y="1300"/>
                    <a:pt x="1" y="1300"/>
                    <a:pt x="13" y="1323"/>
                  </a:cubicBezTo>
                  <a:lnTo>
                    <a:pt x="13" y="13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9" name="Google Shape;3199;p3"/>
            <p:cNvSpPr/>
            <p:nvPr/>
          </p:nvSpPr>
          <p:spPr>
            <a:xfrm>
              <a:off x="4253800" y="2445025"/>
              <a:ext cx="10425" cy="29550"/>
            </a:xfrm>
            <a:custGeom>
              <a:avLst/>
              <a:gdLst/>
              <a:ahLst/>
              <a:cxnLst/>
              <a:rect l="l" t="t" r="r" b="b"/>
              <a:pathLst>
                <a:path w="417" h="1182" extrusionOk="0">
                  <a:moveTo>
                    <a:pt x="372" y="1"/>
                  </a:moveTo>
                  <a:cubicBezTo>
                    <a:pt x="351" y="1"/>
                    <a:pt x="329" y="7"/>
                    <a:pt x="322" y="14"/>
                  </a:cubicBezTo>
                  <a:lnTo>
                    <a:pt x="298" y="26"/>
                  </a:lnTo>
                  <a:lnTo>
                    <a:pt x="298" y="62"/>
                  </a:lnTo>
                  <a:cubicBezTo>
                    <a:pt x="286" y="110"/>
                    <a:pt x="286" y="110"/>
                    <a:pt x="286" y="145"/>
                  </a:cubicBezTo>
                  <a:lnTo>
                    <a:pt x="262" y="241"/>
                  </a:lnTo>
                  <a:cubicBezTo>
                    <a:pt x="238" y="288"/>
                    <a:pt x="238" y="288"/>
                    <a:pt x="238" y="324"/>
                  </a:cubicBezTo>
                  <a:cubicBezTo>
                    <a:pt x="226" y="372"/>
                    <a:pt x="238" y="372"/>
                    <a:pt x="226" y="419"/>
                  </a:cubicBezTo>
                  <a:cubicBezTo>
                    <a:pt x="215" y="467"/>
                    <a:pt x="203" y="467"/>
                    <a:pt x="179" y="491"/>
                  </a:cubicBezTo>
                  <a:cubicBezTo>
                    <a:pt x="167" y="526"/>
                    <a:pt x="167" y="550"/>
                    <a:pt x="167" y="586"/>
                  </a:cubicBezTo>
                  <a:lnTo>
                    <a:pt x="143" y="669"/>
                  </a:lnTo>
                  <a:cubicBezTo>
                    <a:pt x="119" y="717"/>
                    <a:pt x="143" y="717"/>
                    <a:pt x="119" y="764"/>
                  </a:cubicBezTo>
                  <a:cubicBezTo>
                    <a:pt x="107" y="788"/>
                    <a:pt x="107" y="824"/>
                    <a:pt x="107" y="848"/>
                  </a:cubicBezTo>
                  <a:cubicBezTo>
                    <a:pt x="107" y="872"/>
                    <a:pt x="107" y="872"/>
                    <a:pt x="95" y="883"/>
                  </a:cubicBezTo>
                  <a:cubicBezTo>
                    <a:pt x="84" y="955"/>
                    <a:pt x="60" y="1014"/>
                    <a:pt x="36" y="1086"/>
                  </a:cubicBezTo>
                  <a:cubicBezTo>
                    <a:pt x="36" y="1098"/>
                    <a:pt x="36" y="1098"/>
                    <a:pt x="24" y="1122"/>
                  </a:cubicBezTo>
                  <a:cubicBezTo>
                    <a:pt x="24" y="1134"/>
                    <a:pt x="24" y="1134"/>
                    <a:pt x="0" y="1145"/>
                  </a:cubicBezTo>
                  <a:lnTo>
                    <a:pt x="0" y="1181"/>
                  </a:lnTo>
                  <a:lnTo>
                    <a:pt x="36" y="1181"/>
                  </a:lnTo>
                  <a:cubicBezTo>
                    <a:pt x="48" y="1169"/>
                    <a:pt x="60" y="1145"/>
                    <a:pt x="60" y="1134"/>
                  </a:cubicBezTo>
                  <a:cubicBezTo>
                    <a:pt x="84" y="1110"/>
                    <a:pt x="84" y="1086"/>
                    <a:pt x="95" y="1050"/>
                  </a:cubicBezTo>
                  <a:lnTo>
                    <a:pt x="119" y="955"/>
                  </a:lnTo>
                  <a:lnTo>
                    <a:pt x="155" y="860"/>
                  </a:lnTo>
                  <a:lnTo>
                    <a:pt x="179" y="776"/>
                  </a:lnTo>
                  <a:lnTo>
                    <a:pt x="215" y="681"/>
                  </a:lnTo>
                  <a:cubicBezTo>
                    <a:pt x="226" y="657"/>
                    <a:pt x="226" y="645"/>
                    <a:pt x="238" y="598"/>
                  </a:cubicBezTo>
                  <a:cubicBezTo>
                    <a:pt x="262" y="550"/>
                    <a:pt x="286" y="467"/>
                    <a:pt x="298" y="431"/>
                  </a:cubicBezTo>
                  <a:cubicBezTo>
                    <a:pt x="322" y="383"/>
                    <a:pt x="298" y="383"/>
                    <a:pt x="322" y="348"/>
                  </a:cubicBezTo>
                  <a:lnTo>
                    <a:pt x="346" y="252"/>
                  </a:lnTo>
                  <a:lnTo>
                    <a:pt x="381" y="169"/>
                  </a:lnTo>
                  <a:lnTo>
                    <a:pt x="405" y="74"/>
                  </a:lnTo>
                  <a:cubicBezTo>
                    <a:pt x="405" y="62"/>
                    <a:pt x="417" y="50"/>
                    <a:pt x="417" y="50"/>
                  </a:cubicBezTo>
                  <a:cubicBezTo>
                    <a:pt x="417" y="26"/>
                    <a:pt x="417" y="14"/>
                    <a:pt x="405" y="14"/>
                  </a:cubicBezTo>
                  <a:cubicBezTo>
                    <a:pt x="400" y="4"/>
                    <a:pt x="386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0" name="Google Shape;3200;p3"/>
            <p:cNvSpPr/>
            <p:nvPr/>
          </p:nvSpPr>
          <p:spPr>
            <a:xfrm>
              <a:off x="4238900" y="2444200"/>
              <a:ext cx="11050" cy="30275"/>
            </a:xfrm>
            <a:custGeom>
              <a:avLst/>
              <a:gdLst/>
              <a:ahLst/>
              <a:cxnLst/>
              <a:rect l="l" t="t" r="r" b="b"/>
              <a:pathLst>
                <a:path w="442" h="1211" extrusionOk="0">
                  <a:moveTo>
                    <a:pt x="381" y="1"/>
                  </a:moveTo>
                  <a:cubicBezTo>
                    <a:pt x="362" y="1"/>
                    <a:pt x="341" y="10"/>
                    <a:pt x="334" y="24"/>
                  </a:cubicBezTo>
                  <a:lnTo>
                    <a:pt x="322" y="35"/>
                  </a:lnTo>
                  <a:cubicBezTo>
                    <a:pt x="322" y="47"/>
                    <a:pt x="322" y="47"/>
                    <a:pt x="299" y="59"/>
                  </a:cubicBezTo>
                  <a:cubicBezTo>
                    <a:pt x="287" y="107"/>
                    <a:pt x="287" y="107"/>
                    <a:pt x="287" y="154"/>
                  </a:cubicBezTo>
                  <a:lnTo>
                    <a:pt x="263" y="238"/>
                  </a:lnTo>
                  <a:cubicBezTo>
                    <a:pt x="239" y="285"/>
                    <a:pt x="239" y="285"/>
                    <a:pt x="239" y="333"/>
                  </a:cubicBezTo>
                  <a:cubicBezTo>
                    <a:pt x="227" y="381"/>
                    <a:pt x="239" y="381"/>
                    <a:pt x="227" y="416"/>
                  </a:cubicBezTo>
                  <a:cubicBezTo>
                    <a:pt x="215" y="464"/>
                    <a:pt x="203" y="464"/>
                    <a:pt x="180" y="512"/>
                  </a:cubicBezTo>
                  <a:cubicBezTo>
                    <a:pt x="168" y="559"/>
                    <a:pt x="168" y="571"/>
                    <a:pt x="168" y="595"/>
                  </a:cubicBezTo>
                  <a:lnTo>
                    <a:pt x="144" y="690"/>
                  </a:lnTo>
                  <a:cubicBezTo>
                    <a:pt x="120" y="738"/>
                    <a:pt x="144" y="738"/>
                    <a:pt x="120" y="786"/>
                  </a:cubicBezTo>
                  <a:cubicBezTo>
                    <a:pt x="108" y="809"/>
                    <a:pt x="108" y="833"/>
                    <a:pt x="108" y="869"/>
                  </a:cubicBezTo>
                  <a:cubicBezTo>
                    <a:pt x="108" y="881"/>
                    <a:pt x="108" y="881"/>
                    <a:pt x="96" y="905"/>
                  </a:cubicBezTo>
                  <a:cubicBezTo>
                    <a:pt x="84" y="976"/>
                    <a:pt x="60" y="1047"/>
                    <a:pt x="37" y="1107"/>
                  </a:cubicBezTo>
                  <a:cubicBezTo>
                    <a:pt x="37" y="1119"/>
                    <a:pt x="37" y="1119"/>
                    <a:pt x="25" y="1131"/>
                  </a:cubicBezTo>
                  <a:cubicBezTo>
                    <a:pt x="25" y="1155"/>
                    <a:pt x="25" y="1155"/>
                    <a:pt x="1" y="1167"/>
                  </a:cubicBezTo>
                  <a:lnTo>
                    <a:pt x="1" y="1190"/>
                  </a:lnTo>
                  <a:cubicBezTo>
                    <a:pt x="22" y="1204"/>
                    <a:pt x="31" y="1210"/>
                    <a:pt x="36" y="1210"/>
                  </a:cubicBezTo>
                  <a:cubicBezTo>
                    <a:pt x="41" y="1210"/>
                    <a:pt x="44" y="1207"/>
                    <a:pt x="49" y="1202"/>
                  </a:cubicBezTo>
                  <a:cubicBezTo>
                    <a:pt x="60" y="1178"/>
                    <a:pt x="84" y="1167"/>
                    <a:pt x="84" y="1155"/>
                  </a:cubicBezTo>
                  <a:lnTo>
                    <a:pt x="108" y="1059"/>
                  </a:lnTo>
                  <a:lnTo>
                    <a:pt x="144" y="976"/>
                  </a:lnTo>
                  <a:cubicBezTo>
                    <a:pt x="156" y="940"/>
                    <a:pt x="156" y="916"/>
                    <a:pt x="168" y="881"/>
                  </a:cubicBezTo>
                  <a:lnTo>
                    <a:pt x="203" y="797"/>
                  </a:lnTo>
                  <a:lnTo>
                    <a:pt x="227" y="702"/>
                  </a:lnTo>
                  <a:cubicBezTo>
                    <a:pt x="239" y="655"/>
                    <a:pt x="239" y="643"/>
                    <a:pt x="263" y="619"/>
                  </a:cubicBezTo>
                  <a:lnTo>
                    <a:pt x="322" y="440"/>
                  </a:lnTo>
                  <a:cubicBezTo>
                    <a:pt x="334" y="393"/>
                    <a:pt x="322" y="393"/>
                    <a:pt x="334" y="345"/>
                  </a:cubicBezTo>
                  <a:lnTo>
                    <a:pt x="358" y="262"/>
                  </a:lnTo>
                  <a:lnTo>
                    <a:pt x="394" y="166"/>
                  </a:lnTo>
                  <a:lnTo>
                    <a:pt x="418" y="83"/>
                  </a:lnTo>
                  <a:cubicBezTo>
                    <a:pt x="418" y="59"/>
                    <a:pt x="441" y="47"/>
                    <a:pt x="441" y="47"/>
                  </a:cubicBezTo>
                  <a:cubicBezTo>
                    <a:pt x="441" y="35"/>
                    <a:pt x="441" y="24"/>
                    <a:pt x="418" y="24"/>
                  </a:cubicBezTo>
                  <a:cubicBezTo>
                    <a:pt x="412" y="7"/>
                    <a:pt x="397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1" name="Google Shape;3201;p3"/>
            <p:cNvSpPr/>
            <p:nvPr/>
          </p:nvSpPr>
          <p:spPr>
            <a:xfrm>
              <a:off x="4228500" y="2446200"/>
              <a:ext cx="10425" cy="25400"/>
            </a:xfrm>
            <a:custGeom>
              <a:avLst/>
              <a:gdLst/>
              <a:ahLst/>
              <a:cxnLst/>
              <a:rect l="l" t="t" r="r" b="b"/>
              <a:pathLst>
                <a:path w="417" h="1016" extrusionOk="0">
                  <a:moveTo>
                    <a:pt x="363" y="0"/>
                  </a:moveTo>
                  <a:cubicBezTo>
                    <a:pt x="345" y="0"/>
                    <a:pt x="328" y="3"/>
                    <a:pt x="322" y="3"/>
                  </a:cubicBezTo>
                  <a:lnTo>
                    <a:pt x="298" y="15"/>
                  </a:lnTo>
                  <a:lnTo>
                    <a:pt x="298" y="27"/>
                  </a:lnTo>
                  <a:cubicBezTo>
                    <a:pt x="286" y="63"/>
                    <a:pt x="286" y="74"/>
                    <a:pt x="286" y="110"/>
                  </a:cubicBezTo>
                  <a:cubicBezTo>
                    <a:pt x="274" y="146"/>
                    <a:pt x="274" y="146"/>
                    <a:pt x="262" y="182"/>
                  </a:cubicBezTo>
                  <a:cubicBezTo>
                    <a:pt x="238" y="205"/>
                    <a:pt x="238" y="229"/>
                    <a:pt x="238" y="253"/>
                  </a:cubicBezTo>
                  <a:cubicBezTo>
                    <a:pt x="226" y="301"/>
                    <a:pt x="238" y="301"/>
                    <a:pt x="226" y="325"/>
                  </a:cubicBezTo>
                  <a:cubicBezTo>
                    <a:pt x="215" y="360"/>
                    <a:pt x="203" y="360"/>
                    <a:pt x="179" y="408"/>
                  </a:cubicBezTo>
                  <a:cubicBezTo>
                    <a:pt x="179" y="432"/>
                    <a:pt x="167" y="444"/>
                    <a:pt x="167" y="479"/>
                  </a:cubicBezTo>
                  <a:cubicBezTo>
                    <a:pt x="155" y="527"/>
                    <a:pt x="155" y="527"/>
                    <a:pt x="143" y="551"/>
                  </a:cubicBezTo>
                  <a:cubicBezTo>
                    <a:pt x="119" y="598"/>
                    <a:pt x="143" y="598"/>
                    <a:pt x="119" y="622"/>
                  </a:cubicBezTo>
                  <a:cubicBezTo>
                    <a:pt x="107" y="658"/>
                    <a:pt x="107" y="670"/>
                    <a:pt x="107" y="706"/>
                  </a:cubicBezTo>
                  <a:cubicBezTo>
                    <a:pt x="107" y="717"/>
                    <a:pt x="107" y="717"/>
                    <a:pt x="95" y="729"/>
                  </a:cubicBezTo>
                  <a:cubicBezTo>
                    <a:pt x="84" y="789"/>
                    <a:pt x="60" y="848"/>
                    <a:pt x="36" y="908"/>
                  </a:cubicBezTo>
                  <a:cubicBezTo>
                    <a:pt x="36" y="920"/>
                    <a:pt x="36" y="920"/>
                    <a:pt x="24" y="944"/>
                  </a:cubicBezTo>
                  <a:cubicBezTo>
                    <a:pt x="24" y="956"/>
                    <a:pt x="24" y="956"/>
                    <a:pt x="0" y="967"/>
                  </a:cubicBezTo>
                  <a:lnTo>
                    <a:pt x="0" y="1003"/>
                  </a:lnTo>
                  <a:cubicBezTo>
                    <a:pt x="12" y="1015"/>
                    <a:pt x="12" y="1015"/>
                    <a:pt x="36" y="1015"/>
                  </a:cubicBezTo>
                  <a:cubicBezTo>
                    <a:pt x="48" y="1015"/>
                    <a:pt x="60" y="979"/>
                    <a:pt x="60" y="967"/>
                  </a:cubicBezTo>
                  <a:cubicBezTo>
                    <a:pt x="84" y="944"/>
                    <a:pt x="84" y="920"/>
                    <a:pt x="95" y="896"/>
                  </a:cubicBezTo>
                  <a:cubicBezTo>
                    <a:pt x="107" y="860"/>
                    <a:pt x="107" y="848"/>
                    <a:pt x="119" y="825"/>
                  </a:cubicBezTo>
                  <a:cubicBezTo>
                    <a:pt x="143" y="789"/>
                    <a:pt x="143" y="777"/>
                    <a:pt x="155" y="741"/>
                  </a:cubicBezTo>
                  <a:cubicBezTo>
                    <a:pt x="167" y="717"/>
                    <a:pt x="167" y="717"/>
                    <a:pt x="179" y="670"/>
                  </a:cubicBezTo>
                  <a:cubicBezTo>
                    <a:pt x="203" y="646"/>
                    <a:pt x="203" y="622"/>
                    <a:pt x="215" y="598"/>
                  </a:cubicBezTo>
                  <a:cubicBezTo>
                    <a:pt x="226" y="563"/>
                    <a:pt x="226" y="551"/>
                    <a:pt x="238" y="527"/>
                  </a:cubicBezTo>
                  <a:cubicBezTo>
                    <a:pt x="262" y="491"/>
                    <a:pt x="286" y="420"/>
                    <a:pt x="298" y="372"/>
                  </a:cubicBezTo>
                  <a:cubicBezTo>
                    <a:pt x="322" y="348"/>
                    <a:pt x="298" y="325"/>
                    <a:pt x="322" y="301"/>
                  </a:cubicBezTo>
                  <a:cubicBezTo>
                    <a:pt x="334" y="265"/>
                    <a:pt x="334" y="265"/>
                    <a:pt x="345" y="229"/>
                  </a:cubicBezTo>
                  <a:cubicBezTo>
                    <a:pt x="357" y="194"/>
                    <a:pt x="357" y="182"/>
                    <a:pt x="381" y="146"/>
                  </a:cubicBezTo>
                  <a:cubicBezTo>
                    <a:pt x="393" y="122"/>
                    <a:pt x="393" y="110"/>
                    <a:pt x="405" y="74"/>
                  </a:cubicBezTo>
                  <a:cubicBezTo>
                    <a:pt x="405" y="63"/>
                    <a:pt x="417" y="63"/>
                    <a:pt x="417" y="51"/>
                  </a:cubicBezTo>
                  <a:cubicBezTo>
                    <a:pt x="417" y="27"/>
                    <a:pt x="417" y="27"/>
                    <a:pt x="405" y="15"/>
                  </a:cubicBezTo>
                  <a:cubicBezTo>
                    <a:pt x="399" y="3"/>
                    <a:pt x="38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2" name="Google Shape;3202;p3"/>
            <p:cNvSpPr/>
            <p:nvPr/>
          </p:nvSpPr>
          <p:spPr>
            <a:xfrm>
              <a:off x="4213300" y="2446675"/>
              <a:ext cx="12250" cy="23725"/>
            </a:xfrm>
            <a:custGeom>
              <a:avLst/>
              <a:gdLst/>
              <a:ahLst/>
              <a:cxnLst/>
              <a:rect l="l" t="t" r="r" b="b"/>
              <a:pathLst>
                <a:path w="490" h="949" extrusionOk="0">
                  <a:moveTo>
                    <a:pt x="433" y="1"/>
                  </a:moveTo>
                  <a:cubicBezTo>
                    <a:pt x="421" y="1"/>
                    <a:pt x="410" y="4"/>
                    <a:pt x="406" y="8"/>
                  </a:cubicBezTo>
                  <a:lnTo>
                    <a:pt x="394" y="32"/>
                  </a:lnTo>
                  <a:cubicBezTo>
                    <a:pt x="394" y="32"/>
                    <a:pt x="394" y="44"/>
                    <a:pt x="370" y="44"/>
                  </a:cubicBezTo>
                  <a:cubicBezTo>
                    <a:pt x="358" y="67"/>
                    <a:pt x="358" y="91"/>
                    <a:pt x="346" y="115"/>
                  </a:cubicBezTo>
                  <a:cubicBezTo>
                    <a:pt x="334" y="151"/>
                    <a:pt x="334" y="151"/>
                    <a:pt x="311" y="186"/>
                  </a:cubicBezTo>
                  <a:cubicBezTo>
                    <a:pt x="299" y="222"/>
                    <a:pt x="299" y="234"/>
                    <a:pt x="287" y="270"/>
                  </a:cubicBezTo>
                  <a:cubicBezTo>
                    <a:pt x="275" y="294"/>
                    <a:pt x="287" y="306"/>
                    <a:pt x="275" y="341"/>
                  </a:cubicBezTo>
                  <a:cubicBezTo>
                    <a:pt x="251" y="365"/>
                    <a:pt x="239" y="365"/>
                    <a:pt x="227" y="401"/>
                  </a:cubicBezTo>
                  <a:cubicBezTo>
                    <a:pt x="215" y="425"/>
                    <a:pt x="215" y="448"/>
                    <a:pt x="191" y="472"/>
                  </a:cubicBezTo>
                  <a:cubicBezTo>
                    <a:pt x="180" y="508"/>
                    <a:pt x="180" y="508"/>
                    <a:pt x="168" y="544"/>
                  </a:cubicBezTo>
                  <a:cubicBezTo>
                    <a:pt x="156" y="591"/>
                    <a:pt x="168" y="591"/>
                    <a:pt x="156" y="627"/>
                  </a:cubicBezTo>
                  <a:cubicBezTo>
                    <a:pt x="132" y="651"/>
                    <a:pt x="132" y="663"/>
                    <a:pt x="120" y="698"/>
                  </a:cubicBezTo>
                  <a:cubicBezTo>
                    <a:pt x="120" y="710"/>
                    <a:pt x="108" y="710"/>
                    <a:pt x="108" y="710"/>
                  </a:cubicBezTo>
                  <a:cubicBezTo>
                    <a:pt x="96" y="770"/>
                    <a:pt x="61" y="829"/>
                    <a:pt x="37" y="877"/>
                  </a:cubicBezTo>
                  <a:cubicBezTo>
                    <a:pt x="37" y="889"/>
                    <a:pt x="37" y="889"/>
                    <a:pt x="13" y="901"/>
                  </a:cubicBezTo>
                  <a:cubicBezTo>
                    <a:pt x="13" y="925"/>
                    <a:pt x="13" y="925"/>
                    <a:pt x="1" y="925"/>
                  </a:cubicBezTo>
                  <a:cubicBezTo>
                    <a:pt x="25" y="937"/>
                    <a:pt x="25" y="937"/>
                    <a:pt x="49" y="948"/>
                  </a:cubicBezTo>
                  <a:cubicBezTo>
                    <a:pt x="61" y="948"/>
                    <a:pt x="72" y="937"/>
                    <a:pt x="72" y="925"/>
                  </a:cubicBezTo>
                  <a:lnTo>
                    <a:pt x="108" y="865"/>
                  </a:lnTo>
                  <a:cubicBezTo>
                    <a:pt x="120" y="829"/>
                    <a:pt x="120" y="829"/>
                    <a:pt x="132" y="782"/>
                  </a:cubicBezTo>
                  <a:cubicBezTo>
                    <a:pt x="156" y="758"/>
                    <a:pt x="156" y="758"/>
                    <a:pt x="168" y="710"/>
                  </a:cubicBezTo>
                  <a:cubicBezTo>
                    <a:pt x="180" y="687"/>
                    <a:pt x="180" y="687"/>
                    <a:pt x="215" y="651"/>
                  </a:cubicBezTo>
                  <a:cubicBezTo>
                    <a:pt x="227" y="627"/>
                    <a:pt x="227" y="627"/>
                    <a:pt x="239" y="579"/>
                  </a:cubicBezTo>
                  <a:cubicBezTo>
                    <a:pt x="251" y="544"/>
                    <a:pt x="251" y="532"/>
                    <a:pt x="275" y="508"/>
                  </a:cubicBezTo>
                  <a:cubicBezTo>
                    <a:pt x="287" y="472"/>
                    <a:pt x="334" y="401"/>
                    <a:pt x="346" y="365"/>
                  </a:cubicBezTo>
                  <a:cubicBezTo>
                    <a:pt x="358" y="341"/>
                    <a:pt x="346" y="329"/>
                    <a:pt x="370" y="294"/>
                  </a:cubicBezTo>
                  <a:cubicBezTo>
                    <a:pt x="394" y="270"/>
                    <a:pt x="394" y="270"/>
                    <a:pt x="418" y="234"/>
                  </a:cubicBezTo>
                  <a:cubicBezTo>
                    <a:pt x="430" y="210"/>
                    <a:pt x="430" y="210"/>
                    <a:pt x="453" y="163"/>
                  </a:cubicBezTo>
                  <a:cubicBezTo>
                    <a:pt x="465" y="127"/>
                    <a:pt x="465" y="127"/>
                    <a:pt x="477" y="91"/>
                  </a:cubicBezTo>
                  <a:cubicBezTo>
                    <a:pt x="477" y="67"/>
                    <a:pt x="489" y="67"/>
                    <a:pt x="489" y="55"/>
                  </a:cubicBezTo>
                  <a:lnTo>
                    <a:pt x="489" y="32"/>
                  </a:lnTo>
                  <a:cubicBezTo>
                    <a:pt x="482" y="9"/>
                    <a:pt x="455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3" name="Google Shape;3203;p3"/>
            <p:cNvSpPr/>
            <p:nvPr/>
          </p:nvSpPr>
          <p:spPr>
            <a:xfrm>
              <a:off x="4205275" y="2442350"/>
              <a:ext cx="9550" cy="22100"/>
            </a:xfrm>
            <a:custGeom>
              <a:avLst/>
              <a:gdLst/>
              <a:ahLst/>
              <a:cxnLst/>
              <a:rect l="l" t="t" r="r" b="b"/>
              <a:pathLst>
                <a:path w="382" h="884" extrusionOk="0">
                  <a:moveTo>
                    <a:pt x="315" y="0"/>
                  </a:moveTo>
                  <a:cubicBezTo>
                    <a:pt x="299" y="0"/>
                    <a:pt x="284" y="2"/>
                    <a:pt x="274" y="2"/>
                  </a:cubicBezTo>
                  <a:lnTo>
                    <a:pt x="262" y="26"/>
                  </a:lnTo>
                  <a:lnTo>
                    <a:pt x="262" y="38"/>
                  </a:lnTo>
                  <a:cubicBezTo>
                    <a:pt x="251" y="62"/>
                    <a:pt x="251" y="86"/>
                    <a:pt x="251" y="109"/>
                  </a:cubicBezTo>
                  <a:cubicBezTo>
                    <a:pt x="239" y="145"/>
                    <a:pt x="239" y="145"/>
                    <a:pt x="239" y="169"/>
                  </a:cubicBezTo>
                  <a:cubicBezTo>
                    <a:pt x="215" y="205"/>
                    <a:pt x="215" y="217"/>
                    <a:pt x="215" y="240"/>
                  </a:cubicBezTo>
                  <a:cubicBezTo>
                    <a:pt x="203" y="276"/>
                    <a:pt x="215" y="276"/>
                    <a:pt x="203" y="324"/>
                  </a:cubicBezTo>
                  <a:cubicBezTo>
                    <a:pt x="191" y="348"/>
                    <a:pt x="179" y="348"/>
                    <a:pt x="155" y="383"/>
                  </a:cubicBezTo>
                  <a:cubicBezTo>
                    <a:pt x="143" y="407"/>
                    <a:pt x="155" y="407"/>
                    <a:pt x="143" y="455"/>
                  </a:cubicBezTo>
                  <a:cubicBezTo>
                    <a:pt x="131" y="479"/>
                    <a:pt x="131" y="479"/>
                    <a:pt x="131" y="514"/>
                  </a:cubicBezTo>
                  <a:cubicBezTo>
                    <a:pt x="120" y="538"/>
                    <a:pt x="131" y="538"/>
                    <a:pt x="120" y="586"/>
                  </a:cubicBezTo>
                  <a:cubicBezTo>
                    <a:pt x="120" y="621"/>
                    <a:pt x="96" y="633"/>
                    <a:pt x="96" y="657"/>
                  </a:cubicBezTo>
                  <a:cubicBezTo>
                    <a:pt x="96" y="681"/>
                    <a:pt x="96" y="681"/>
                    <a:pt x="84" y="681"/>
                  </a:cubicBezTo>
                  <a:cubicBezTo>
                    <a:pt x="72" y="717"/>
                    <a:pt x="60" y="776"/>
                    <a:pt x="24" y="824"/>
                  </a:cubicBezTo>
                  <a:lnTo>
                    <a:pt x="24" y="828"/>
                  </a:lnTo>
                  <a:lnTo>
                    <a:pt x="24" y="828"/>
                  </a:lnTo>
                  <a:cubicBezTo>
                    <a:pt x="27" y="824"/>
                    <a:pt x="30" y="818"/>
                    <a:pt x="36" y="812"/>
                  </a:cubicBezTo>
                  <a:lnTo>
                    <a:pt x="72" y="752"/>
                  </a:lnTo>
                  <a:lnTo>
                    <a:pt x="96" y="693"/>
                  </a:lnTo>
                  <a:lnTo>
                    <a:pt x="131" y="633"/>
                  </a:lnTo>
                  <a:lnTo>
                    <a:pt x="155" y="574"/>
                  </a:lnTo>
                  <a:lnTo>
                    <a:pt x="191" y="514"/>
                  </a:lnTo>
                  <a:cubicBezTo>
                    <a:pt x="203" y="479"/>
                    <a:pt x="203" y="467"/>
                    <a:pt x="215" y="455"/>
                  </a:cubicBezTo>
                  <a:lnTo>
                    <a:pt x="274" y="336"/>
                  </a:lnTo>
                  <a:cubicBezTo>
                    <a:pt x="298" y="300"/>
                    <a:pt x="274" y="300"/>
                    <a:pt x="298" y="264"/>
                  </a:cubicBezTo>
                  <a:lnTo>
                    <a:pt x="322" y="205"/>
                  </a:lnTo>
                  <a:cubicBezTo>
                    <a:pt x="334" y="169"/>
                    <a:pt x="334" y="169"/>
                    <a:pt x="334" y="145"/>
                  </a:cubicBezTo>
                  <a:lnTo>
                    <a:pt x="370" y="86"/>
                  </a:lnTo>
                  <a:cubicBezTo>
                    <a:pt x="370" y="62"/>
                    <a:pt x="382" y="62"/>
                    <a:pt x="382" y="50"/>
                  </a:cubicBezTo>
                  <a:cubicBezTo>
                    <a:pt x="382" y="38"/>
                    <a:pt x="382" y="38"/>
                    <a:pt x="370" y="26"/>
                  </a:cubicBezTo>
                  <a:cubicBezTo>
                    <a:pt x="362" y="5"/>
                    <a:pt x="338" y="0"/>
                    <a:pt x="315" y="0"/>
                  </a:cubicBezTo>
                  <a:close/>
                  <a:moveTo>
                    <a:pt x="24" y="828"/>
                  </a:moveTo>
                  <a:cubicBezTo>
                    <a:pt x="21" y="833"/>
                    <a:pt x="18" y="836"/>
                    <a:pt x="12" y="836"/>
                  </a:cubicBezTo>
                  <a:cubicBezTo>
                    <a:pt x="1" y="860"/>
                    <a:pt x="1" y="836"/>
                    <a:pt x="12" y="883"/>
                  </a:cubicBezTo>
                  <a:lnTo>
                    <a:pt x="12" y="871"/>
                  </a:lnTo>
                  <a:cubicBezTo>
                    <a:pt x="24" y="871"/>
                    <a:pt x="24" y="860"/>
                    <a:pt x="24" y="860"/>
                  </a:cubicBezTo>
                  <a:lnTo>
                    <a:pt x="24" y="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4" name="Google Shape;3204;p3"/>
            <p:cNvSpPr/>
            <p:nvPr/>
          </p:nvSpPr>
          <p:spPr>
            <a:xfrm>
              <a:off x="4180275" y="2437900"/>
              <a:ext cx="19675" cy="28600"/>
            </a:xfrm>
            <a:custGeom>
              <a:avLst/>
              <a:gdLst/>
              <a:ahLst/>
              <a:cxnLst/>
              <a:rect l="l" t="t" r="r" b="b"/>
              <a:pathLst>
                <a:path w="787" h="1144" extrusionOk="0">
                  <a:moveTo>
                    <a:pt x="739" y="0"/>
                  </a:moveTo>
                  <a:cubicBezTo>
                    <a:pt x="728" y="0"/>
                    <a:pt x="719" y="2"/>
                    <a:pt x="715" y="2"/>
                  </a:cubicBezTo>
                  <a:cubicBezTo>
                    <a:pt x="715" y="2"/>
                    <a:pt x="703" y="2"/>
                    <a:pt x="703" y="14"/>
                  </a:cubicBezTo>
                  <a:lnTo>
                    <a:pt x="679" y="37"/>
                  </a:lnTo>
                  <a:lnTo>
                    <a:pt x="620" y="121"/>
                  </a:lnTo>
                  <a:lnTo>
                    <a:pt x="560" y="216"/>
                  </a:lnTo>
                  <a:lnTo>
                    <a:pt x="500" y="299"/>
                  </a:lnTo>
                  <a:cubicBezTo>
                    <a:pt x="477" y="347"/>
                    <a:pt x="489" y="347"/>
                    <a:pt x="465" y="395"/>
                  </a:cubicBezTo>
                  <a:cubicBezTo>
                    <a:pt x="429" y="442"/>
                    <a:pt x="417" y="418"/>
                    <a:pt x="381" y="466"/>
                  </a:cubicBezTo>
                  <a:cubicBezTo>
                    <a:pt x="358" y="502"/>
                    <a:pt x="358" y="514"/>
                    <a:pt x="346" y="561"/>
                  </a:cubicBezTo>
                  <a:lnTo>
                    <a:pt x="286" y="645"/>
                  </a:lnTo>
                  <a:cubicBezTo>
                    <a:pt x="250" y="692"/>
                    <a:pt x="250" y="692"/>
                    <a:pt x="239" y="740"/>
                  </a:cubicBezTo>
                  <a:cubicBezTo>
                    <a:pt x="227" y="764"/>
                    <a:pt x="203" y="776"/>
                    <a:pt x="179" y="823"/>
                  </a:cubicBezTo>
                  <a:cubicBezTo>
                    <a:pt x="167" y="835"/>
                    <a:pt x="167" y="835"/>
                    <a:pt x="167" y="859"/>
                  </a:cubicBezTo>
                  <a:cubicBezTo>
                    <a:pt x="119" y="918"/>
                    <a:pt x="72" y="990"/>
                    <a:pt x="24" y="1049"/>
                  </a:cubicBezTo>
                  <a:cubicBezTo>
                    <a:pt x="24" y="1061"/>
                    <a:pt x="12" y="1061"/>
                    <a:pt x="12" y="1073"/>
                  </a:cubicBezTo>
                  <a:cubicBezTo>
                    <a:pt x="12" y="1097"/>
                    <a:pt x="0" y="1097"/>
                    <a:pt x="0" y="1109"/>
                  </a:cubicBezTo>
                  <a:cubicBezTo>
                    <a:pt x="12" y="1121"/>
                    <a:pt x="12" y="1121"/>
                    <a:pt x="12" y="1133"/>
                  </a:cubicBezTo>
                  <a:cubicBezTo>
                    <a:pt x="24" y="1133"/>
                    <a:pt x="48" y="1109"/>
                    <a:pt x="60" y="1097"/>
                  </a:cubicBezTo>
                  <a:cubicBezTo>
                    <a:pt x="84" y="1061"/>
                    <a:pt x="84" y="1049"/>
                    <a:pt x="119" y="1014"/>
                  </a:cubicBezTo>
                  <a:cubicBezTo>
                    <a:pt x="143" y="978"/>
                    <a:pt x="143" y="978"/>
                    <a:pt x="179" y="942"/>
                  </a:cubicBezTo>
                  <a:cubicBezTo>
                    <a:pt x="191" y="918"/>
                    <a:pt x="203" y="883"/>
                    <a:pt x="239" y="859"/>
                  </a:cubicBezTo>
                  <a:cubicBezTo>
                    <a:pt x="262" y="811"/>
                    <a:pt x="262" y="823"/>
                    <a:pt x="298" y="776"/>
                  </a:cubicBezTo>
                  <a:cubicBezTo>
                    <a:pt x="322" y="740"/>
                    <a:pt x="322" y="740"/>
                    <a:pt x="358" y="704"/>
                  </a:cubicBezTo>
                  <a:cubicBezTo>
                    <a:pt x="381" y="680"/>
                    <a:pt x="381" y="657"/>
                    <a:pt x="417" y="609"/>
                  </a:cubicBezTo>
                  <a:cubicBezTo>
                    <a:pt x="441" y="573"/>
                    <a:pt x="500" y="490"/>
                    <a:pt x="536" y="454"/>
                  </a:cubicBezTo>
                  <a:cubicBezTo>
                    <a:pt x="560" y="406"/>
                    <a:pt x="548" y="406"/>
                    <a:pt x="584" y="359"/>
                  </a:cubicBezTo>
                  <a:cubicBezTo>
                    <a:pt x="608" y="311"/>
                    <a:pt x="608" y="311"/>
                    <a:pt x="643" y="287"/>
                  </a:cubicBezTo>
                  <a:lnTo>
                    <a:pt x="703" y="192"/>
                  </a:lnTo>
                  <a:lnTo>
                    <a:pt x="762" y="109"/>
                  </a:lnTo>
                  <a:lnTo>
                    <a:pt x="786" y="73"/>
                  </a:lnTo>
                  <a:lnTo>
                    <a:pt x="786" y="37"/>
                  </a:lnTo>
                  <a:cubicBezTo>
                    <a:pt x="786" y="6"/>
                    <a:pt x="760" y="0"/>
                    <a:pt x="739" y="0"/>
                  </a:cubicBezTo>
                  <a:close/>
                  <a:moveTo>
                    <a:pt x="12" y="1133"/>
                  </a:moveTo>
                  <a:lnTo>
                    <a:pt x="12" y="1133"/>
                  </a:lnTo>
                  <a:cubicBezTo>
                    <a:pt x="4" y="1133"/>
                    <a:pt x="7" y="1143"/>
                    <a:pt x="10" y="1143"/>
                  </a:cubicBezTo>
                  <a:cubicBezTo>
                    <a:pt x="11" y="1143"/>
                    <a:pt x="12" y="1141"/>
                    <a:pt x="12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5" name="Google Shape;3205;p3"/>
            <p:cNvSpPr/>
            <p:nvPr/>
          </p:nvSpPr>
          <p:spPr>
            <a:xfrm>
              <a:off x="4198725" y="2665525"/>
              <a:ext cx="4500" cy="11975"/>
            </a:xfrm>
            <a:custGeom>
              <a:avLst/>
              <a:gdLst/>
              <a:ahLst/>
              <a:cxnLst/>
              <a:rect l="l" t="t" r="r" b="b"/>
              <a:pathLst>
                <a:path w="180" h="479" extrusionOk="0">
                  <a:moveTo>
                    <a:pt x="123" y="0"/>
                  </a:moveTo>
                  <a:cubicBezTo>
                    <a:pt x="103" y="0"/>
                    <a:pt x="84" y="11"/>
                    <a:pt x="84" y="29"/>
                  </a:cubicBezTo>
                  <a:cubicBezTo>
                    <a:pt x="60" y="88"/>
                    <a:pt x="48" y="160"/>
                    <a:pt x="36" y="219"/>
                  </a:cubicBezTo>
                  <a:cubicBezTo>
                    <a:pt x="12" y="279"/>
                    <a:pt x="12" y="350"/>
                    <a:pt x="1" y="445"/>
                  </a:cubicBezTo>
                  <a:lnTo>
                    <a:pt x="36" y="469"/>
                  </a:lnTo>
                  <a:cubicBezTo>
                    <a:pt x="36" y="475"/>
                    <a:pt x="42" y="478"/>
                    <a:pt x="48" y="478"/>
                  </a:cubicBezTo>
                  <a:cubicBezTo>
                    <a:pt x="54" y="478"/>
                    <a:pt x="60" y="475"/>
                    <a:pt x="60" y="469"/>
                  </a:cubicBezTo>
                  <a:cubicBezTo>
                    <a:pt x="60" y="457"/>
                    <a:pt x="84" y="422"/>
                    <a:pt x="84" y="410"/>
                  </a:cubicBezTo>
                  <a:cubicBezTo>
                    <a:pt x="108" y="291"/>
                    <a:pt x="155" y="184"/>
                    <a:pt x="179" y="64"/>
                  </a:cubicBezTo>
                  <a:cubicBezTo>
                    <a:pt x="179" y="53"/>
                    <a:pt x="155" y="5"/>
                    <a:pt x="143" y="5"/>
                  </a:cubicBezTo>
                  <a:cubicBezTo>
                    <a:pt x="137" y="2"/>
                    <a:pt x="13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6" name="Google Shape;3206;p3"/>
            <p:cNvSpPr/>
            <p:nvPr/>
          </p:nvSpPr>
          <p:spPr>
            <a:xfrm>
              <a:off x="4192475" y="2684600"/>
              <a:ext cx="5675" cy="10825"/>
            </a:xfrm>
            <a:custGeom>
              <a:avLst/>
              <a:gdLst/>
              <a:ahLst/>
              <a:cxnLst/>
              <a:rect l="l" t="t" r="r" b="b"/>
              <a:pathLst>
                <a:path w="227" h="433" extrusionOk="0">
                  <a:moveTo>
                    <a:pt x="163" y="1"/>
                  </a:moveTo>
                  <a:cubicBezTo>
                    <a:pt x="120" y="1"/>
                    <a:pt x="94" y="24"/>
                    <a:pt x="84" y="63"/>
                  </a:cubicBezTo>
                  <a:lnTo>
                    <a:pt x="84" y="123"/>
                  </a:lnTo>
                  <a:cubicBezTo>
                    <a:pt x="60" y="230"/>
                    <a:pt x="24" y="314"/>
                    <a:pt x="1" y="421"/>
                  </a:cubicBezTo>
                  <a:lnTo>
                    <a:pt x="12" y="433"/>
                  </a:lnTo>
                  <a:cubicBezTo>
                    <a:pt x="48" y="433"/>
                    <a:pt x="60" y="421"/>
                    <a:pt x="72" y="397"/>
                  </a:cubicBezTo>
                  <a:cubicBezTo>
                    <a:pt x="84" y="349"/>
                    <a:pt x="120" y="314"/>
                    <a:pt x="132" y="278"/>
                  </a:cubicBezTo>
                  <a:cubicBezTo>
                    <a:pt x="167" y="218"/>
                    <a:pt x="191" y="159"/>
                    <a:pt x="203" y="99"/>
                  </a:cubicBezTo>
                  <a:cubicBezTo>
                    <a:pt x="203" y="63"/>
                    <a:pt x="227" y="40"/>
                    <a:pt x="191" y="4"/>
                  </a:cubicBezTo>
                  <a:cubicBezTo>
                    <a:pt x="181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7" name="Google Shape;3207;p3"/>
            <p:cNvSpPr/>
            <p:nvPr/>
          </p:nvSpPr>
          <p:spPr>
            <a:xfrm>
              <a:off x="4203775" y="2646000"/>
              <a:ext cx="3900" cy="10425"/>
            </a:xfrm>
            <a:custGeom>
              <a:avLst/>
              <a:gdLst/>
              <a:ahLst/>
              <a:cxnLst/>
              <a:rect l="l" t="t" r="r" b="b"/>
              <a:pathLst>
                <a:path w="156" h="417" extrusionOk="0">
                  <a:moveTo>
                    <a:pt x="49" y="0"/>
                  </a:moveTo>
                  <a:cubicBezTo>
                    <a:pt x="37" y="12"/>
                    <a:pt x="13" y="48"/>
                    <a:pt x="13" y="60"/>
                  </a:cubicBezTo>
                  <a:lnTo>
                    <a:pt x="13" y="179"/>
                  </a:lnTo>
                  <a:cubicBezTo>
                    <a:pt x="13" y="226"/>
                    <a:pt x="1" y="334"/>
                    <a:pt x="1" y="393"/>
                  </a:cubicBezTo>
                  <a:cubicBezTo>
                    <a:pt x="16" y="408"/>
                    <a:pt x="29" y="416"/>
                    <a:pt x="39" y="416"/>
                  </a:cubicBezTo>
                  <a:cubicBezTo>
                    <a:pt x="54" y="416"/>
                    <a:pt x="65" y="399"/>
                    <a:pt x="72" y="357"/>
                  </a:cubicBezTo>
                  <a:cubicBezTo>
                    <a:pt x="72" y="310"/>
                    <a:pt x="108" y="179"/>
                    <a:pt x="108" y="131"/>
                  </a:cubicBezTo>
                  <a:cubicBezTo>
                    <a:pt x="132" y="95"/>
                    <a:pt x="156" y="48"/>
                    <a:pt x="96" y="12"/>
                  </a:cubicBezTo>
                  <a:cubicBezTo>
                    <a:pt x="84" y="12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8" name="Google Shape;3208;p3"/>
            <p:cNvSpPr/>
            <p:nvPr/>
          </p:nvSpPr>
          <p:spPr>
            <a:xfrm>
              <a:off x="4174925" y="2720175"/>
              <a:ext cx="7150" cy="10375"/>
            </a:xfrm>
            <a:custGeom>
              <a:avLst/>
              <a:gdLst/>
              <a:ahLst/>
              <a:cxnLst/>
              <a:rect l="l" t="t" r="r" b="b"/>
              <a:pathLst>
                <a:path w="286" h="415" extrusionOk="0">
                  <a:moveTo>
                    <a:pt x="210" y="1"/>
                  </a:moveTo>
                  <a:cubicBezTo>
                    <a:pt x="194" y="1"/>
                    <a:pt x="179" y="4"/>
                    <a:pt x="179" y="10"/>
                  </a:cubicBezTo>
                  <a:lnTo>
                    <a:pt x="95" y="188"/>
                  </a:lnTo>
                  <a:cubicBezTo>
                    <a:pt x="60" y="248"/>
                    <a:pt x="36" y="319"/>
                    <a:pt x="0" y="403"/>
                  </a:cubicBezTo>
                  <a:cubicBezTo>
                    <a:pt x="0" y="403"/>
                    <a:pt x="0" y="414"/>
                    <a:pt x="12" y="414"/>
                  </a:cubicBezTo>
                  <a:lnTo>
                    <a:pt x="60" y="414"/>
                  </a:lnTo>
                  <a:cubicBezTo>
                    <a:pt x="72" y="414"/>
                    <a:pt x="72" y="379"/>
                    <a:pt x="95" y="367"/>
                  </a:cubicBezTo>
                  <a:cubicBezTo>
                    <a:pt x="167" y="284"/>
                    <a:pt x="226" y="176"/>
                    <a:pt x="286" y="69"/>
                  </a:cubicBezTo>
                  <a:cubicBezTo>
                    <a:pt x="286" y="57"/>
                    <a:pt x="274" y="22"/>
                    <a:pt x="250" y="10"/>
                  </a:cubicBezTo>
                  <a:cubicBezTo>
                    <a:pt x="244" y="4"/>
                    <a:pt x="226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9" name="Google Shape;3209;p3"/>
            <p:cNvSpPr/>
            <p:nvPr/>
          </p:nvSpPr>
          <p:spPr>
            <a:xfrm>
              <a:off x="4163600" y="2737175"/>
              <a:ext cx="8350" cy="10050"/>
            </a:xfrm>
            <a:custGeom>
              <a:avLst/>
              <a:gdLst/>
              <a:ahLst/>
              <a:cxnLst/>
              <a:rect l="l" t="t" r="r" b="b"/>
              <a:pathLst>
                <a:path w="334" h="402" extrusionOk="0">
                  <a:moveTo>
                    <a:pt x="254" y="0"/>
                  </a:moveTo>
                  <a:cubicBezTo>
                    <a:pt x="223" y="0"/>
                    <a:pt x="194" y="19"/>
                    <a:pt x="179" y="56"/>
                  </a:cubicBezTo>
                  <a:cubicBezTo>
                    <a:pt x="155" y="80"/>
                    <a:pt x="144" y="104"/>
                    <a:pt x="144" y="115"/>
                  </a:cubicBezTo>
                  <a:cubicBezTo>
                    <a:pt x="96" y="211"/>
                    <a:pt x="36" y="294"/>
                    <a:pt x="1" y="389"/>
                  </a:cubicBezTo>
                  <a:lnTo>
                    <a:pt x="13" y="401"/>
                  </a:lnTo>
                  <a:cubicBezTo>
                    <a:pt x="60" y="401"/>
                    <a:pt x="72" y="401"/>
                    <a:pt x="84" y="377"/>
                  </a:cubicBezTo>
                  <a:cubicBezTo>
                    <a:pt x="120" y="330"/>
                    <a:pt x="144" y="294"/>
                    <a:pt x="179" y="270"/>
                  </a:cubicBezTo>
                  <a:cubicBezTo>
                    <a:pt x="215" y="211"/>
                    <a:pt x="263" y="163"/>
                    <a:pt x="298" y="104"/>
                  </a:cubicBezTo>
                  <a:cubicBezTo>
                    <a:pt x="310" y="80"/>
                    <a:pt x="334" y="44"/>
                    <a:pt x="310" y="20"/>
                  </a:cubicBezTo>
                  <a:cubicBezTo>
                    <a:pt x="292" y="7"/>
                    <a:pt x="273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0" name="Google Shape;3210;p3"/>
            <p:cNvSpPr/>
            <p:nvPr/>
          </p:nvSpPr>
          <p:spPr>
            <a:xfrm>
              <a:off x="4184825" y="2702550"/>
              <a:ext cx="6175" cy="9850"/>
            </a:xfrm>
            <a:custGeom>
              <a:avLst/>
              <a:gdLst/>
              <a:ahLst/>
              <a:cxnLst/>
              <a:rect l="l" t="t" r="r" b="b"/>
              <a:pathLst>
                <a:path w="247" h="394" extrusionOk="0">
                  <a:moveTo>
                    <a:pt x="6" y="352"/>
                  </a:moveTo>
                  <a:lnTo>
                    <a:pt x="6" y="352"/>
                  </a:lnTo>
                  <a:cubicBezTo>
                    <a:pt x="4" y="352"/>
                    <a:pt x="1" y="358"/>
                    <a:pt x="9" y="358"/>
                  </a:cubicBezTo>
                  <a:cubicBezTo>
                    <a:pt x="9" y="354"/>
                    <a:pt x="8" y="352"/>
                    <a:pt x="6" y="352"/>
                  </a:cubicBezTo>
                  <a:close/>
                  <a:moveTo>
                    <a:pt x="176" y="0"/>
                  </a:moveTo>
                  <a:cubicBezTo>
                    <a:pt x="140" y="12"/>
                    <a:pt x="128" y="24"/>
                    <a:pt x="116" y="48"/>
                  </a:cubicBezTo>
                  <a:cubicBezTo>
                    <a:pt x="92" y="72"/>
                    <a:pt x="92" y="119"/>
                    <a:pt x="80" y="167"/>
                  </a:cubicBezTo>
                  <a:cubicBezTo>
                    <a:pt x="68" y="215"/>
                    <a:pt x="21" y="298"/>
                    <a:pt x="9" y="358"/>
                  </a:cubicBezTo>
                  <a:cubicBezTo>
                    <a:pt x="27" y="381"/>
                    <a:pt x="39" y="393"/>
                    <a:pt x="49" y="393"/>
                  </a:cubicBezTo>
                  <a:cubicBezTo>
                    <a:pt x="59" y="393"/>
                    <a:pt x="68" y="381"/>
                    <a:pt x="80" y="358"/>
                  </a:cubicBezTo>
                  <a:cubicBezTo>
                    <a:pt x="104" y="310"/>
                    <a:pt x="176" y="203"/>
                    <a:pt x="187" y="167"/>
                  </a:cubicBezTo>
                  <a:cubicBezTo>
                    <a:pt x="199" y="119"/>
                    <a:pt x="247" y="72"/>
                    <a:pt x="199" y="24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1" name="Google Shape;3211;p3"/>
            <p:cNvSpPr/>
            <p:nvPr/>
          </p:nvSpPr>
          <p:spPr>
            <a:xfrm>
              <a:off x="4138900" y="27679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74" y="1"/>
                  </a:moveTo>
                  <a:cubicBezTo>
                    <a:pt x="265" y="1"/>
                    <a:pt x="257" y="2"/>
                    <a:pt x="250" y="6"/>
                  </a:cubicBezTo>
                  <a:cubicBezTo>
                    <a:pt x="215" y="53"/>
                    <a:pt x="179" y="101"/>
                    <a:pt x="131" y="160"/>
                  </a:cubicBezTo>
                  <a:cubicBezTo>
                    <a:pt x="96" y="220"/>
                    <a:pt x="48" y="280"/>
                    <a:pt x="0" y="351"/>
                  </a:cubicBezTo>
                  <a:cubicBezTo>
                    <a:pt x="0" y="351"/>
                    <a:pt x="0" y="363"/>
                    <a:pt x="12" y="375"/>
                  </a:cubicBezTo>
                  <a:cubicBezTo>
                    <a:pt x="12" y="399"/>
                    <a:pt x="36" y="399"/>
                    <a:pt x="48" y="399"/>
                  </a:cubicBezTo>
                  <a:lnTo>
                    <a:pt x="96" y="351"/>
                  </a:lnTo>
                  <a:cubicBezTo>
                    <a:pt x="179" y="280"/>
                    <a:pt x="274" y="184"/>
                    <a:pt x="346" y="101"/>
                  </a:cubicBezTo>
                  <a:cubicBezTo>
                    <a:pt x="358" y="77"/>
                    <a:pt x="346" y="41"/>
                    <a:pt x="334" y="18"/>
                  </a:cubicBezTo>
                  <a:cubicBezTo>
                    <a:pt x="317" y="9"/>
                    <a:pt x="29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2" name="Google Shape;3212;p3"/>
            <p:cNvSpPr/>
            <p:nvPr/>
          </p:nvSpPr>
          <p:spPr>
            <a:xfrm>
              <a:off x="4124600" y="2782550"/>
              <a:ext cx="9550" cy="9175"/>
            </a:xfrm>
            <a:custGeom>
              <a:avLst/>
              <a:gdLst/>
              <a:ahLst/>
              <a:cxnLst/>
              <a:rect l="l" t="t" r="r" b="b"/>
              <a:pathLst>
                <a:path w="382" h="367" extrusionOk="0">
                  <a:moveTo>
                    <a:pt x="303" y="0"/>
                  </a:moveTo>
                  <a:cubicBezTo>
                    <a:pt x="278" y="0"/>
                    <a:pt x="251" y="9"/>
                    <a:pt x="227" y="27"/>
                  </a:cubicBezTo>
                  <a:cubicBezTo>
                    <a:pt x="227" y="63"/>
                    <a:pt x="215" y="75"/>
                    <a:pt x="203" y="86"/>
                  </a:cubicBezTo>
                  <a:cubicBezTo>
                    <a:pt x="144" y="182"/>
                    <a:pt x="72" y="241"/>
                    <a:pt x="1" y="325"/>
                  </a:cubicBezTo>
                  <a:lnTo>
                    <a:pt x="1" y="348"/>
                  </a:lnTo>
                  <a:cubicBezTo>
                    <a:pt x="19" y="360"/>
                    <a:pt x="31" y="366"/>
                    <a:pt x="43" y="366"/>
                  </a:cubicBezTo>
                  <a:cubicBezTo>
                    <a:pt x="54" y="366"/>
                    <a:pt x="66" y="360"/>
                    <a:pt x="84" y="348"/>
                  </a:cubicBezTo>
                  <a:cubicBezTo>
                    <a:pt x="108" y="301"/>
                    <a:pt x="156" y="289"/>
                    <a:pt x="191" y="253"/>
                  </a:cubicBezTo>
                  <a:cubicBezTo>
                    <a:pt x="251" y="205"/>
                    <a:pt x="287" y="170"/>
                    <a:pt x="334" y="122"/>
                  </a:cubicBezTo>
                  <a:cubicBezTo>
                    <a:pt x="346" y="86"/>
                    <a:pt x="382" y="75"/>
                    <a:pt x="370" y="27"/>
                  </a:cubicBezTo>
                  <a:cubicBezTo>
                    <a:pt x="352" y="9"/>
                    <a:pt x="32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3" name="Google Shape;3213;p3"/>
            <p:cNvSpPr/>
            <p:nvPr/>
          </p:nvSpPr>
          <p:spPr>
            <a:xfrm>
              <a:off x="4152600" y="2752850"/>
              <a:ext cx="7450" cy="8925"/>
            </a:xfrm>
            <a:custGeom>
              <a:avLst/>
              <a:gdLst/>
              <a:ahLst/>
              <a:cxnLst/>
              <a:rect l="l" t="t" r="r" b="b"/>
              <a:pathLst>
                <a:path w="298" h="357" extrusionOk="0">
                  <a:moveTo>
                    <a:pt x="238" y="0"/>
                  </a:moveTo>
                  <a:cubicBezTo>
                    <a:pt x="226" y="12"/>
                    <a:pt x="191" y="12"/>
                    <a:pt x="179" y="24"/>
                  </a:cubicBezTo>
                  <a:cubicBezTo>
                    <a:pt x="167" y="60"/>
                    <a:pt x="155" y="96"/>
                    <a:pt x="119" y="131"/>
                  </a:cubicBezTo>
                  <a:cubicBezTo>
                    <a:pt x="95" y="179"/>
                    <a:pt x="36" y="250"/>
                    <a:pt x="0" y="310"/>
                  </a:cubicBezTo>
                  <a:cubicBezTo>
                    <a:pt x="19" y="341"/>
                    <a:pt x="31" y="356"/>
                    <a:pt x="44" y="356"/>
                  </a:cubicBezTo>
                  <a:cubicBezTo>
                    <a:pt x="55" y="356"/>
                    <a:pt x="67" y="344"/>
                    <a:pt x="83" y="322"/>
                  </a:cubicBezTo>
                  <a:cubicBezTo>
                    <a:pt x="107" y="274"/>
                    <a:pt x="203" y="203"/>
                    <a:pt x="226" y="155"/>
                  </a:cubicBezTo>
                  <a:cubicBezTo>
                    <a:pt x="262" y="131"/>
                    <a:pt x="298" y="96"/>
                    <a:pt x="274" y="36"/>
                  </a:cubicBezTo>
                  <a:cubicBezTo>
                    <a:pt x="262" y="24"/>
                    <a:pt x="23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4" name="Google Shape;3214;p3"/>
            <p:cNvSpPr/>
            <p:nvPr/>
          </p:nvSpPr>
          <p:spPr>
            <a:xfrm>
              <a:off x="4094550" y="2808125"/>
              <a:ext cx="10150" cy="8750"/>
            </a:xfrm>
            <a:custGeom>
              <a:avLst/>
              <a:gdLst/>
              <a:ahLst/>
              <a:cxnLst/>
              <a:rect l="l" t="t" r="r" b="b"/>
              <a:pathLst>
                <a:path w="406" h="350" extrusionOk="0">
                  <a:moveTo>
                    <a:pt x="343" y="1"/>
                  </a:moveTo>
                  <a:cubicBezTo>
                    <a:pt x="339" y="1"/>
                    <a:pt x="336" y="2"/>
                    <a:pt x="334" y="4"/>
                  </a:cubicBezTo>
                  <a:cubicBezTo>
                    <a:pt x="286" y="52"/>
                    <a:pt x="227" y="99"/>
                    <a:pt x="179" y="135"/>
                  </a:cubicBezTo>
                  <a:cubicBezTo>
                    <a:pt x="119" y="183"/>
                    <a:pt x="84" y="242"/>
                    <a:pt x="12" y="302"/>
                  </a:cubicBezTo>
                  <a:cubicBezTo>
                    <a:pt x="12" y="302"/>
                    <a:pt x="0" y="337"/>
                    <a:pt x="36" y="337"/>
                  </a:cubicBezTo>
                  <a:cubicBezTo>
                    <a:pt x="36" y="337"/>
                    <a:pt x="48" y="349"/>
                    <a:pt x="60" y="349"/>
                  </a:cubicBezTo>
                  <a:cubicBezTo>
                    <a:pt x="72" y="349"/>
                    <a:pt x="96" y="337"/>
                    <a:pt x="108" y="314"/>
                  </a:cubicBezTo>
                  <a:cubicBezTo>
                    <a:pt x="203" y="242"/>
                    <a:pt x="298" y="183"/>
                    <a:pt x="393" y="111"/>
                  </a:cubicBezTo>
                  <a:cubicBezTo>
                    <a:pt x="405" y="99"/>
                    <a:pt x="405" y="52"/>
                    <a:pt x="393" y="40"/>
                  </a:cubicBezTo>
                  <a:cubicBezTo>
                    <a:pt x="393" y="20"/>
                    <a:pt x="362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5" name="Google Shape;3215;p3"/>
            <p:cNvSpPr/>
            <p:nvPr/>
          </p:nvSpPr>
          <p:spPr>
            <a:xfrm>
              <a:off x="4079075" y="2820250"/>
              <a:ext cx="10425" cy="7250"/>
            </a:xfrm>
            <a:custGeom>
              <a:avLst/>
              <a:gdLst/>
              <a:ahLst/>
              <a:cxnLst/>
              <a:rect l="l" t="t" r="r" b="b"/>
              <a:pathLst>
                <a:path w="417" h="290" extrusionOk="0">
                  <a:moveTo>
                    <a:pt x="312" y="1"/>
                  </a:moveTo>
                  <a:cubicBezTo>
                    <a:pt x="299" y="1"/>
                    <a:pt x="290" y="3"/>
                    <a:pt x="286" y="7"/>
                  </a:cubicBezTo>
                  <a:lnTo>
                    <a:pt x="238" y="55"/>
                  </a:lnTo>
                  <a:cubicBezTo>
                    <a:pt x="167" y="126"/>
                    <a:pt x="72" y="186"/>
                    <a:pt x="0" y="269"/>
                  </a:cubicBezTo>
                  <a:lnTo>
                    <a:pt x="0" y="281"/>
                  </a:lnTo>
                  <a:cubicBezTo>
                    <a:pt x="12" y="287"/>
                    <a:pt x="24" y="290"/>
                    <a:pt x="36" y="290"/>
                  </a:cubicBezTo>
                  <a:cubicBezTo>
                    <a:pt x="48" y="290"/>
                    <a:pt x="60" y="287"/>
                    <a:pt x="72" y="281"/>
                  </a:cubicBezTo>
                  <a:cubicBezTo>
                    <a:pt x="107" y="269"/>
                    <a:pt x="143" y="245"/>
                    <a:pt x="191" y="221"/>
                  </a:cubicBezTo>
                  <a:cubicBezTo>
                    <a:pt x="250" y="186"/>
                    <a:pt x="310" y="162"/>
                    <a:pt x="357" y="114"/>
                  </a:cubicBezTo>
                  <a:cubicBezTo>
                    <a:pt x="381" y="102"/>
                    <a:pt x="417" y="91"/>
                    <a:pt x="405" y="43"/>
                  </a:cubicBezTo>
                  <a:cubicBezTo>
                    <a:pt x="373" y="11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6" name="Google Shape;3216;p3"/>
            <p:cNvSpPr/>
            <p:nvPr/>
          </p:nvSpPr>
          <p:spPr>
            <a:xfrm>
              <a:off x="4111525" y="2796000"/>
              <a:ext cx="8650" cy="7625"/>
            </a:xfrm>
            <a:custGeom>
              <a:avLst/>
              <a:gdLst/>
              <a:ahLst/>
              <a:cxnLst/>
              <a:rect l="l" t="t" r="r" b="b"/>
              <a:pathLst>
                <a:path w="346" h="305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cubicBezTo>
                    <a:pt x="202" y="25"/>
                    <a:pt x="179" y="72"/>
                    <a:pt x="143" y="108"/>
                  </a:cubicBezTo>
                  <a:cubicBezTo>
                    <a:pt x="95" y="132"/>
                    <a:pt x="36" y="203"/>
                    <a:pt x="0" y="251"/>
                  </a:cubicBezTo>
                  <a:cubicBezTo>
                    <a:pt x="7" y="286"/>
                    <a:pt x="14" y="304"/>
                    <a:pt x="30" y="304"/>
                  </a:cubicBezTo>
                  <a:cubicBezTo>
                    <a:pt x="42" y="304"/>
                    <a:pt x="59" y="295"/>
                    <a:pt x="83" y="275"/>
                  </a:cubicBezTo>
                  <a:cubicBezTo>
                    <a:pt x="107" y="251"/>
                    <a:pt x="226" y="179"/>
                    <a:pt x="262" y="144"/>
                  </a:cubicBezTo>
                  <a:cubicBezTo>
                    <a:pt x="286" y="120"/>
                    <a:pt x="345" y="96"/>
                    <a:pt x="322" y="37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7" name="Google Shape;3217;p3"/>
            <p:cNvSpPr/>
            <p:nvPr/>
          </p:nvSpPr>
          <p:spPr>
            <a:xfrm>
              <a:off x="4045425" y="2842150"/>
              <a:ext cx="10750" cy="7750"/>
            </a:xfrm>
            <a:custGeom>
              <a:avLst/>
              <a:gdLst/>
              <a:ahLst/>
              <a:cxnLst/>
              <a:rect l="l" t="t" r="r" b="b"/>
              <a:pathLst>
                <a:path w="430" h="310" extrusionOk="0">
                  <a:moveTo>
                    <a:pt x="358" y="0"/>
                  </a:moveTo>
                  <a:cubicBezTo>
                    <a:pt x="299" y="48"/>
                    <a:pt x="239" y="72"/>
                    <a:pt x="191" y="119"/>
                  </a:cubicBezTo>
                  <a:cubicBezTo>
                    <a:pt x="144" y="167"/>
                    <a:pt x="84" y="203"/>
                    <a:pt x="25" y="262"/>
                  </a:cubicBezTo>
                  <a:cubicBezTo>
                    <a:pt x="25" y="262"/>
                    <a:pt x="25" y="286"/>
                    <a:pt x="1" y="298"/>
                  </a:cubicBezTo>
                  <a:cubicBezTo>
                    <a:pt x="1" y="298"/>
                    <a:pt x="25" y="310"/>
                    <a:pt x="37" y="310"/>
                  </a:cubicBezTo>
                  <a:cubicBezTo>
                    <a:pt x="60" y="310"/>
                    <a:pt x="84" y="298"/>
                    <a:pt x="96" y="286"/>
                  </a:cubicBezTo>
                  <a:lnTo>
                    <a:pt x="406" y="107"/>
                  </a:lnTo>
                  <a:cubicBezTo>
                    <a:pt x="418" y="84"/>
                    <a:pt x="429" y="48"/>
                    <a:pt x="418" y="24"/>
                  </a:cubicBezTo>
                  <a:cubicBezTo>
                    <a:pt x="406" y="12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8" name="Google Shape;3218;p3"/>
            <p:cNvSpPr/>
            <p:nvPr/>
          </p:nvSpPr>
          <p:spPr>
            <a:xfrm>
              <a:off x="4029075" y="2852575"/>
              <a:ext cx="11025" cy="6975"/>
            </a:xfrm>
            <a:custGeom>
              <a:avLst/>
              <a:gdLst/>
              <a:ahLst/>
              <a:cxnLst/>
              <a:rect l="l" t="t" r="r" b="b"/>
              <a:pathLst>
                <a:path w="441" h="279" extrusionOk="0">
                  <a:moveTo>
                    <a:pt x="339" y="0"/>
                  </a:moveTo>
                  <a:cubicBezTo>
                    <a:pt x="324" y="0"/>
                    <a:pt x="310" y="4"/>
                    <a:pt x="298" y="12"/>
                  </a:cubicBezTo>
                  <a:lnTo>
                    <a:pt x="262" y="60"/>
                  </a:lnTo>
                  <a:cubicBezTo>
                    <a:pt x="167" y="119"/>
                    <a:pt x="95" y="179"/>
                    <a:pt x="0" y="238"/>
                  </a:cubicBezTo>
                  <a:lnTo>
                    <a:pt x="0" y="250"/>
                  </a:lnTo>
                  <a:cubicBezTo>
                    <a:pt x="20" y="270"/>
                    <a:pt x="32" y="279"/>
                    <a:pt x="45" y="279"/>
                  </a:cubicBezTo>
                  <a:cubicBezTo>
                    <a:pt x="56" y="279"/>
                    <a:pt x="67" y="273"/>
                    <a:pt x="83" y="262"/>
                  </a:cubicBezTo>
                  <a:cubicBezTo>
                    <a:pt x="107" y="238"/>
                    <a:pt x="155" y="226"/>
                    <a:pt x="202" y="202"/>
                  </a:cubicBezTo>
                  <a:lnTo>
                    <a:pt x="381" y="119"/>
                  </a:lnTo>
                  <a:cubicBezTo>
                    <a:pt x="393" y="95"/>
                    <a:pt x="441" y="83"/>
                    <a:pt x="417" y="48"/>
                  </a:cubicBezTo>
                  <a:cubicBezTo>
                    <a:pt x="401" y="16"/>
                    <a:pt x="369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9" name="Google Shape;3219;p3"/>
            <p:cNvSpPr/>
            <p:nvPr/>
          </p:nvSpPr>
          <p:spPr>
            <a:xfrm>
              <a:off x="4064000" y="2831600"/>
              <a:ext cx="9150" cy="7150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5" y="221"/>
                  </a:moveTo>
                  <a:lnTo>
                    <a:pt x="5" y="221"/>
                  </a:lnTo>
                  <a:cubicBezTo>
                    <a:pt x="3" y="221"/>
                    <a:pt x="0" y="232"/>
                    <a:pt x="8" y="232"/>
                  </a:cubicBezTo>
                  <a:cubicBezTo>
                    <a:pt x="8" y="224"/>
                    <a:pt x="7" y="221"/>
                    <a:pt x="5" y="221"/>
                  </a:cubicBezTo>
                  <a:close/>
                  <a:moveTo>
                    <a:pt x="276" y="0"/>
                  </a:moveTo>
                  <a:cubicBezTo>
                    <a:pt x="269" y="0"/>
                    <a:pt x="262" y="2"/>
                    <a:pt x="258" y="6"/>
                  </a:cubicBezTo>
                  <a:lnTo>
                    <a:pt x="163" y="89"/>
                  </a:lnTo>
                  <a:cubicBezTo>
                    <a:pt x="127" y="125"/>
                    <a:pt x="44" y="184"/>
                    <a:pt x="8" y="232"/>
                  </a:cubicBezTo>
                  <a:cubicBezTo>
                    <a:pt x="8" y="267"/>
                    <a:pt x="12" y="285"/>
                    <a:pt x="27" y="285"/>
                  </a:cubicBezTo>
                  <a:cubicBezTo>
                    <a:pt x="38" y="285"/>
                    <a:pt x="55" y="276"/>
                    <a:pt x="79" y="256"/>
                  </a:cubicBezTo>
                  <a:cubicBezTo>
                    <a:pt x="103" y="244"/>
                    <a:pt x="222" y="184"/>
                    <a:pt x="270" y="148"/>
                  </a:cubicBezTo>
                  <a:cubicBezTo>
                    <a:pt x="306" y="125"/>
                    <a:pt x="365" y="101"/>
                    <a:pt x="341" y="41"/>
                  </a:cubicBezTo>
                  <a:cubicBezTo>
                    <a:pt x="341" y="29"/>
                    <a:pt x="329" y="6"/>
                    <a:pt x="329" y="6"/>
                  </a:cubicBezTo>
                  <a:cubicBezTo>
                    <a:pt x="314" y="6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0" name="Google Shape;3220;p3"/>
            <p:cNvSpPr/>
            <p:nvPr/>
          </p:nvSpPr>
          <p:spPr>
            <a:xfrm>
              <a:off x="3994525" y="28719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9" y="25"/>
                    <a:pt x="239" y="60"/>
                    <a:pt x="179" y="108"/>
                  </a:cubicBezTo>
                  <a:cubicBezTo>
                    <a:pt x="120" y="132"/>
                    <a:pt x="72" y="191"/>
                    <a:pt x="1" y="239"/>
                  </a:cubicBezTo>
                  <a:lnTo>
                    <a:pt x="1" y="263"/>
                  </a:lnTo>
                  <a:cubicBezTo>
                    <a:pt x="1" y="287"/>
                    <a:pt x="13" y="299"/>
                    <a:pt x="37" y="299"/>
                  </a:cubicBezTo>
                  <a:cubicBezTo>
                    <a:pt x="60" y="287"/>
                    <a:pt x="72" y="287"/>
                    <a:pt x="96" y="263"/>
                  </a:cubicBezTo>
                  <a:cubicBezTo>
                    <a:pt x="191" y="203"/>
                    <a:pt x="299" y="168"/>
                    <a:pt x="406" y="108"/>
                  </a:cubicBezTo>
                  <a:cubicBezTo>
                    <a:pt x="418" y="84"/>
                    <a:pt x="430" y="49"/>
                    <a:pt x="418" y="25"/>
                  </a:cubicBezTo>
                  <a:cubicBezTo>
                    <a:pt x="406" y="13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1" name="Google Shape;3221;p3"/>
            <p:cNvSpPr/>
            <p:nvPr/>
          </p:nvSpPr>
          <p:spPr>
            <a:xfrm>
              <a:off x="3976975" y="2881150"/>
              <a:ext cx="11025" cy="6675"/>
            </a:xfrm>
            <a:custGeom>
              <a:avLst/>
              <a:gdLst/>
              <a:ahLst/>
              <a:cxnLst/>
              <a:rect l="l" t="t" r="r" b="b"/>
              <a:pathLst>
                <a:path w="441" h="267" extrusionOk="0">
                  <a:moveTo>
                    <a:pt x="348" y="0"/>
                  </a:moveTo>
                  <a:cubicBezTo>
                    <a:pt x="331" y="0"/>
                    <a:pt x="314" y="4"/>
                    <a:pt x="298" y="12"/>
                  </a:cubicBezTo>
                  <a:lnTo>
                    <a:pt x="262" y="60"/>
                  </a:lnTo>
                  <a:cubicBezTo>
                    <a:pt x="179" y="119"/>
                    <a:pt x="96" y="167"/>
                    <a:pt x="0" y="226"/>
                  </a:cubicBezTo>
                  <a:lnTo>
                    <a:pt x="0" y="238"/>
                  </a:lnTo>
                  <a:cubicBezTo>
                    <a:pt x="20" y="258"/>
                    <a:pt x="33" y="267"/>
                    <a:pt x="46" y="267"/>
                  </a:cubicBezTo>
                  <a:cubicBezTo>
                    <a:pt x="56" y="267"/>
                    <a:pt x="68" y="261"/>
                    <a:pt x="84" y="250"/>
                  </a:cubicBezTo>
                  <a:cubicBezTo>
                    <a:pt x="108" y="238"/>
                    <a:pt x="155" y="226"/>
                    <a:pt x="203" y="214"/>
                  </a:cubicBezTo>
                  <a:lnTo>
                    <a:pt x="381" y="119"/>
                  </a:lnTo>
                  <a:cubicBezTo>
                    <a:pt x="405" y="107"/>
                    <a:pt x="441" y="95"/>
                    <a:pt x="441" y="48"/>
                  </a:cubicBezTo>
                  <a:cubicBezTo>
                    <a:pt x="417" y="16"/>
                    <a:pt x="383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2" name="Google Shape;3222;p3"/>
            <p:cNvSpPr/>
            <p:nvPr/>
          </p:nvSpPr>
          <p:spPr>
            <a:xfrm>
              <a:off x="4013375" y="2862425"/>
              <a:ext cx="9450" cy="6375"/>
            </a:xfrm>
            <a:custGeom>
              <a:avLst/>
              <a:gdLst/>
              <a:ahLst/>
              <a:cxnLst/>
              <a:rect l="l" t="t" r="r" b="b"/>
              <a:pathLst>
                <a:path w="378" h="255" extrusionOk="0">
                  <a:moveTo>
                    <a:pt x="6" y="196"/>
                  </a:moveTo>
                  <a:lnTo>
                    <a:pt x="6" y="196"/>
                  </a:lnTo>
                  <a:cubicBezTo>
                    <a:pt x="4" y="196"/>
                    <a:pt x="1" y="201"/>
                    <a:pt x="9" y="201"/>
                  </a:cubicBezTo>
                  <a:cubicBezTo>
                    <a:pt x="9" y="197"/>
                    <a:pt x="8" y="196"/>
                    <a:pt x="6" y="196"/>
                  </a:cubicBezTo>
                  <a:close/>
                  <a:moveTo>
                    <a:pt x="295" y="0"/>
                  </a:moveTo>
                  <a:cubicBezTo>
                    <a:pt x="287" y="0"/>
                    <a:pt x="279" y="3"/>
                    <a:pt x="271" y="11"/>
                  </a:cubicBezTo>
                  <a:cubicBezTo>
                    <a:pt x="235" y="23"/>
                    <a:pt x="199" y="47"/>
                    <a:pt x="176" y="82"/>
                  </a:cubicBezTo>
                  <a:cubicBezTo>
                    <a:pt x="140" y="106"/>
                    <a:pt x="68" y="154"/>
                    <a:pt x="9" y="201"/>
                  </a:cubicBezTo>
                  <a:cubicBezTo>
                    <a:pt x="9" y="236"/>
                    <a:pt x="9" y="255"/>
                    <a:pt x="21" y="255"/>
                  </a:cubicBezTo>
                  <a:cubicBezTo>
                    <a:pt x="29" y="255"/>
                    <a:pt x="44" y="245"/>
                    <a:pt x="68" y="225"/>
                  </a:cubicBezTo>
                  <a:cubicBezTo>
                    <a:pt x="116" y="213"/>
                    <a:pt x="235" y="166"/>
                    <a:pt x="271" y="142"/>
                  </a:cubicBezTo>
                  <a:cubicBezTo>
                    <a:pt x="318" y="130"/>
                    <a:pt x="378" y="106"/>
                    <a:pt x="366" y="47"/>
                  </a:cubicBezTo>
                  <a:cubicBezTo>
                    <a:pt x="354" y="35"/>
                    <a:pt x="354" y="11"/>
                    <a:pt x="354" y="11"/>
                  </a:cubicBezTo>
                  <a:cubicBezTo>
                    <a:pt x="330" y="11"/>
                    <a:pt x="312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3" name="Google Shape;3223;p3"/>
            <p:cNvSpPr/>
            <p:nvPr/>
          </p:nvSpPr>
          <p:spPr>
            <a:xfrm>
              <a:off x="4214200" y="2672775"/>
              <a:ext cx="5975" cy="10750"/>
            </a:xfrm>
            <a:custGeom>
              <a:avLst/>
              <a:gdLst/>
              <a:ahLst/>
              <a:cxnLst/>
              <a:rect l="l" t="t" r="r" b="b"/>
              <a:pathLst>
                <a:path w="239" h="430" extrusionOk="0">
                  <a:moveTo>
                    <a:pt x="191" y="1"/>
                  </a:moveTo>
                  <a:cubicBezTo>
                    <a:pt x="155" y="1"/>
                    <a:pt x="120" y="1"/>
                    <a:pt x="120" y="13"/>
                  </a:cubicBezTo>
                  <a:cubicBezTo>
                    <a:pt x="96" y="72"/>
                    <a:pt x="72" y="132"/>
                    <a:pt x="60" y="191"/>
                  </a:cubicBezTo>
                  <a:lnTo>
                    <a:pt x="13" y="417"/>
                  </a:lnTo>
                  <a:cubicBezTo>
                    <a:pt x="13" y="417"/>
                    <a:pt x="13" y="429"/>
                    <a:pt x="1" y="429"/>
                  </a:cubicBezTo>
                  <a:lnTo>
                    <a:pt x="36" y="429"/>
                  </a:lnTo>
                  <a:cubicBezTo>
                    <a:pt x="60" y="417"/>
                    <a:pt x="60" y="394"/>
                    <a:pt x="72" y="370"/>
                  </a:cubicBezTo>
                  <a:cubicBezTo>
                    <a:pt x="132" y="275"/>
                    <a:pt x="179" y="167"/>
                    <a:pt x="215" y="60"/>
                  </a:cubicBezTo>
                  <a:cubicBezTo>
                    <a:pt x="239" y="48"/>
                    <a:pt x="203" y="13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4" name="Google Shape;3224;p3"/>
            <p:cNvSpPr/>
            <p:nvPr/>
          </p:nvSpPr>
          <p:spPr>
            <a:xfrm>
              <a:off x="4206475" y="2690550"/>
              <a:ext cx="6275" cy="10350"/>
            </a:xfrm>
            <a:custGeom>
              <a:avLst/>
              <a:gdLst/>
              <a:ahLst/>
              <a:cxnLst/>
              <a:rect l="l" t="t" r="r" b="b"/>
              <a:pathLst>
                <a:path w="251" h="414" extrusionOk="0">
                  <a:moveTo>
                    <a:pt x="188" y="1"/>
                  </a:moveTo>
                  <a:cubicBezTo>
                    <a:pt x="148" y="1"/>
                    <a:pt x="109" y="22"/>
                    <a:pt x="119" y="52"/>
                  </a:cubicBezTo>
                  <a:cubicBezTo>
                    <a:pt x="119" y="64"/>
                    <a:pt x="107" y="99"/>
                    <a:pt x="107" y="111"/>
                  </a:cubicBezTo>
                  <a:cubicBezTo>
                    <a:pt x="83" y="218"/>
                    <a:pt x="36" y="290"/>
                    <a:pt x="0" y="397"/>
                  </a:cubicBezTo>
                  <a:lnTo>
                    <a:pt x="24" y="409"/>
                  </a:lnTo>
                  <a:cubicBezTo>
                    <a:pt x="30" y="412"/>
                    <a:pt x="36" y="413"/>
                    <a:pt x="42" y="413"/>
                  </a:cubicBezTo>
                  <a:cubicBezTo>
                    <a:pt x="59" y="413"/>
                    <a:pt x="75" y="400"/>
                    <a:pt x="83" y="373"/>
                  </a:cubicBezTo>
                  <a:cubicBezTo>
                    <a:pt x="83" y="349"/>
                    <a:pt x="131" y="314"/>
                    <a:pt x="143" y="278"/>
                  </a:cubicBezTo>
                  <a:cubicBezTo>
                    <a:pt x="167" y="218"/>
                    <a:pt x="203" y="159"/>
                    <a:pt x="214" y="99"/>
                  </a:cubicBezTo>
                  <a:cubicBezTo>
                    <a:pt x="226" y="64"/>
                    <a:pt x="250" y="40"/>
                    <a:pt x="214" y="4"/>
                  </a:cubicBezTo>
                  <a:cubicBezTo>
                    <a:pt x="206" y="2"/>
                    <a:pt x="197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5" name="Google Shape;3225;p3"/>
            <p:cNvSpPr/>
            <p:nvPr/>
          </p:nvSpPr>
          <p:spPr>
            <a:xfrm>
              <a:off x="4221950" y="2654925"/>
              <a:ext cx="5075" cy="9800"/>
            </a:xfrm>
            <a:custGeom>
              <a:avLst/>
              <a:gdLst/>
              <a:ahLst/>
              <a:cxnLst/>
              <a:rect l="l" t="t" r="r" b="b"/>
              <a:pathLst>
                <a:path w="203" h="392" extrusionOk="0">
                  <a:moveTo>
                    <a:pt x="131" y="0"/>
                  </a:moveTo>
                  <a:cubicBezTo>
                    <a:pt x="107" y="12"/>
                    <a:pt x="84" y="24"/>
                    <a:pt x="72" y="48"/>
                  </a:cubicBezTo>
                  <a:cubicBezTo>
                    <a:pt x="60" y="72"/>
                    <a:pt x="60" y="119"/>
                    <a:pt x="48" y="167"/>
                  </a:cubicBezTo>
                  <a:cubicBezTo>
                    <a:pt x="48" y="215"/>
                    <a:pt x="12" y="298"/>
                    <a:pt x="0" y="358"/>
                  </a:cubicBezTo>
                  <a:cubicBezTo>
                    <a:pt x="23" y="380"/>
                    <a:pt x="37" y="392"/>
                    <a:pt x="48" y="392"/>
                  </a:cubicBezTo>
                  <a:cubicBezTo>
                    <a:pt x="59" y="392"/>
                    <a:pt x="65" y="377"/>
                    <a:pt x="72" y="346"/>
                  </a:cubicBezTo>
                  <a:cubicBezTo>
                    <a:pt x="84" y="298"/>
                    <a:pt x="143" y="191"/>
                    <a:pt x="167" y="143"/>
                  </a:cubicBezTo>
                  <a:cubicBezTo>
                    <a:pt x="179" y="119"/>
                    <a:pt x="203" y="72"/>
                    <a:pt x="167" y="24"/>
                  </a:cubicBezTo>
                  <a:cubicBezTo>
                    <a:pt x="167" y="12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6" name="Google Shape;3226;p3"/>
            <p:cNvSpPr/>
            <p:nvPr/>
          </p:nvSpPr>
          <p:spPr>
            <a:xfrm>
              <a:off x="4189500" y="2724650"/>
              <a:ext cx="6875" cy="10375"/>
            </a:xfrm>
            <a:custGeom>
              <a:avLst/>
              <a:gdLst/>
              <a:ahLst/>
              <a:cxnLst/>
              <a:rect l="l" t="t" r="r" b="b"/>
              <a:pathLst>
                <a:path w="275" h="415" extrusionOk="0">
                  <a:moveTo>
                    <a:pt x="198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20" y="69"/>
                    <a:pt x="108" y="128"/>
                    <a:pt x="72" y="188"/>
                  </a:cubicBezTo>
                  <a:cubicBezTo>
                    <a:pt x="48" y="247"/>
                    <a:pt x="36" y="319"/>
                    <a:pt x="0" y="402"/>
                  </a:cubicBezTo>
                  <a:cubicBezTo>
                    <a:pt x="0" y="402"/>
                    <a:pt x="0" y="414"/>
                    <a:pt x="24" y="414"/>
                  </a:cubicBezTo>
                  <a:lnTo>
                    <a:pt x="60" y="414"/>
                  </a:lnTo>
                  <a:cubicBezTo>
                    <a:pt x="72" y="414"/>
                    <a:pt x="72" y="378"/>
                    <a:pt x="84" y="366"/>
                  </a:cubicBezTo>
                  <a:cubicBezTo>
                    <a:pt x="155" y="259"/>
                    <a:pt x="203" y="176"/>
                    <a:pt x="274" y="69"/>
                  </a:cubicBezTo>
                  <a:cubicBezTo>
                    <a:pt x="274" y="57"/>
                    <a:pt x="251" y="21"/>
                    <a:pt x="239" y="9"/>
                  </a:cubicBezTo>
                  <a:cubicBezTo>
                    <a:pt x="233" y="3"/>
                    <a:pt x="21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7" name="Google Shape;3227;p3"/>
            <p:cNvSpPr/>
            <p:nvPr/>
          </p:nvSpPr>
          <p:spPr>
            <a:xfrm>
              <a:off x="4179375" y="2741625"/>
              <a:ext cx="7475" cy="10050"/>
            </a:xfrm>
            <a:custGeom>
              <a:avLst/>
              <a:gdLst/>
              <a:ahLst/>
              <a:cxnLst/>
              <a:rect l="l" t="t" r="r" b="b"/>
              <a:pathLst>
                <a:path w="299" h="402" extrusionOk="0">
                  <a:moveTo>
                    <a:pt x="219" y="1"/>
                  </a:moveTo>
                  <a:cubicBezTo>
                    <a:pt x="189" y="1"/>
                    <a:pt x="163" y="19"/>
                    <a:pt x="155" y="57"/>
                  </a:cubicBezTo>
                  <a:cubicBezTo>
                    <a:pt x="155" y="68"/>
                    <a:pt x="144" y="104"/>
                    <a:pt x="144" y="116"/>
                  </a:cubicBezTo>
                  <a:lnTo>
                    <a:pt x="1" y="390"/>
                  </a:lnTo>
                  <a:lnTo>
                    <a:pt x="13" y="402"/>
                  </a:lnTo>
                  <a:cubicBezTo>
                    <a:pt x="60" y="402"/>
                    <a:pt x="84" y="402"/>
                    <a:pt x="96" y="378"/>
                  </a:cubicBezTo>
                  <a:cubicBezTo>
                    <a:pt x="108" y="330"/>
                    <a:pt x="132" y="295"/>
                    <a:pt x="167" y="271"/>
                  </a:cubicBezTo>
                  <a:cubicBezTo>
                    <a:pt x="215" y="211"/>
                    <a:pt x="239" y="164"/>
                    <a:pt x="275" y="104"/>
                  </a:cubicBezTo>
                  <a:cubicBezTo>
                    <a:pt x="286" y="68"/>
                    <a:pt x="298" y="45"/>
                    <a:pt x="275" y="21"/>
                  </a:cubicBezTo>
                  <a:cubicBezTo>
                    <a:pt x="257" y="7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8" name="Google Shape;3228;p3"/>
            <p:cNvSpPr/>
            <p:nvPr/>
          </p:nvSpPr>
          <p:spPr>
            <a:xfrm>
              <a:off x="4198725" y="2707900"/>
              <a:ext cx="6575" cy="9250"/>
            </a:xfrm>
            <a:custGeom>
              <a:avLst/>
              <a:gdLst/>
              <a:ahLst/>
              <a:cxnLst/>
              <a:rect l="l" t="t" r="r" b="b"/>
              <a:pathLst>
                <a:path w="263" h="370" extrusionOk="0">
                  <a:moveTo>
                    <a:pt x="179" y="1"/>
                  </a:moveTo>
                  <a:cubicBezTo>
                    <a:pt x="155" y="1"/>
                    <a:pt x="132" y="13"/>
                    <a:pt x="120" y="24"/>
                  </a:cubicBezTo>
                  <a:cubicBezTo>
                    <a:pt x="96" y="72"/>
                    <a:pt x="96" y="96"/>
                    <a:pt x="84" y="144"/>
                  </a:cubicBezTo>
                  <a:cubicBezTo>
                    <a:pt x="60" y="191"/>
                    <a:pt x="36" y="274"/>
                    <a:pt x="1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4" y="334"/>
                  </a:cubicBezTo>
                  <a:cubicBezTo>
                    <a:pt x="108" y="298"/>
                    <a:pt x="179" y="191"/>
                    <a:pt x="203" y="144"/>
                  </a:cubicBezTo>
                  <a:cubicBezTo>
                    <a:pt x="215" y="120"/>
                    <a:pt x="263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9" name="Google Shape;3229;p3"/>
            <p:cNvSpPr/>
            <p:nvPr/>
          </p:nvSpPr>
          <p:spPr>
            <a:xfrm>
              <a:off x="4158250" y="2773425"/>
              <a:ext cx="7750" cy="10100"/>
            </a:xfrm>
            <a:custGeom>
              <a:avLst/>
              <a:gdLst/>
              <a:ahLst/>
              <a:cxnLst/>
              <a:rect l="l" t="t" r="r" b="b"/>
              <a:pathLst>
                <a:path w="310" h="404" extrusionOk="0">
                  <a:moveTo>
                    <a:pt x="234" y="1"/>
                  </a:moveTo>
                  <a:cubicBezTo>
                    <a:pt x="225" y="1"/>
                    <a:pt x="218" y="4"/>
                    <a:pt x="215" y="11"/>
                  </a:cubicBezTo>
                  <a:cubicBezTo>
                    <a:pt x="167" y="70"/>
                    <a:pt x="131" y="118"/>
                    <a:pt x="107" y="178"/>
                  </a:cubicBezTo>
                  <a:cubicBezTo>
                    <a:pt x="60" y="237"/>
                    <a:pt x="48" y="285"/>
                    <a:pt x="0" y="368"/>
                  </a:cubicBezTo>
                  <a:cubicBezTo>
                    <a:pt x="0" y="368"/>
                    <a:pt x="12" y="380"/>
                    <a:pt x="12" y="392"/>
                  </a:cubicBezTo>
                  <a:cubicBezTo>
                    <a:pt x="12" y="404"/>
                    <a:pt x="48" y="404"/>
                    <a:pt x="48" y="404"/>
                  </a:cubicBezTo>
                  <a:lnTo>
                    <a:pt x="84" y="368"/>
                  </a:lnTo>
                  <a:cubicBezTo>
                    <a:pt x="143" y="273"/>
                    <a:pt x="227" y="189"/>
                    <a:pt x="298" y="94"/>
                  </a:cubicBezTo>
                  <a:cubicBezTo>
                    <a:pt x="310" y="82"/>
                    <a:pt x="298" y="35"/>
                    <a:pt x="286" y="23"/>
                  </a:cubicBezTo>
                  <a:cubicBezTo>
                    <a:pt x="278" y="15"/>
                    <a:pt x="25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0" name="Google Shape;3230;p3"/>
            <p:cNvSpPr/>
            <p:nvPr/>
          </p:nvSpPr>
          <p:spPr>
            <a:xfrm>
              <a:off x="4147225" y="2789000"/>
              <a:ext cx="8075" cy="9525"/>
            </a:xfrm>
            <a:custGeom>
              <a:avLst/>
              <a:gdLst/>
              <a:ahLst/>
              <a:cxnLst/>
              <a:rect l="l" t="t" r="r" b="b"/>
              <a:pathLst>
                <a:path w="323" h="381" extrusionOk="0">
                  <a:moveTo>
                    <a:pt x="228" y="1"/>
                  </a:moveTo>
                  <a:cubicBezTo>
                    <a:pt x="206" y="1"/>
                    <a:pt x="191" y="16"/>
                    <a:pt x="191" y="43"/>
                  </a:cubicBezTo>
                  <a:cubicBezTo>
                    <a:pt x="179" y="67"/>
                    <a:pt x="156" y="90"/>
                    <a:pt x="156" y="102"/>
                  </a:cubicBezTo>
                  <a:cubicBezTo>
                    <a:pt x="96" y="186"/>
                    <a:pt x="37" y="269"/>
                    <a:pt x="1" y="352"/>
                  </a:cubicBezTo>
                  <a:lnTo>
                    <a:pt x="1" y="364"/>
                  </a:lnTo>
                  <a:cubicBezTo>
                    <a:pt x="11" y="375"/>
                    <a:pt x="25" y="381"/>
                    <a:pt x="37" y="381"/>
                  </a:cubicBezTo>
                  <a:cubicBezTo>
                    <a:pt x="52" y="381"/>
                    <a:pt x="66" y="372"/>
                    <a:pt x="72" y="352"/>
                  </a:cubicBezTo>
                  <a:lnTo>
                    <a:pt x="156" y="269"/>
                  </a:lnTo>
                  <a:cubicBezTo>
                    <a:pt x="203" y="221"/>
                    <a:pt x="251" y="174"/>
                    <a:pt x="275" y="114"/>
                  </a:cubicBezTo>
                  <a:cubicBezTo>
                    <a:pt x="287" y="90"/>
                    <a:pt x="322" y="55"/>
                    <a:pt x="287" y="31"/>
                  </a:cubicBezTo>
                  <a:cubicBezTo>
                    <a:pt x="266" y="10"/>
                    <a:pt x="245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1" name="Google Shape;3231;p3"/>
            <p:cNvSpPr/>
            <p:nvPr/>
          </p:nvSpPr>
          <p:spPr>
            <a:xfrm>
              <a:off x="4170150" y="2757325"/>
              <a:ext cx="6575" cy="9175"/>
            </a:xfrm>
            <a:custGeom>
              <a:avLst/>
              <a:gdLst/>
              <a:ahLst/>
              <a:cxnLst/>
              <a:rect l="l" t="t" r="r" b="b"/>
              <a:pathLst>
                <a:path w="263" h="367" extrusionOk="0">
                  <a:moveTo>
                    <a:pt x="191" y="0"/>
                  </a:moveTo>
                  <a:cubicBezTo>
                    <a:pt x="179" y="0"/>
                    <a:pt x="143" y="12"/>
                    <a:pt x="132" y="24"/>
                  </a:cubicBezTo>
                  <a:cubicBezTo>
                    <a:pt x="120" y="71"/>
                    <a:pt x="108" y="107"/>
                    <a:pt x="84" y="143"/>
                  </a:cubicBezTo>
                  <a:cubicBezTo>
                    <a:pt x="72" y="191"/>
                    <a:pt x="36" y="262"/>
                    <a:pt x="1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84" y="286"/>
                    <a:pt x="167" y="191"/>
                    <a:pt x="191" y="143"/>
                  </a:cubicBezTo>
                  <a:cubicBezTo>
                    <a:pt x="227" y="119"/>
                    <a:pt x="263" y="83"/>
                    <a:pt x="227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2" name="Google Shape;3232;p3"/>
            <p:cNvSpPr/>
            <p:nvPr/>
          </p:nvSpPr>
          <p:spPr>
            <a:xfrm>
              <a:off x="4121050" y="2817325"/>
              <a:ext cx="8650" cy="9375"/>
            </a:xfrm>
            <a:custGeom>
              <a:avLst/>
              <a:gdLst/>
              <a:ahLst/>
              <a:cxnLst/>
              <a:rect l="l" t="t" r="r" b="b"/>
              <a:pathLst>
                <a:path w="346" h="375" extrusionOk="0">
                  <a:moveTo>
                    <a:pt x="291" y="0"/>
                  </a:moveTo>
                  <a:cubicBezTo>
                    <a:pt x="284" y="0"/>
                    <a:pt x="277" y="2"/>
                    <a:pt x="274" y="5"/>
                  </a:cubicBezTo>
                  <a:cubicBezTo>
                    <a:pt x="226" y="53"/>
                    <a:pt x="179" y="112"/>
                    <a:pt x="131" y="160"/>
                  </a:cubicBezTo>
                  <a:cubicBezTo>
                    <a:pt x="83" y="219"/>
                    <a:pt x="48" y="267"/>
                    <a:pt x="0" y="338"/>
                  </a:cubicBezTo>
                  <a:cubicBezTo>
                    <a:pt x="0" y="338"/>
                    <a:pt x="0" y="350"/>
                    <a:pt x="12" y="362"/>
                  </a:cubicBezTo>
                  <a:cubicBezTo>
                    <a:pt x="12" y="374"/>
                    <a:pt x="36" y="374"/>
                    <a:pt x="48" y="374"/>
                  </a:cubicBezTo>
                  <a:lnTo>
                    <a:pt x="95" y="338"/>
                  </a:lnTo>
                  <a:cubicBezTo>
                    <a:pt x="179" y="267"/>
                    <a:pt x="274" y="184"/>
                    <a:pt x="345" y="100"/>
                  </a:cubicBezTo>
                  <a:cubicBezTo>
                    <a:pt x="345" y="77"/>
                    <a:pt x="345" y="41"/>
                    <a:pt x="333" y="17"/>
                  </a:cubicBezTo>
                  <a:cubicBezTo>
                    <a:pt x="333" y="9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3" name="Google Shape;3233;p3"/>
            <p:cNvSpPr/>
            <p:nvPr/>
          </p:nvSpPr>
          <p:spPr>
            <a:xfrm>
              <a:off x="4107050" y="2831050"/>
              <a:ext cx="9250" cy="8300"/>
            </a:xfrm>
            <a:custGeom>
              <a:avLst/>
              <a:gdLst/>
              <a:ahLst/>
              <a:cxnLst/>
              <a:rect l="l" t="t" r="r" b="b"/>
              <a:pathLst>
                <a:path w="370" h="332" extrusionOk="0">
                  <a:moveTo>
                    <a:pt x="294" y="1"/>
                  </a:moveTo>
                  <a:cubicBezTo>
                    <a:pt x="271" y="1"/>
                    <a:pt x="250" y="10"/>
                    <a:pt x="239" y="28"/>
                  </a:cubicBezTo>
                  <a:cubicBezTo>
                    <a:pt x="239" y="40"/>
                    <a:pt x="215" y="51"/>
                    <a:pt x="203" y="63"/>
                  </a:cubicBezTo>
                  <a:cubicBezTo>
                    <a:pt x="131" y="147"/>
                    <a:pt x="60" y="218"/>
                    <a:pt x="0" y="290"/>
                  </a:cubicBezTo>
                  <a:lnTo>
                    <a:pt x="0" y="313"/>
                  </a:lnTo>
                  <a:cubicBezTo>
                    <a:pt x="12" y="325"/>
                    <a:pt x="27" y="331"/>
                    <a:pt x="41" y="331"/>
                  </a:cubicBezTo>
                  <a:cubicBezTo>
                    <a:pt x="54" y="331"/>
                    <a:pt x="66" y="325"/>
                    <a:pt x="72" y="313"/>
                  </a:cubicBezTo>
                  <a:cubicBezTo>
                    <a:pt x="96" y="278"/>
                    <a:pt x="143" y="266"/>
                    <a:pt x="179" y="230"/>
                  </a:cubicBezTo>
                  <a:cubicBezTo>
                    <a:pt x="239" y="206"/>
                    <a:pt x="274" y="159"/>
                    <a:pt x="322" y="111"/>
                  </a:cubicBezTo>
                  <a:cubicBezTo>
                    <a:pt x="334" y="87"/>
                    <a:pt x="370" y="63"/>
                    <a:pt x="358" y="28"/>
                  </a:cubicBezTo>
                  <a:cubicBezTo>
                    <a:pt x="340" y="10"/>
                    <a:pt x="31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4" name="Google Shape;3234;p3"/>
            <p:cNvSpPr/>
            <p:nvPr/>
          </p:nvSpPr>
          <p:spPr>
            <a:xfrm>
              <a:off x="4135325" y="280375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251" y="0"/>
                  </a:moveTo>
                  <a:cubicBezTo>
                    <a:pt x="239" y="0"/>
                    <a:pt x="203" y="0"/>
                    <a:pt x="191" y="12"/>
                  </a:cubicBezTo>
                  <a:cubicBezTo>
                    <a:pt x="155" y="48"/>
                    <a:pt x="132" y="84"/>
                    <a:pt x="120" y="119"/>
                  </a:cubicBezTo>
                  <a:cubicBezTo>
                    <a:pt x="84" y="155"/>
                    <a:pt x="24" y="239"/>
                    <a:pt x="1" y="286"/>
                  </a:cubicBezTo>
                  <a:cubicBezTo>
                    <a:pt x="7" y="320"/>
                    <a:pt x="14" y="334"/>
                    <a:pt x="29" y="334"/>
                  </a:cubicBezTo>
                  <a:cubicBezTo>
                    <a:pt x="41" y="334"/>
                    <a:pt x="58" y="326"/>
                    <a:pt x="84" y="310"/>
                  </a:cubicBezTo>
                  <a:lnTo>
                    <a:pt x="239" y="167"/>
                  </a:lnTo>
                  <a:cubicBezTo>
                    <a:pt x="262" y="131"/>
                    <a:pt x="310" y="108"/>
                    <a:pt x="274" y="48"/>
                  </a:cubicBezTo>
                  <a:cubicBezTo>
                    <a:pt x="262" y="24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5" name="Google Shape;3235;p3"/>
            <p:cNvSpPr/>
            <p:nvPr/>
          </p:nvSpPr>
          <p:spPr>
            <a:xfrm>
              <a:off x="4076700" y="2855250"/>
              <a:ext cx="9825" cy="8050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321" y="0"/>
                  </a:moveTo>
                  <a:cubicBezTo>
                    <a:pt x="274" y="24"/>
                    <a:pt x="214" y="72"/>
                    <a:pt x="167" y="119"/>
                  </a:cubicBezTo>
                  <a:cubicBezTo>
                    <a:pt x="119" y="143"/>
                    <a:pt x="60" y="203"/>
                    <a:pt x="0" y="262"/>
                  </a:cubicBezTo>
                  <a:cubicBezTo>
                    <a:pt x="0" y="262"/>
                    <a:pt x="0" y="274"/>
                    <a:pt x="24" y="310"/>
                  </a:cubicBezTo>
                  <a:cubicBezTo>
                    <a:pt x="24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95" y="298"/>
                  </a:cubicBezTo>
                  <a:cubicBezTo>
                    <a:pt x="179" y="215"/>
                    <a:pt x="286" y="155"/>
                    <a:pt x="381" y="95"/>
                  </a:cubicBezTo>
                  <a:cubicBezTo>
                    <a:pt x="393" y="84"/>
                    <a:pt x="393" y="36"/>
                    <a:pt x="381" y="24"/>
                  </a:cubicBezTo>
                  <a:cubicBezTo>
                    <a:pt x="357" y="12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6" name="Google Shape;3236;p3"/>
            <p:cNvSpPr/>
            <p:nvPr/>
          </p:nvSpPr>
          <p:spPr>
            <a:xfrm>
              <a:off x="4060900" y="286595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316" y="1"/>
                  </a:moveTo>
                  <a:cubicBezTo>
                    <a:pt x="301" y="1"/>
                    <a:pt x="287" y="5"/>
                    <a:pt x="275" y="13"/>
                  </a:cubicBezTo>
                  <a:lnTo>
                    <a:pt x="239" y="60"/>
                  </a:lnTo>
                  <a:cubicBezTo>
                    <a:pt x="156" y="120"/>
                    <a:pt x="72" y="156"/>
                    <a:pt x="1" y="239"/>
                  </a:cubicBezTo>
                  <a:lnTo>
                    <a:pt x="1" y="251"/>
                  </a:lnTo>
                  <a:cubicBezTo>
                    <a:pt x="14" y="271"/>
                    <a:pt x="24" y="279"/>
                    <a:pt x="35" y="279"/>
                  </a:cubicBezTo>
                  <a:cubicBezTo>
                    <a:pt x="45" y="279"/>
                    <a:pt x="56" y="273"/>
                    <a:pt x="72" y="263"/>
                  </a:cubicBezTo>
                  <a:cubicBezTo>
                    <a:pt x="96" y="239"/>
                    <a:pt x="144" y="227"/>
                    <a:pt x="191" y="203"/>
                  </a:cubicBezTo>
                  <a:cubicBezTo>
                    <a:pt x="251" y="179"/>
                    <a:pt x="311" y="144"/>
                    <a:pt x="358" y="120"/>
                  </a:cubicBezTo>
                  <a:cubicBezTo>
                    <a:pt x="382" y="108"/>
                    <a:pt x="406" y="84"/>
                    <a:pt x="394" y="48"/>
                  </a:cubicBezTo>
                  <a:cubicBezTo>
                    <a:pt x="378" y="17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7" name="Google Shape;3237;p3"/>
            <p:cNvSpPr/>
            <p:nvPr/>
          </p:nvSpPr>
          <p:spPr>
            <a:xfrm>
              <a:off x="4093650" y="2843050"/>
              <a:ext cx="8375" cy="7850"/>
            </a:xfrm>
            <a:custGeom>
              <a:avLst/>
              <a:gdLst/>
              <a:ahLst/>
              <a:cxnLst/>
              <a:rect l="l" t="t" r="r" b="b"/>
              <a:pathLst>
                <a:path w="335" h="314" extrusionOk="0">
                  <a:moveTo>
                    <a:pt x="310" y="0"/>
                  </a:moveTo>
                  <a:cubicBezTo>
                    <a:pt x="275" y="0"/>
                    <a:pt x="251" y="0"/>
                    <a:pt x="239" y="24"/>
                  </a:cubicBezTo>
                  <a:lnTo>
                    <a:pt x="144" y="107"/>
                  </a:lnTo>
                  <a:lnTo>
                    <a:pt x="1" y="262"/>
                  </a:lnTo>
                  <a:cubicBezTo>
                    <a:pt x="1" y="295"/>
                    <a:pt x="4" y="313"/>
                    <a:pt x="19" y="313"/>
                  </a:cubicBezTo>
                  <a:cubicBezTo>
                    <a:pt x="32" y="313"/>
                    <a:pt x="52" y="301"/>
                    <a:pt x="84" y="274"/>
                  </a:cubicBezTo>
                  <a:cubicBezTo>
                    <a:pt x="108" y="238"/>
                    <a:pt x="227" y="179"/>
                    <a:pt x="263" y="155"/>
                  </a:cubicBezTo>
                  <a:cubicBezTo>
                    <a:pt x="286" y="119"/>
                    <a:pt x="334" y="107"/>
                    <a:pt x="322" y="48"/>
                  </a:cubicBezTo>
                  <a:cubicBezTo>
                    <a:pt x="322" y="36"/>
                    <a:pt x="310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8" name="Google Shape;3238;p3"/>
            <p:cNvSpPr/>
            <p:nvPr/>
          </p:nvSpPr>
          <p:spPr>
            <a:xfrm>
              <a:off x="4027275" y="28847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8" y="37"/>
                    <a:pt x="251" y="84"/>
                    <a:pt x="191" y="108"/>
                  </a:cubicBezTo>
                  <a:lnTo>
                    <a:pt x="12" y="251"/>
                  </a:lnTo>
                  <a:cubicBezTo>
                    <a:pt x="12" y="251"/>
                    <a:pt x="1" y="263"/>
                    <a:pt x="1" y="275"/>
                  </a:cubicBezTo>
                  <a:cubicBezTo>
                    <a:pt x="1" y="287"/>
                    <a:pt x="12" y="299"/>
                    <a:pt x="36" y="299"/>
                  </a:cubicBezTo>
                  <a:cubicBezTo>
                    <a:pt x="60" y="287"/>
                    <a:pt x="72" y="287"/>
                    <a:pt x="96" y="275"/>
                  </a:cubicBezTo>
                  <a:cubicBezTo>
                    <a:pt x="191" y="227"/>
                    <a:pt x="298" y="180"/>
                    <a:pt x="405" y="120"/>
                  </a:cubicBezTo>
                  <a:cubicBezTo>
                    <a:pt x="417" y="108"/>
                    <a:pt x="429" y="60"/>
                    <a:pt x="417" y="49"/>
                  </a:cubicBezTo>
                  <a:cubicBezTo>
                    <a:pt x="405" y="25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9" name="Google Shape;3239;p3"/>
            <p:cNvSpPr/>
            <p:nvPr/>
          </p:nvSpPr>
          <p:spPr>
            <a:xfrm>
              <a:off x="4010300" y="2893800"/>
              <a:ext cx="10750" cy="6225"/>
            </a:xfrm>
            <a:custGeom>
              <a:avLst/>
              <a:gdLst/>
              <a:ahLst/>
              <a:cxnLst/>
              <a:rect l="l" t="t" r="r" b="b"/>
              <a:pathLst>
                <a:path w="430" h="249" extrusionOk="0">
                  <a:moveTo>
                    <a:pt x="343" y="0"/>
                  </a:moveTo>
                  <a:cubicBezTo>
                    <a:pt x="326" y="0"/>
                    <a:pt x="311" y="5"/>
                    <a:pt x="299" y="18"/>
                  </a:cubicBezTo>
                  <a:lnTo>
                    <a:pt x="251" y="54"/>
                  </a:lnTo>
                  <a:cubicBezTo>
                    <a:pt x="180" y="113"/>
                    <a:pt x="84" y="149"/>
                    <a:pt x="1" y="208"/>
                  </a:cubicBezTo>
                  <a:lnTo>
                    <a:pt x="1" y="220"/>
                  </a:lnTo>
                  <a:cubicBezTo>
                    <a:pt x="14" y="240"/>
                    <a:pt x="24" y="249"/>
                    <a:pt x="35" y="249"/>
                  </a:cubicBezTo>
                  <a:cubicBezTo>
                    <a:pt x="45" y="249"/>
                    <a:pt x="56" y="243"/>
                    <a:pt x="72" y="232"/>
                  </a:cubicBezTo>
                  <a:cubicBezTo>
                    <a:pt x="96" y="208"/>
                    <a:pt x="144" y="208"/>
                    <a:pt x="191" y="197"/>
                  </a:cubicBezTo>
                  <a:cubicBezTo>
                    <a:pt x="251" y="185"/>
                    <a:pt x="310" y="149"/>
                    <a:pt x="370" y="125"/>
                  </a:cubicBezTo>
                  <a:cubicBezTo>
                    <a:pt x="394" y="101"/>
                    <a:pt x="430" y="89"/>
                    <a:pt x="430" y="42"/>
                  </a:cubicBezTo>
                  <a:cubicBezTo>
                    <a:pt x="406" y="18"/>
                    <a:pt x="37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0" name="Google Shape;3240;p3"/>
            <p:cNvSpPr/>
            <p:nvPr/>
          </p:nvSpPr>
          <p:spPr>
            <a:xfrm>
              <a:off x="4045425" y="2875825"/>
              <a:ext cx="9250" cy="6375"/>
            </a:xfrm>
            <a:custGeom>
              <a:avLst/>
              <a:gdLst/>
              <a:ahLst/>
              <a:cxnLst/>
              <a:rect l="l" t="t" r="r" b="b"/>
              <a:pathLst>
                <a:path w="370" h="255" extrusionOk="0">
                  <a:moveTo>
                    <a:pt x="291" y="0"/>
                  </a:moveTo>
                  <a:cubicBezTo>
                    <a:pt x="284" y="0"/>
                    <a:pt x="279" y="3"/>
                    <a:pt x="275" y="11"/>
                  </a:cubicBezTo>
                  <a:cubicBezTo>
                    <a:pt x="227" y="23"/>
                    <a:pt x="191" y="46"/>
                    <a:pt x="168" y="82"/>
                  </a:cubicBezTo>
                  <a:cubicBezTo>
                    <a:pt x="144" y="106"/>
                    <a:pt x="60" y="154"/>
                    <a:pt x="1" y="201"/>
                  </a:cubicBezTo>
                  <a:cubicBezTo>
                    <a:pt x="1" y="236"/>
                    <a:pt x="9" y="254"/>
                    <a:pt x="27" y="254"/>
                  </a:cubicBezTo>
                  <a:cubicBezTo>
                    <a:pt x="41" y="254"/>
                    <a:pt x="59" y="245"/>
                    <a:pt x="84" y="225"/>
                  </a:cubicBezTo>
                  <a:cubicBezTo>
                    <a:pt x="108" y="213"/>
                    <a:pt x="227" y="165"/>
                    <a:pt x="275" y="142"/>
                  </a:cubicBezTo>
                  <a:cubicBezTo>
                    <a:pt x="310" y="130"/>
                    <a:pt x="370" y="106"/>
                    <a:pt x="358" y="46"/>
                  </a:cubicBezTo>
                  <a:cubicBezTo>
                    <a:pt x="346" y="34"/>
                    <a:pt x="346" y="11"/>
                    <a:pt x="346" y="11"/>
                  </a:cubicBezTo>
                  <a:cubicBezTo>
                    <a:pt x="322" y="11"/>
                    <a:pt x="304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1" name="Google Shape;3241;p3"/>
            <p:cNvSpPr/>
            <p:nvPr/>
          </p:nvSpPr>
          <p:spPr>
            <a:xfrm>
              <a:off x="3975475" y="2909425"/>
              <a:ext cx="11050" cy="6275"/>
            </a:xfrm>
            <a:custGeom>
              <a:avLst/>
              <a:gdLst/>
              <a:ahLst/>
              <a:cxnLst/>
              <a:rect l="l" t="t" r="r" b="b"/>
              <a:pathLst>
                <a:path w="442" h="251" extrusionOk="0">
                  <a:moveTo>
                    <a:pt x="382" y="0"/>
                  </a:moveTo>
                  <a:lnTo>
                    <a:pt x="203" y="95"/>
                  </a:lnTo>
                  <a:cubicBezTo>
                    <a:pt x="144" y="119"/>
                    <a:pt x="84" y="167"/>
                    <a:pt x="1" y="203"/>
                  </a:cubicBezTo>
                  <a:lnTo>
                    <a:pt x="1" y="226"/>
                  </a:lnTo>
                  <a:cubicBezTo>
                    <a:pt x="1" y="238"/>
                    <a:pt x="13" y="250"/>
                    <a:pt x="37" y="250"/>
                  </a:cubicBezTo>
                  <a:cubicBezTo>
                    <a:pt x="60" y="250"/>
                    <a:pt x="72" y="238"/>
                    <a:pt x="96" y="238"/>
                  </a:cubicBezTo>
                  <a:cubicBezTo>
                    <a:pt x="215" y="203"/>
                    <a:pt x="310" y="167"/>
                    <a:pt x="418" y="119"/>
                  </a:cubicBezTo>
                  <a:cubicBezTo>
                    <a:pt x="441" y="107"/>
                    <a:pt x="441" y="60"/>
                    <a:pt x="441" y="48"/>
                  </a:cubicBezTo>
                  <a:cubicBezTo>
                    <a:pt x="418" y="36"/>
                    <a:pt x="39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2" name="Google Shape;3242;p3"/>
            <p:cNvSpPr/>
            <p:nvPr/>
          </p:nvSpPr>
          <p:spPr>
            <a:xfrm>
              <a:off x="3958225" y="2917375"/>
              <a:ext cx="10725" cy="6475"/>
            </a:xfrm>
            <a:custGeom>
              <a:avLst/>
              <a:gdLst/>
              <a:ahLst/>
              <a:cxnLst/>
              <a:rect l="l" t="t" r="r" b="b"/>
              <a:pathLst>
                <a:path w="429" h="259" extrusionOk="0">
                  <a:moveTo>
                    <a:pt x="358" y="0"/>
                  </a:moveTo>
                  <a:cubicBezTo>
                    <a:pt x="339" y="0"/>
                    <a:pt x="321" y="13"/>
                    <a:pt x="310" y="39"/>
                  </a:cubicBezTo>
                  <a:cubicBezTo>
                    <a:pt x="298" y="39"/>
                    <a:pt x="274" y="51"/>
                    <a:pt x="262" y="63"/>
                  </a:cubicBezTo>
                  <a:cubicBezTo>
                    <a:pt x="179" y="123"/>
                    <a:pt x="84" y="158"/>
                    <a:pt x="0" y="218"/>
                  </a:cubicBezTo>
                  <a:lnTo>
                    <a:pt x="0" y="230"/>
                  </a:lnTo>
                  <a:cubicBezTo>
                    <a:pt x="13" y="249"/>
                    <a:pt x="23" y="258"/>
                    <a:pt x="35" y="258"/>
                  </a:cubicBezTo>
                  <a:cubicBezTo>
                    <a:pt x="44" y="258"/>
                    <a:pt x="56" y="252"/>
                    <a:pt x="72" y="242"/>
                  </a:cubicBezTo>
                  <a:cubicBezTo>
                    <a:pt x="96" y="218"/>
                    <a:pt x="143" y="218"/>
                    <a:pt x="191" y="206"/>
                  </a:cubicBezTo>
                  <a:cubicBezTo>
                    <a:pt x="250" y="170"/>
                    <a:pt x="310" y="158"/>
                    <a:pt x="369" y="135"/>
                  </a:cubicBezTo>
                  <a:cubicBezTo>
                    <a:pt x="393" y="111"/>
                    <a:pt x="429" y="99"/>
                    <a:pt x="429" y="51"/>
                  </a:cubicBezTo>
                  <a:cubicBezTo>
                    <a:pt x="409" y="19"/>
                    <a:pt x="38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3" name="Google Shape;3243;p3"/>
            <p:cNvSpPr/>
            <p:nvPr/>
          </p:nvSpPr>
          <p:spPr>
            <a:xfrm>
              <a:off x="3994300" y="2901850"/>
              <a:ext cx="9200" cy="5900"/>
            </a:xfrm>
            <a:custGeom>
              <a:avLst/>
              <a:gdLst/>
              <a:ahLst/>
              <a:cxnLst/>
              <a:rect l="l" t="t" r="r" b="b"/>
              <a:pathLst>
                <a:path w="368" h="236" extrusionOk="0">
                  <a:moveTo>
                    <a:pt x="311" y="1"/>
                  </a:moveTo>
                  <a:cubicBezTo>
                    <a:pt x="305" y="1"/>
                    <a:pt x="299" y="2"/>
                    <a:pt x="296" y="5"/>
                  </a:cubicBezTo>
                  <a:cubicBezTo>
                    <a:pt x="260" y="17"/>
                    <a:pt x="224" y="53"/>
                    <a:pt x="188" y="65"/>
                  </a:cubicBezTo>
                  <a:cubicBezTo>
                    <a:pt x="141" y="101"/>
                    <a:pt x="69" y="136"/>
                    <a:pt x="10" y="172"/>
                  </a:cubicBezTo>
                  <a:cubicBezTo>
                    <a:pt x="1" y="218"/>
                    <a:pt x="6" y="236"/>
                    <a:pt x="36" y="236"/>
                  </a:cubicBezTo>
                  <a:cubicBezTo>
                    <a:pt x="45" y="236"/>
                    <a:pt x="56" y="234"/>
                    <a:pt x="69" y="232"/>
                  </a:cubicBezTo>
                  <a:cubicBezTo>
                    <a:pt x="117" y="208"/>
                    <a:pt x="236" y="172"/>
                    <a:pt x="284" y="160"/>
                  </a:cubicBezTo>
                  <a:cubicBezTo>
                    <a:pt x="319" y="125"/>
                    <a:pt x="367" y="125"/>
                    <a:pt x="367" y="65"/>
                  </a:cubicBezTo>
                  <a:lnTo>
                    <a:pt x="367" y="17"/>
                  </a:lnTo>
                  <a:cubicBezTo>
                    <a:pt x="350" y="9"/>
                    <a:pt x="327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4" name="Google Shape;3244;p3"/>
            <p:cNvSpPr/>
            <p:nvPr/>
          </p:nvSpPr>
          <p:spPr>
            <a:xfrm>
              <a:off x="4220150" y="2688850"/>
              <a:ext cx="5400" cy="11350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44" y="1"/>
                    <a:pt x="96" y="1"/>
                    <a:pt x="96" y="13"/>
                  </a:cubicBezTo>
                  <a:cubicBezTo>
                    <a:pt x="72" y="72"/>
                    <a:pt x="48" y="132"/>
                    <a:pt x="37" y="203"/>
                  </a:cubicBezTo>
                  <a:cubicBezTo>
                    <a:pt x="25" y="263"/>
                    <a:pt x="13" y="346"/>
                    <a:pt x="1" y="429"/>
                  </a:cubicBezTo>
                  <a:cubicBezTo>
                    <a:pt x="1" y="429"/>
                    <a:pt x="1" y="441"/>
                    <a:pt x="13" y="453"/>
                  </a:cubicBezTo>
                  <a:lnTo>
                    <a:pt x="48" y="453"/>
                  </a:lnTo>
                  <a:cubicBezTo>
                    <a:pt x="72" y="441"/>
                    <a:pt x="72" y="417"/>
                    <a:pt x="84" y="394"/>
                  </a:cubicBezTo>
                  <a:cubicBezTo>
                    <a:pt x="132" y="274"/>
                    <a:pt x="179" y="179"/>
                    <a:pt x="215" y="60"/>
                  </a:cubicBezTo>
                  <a:cubicBezTo>
                    <a:pt x="215" y="48"/>
                    <a:pt x="191" y="13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5" name="Google Shape;3245;p3"/>
            <p:cNvSpPr/>
            <p:nvPr/>
          </p:nvSpPr>
          <p:spPr>
            <a:xfrm>
              <a:off x="4213025" y="2707725"/>
              <a:ext cx="5975" cy="10925"/>
            </a:xfrm>
            <a:custGeom>
              <a:avLst/>
              <a:gdLst/>
              <a:ahLst/>
              <a:cxnLst/>
              <a:rect l="l" t="t" r="r" b="b"/>
              <a:pathLst>
                <a:path w="239" h="437" extrusionOk="0">
                  <a:moveTo>
                    <a:pt x="164" y="0"/>
                  </a:moveTo>
                  <a:cubicBezTo>
                    <a:pt x="120" y="0"/>
                    <a:pt x="86" y="30"/>
                    <a:pt x="95" y="67"/>
                  </a:cubicBezTo>
                  <a:cubicBezTo>
                    <a:pt x="83" y="79"/>
                    <a:pt x="83" y="103"/>
                    <a:pt x="83" y="127"/>
                  </a:cubicBezTo>
                  <a:cubicBezTo>
                    <a:pt x="60" y="222"/>
                    <a:pt x="24" y="317"/>
                    <a:pt x="0" y="424"/>
                  </a:cubicBezTo>
                  <a:lnTo>
                    <a:pt x="12" y="436"/>
                  </a:lnTo>
                  <a:cubicBezTo>
                    <a:pt x="36" y="436"/>
                    <a:pt x="60" y="424"/>
                    <a:pt x="72" y="389"/>
                  </a:cubicBezTo>
                  <a:cubicBezTo>
                    <a:pt x="83" y="341"/>
                    <a:pt x="119" y="317"/>
                    <a:pt x="131" y="270"/>
                  </a:cubicBezTo>
                  <a:cubicBezTo>
                    <a:pt x="167" y="210"/>
                    <a:pt x="191" y="151"/>
                    <a:pt x="202" y="91"/>
                  </a:cubicBezTo>
                  <a:cubicBezTo>
                    <a:pt x="226" y="67"/>
                    <a:pt x="238" y="31"/>
                    <a:pt x="202" y="8"/>
                  </a:cubicBezTo>
                  <a:cubicBezTo>
                    <a:pt x="189" y="2"/>
                    <a:pt x="176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6" name="Google Shape;3246;p3"/>
            <p:cNvSpPr/>
            <p:nvPr/>
          </p:nvSpPr>
          <p:spPr>
            <a:xfrm>
              <a:off x="4226700" y="2669200"/>
              <a:ext cx="4800" cy="10450"/>
            </a:xfrm>
            <a:custGeom>
              <a:avLst/>
              <a:gdLst/>
              <a:ahLst/>
              <a:cxnLst/>
              <a:rect l="l" t="t" r="r" b="b"/>
              <a:pathLst>
                <a:path w="192" h="418" extrusionOk="0">
                  <a:moveTo>
                    <a:pt x="120" y="1"/>
                  </a:moveTo>
                  <a:cubicBezTo>
                    <a:pt x="84" y="13"/>
                    <a:pt x="60" y="25"/>
                    <a:pt x="60" y="37"/>
                  </a:cubicBezTo>
                  <a:cubicBezTo>
                    <a:pt x="60" y="84"/>
                    <a:pt x="48" y="132"/>
                    <a:pt x="48" y="179"/>
                  </a:cubicBezTo>
                  <a:cubicBezTo>
                    <a:pt x="36" y="215"/>
                    <a:pt x="13" y="322"/>
                    <a:pt x="1" y="382"/>
                  </a:cubicBezTo>
                  <a:cubicBezTo>
                    <a:pt x="25" y="406"/>
                    <a:pt x="39" y="418"/>
                    <a:pt x="50" y="418"/>
                  </a:cubicBezTo>
                  <a:cubicBezTo>
                    <a:pt x="60" y="418"/>
                    <a:pt x="66" y="406"/>
                    <a:pt x="72" y="382"/>
                  </a:cubicBezTo>
                  <a:cubicBezTo>
                    <a:pt x="72" y="322"/>
                    <a:pt x="132" y="203"/>
                    <a:pt x="156" y="156"/>
                  </a:cubicBezTo>
                  <a:cubicBezTo>
                    <a:pt x="167" y="120"/>
                    <a:pt x="191" y="72"/>
                    <a:pt x="156" y="25"/>
                  </a:cubicBezTo>
                  <a:cubicBezTo>
                    <a:pt x="156" y="13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7" name="Google Shape;3247;p3"/>
            <p:cNvSpPr/>
            <p:nvPr/>
          </p:nvSpPr>
          <p:spPr>
            <a:xfrm>
              <a:off x="4195450" y="2744300"/>
              <a:ext cx="6575" cy="11050"/>
            </a:xfrm>
            <a:custGeom>
              <a:avLst/>
              <a:gdLst/>
              <a:ahLst/>
              <a:cxnLst/>
              <a:rect l="l" t="t" r="r" b="b"/>
              <a:pathLst>
                <a:path w="263" h="442" extrusionOk="0">
                  <a:moveTo>
                    <a:pt x="199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32" y="69"/>
                    <a:pt x="108" y="152"/>
                    <a:pt x="72" y="211"/>
                  </a:cubicBezTo>
                  <a:cubicBezTo>
                    <a:pt x="48" y="283"/>
                    <a:pt x="36" y="342"/>
                    <a:pt x="1" y="426"/>
                  </a:cubicBezTo>
                  <a:cubicBezTo>
                    <a:pt x="1" y="426"/>
                    <a:pt x="1" y="441"/>
                    <a:pt x="7" y="441"/>
                  </a:cubicBezTo>
                  <a:cubicBezTo>
                    <a:pt x="8" y="441"/>
                    <a:pt x="10" y="440"/>
                    <a:pt x="13" y="438"/>
                  </a:cubicBezTo>
                  <a:lnTo>
                    <a:pt x="60" y="438"/>
                  </a:lnTo>
                  <a:cubicBezTo>
                    <a:pt x="72" y="426"/>
                    <a:pt x="72" y="402"/>
                    <a:pt x="84" y="378"/>
                  </a:cubicBezTo>
                  <a:lnTo>
                    <a:pt x="263" y="69"/>
                  </a:lnTo>
                  <a:cubicBezTo>
                    <a:pt x="263" y="57"/>
                    <a:pt x="251" y="33"/>
                    <a:pt x="239" y="9"/>
                  </a:cubicBezTo>
                  <a:cubicBezTo>
                    <a:pt x="233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8" name="Google Shape;3248;p3"/>
            <p:cNvSpPr/>
            <p:nvPr/>
          </p:nvSpPr>
          <p:spPr>
            <a:xfrm>
              <a:off x="4185325" y="2762600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31" y="0"/>
                  </a:moveTo>
                  <a:cubicBezTo>
                    <a:pt x="196" y="0"/>
                    <a:pt x="164" y="26"/>
                    <a:pt x="156" y="51"/>
                  </a:cubicBezTo>
                  <a:cubicBezTo>
                    <a:pt x="156" y="75"/>
                    <a:pt x="144" y="99"/>
                    <a:pt x="144" y="111"/>
                  </a:cubicBezTo>
                  <a:cubicBezTo>
                    <a:pt x="96" y="218"/>
                    <a:pt x="48" y="289"/>
                    <a:pt x="1" y="396"/>
                  </a:cubicBezTo>
                  <a:lnTo>
                    <a:pt x="25" y="408"/>
                  </a:lnTo>
                  <a:cubicBezTo>
                    <a:pt x="35" y="415"/>
                    <a:pt x="45" y="418"/>
                    <a:pt x="53" y="418"/>
                  </a:cubicBezTo>
                  <a:cubicBezTo>
                    <a:pt x="73" y="418"/>
                    <a:pt x="88" y="401"/>
                    <a:pt x="96" y="384"/>
                  </a:cubicBezTo>
                  <a:cubicBezTo>
                    <a:pt x="108" y="349"/>
                    <a:pt x="144" y="325"/>
                    <a:pt x="167" y="277"/>
                  </a:cubicBezTo>
                  <a:cubicBezTo>
                    <a:pt x="215" y="218"/>
                    <a:pt x="239" y="158"/>
                    <a:pt x="275" y="99"/>
                  </a:cubicBezTo>
                  <a:cubicBezTo>
                    <a:pt x="287" y="75"/>
                    <a:pt x="298" y="39"/>
                    <a:pt x="275" y="15"/>
                  </a:cubicBezTo>
                  <a:cubicBezTo>
                    <a:pt x="261" y="5"/>
                    <a:pt x="246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9" name="Google Shape;3249;p3"/>
            <p:cNvSpPr/>
            <p:nvPr/>
          </p:nvSpPr>
          <p:spPr>
            <a:xfrm>
              <a:off x="4204875" y="2726350"/>
              <a:ext cx="6675" cy="9900"/>
            </a:xfrm>
            <a:custGeom>
              <a:avLst/>
              <a:gdLst/>
              <a:ahLst/>
              <a:cxnLst/>
              <a:rect l="l" t="t" r="r" b="b"/>
              <a:pathLst>
                <a:path w="267" h="396" extrusionOk="0">
                  <a:moveTo>
                    <a:pt x="11" y="353"/>
                  </a:moveTo>
                  <a:cubicBezTo>
                    <a:pt x="6" y="353"/>
                    <a:pt x="1" y="358"/>
                    <a:pt x="17" y="358"/>
                  </a:cubicBezTo>
                  <a:cubicBezTo>
                    <a:pt x="17" y="354"/>
                    <a:pt x="14" y="353"/>
                    <a:pt x="11" y="353"/>
                  </a:cubicBezTo>
                  <a:close/>
                  <a:moveTo>
                    <a:pt x="195" y="1"/>
                  </a:moveTo>
                  <a:cubicBezTo>
                    <a:pt x="159" y="13"/>
                    <a:pt x="147" y="37"/>
                    <a:pt x="136" y="48"/>
                  </a:cubicBezTo>
                  <a:cubicBezTo>
                    <a:pt x="100" y="72"/>
                    <a:pt x="100" y="120"/>
                    <a:pt x="88" y="167"/>
                  </a:cubicBezTo>
                  <a:cubicBezTo>
                    <a:pt x="76" y="191"/>
                    <a:pt x="28" y="298"/>
                    <a:pt x="17" y="358"/>
                  </a:cubicBezTo>
                  <a:cubicBezTo>
                    <a:pt x="29" y="384"/>
                    <a:pt x="39" y="395"/>
                    <a:pt x="52" y="395"/>
                  </a:cubicBezTo>
                  <a:cubicBezTo>
                    <a:pt x="63" y="395"/>
                    <a:pt x="78" y="386"/>
                    <a:pt x="100" y="370"/>
                  </a:cubicBezTo>
                  <a:cubicBezTo>
                    <a:pt x="112" y="334"/>
                    <a:pt x="195" y="215"/>
                    <a:pt x="207" y="167"/>
                  </a:cubicBezTo>
                  <a:cubicBezTo>
                    <a:pt x="219" y="120"/>
                    <a:pt x="267" y="72"/>
                    <a:pt x="219" y="3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0" name="Google Shape;3250;p3"/>
            <p:cNvSpPr/>
            <p:nvPr/>
          </p:nvSpPr>
          <p:spPr>
            <a:xfrm>
              <a:off x="4163600" y="2796375"/>
              <a:ext cx="7775" cy="10675"/>
            </a:xfrm>
            <a:custGeom>
              <a:avLst/>
              <a:gdLst/>
              <a:ahLst/>
              <a:cxnLst/>
              <a:rect l="l" t="t" r="r" b="b"/>
              <a:pathLst>
                <a:path w="311" h="427" extrusionOk="0">
                  <a:moveTo>
                    <a:pt x="239" y="1"/>
                  </a:moveTo>
                  <a:cubicBezTo>
                    <a:pt x="224" y="1"/>
                    <a:pt x="209" y="4"/>
                    <a:pt x="203" y="10"/>
                  </a:cubicBezTo>
                  <a:cubicBezTo>
                    <a:pt x="179" y="69"/>
                    <a:pt x="132" y="129"/>
                    <a:pt x="96" y="188"/>
                  </a:cubicBezTo>
                  <a:cubicBezTo>
                    <a:pt x="72" y="248"/>
                    <a:pt x="36" y="331"/>
                    <a:pt x="1" y="403"/>
                  </a:cubicBezTo>
                  <a:lnTo>
                    <a:pt x="1" y="414"/>
                  </a:lnTo>
                  <a:cubicBezTo>
                    <a:pt x="1" y="426"/>
                    <a:pt x="24" y="426"/>
                    <a:pt x="24" y="426"/>
                  </a:cubicBezTo>
                  <a:lnTo>
                    <a:pt x="72" y="391"/>
                  </a:lnTo>
                  <a:cubicBezTo>
                    <a:pt x="144" y="284"/>
                    <a:pt x="215" y="188"/>
                    <a:pt x="298" y="93"/>
                  </a:cubicBezTo>
                  <a:cubicBezTo>
                    <a:pt x="310" y="69"/>
                    <a:pt x="298" y="33"/>
                    <a:pt x="274" y="10"/>
                  </a:cubicBezTo>
                  <a:cubicBezTo>
                    <a:pt x="269" y="4"/>
                    <a:pt x="254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1" name="Google Shape;3251;p3"/>
            <p:cNvSpPr/>
            <p:nvPr/>
          </p:nvSpPr>
          <p:spPr>
            <a:xfrm>
              <a:off x="4151100" y="2813025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60" y="1"/>
                  </a:moveTo>
                  <a:cubicBezTo>
                    <a:pt x="233" y="1"/>
                    <a:pt x="210" y="13"/>
                    <a:pt x="203" y="34"/>
                  </a:cubicBezTo>
                  <a:cubicBezTo>
                    <a:pt x="179" y="46"/>
                    <a:pt x="179" y="82"/>
                    <a:pt x="167" y="94"/>
                  </a:cubicBezTo>
                  <a:cubicBezTo>
                    <a:pt x="120" y="177"/>
                    <a:pt x="60" y="272"/>
                    <a:pt x="1" y="356"/>
                  </a:cubicBezTo>
                  <a:lnTo>
                    <a:pt x="1" y="380"/>
                  </a:lnTo>
                  <a:cubicBezTo>
                    <a:pt x="14" y="384"/>
                    <a:pt x="25" y="387"/>
                    <a:pt x="36" y="387"/>
                  </a:cubicBezTo>
                  <a:cubicBezTo>
                    <a:pt x="54" y="387"/>
                    <a:pt x="69" y="378"/>
                    <a:pt x="84" y="356"/>
                  </a:cubicBezTo>
                  <a:cubicBezTo>
                    <a:pt x="96" y="320"/>
                    <a:pt x="132" y="284"/>
                    <a:pt x="167" y="260"/>
                  </a:cubicBezTo>
                  <a:cubicBezTo>
                    <a:pt x="215" y="213"/>
                    <a:pt x="274" y="165"/>
                    <a:pt x="298" y="106"/>
                  </a:cubicBezTo>
                  <a:cubicBezTo>
                    <a:pt x="322" y="82"/>
                    <a:pt x="346" y="46"/>
                    <a:pt x="322" y="22"/>
                  </a:cubicBezTo>
                  <a:cubicBezTo>
                    <a:pt x="302" y="7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2" name="Google Shape;3252;p3"/>
            <p:cNvSpPr/>
            <p:nvPr/>
          </p:nvSpPr>
          <p:spPr>
            <a:xfrm>
              <a:off x="4175600" y="2779650"/>
              <a:ext cx="7375" cy="9775"/>
            </a:xfrm>
            <a:custGeom>
              <a:avLst/>
              <a:gdLst/>
              <a:ahLst/>
              <a:cxnLst/>
              <a:rect l="l" t="t" r="r" b="b"/>
              <a:pathLst>
                <a:path w="295" h="391" extrusionOk="0">
                  <a:moveTo>
                    <a:pt x="6" y="328"/>
                  </a:moveTo>
                  <a:lnTo>
                    <a:pt x="6" y="328"/>
                  </a:lnTo>
                  <a:cubicBezTo>
                    <a:pt x="3" y="328"/>
                    <a:pt x="1" y="333"/>
                    <a:pt x="9" y="333"/>
                  </a:cubicBezTo>
                  <a:cubicBezTo>
                    <a:pt x="9" y="329"/>
                    <a:pt x="7" y="328"/>
                    <a:pt x="6" y="328"/>
                  </a:cubicBezTo>
                  <a:close/>
                  <a:moveTo>
                    <a:pt x="211" y="0"/>
                  </a:moveTo>
                  <a:cubicBezTo>
                    <a:pt x="199" y="0"/>
                    <a:pt x="164" y="12"/>
                    <a:pt x="152" y="24"/>
                  </a:cubicBezTo>
                  <a:cubicBezTo>
                    <a:pt x="128" y="60"/>
                    <a:pt x="104" y="107"/>
                    <a:pt x="92" y="143"/>
                  </a:cubicBezTo>
                  <a:cubicBezTo>
                    <a:pt x="80" y="191"/>
                    <a:pt x="33" y="286"/>
                    <a:pt x="9" y="333"/>
                  </a:cubicBezTo>
                  <a:cubicBezTo>
                    <a:pt x="22" y="373"/>
                    <a:pt x="31" y="390"/>
                    <a:pt x="43" y="390"/>
                  </a:cubicBezTo>
                  <a:cubicBezTo>
                    <a:pt x="53" y="390"/>
                    <a:pt x="64" y="379"/>
                    <a:pt x="80" y="357"/>
                  </a:cubicBezTo>
                  <a:cubicBezTo>
                    <a:pt x="92" y="310"/>
                    <a:pt x="187" y="202"/>
                    <a:pt x="211" y="167"/>
                  </a:cubicBezTo>
                  <a:cubicBezTo>
                    <a:pt x="235" y="119"/>
                    <a:pt x="295" y="83"/>
                    <a:pt x="247" y="24"/>
                  </a:cubicBezTo>
                  <a:cubicBezTo>
                    <a:pt x="235" y="24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3" name="Google Shape;3253;p3"/>
            <p:cNvSpPr/>
            <p:nvPr/>
          </p:nvSpPr>
          <p:spPr>
            <a:xfrm>
              <a:off x="4124325" y="28438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92" y="1"/>
                  </a:moveTo>
                  <a:cubicBezTo>
                    <a:pt x="284" y="1"/>
                    <a:pt x="277" y="2"/>
                    <a:pt x="274" y="6"/>
                  </a:cubicBezTo>
                  <a:cubicBezTo>
                    <a:pt x="226" y="53"/>
                    <a:pt x="179" y="101"/>
                    <a:pt x="143" y="161"/>
                  </a:cubicBezTo>
                  <a:cubicBezTo>
                    <a:pt x="95" y="220"/>
                    <a:pt x="48" y="280"/>
                    <a:pt x="0" y="351"/>
                  </a:cubicBezTo>
                  <a:cubicBezTo>
                    <a:pt x="0" y="351"/>
                    <a:pt x="0" y="375"/>
                    <a:pt x="36" y="375"/>
                  </a:cubicBezTo>
                  <a:cubicBezTo>
                    <a:pt x="36" y="399"/>
                    <a:pt x="48" y="399"/>
                    <a:pt x="60" y="399"/>
                  </a:cubicBezTo>
                  <a:lnTo>
                    <a:pt x="107" y="351"/>
                  </a:lnTo>
                  <a:cubicBezTo>
                    <a:pt x="202" y="280"/>
                    <a:pt x="274" y="184"/>
                    <a:pt x="357" y="101"/>
                  </a:cubicBezTo>
                  <a:cubicBezTo>
                    <a:pt x="357" y="77"/>
                    <a:pt x="357" y="41"/>
                    <a:pt x="345" y="18"/>
                  </a:cubicBezTo>
                  <a:cubicBezTo>
                    <a:pt x="337" y="9"/>
                    <a:pt x="311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4" name="Google Shape;3254;p3"/>
            <p:cNvSpPr/>
            <p:nvPr/>
          </p:nvSpPr>
          <p:spPr>
            <a:xfrm>
              <a:off x="4110325" y="2858600"/>
              <a:ext cx="9250" cy="9075"/>
            </a:xfrm>
            <a:custGeom>
              <a:avLst/>
              <a:gdLst/>
              <a:ahLst/>
              <a:cxnLst/>
              <a:rect l="l" t="t" r="r" b="b"/>
              <a:pathLst>
                <a:path w="370" h="363" extrusionOk="0">
                  <a:moveTo>
                    <a:pt x="299" y="0"/>
                  </a:moveTo>
                  <a:cubicBezTo>
                    <a:pt x="270" y="0"/>
                    <a:pt x="246" y="16"/>
                    <a:pt x="239" y="45"/>
                  </a:cubicBezTo>
                  <a:cubicBezTo>
                    <a:pt x="239" y="69"/>
                    <a:pt x="215" y="81"/>
                    <a:pt x="203" y="104"/>
                  </a:cubicBezTo>
                  <a:cubicBezTo>
                    <a:pt x="131" y="188"/>
                    <a:pt x="72" y="247"/>
                    <a:pt x="0" y="342"/>
                  </a:cubicBezTo>
                  <a:lnTo>
                    <a:pt x="0" y="354"/>
                  </a:lnTo>
                  <a:cubicBezTo>
                    <a:pt x="10" y="359"/>
                    <a:pt x="18" y="362"/>
                    <a:pt x="26" y="362"/>
                  </a:cubicBezTo>
                  <a:cubicBezTo>
                    <a:pt x="38" y="362"/>
                    <a:pt x="51" y="356"/>
                    <a:pt x="72" y="342"/>
                  </a:cubicBezTo>
                  <a:cubicBezTo>
                    <a:pt x="96" y="295"/>
                    <a:pt x="143" y="283"/>
                    <a:pt x="179" y="247"/>
                  </a:cubicBezTo>
                  <a:cubicBezTo>
                    <a:pt x="215" y="200"/>
                    <a:pt x="274" y="152"/>
                    <a:pt x="322" y="116"/>
                  </a:cubicBezTo>
                  <a:cubicBezTo>
                    <a:pt x="346" y="81"/>
                    <a:pt x="370" y="69"/>
                    <a:pt x="358" y="21"/>
                  </a:cubicBezTo>
                  <a:cubicBezTo>
                    <a:pt x="339" y="7"/>
                    <a:pt x="31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5" name="Google Shape;3255;p3"/>
            <p:cNvSpPr/>
            <p:nvPr/>
          </p:nvSpPr>
          <p:spPr>
            <a:xfrm>
              <a:off x="4139000" y="2828750"/>
              <a:ext cx="8550" cy="8925"/>
            </a:xfrm>
            <a:custGeom>
              <a:avLst/>
              <a:gdLst/>
              <a:ahLst/>
              <a:cxnLst/>
              <a:rect l="l" t="t" r="r" b="b"/>
              <a:pathLst>
                <a:path w="342" h="357" extrusionOk="0">
                  <a:moveTo>
                    <a:pt x="6" y="305"/>
                  </a:moveTo>
                  <a:lnTo>
                    <a:pt x="6" y="305"/>
                  </a:lnTo>
                  <a:cubicBezTo>
                    <a:pt x="3" y="305"/>
                    <a:pt x="0" y="310"/>
                    <a:pt x="8" y="310"/>
                  </a:cubicBezTo>
                  <a:cubicBezTo>
                    <a:pt x="8" y="306"/>
                    <a:pt x="7" y="305"/>
                    <a:pt x="6" y="305"/>
                  </a:cubicBezTo>
                  <a:close/>
                  <a:moveTo>
                    <a:pt x="282" y="1"/>
                  </a:moveTo>
                  <a:cubicBezTo>
                    <a:pt x="246" y="12"/>
                    <a:pt x="223" y="12"/>
                    <a:pt x="211" y="24"/>
                  </a:cubicBezTo>
                  <a:cubicBezTo>
                    <a:pt x="175" y="60"/>
                    <a:pt x="163" y="96"/>
                    <a:pt x="127" y="132"/>
                  </a:cubicBezTo>
                  <a:cubicBezTo>
                    <a:pt x="104" y="179"/>
                    <a:pt x="56" y="251"/>
                    <a:pt x="8" y="310"/>
                  </a:cubicBezTo>
                  <a:cubicBezTo>
                    <a:pt x="15" y="342"/>
                    <a:pt x="24" y="356"/>
                    <a:pt x="41" y="356"/>
                  </a:cubicBezTo>
                  <a:cubicBezTo>
                    <a:pt x="55" y="356"/>
                    <a:pt x="75" y="345"/>
                    <a:pt x="104" y="322"/>
                  </a:cubicBezTo>
                  <a:cubicBezTo>
                    <a:pt x="127" y="274"/>
                    <a:pt x="235" y="203"/>
                    <a:pt x="270" y="155"/>
                  </a:cubicBezTo>
                  <a:cubicBezTo>
                    <a:pt x="294" y="132"/>
                    <a:pt x="342" y="96"/>
                    <a:pt x="306" y="36"/>
                  </a:cubicBezTo>
                  <a:cubicBezTo>
                    <a:pt x="294" y="24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6" name="Google Shape;3256;p3"/>
            <p:cNvSpPr/>
            <p:nvPr/>
          </p:nvSpPr>
          <p:spPr>
            <a:xfrm>
              <a:off x="4079375" y="2885100"/>
              <a:ext cx="9850" cy="9150"/>
            </a:xfrm>
            <a:custGeom>
              <a:avLst/>
              <a:gdLst/>
              <a:ahLst/>
              <a:cxnLst/>
              <a:rect l="l" t="t" r="r" b="b"/>
              <a:pathLst>
                <a:path w="394" h="366" extrusionOk="0">
                  <a:moveTo>
                    <a:pt x="323" y="1"/>
                  </a:moveTo>
                  <a:cubicBezTo>
                    <a:pt x="318" y="1"/>
                    <a:pt x="313" y="3"/>
                    <a:pt x="310" y="9"/>
                  </a:cubicBezTo>
                  <a:cubicBezTo>
                    <a:pt x="274" y="44"/>
                    <a:pt x="214" y="92"/>
                    <a:pt x="167" y="140"/>
                  </a:cubicBezTo>
                  <a:cubicBezTo>
                    <a:pt x="107" y="199"/>
                    <a:pt x="60" y="259"/>
                    <a:pt x="0" y="318"/>
                  </a:cubicBezTo>
                  <a:lnTo>
                    <a:pt x="0" y="354"/>
                  </a:lnTo>
                  <a:cubicBezTo>
                    <a:pt x="0" y="354"/>
                    <a:pt x="12" y="366"/>
                    <a:pt x="36" y="366"/>
                  </a:cubicBezTo>
                  <a:cubicBezTo>
                    <a:pt x="48" y="366"/>
                    <a:pt x="60" y="354"/>
                    <a:pt x="72" y="330"/>
                  </a:cubicBezTo>
                  <a:cubicBezTo>
                    <a:pt x="179" y="259"/>
                    <a:pt x="286" y="187"/>
                    <a:pt x="369" y="116"/>
                  </a:cubicBezTo>
                  <a:cubicBezTo>
                    <a:pt x="393" y="92"/>
                    <a:pt x="393" y="56"/>
                    <a:pt x="369" y="33"/>
                  </a:cubicBezTo>
                  <a:cubicBezTo>
                    <a:pt x="369" y="24"/>
                    <a:pt x="34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7" name="Google Shape;3257;p3"/>
            <p:cNvSpPr/>
            <p:nvPr/>
          </p:nvSpPr>
          <p:spPr>
            <a:xfrm>
              <a:off x="4063300" y="2897850"/>
              <a:ext cx="10425" cy="8250"/>
            </a:xfrm>
            <a:custGeom>
              <a:avLst/>
              <a:gdLst/>
              <a:ahLst/>
              <a:cxnLst/>
              <a:rect l="l" t="t" r="r" b="b"/>
              <a:pathLst>
                <a:path w="417" h="330" extrusionOk="0">
                  <a:moveTo>
                    <a:pt x="336" y="0"/>
                  </a:moveTo>
                  <a:cubicBezTo>
                    <a:pt x="312" y="0"/>
                    <a:pt x="292" y="15"/>
                    <a:pt x="286" y="46"/>
                  </a:cubicBezTo>
                  <a:lnTo>
                    <a:pt x="238" y="94"/>
                  </a:lnTo>
                  <a:cubicBezTo>
                    <a:pt x="167" y="165"/>
                    <a:pt x="84" y="225"/>
                    <a:pt x="0" y="296"/>
                  </a:cubicBezTo>
                  <a:lnTo>
                    <a:pt x="0" y="320"/>
                  </a:lnTo>
                  <a:cubicBezTo>
                    <a:pt x="18" y="326"/>
                    <a:pt x="30" y="329"/>
                    <a:pt x="42" y="329"/>
                  </a:cubicBezTo>
                  <a:cubicBezTo>
                    <a:pt x="54" y="329"/>
                    <a:pt x="66" y="326"/>
                    <a:pt x="84" y="320"/>
                  </a:cubicBezTo>
                  <a:cubicBezTo>
                    <a:pt x="107" y="285"/>
                    <a:pt x="155" y="273"/>
                    <a:pt x="203" y="237"/>
                  </a:cubicBezTo>
                  <a:cubicBezTo>
                    <a:pt x="262" y="201"/>
                    <a:pt x="322" y="165"/>
                    <a:pt x="357" y="118"/>
                  </a:cubicBezTo>
                  <a:cubicBezTo>
                    <a:pt x="393" y="94"/>
                    <a:pt x="417" y="70"/>
                    <a:pt x="405" y="35"/>
                  </a:cubicBezTo>
                  <a:cubicBezTo>
                    <a:pt x="383" y="12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8" name="Google Shape;3258;p3"/>
            <p:cNvSpPr/>
            <p:nvPr/>
          </p:nvSpPr>
          <p:spPr>
            <a:xfrm>
              <a:off x="4096025" y="2872200"/>
              <a:ext cx="8975" cy="8275"/>
            </a:xfrm>
            <a:custGeom>
              <a:avLst/>
              <a:gdLst/>
              <a:ahLst/>
              <a:cxnLst/>
              <a:rect l="l" t="t" r="r" b="b"/>
              <a:pathLst>
                <a:path w="359" h="331" extrusionOk="0">
                  <a:moveTo>
                    <a:pt x="322" y="1"/>
                  </a:moveTo>
                  <a:cubicBezTo>
                    <a:pt x="287" y="1"/>
                    <a:pt x="251" y="1"/>
                    <a:pt x="239" y="13"/>
                  </a:cubicBezTo>
                  <a:cubicBezTo>
                    <a:pt x="215" y="48"/>
                    <a:pt x="180" y="96"/>
                    <a:pt x="156" y="120"/>
                  </a:cubicBezTo>
                  <a:lnTo>
                    <a:pt x="1" y="275"/>
                  </a:lnTo>
                  <a:cubicBezTo>
                    <a:pt x="16" y="312"/>
                    <a:pt x="26" y="331"/>
                    <a:pt x="46" y="331"/>
                  </a:cubicBezTo>
                  <a:cubicBezTo>
                    <a:pt x="58" y="331"/>
                    <a:pt x="74" y="324"/>
                    <a:pt x="96" y="310"/>
                  </a:cubicBezTo>
                  <a:cubicBezTo>
                    <a:pt x="120" y="263"/>
                    <a:pt x="239" y="191"/>
                    <a:pt x="275" y="168"/>
                  </a:cubicBezTo>
                  <a:cubicBezTo>
                    <a:pt x="299" y="120"/>
                    <a:pt x="358" y="108"/>
                    <a:pt x="334" y="48"/>
                  </a:cubicBezTo>
                  <a:cubicBezTo>
                    <a:pt x="334" y="37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9" name="Google Shape;3259;p3"/>
            <p:cNvSpPr/>
            <p:nvPr/>
          </p:nvSpPr>
          <p:spPr>
            <a:xfrm>
              <a:off x="4028775" y="2919825"/>
              <a:ext cx="11325" cy="7775"/>
            </a:xfrm>
            <a:custGeom>
              <a:avLst/>
              <a:gdLst/>
              <a:ahLst/>
              <a:cxnLst/>
              <a:rect l="l" t="t" r="r" b="b"/>
              <a:pathLst>
                <a:path w="453" h="311" extrusionOk="0">
                  <a:moveTo>
                    <a:pt x="369" y="1"/>
                  </a:moveTo>
                  <a:cubicBezTo>
                    <a:pt x="298" y="48"/>
                    <a:pt x="250" y="72"/>
                    <a:pt x="191" y="120"/>
                  </a:cubicBezTo>
                  <a:cubicBezTo>
                    <a:pt x="155" y="168"/>
                    <a:pt x="95" y="215"/>
                    <a:pt x="12" y="275"/>
                  </a:cubicBezTo>
                  <a:lnTo>
                    <a:pt x="0" y="287"/>
                  </a:lnTo>
                  <a:cubicBezTo>
                    <a:pt x="0" y="299"/>
                    <a:pt x="12" y="310"/>
                    <a:pt x="36" y="310"/>
                  </a:cubicBezTo>
                  <a:cubicBezTo>
                    <a:pt x="60" y="310"/>
                    <a:pt x="72" y="299"/>
                    <a:pt x="95" y="287"/>
                  </a:cubicBezTo>
                  <a:cubicBezTo>
                    <a:pt x="214" y="227"/>
                    <a:pt x="310" y="168"/>
                    <a:pt x="417" y="108"/>
                  </a:cubicBezTo>
                  <a:cubicBezTo>
                    <a:pt x="429" y="96"/>
                    <a:pt x="453" y="48"/>
                    <a:pt x="429" y="37"/>
                  </a:cubicBezTo>
                  <a:cubicBezTo>
                    <a:pt x="429" y="13"/>
                    <a:pt x="39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0" name="Google Shape;3260;p3"/>
            <p:cNvSpPr/>
            <p:nvPr/>
          </p:nvSpPr>
          <p:spPr>
            <a:xfrm>
              <a:off x="4010900" y="2930400"/>
              <a:ext cx="11350" cy="6850"/>
            </a:xfrm>
            <a:custGeom>
              <a:avLst/>
              <a:gdLst/>
              <a:ahLst/>
              <a:cxnLst/>
              <a:rect l="l" t="t" r="r" b="b"/>
              <a:pathLst>
                <a:path w="454" h="274" extrusionOk="0">
                  <a:moveTo>
                    <a:pt x="359" y="0"/>
                  </a:moveTo>
                  <a:cubicBezTo>
                    <a:pt x="342" y="0"/>
                    <a:pt x="325" y="3"/>
                    <a:pt x="310" y="6"/>
                  </a:cubicBezTo>
                  <a:lnTo>
                    <a:pt x="275" y="54"/>
                  </a:lnTo>
                  <a:cubicBezTo>
                    <a:pt x="179" y="126"/>
                    <a:pt x="96" y="173"/>
                    <a:pt x="1" y="233"/>
                  </a:cubicBezTo>
                  <a:lnTo>
                    <a:pt x="1" y="245"/>
                  </a:lnTo>
                  <a:cubicBezTo>
                    <a:pt x="20" y="264"/>
                    <a:pt x="33" y="273"/>
                    <a:pt x="44" y="273"/>
                  </a:cubicBezTo>
                  <a:cubicBezTo>
                    <a:pt x="53" y="273"/>
                    <a:pt x="61" y="267"/>
                    <a:pt x="72" y="257"/>
                  </a:cubicBezTo>
                  <a:lnTo>
                    <a:pt x="215" y="221"/>
                  </a:lnTo>
                  <a:lnTo>
                    <a:pt x="394" y="126"/>
                  </a:lnTo>
                  <a:cubicBezTo>
                    <a:pt x="417" y="114"/>
                    <a:pt x="453" y="102"/>
                    <a:pt x="453" y="54"/>
                  </a:cubicBezTo>
                  <a:cubicBezTo>
                    <a:pt x="437" y="13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1" name="Google Shape;3261;p3"/>
            <p:cNvSpPr/>
            <p:nvPr/>
          </p:nvSpPr>
          <p:spPr>
            <a:xfrm>
              <a:off x="4047825" y="2909200"/>
              <a:ext cx="9250" cy="7375"/>
            </a:xfrm>
            <a:custGeom>
              <a:avLst/>
              <a:gdLst/>
              <a:ahLst/>
              <a:cxnLst/>
              <a:rect l="l" t="t" r="r" b="b"/>
              <a:pathLst>
                <a:path w="370" h="295" extrusionOk="0">
                  <a:moveTo>
                    <a:pt x="299" y="0"/>
                  </a:moveTo>
                  <a:cubicBezTo>
                    <a:pt x="286" y="0"/>
                    <a:pt x="274" y="3"/>
                    <a:pt x="262" y="9"/>
                  </a:cubicBezTo>
                  <a:cubicBezTo>
                    <a:pt x="226" y="45"/>
                    <a:pt x="191" y="69"/>
                    <a:pt x="167" y="104"/>
                  </a:cubicBezTo>
                  <a:cubicBezTo>
                    <a:pt x="131" y="128"/>
                    <a:pt x="60" y="188"/>
                    <a:pt x="0" y="235"/>
                  </a:cubicBezTo>
                  <a:cubicBezTo>
                    <a:pt x="0" y="277"/>
                    <a:pt x="4" y="295"/>
                    <a:pt x="20" y="295"/>
                  </a:cubicBezTo>
                  <a:cubicBezTo>
                    <a:pt x="30" y="295"/>
                    <a:pt x="47" y="286"/>
                    <a:pt x="72" y="271"/>
                  </a:cubicBezTo>
                  <a:cubicBezTo>
                    <a:pt x="119" y="247"/>
                    <a:pt x="238" y="188"/>
                    <a:pt x="286" y="164"/>
                  </a:cubicBezTo>
                  <a:cubicBezTo>
                    <a:pt x="310" y="128"/>
                    <a:pt x="369" y="116"/>
                    <a:pt x="357" y="57"/>
                  </a:cubicBezTo>
                  <a:cubicBezTo>
                    <a:pt x="357" y="45"/>
                    <a:pt x="345" y="9"/>
                    <a:pt x="345" y="9"/>
                  </a:cubicBezTo>
                  <a:cubicBezTo>
                    <a:pt x="328" y="3"/>
                    <a:pt x="313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2" name="Google Shape;3262;p3"/>
            <p:cNvSpPr/>
            <p:nvPr/>
          </p:nvSpPr>
          <p:spPr>
            <a:xfrm>
              <a:off x="3974600" y="2947825"/>
              <a:ext cx="11325" cy="6550"/>
            </a:xfrm>
            <a:custGeom>
              <a:avLst/>
              <a:gdLst/>
              <a:ahLst/>
              <a:cxnLst/>
              <a:rect l="l" t="t" r="r" b="b"/>
              <a:pathLst>
                <a:path w="453" h="262" extrusionOk="0">
                  <a:moveTo>
                    <a:pt x="393" y="0"/>
                  </a:moveTo>
                  <a:cubicBezTo>
                    <a:pt x="322" y="24"/>
                    <a:pt x="262" y="60"/>
                    <a:pt x="203" y="83"/>
                  </a:cubicBezTo>
                  <a:cubicBezTo>
                    <a:pt x="131" y="119"/>
                    <a:pt x="72" y="167"/>
                    <a:pt x="0" y="202"/>
                  </a:cubicBezTo>
                  <a:cubicBezTo>
                    <a:pt x="0" y="202"/>
                    <a:pt x="0" y="226"/>
                    <a:pt x="12" y="238"/>
                  </a:cubicBezTo>
                  <a:cubicBezTo>
                    <a:pt x="12" y="250"/>
                    <a:pt x="24" y="262"/>
                    <a:pt x="36" y="262"/>
                  </a:cubicBezTo>
                  <a:cubicBezTo>
                    <a:pt x="60" y="262"/>
                    <a:pt x="84" y="250"/>
                    <a:pt x="95" y="250"/>
                  </a:cubicBezTo>
                  <a:cubicBezTo>
                    <a:pt x="214" y="202"/>
                    <a:pt x="322" y="155"/>
                    <a:pt x="441" y="119"/>
                  </a:cubicBezTo>
                  <a:cubicBezTo>
                    <a:pt x="453" y="107"/>
                    <a:pt x="453" y="60"/>
                    <a:pt x="453" y="48"/>
                  </a:cubicBezTo>
                  <a:cubicBezTo>
                    <a:pt x="44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3" name="Google Shape;3263;p3"/>
            <p:cNvSpPr/>
            <p:nvPr/>
          </p:nvSpPr>
          <p:spPr>
            <a:xfrm>
              <a:off x="3955550" y="2955575"/>
              <a:ext cx="11625" cy="5775"/>
            </a:xfrm>
            <a:custGeom>
              <a:avLst/>
              <a:gdLst/>
              <a:ahLst/>
              <a:cxnLst/>
              <a:rect l="l" t="t" r="r" b="b"/>
              <a:pathLst>
                <a:path w="465" h="231" extrusionOk="0">
                  <a:moveTo>
                    <a:pt x="385" y="0"/>
                  </a:moveTo>
                  <a:cubicBezTo>
                    <a:pt x="370" y="0"/>
                    <a:pt x="357" y="4"/>
                    <a:pt x="345" y="12"/>
                  </a:cubicBezTo>
                  <a:cubicBezTo>
                    <a:pt x="310" y="12"/>
                    <a:pt x="298" y="35"/>
                    <a:pt x="286" y="47"/>
                  </a:cubicBezTo>
                  <a:cubicBezTo>
                    <a:pt x="191" y="107"/>
                    <a:pt x="84" y="131"/>
                    <a:pt x="0" y="178"/>
                  </a:cubicBezTo>
                  <a:lnTo>
                    <a:pt x="0" y="190"/>
                  </a:lnTo>
                  <a:cubicBezTo>
                    <a:pt x="18" y="217"/>
                    <a:pt x="36" y="230"/>
                    <a:pt x="54" y="230"/>
                  </a:cubicBezTo>
                  <a:cubicBezTo>
                    <a:pt x="60" y="230"/>
                    <a:pt x="66" y="229"/>
                    <a:pt x="72" y="226"/>
                  </a:cubicBezTo>
                  <a:cubicBezTo>
                    <a:pt x="119" y="214"/>
                    <a:pt x="167" y="214"/>
                    <a:pt x="203" y="190"/>
                  </a:cubicBezTo>
                  <a:cubicBezTo>
                    <a:pt x="286" y="178"/>
                    <a:pt x="345" y="166"/>
                    <a:pt x="405" y="131"/>
                  </a:cubicBezTo>
                  <a:cubicBezTo>
                    <a:pt x="429" y="119"/>
                    <a:pt x="465" y="107"/>
                    <a:pt x="465" y="59"/>
                  </a:cubicBezTo>
                  <a:cubicBezTo>
                    <a:pt x="448" y="18"/>
                    <a:pt x="415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4" name="Google Shape;3264;p3"/>
            <p:cNvSpPr/>
            <p:nvPr/>
          </p:nvSpPr>
          <p:spPr>
            <a:xfrm>
              <a:off x="3994525" y="2939350"/>
              <a:ext cx="8975" cy="6375"/>
            </a:xfrm>
            <a:custGeom>
              <a:avLst/>
              <a:gdLst/>
              <a:ahLst/>
              <a:cxnLst/>
              <a:rect l="l" t="t" r="r" b="b"/>
              <a:pathLst>
                <a:path w="359" h="255" extrusionOk="0">
                  <a:moveTo>
                    <a:pt x="305" y="0"/>
                  </a:moveTo>
                  <a:cubicBezTo>
                    <a:pt x="297" y="0"/>
                    <a:pt x="291" y="2"/>
                    <a:pt x="287" y="6"/>
                  </a:cubicBezTo>
                  <a:cubicBezTo>
                    <a:pt x="251" y="29"/>
                    <a:pt x="215" y="53"/>
                    <a:pt x="179" y="89"/>
                  </a:cubicBezTo>
                  <a:cubicBezTo>
                    <a:pt x="156" y="101"/>
                    <a:pt x="60" y="160"/>
                    <a:pt x="1" y="184"/>
                  </a:cubicBezTo>
                  <a:cubicBezTo>
                    <a:pt x="9" y="184"/>
                    <a:pt x="6" y="190"/>
                    <a:pt x="4" y="190"/>
                  </a:cubicBezTo>
                  <a:cubicBezTo>
                    <a:pt x="2" y="190"/>
                    <a:pt x="1" y="188"/>
                    <a:pt x="1" y="184"/>
                  </a:cubicBezTo>
                  <a:lnTo>
                    <a:pt x="1" y="184"/>
                  </a:lnTo>
                  <a:cubicBezTo>
                    <a:pt x="1" y="235"/>
                    <a:pt x="5" y="255"/>
                    <a:pt x="19" y="255"/>
                  </a:cubicBezTo>
                  <a:cubicBezTo>
                    <a:pt x="28" y="255"/>
                    <a:pt x="42" y="246"/>
                    <a:pt x="60" y="232"/>
                  </a:cubicBezTo>
                  <a:cubicBezTo>
                    <a:pt x="96" y="196"/>
                    <a:pt x="227" y="160"/>
                    <a:pt x="275" y="149"/>
                  </a:cubicBezTo>
                  <a:cubicBezTo>
                    <a:pt x="299" y="125"/>
                    <a:pt x="358" y="113"/>
                    <a:pt x="358" y="53"/>
                  </a:cubicBezTo>
                  <a:lnTo>
                    <a:pt x="358" y="6"/>
                  </a:lnTo>
                  <a:cubicBezTo>
                    <a:pt x="342" y="6"/>
                    <a:pt x="321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5" name="Google Shape;3265;p3"/>
            <p:cNvSpPr/>
            <p:nvPr/>
          </p:nvSpPr>
          <p:spPr>
            <a:xfrm>
              <a:off x="4217175" y="2738700"/>
              <a:ext cx="6275" cy="11200"/>
            </a:xfrm>
            <a:custGeom>
              <a:avLst/>
              <a:gdLst/>
              <a:ahLst/>
              <a:cxnLst/>
              <a:rect l="l" t="t" r="r" b="b"/>
              <a:pathLst>
                <a:path w="251" h="448" extrusionOk="0">
                  <a:moveTo>
                    <a:pt x="159" y="1"/>
                  </a:moveTo>
                  <a:cubicBezTo>
                    <a:pt x="144" y="1"/>
                    <a:pt x="132" y="7"/>
                    <a:pt x="132" y="19"/>
                  </a:cubicBezTo>
                  <a:cubicBezTo>
                    <a:pt x="96" y="78"/>
                    <a:pt x="72" y="138"/>
                    <a:pt x="60" y="197"/>
                  </a:cubicBezTo>
                  <a:cubicBezTo>
                    <a:pt x="36" y="257"/>
                    <a:pt x="25" y="328"/>
                    <a:pt x="1" y="400"/>
                  </a:cubicBezTo>
                  <a:lnTo>
                    <a:pt x="1" y="447"/>
                  </a:lnTo>
                  <a:lnTo>
                    <a:pt x="36" y="447"/>
                  </a:lnTo>
                  <a:cubicBezTo>
                    <a:pt x="60" y="435"/>
                    <a:pt x="60" y="400"/>
                    <a:pt x="72" y="388"/>
                  </a:cubicBezTo>
                  <a:cubicBezTo>
                    <a:pt x="132" y="281"/>
                    <a:pt x="191" y="174"/>
                    <a:pt x="239" y="78"/>
                  </a:cubicBezTo>
                  <a:cubicBezTo>
                    <a:pt x="251" y="54"/>
                    <a:pt x="215" y="31"/>
                    <a:pt x="203" y="19"/>
                  </a:cubicBezTo>
                  <a:cubicBezTo>
                    <a:pt x="191" y="7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6" name="Google Shape;3266;p3"/>
            <p:cNvSpPr/>
            <p:nvPr/>
          </p:nvSpPr>
          <p:spPr>
            <a:xfrm>
              <a:off x="4207650" y="2756000"/>
              <a:ext cx="7175" cy="10075"/>
            </a:xfrm>
            <a:custGeom>
              <a:avLst/>
              <a:gdLst/>
              <a:ahLst/>
              <a:cxnLst/>
              <a:rect l="l" t="t" r="r" b="b"/>
              <a:pathLst>
                <a:path w="287" h="403" extrusionOk="0">
                  <a:moveTo>
                    <a:pt x="220" y="1"/>
                  </a:moveTo>
                  <a:cubicBezTo>
                    <a:pt x="187" y="1"/>
                    <a:pt x="147" y="14"/>
                    <a:pt x="120" y="41"/>
                  </a:cubicBezTo>
                  <a:cubicBezTo>
                    <a:pt x="120" y="53"/>
                    <a:pt x="108" y="77"/>
                    <a:pt x="108" y="101"/>
                  </a:cubicBezTo>
                  <a:cubicBezTo>
                    <a:pt x="84" y="196"/>
                    <a:pt x="36" y="279"/>
                    <a:pt x="1" y="375"/>
                  </a:cubicBezTo>
                  <a:lnTo>
                    <a:pt x="25" y="398"/>
                  </a:lnTo>
                  <a:cubicBezTo>
                    <a:pt x="34" y="401"/>
                    <a:pt x="42" y="403"/>
                    <a:pt x="49" y="403"/>
                  </a:cubicBezTo>
                  <a:cubicBezTo>
                    <a:pt x="71" y="403"/>
                    <a:pt x="87" y="389"/>
                    <a:pt x="96" y="363"/>
                  </a:cubicBezTo>
                  <a:cubicBezTo>
                    <a:pt x="108" y="339"/>
                    <a:pt x="156" y="303"/>
                    <a:pt x="167" y="255"/>
                  </a:cubicBezTo>
                  <a:cubicBezTo>
                    <a:pt x="191" y="220"/>
                    <a:pt x="227" y="160"/>
                    <a:pt x="251" y="101"/>
                  </a:cubicBezTo>
                  <a:cubicBezTo>
                    <a:pt x="275" y="65"/>
                    <a:pt x="287" y="41"/>
                    <a:pt x="251" y="5"/>
                  </a:cubicBezTo>
                  <a:cubicBezTo>
                    <a:pt x="242" y="2"/>
                    <a:pt x="231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7" name="Google Shape;3267;p3"/>
            <p:cNvSpPr/>
            <p:nvPr/>
          </p:nvSpPr>
          <p:spPr>
            <a:xfrm>
              <a:off x="4225525" y="2720700"/>
              <a:ext cx="6575" cy="9825"/>
            </a:xfrm>
            <a:custGeom>
              <a:avLst/>
              <a:gdLst/>
              <a:ahLst/>
              <a:cxnLst/>
              <a:rect l="l" t="t" r="r" b="b"/>
              <a:pathLst>
                <a:path w="263" h="393" extrusionOk="0">
                  <a:moveTo>
                    <a:pt x="179" y="1"/>
                  </a:moveTo>
                  <a:cubicBezTo>
                    <a:pt x="155" y="24"/>
                    <a:pt x="131" y="36"/>
                    <a:pt x="119" y="48"/>
                  </a:cubicBezTo>
                  <a:cubicBezTo>
                    <a:pt x="95" y="84"/>
                    <a:pt x="95" y="120"/>
                    <a:pt x="83" y="167"/>
                  </a:cubicBezTo>
                  <a:cubicBezTo>
                    <a:pt x="60" y="215"/>
                    <a:pt x="24" y="298"/>
                    <a:pt x="0" y="358"/>
                  </a:cubicBezTo>
                  <a:cubicBezTo>
                    <a:pt x="23" y="380"/>
                    <a:pt x="37" y="392"/>
                    <a:pt x="50" y="392"/>
                  </a:cubicBezTo>
                  <a:cubicBezTo>
                    <a:pt x="64" y="392"/>
                    <a:pt x="77" y="377"/>
                    <a:pt x="95" y="346"/>
                  </a:cubicBezTo>
                  <a:cubicBezTo>
                    <a:pt x="107" y="298"/>
                    <a:pt x="179" y="203"/>
                    <a:pt x="203" y="155"/>
                  </a:cubicBezTo>
                  <a:cubicBezTo>
                    <a:pt x="214" y="120"/>
                    <a:pt x="262" y="84"/>
                    <a:pt x="214" y="3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8" name="Google Shape;3268;p3"/>
            <p:cNvSpPr/>
            <p:nvPr/>
          </p:nvSpPr>
          <p:spPr>
            <a:xfrm>
              <a:off x="4190700" y="2790425"/>
              <a:ext cx="6575" cy="10375"/>
            </a:xfrm>
            <a:custGeom>
              <a:avLst/>
              <a:gdLst/>
              <a:ahLst/>
              <a:cxnLst/>
              <a:rect l="l" t="t" r="r" b="b"/>
              <a:pathLst>
                <a:path w="263" h="415" extrusionOk="0">
                  <a:moveTo>
                    <a:pt x="192" y="1"/>
                  </a:moveTo>
                  <a:cubicBezTo>
                    <a:pt x="173" y="1"/>
                    <a:pt x="155" y="4"/>
                    <a:pt x="155" y="10"/>
                  </a:cubicBezTo>
                  <a:cubicBezTo>
                    <a:pt x="119" y="69"/>
                    <a:pt x="107" y="129"/>
                    <a:pt x="72" y="188"/>
                  </a:cubicBezTo>
                  <a:cubicBezTo>
                    <a:pt x="36" y="248"/>
                    <a:pt x="24" y="331"/>
                    <a:pt x="0" y="402"/>
                  </a:cubicBezTo>
                  <a:lnTo>
                    <a:pt x="12" y="414"/>
                  </a:lnTo>
                  <a:lnTo>
                    <a:pt x="60" y="414"/>
                  </a:lnTo>
                  <a:cubicBezTo>
                    <a:pt x="72" y="414"/>
                    <a:pt x="72" y="391"/>
                    <a:pt x="83" y="367"/>
                  </a:cubicBezTo>
                  <a:cubicBezTo>
                    <a:pt x="143" y="283"/>
                    <a:pt x="203" y="176"/>
                    <a:pt x="262" y="69"/>
                  </a:cubicBezTo>
                  <a:cubicBezTo>
                    <a:pt x="262" y="57"/>
                    <a:pt x="250" y="33"/>
                    <a:pt x="238" y="10"/>
                  </a:cubicBezTo>
                  <a:cubicBezTo>
                    <a:pt x="232" y="4"/>
                    <a:pt x="211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9" name="Google Shape;3269;p3"/>
            <p:cNvSpPr/>
            <p:nvPr/>
          </p:nvSpPr>
          <p:spPr>
            <a:xfrm>
              <a:off x="4180875" y="2807475"/>
              <a:ext cx="7450" cy="10000"/>
            </a:xfrm>
            <a:custGeom>
              <a:avLst/>
              <a:gdLst/>
              <a:ahLst/>
              <a:cxnLst/>
              <a:rect l="l" t="t" r="r" b="b"/>
              <a:pathLst>
                <a:path w="298" h="400" extrusionOk="0">
                  <a:moveTo>
                    <a:pt x="221" y="0"/>
                  </a:moveTo>
                  <a:cubicBezTo>
                    <a:pt x="188" y="0"/>
                    <a:pt x="154" y="19"/>
                    <a:pt x="131" y="42"/>
                  </a:cubicBezTo>
                  <a:cubicBezTo>
                    <a:pt x="131" y="66"/>
                    <a:pt x="119" y="90"/>
                    <a:pt x="119" y="101"/>
                  </a:cubicBezTo>
                  <a:cubicBezTo>
                    <a:pt x="95" y="209"/>
                    <a:pt x="48" y="304"/>
                    <a:pt x="0" y="387"/>
                  </a:cubicBezTo>
                  <a:lnTo>
                    <a:pt x="24" y="399"/>
                  </a:lnTo>
                  <a:cubicBezTo>
                    <a:pt x="60" y="399"/>
                    <a:pt x="84" y="399"/>
                    <a:pt x="95" y="375"/>
                  </a:cubicBezTo>
                  <a:cubicBezTo>
                    <a:pt x="107" y="340"/>
                    <a:pt x="131" y="304"/>
                    <a:pt x="167" y="268"/>
                  </a:cubicBezTo>
                  <a:cubicBezTo>
                    <a:pt x="215" y="209"/>
                    <a:pt x="238" y="161"/>
                    <a:pt x="274" y="101"/>
                  </a:cubicBezTo>
                  <a:cubicBezTo>
                    <a:pt x="286" y="78"/>
                    <a:pt x="298" y="42"/>
                    <a:pt x="274" y="18"/>
                  </a:cubicBezTo>
                  <a:cubicBezTo>
                    <a:pt x="257" y="6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0" name="Google Shape;3270;p3"/>
            <p:cNvSpPr/>
            <p:nvPr/>
          </p:nvSpPr>
          <p:spPr>
            <a:xfrm>
              <a:off x="4200225" y="2773375"/>
              <a:ext cx="6575" cy="9275"/>
            </a:xfrm>
            <a:custGeom>
              <a:avLst/>
              <a:gdLst/>
              <a:ahLst/>
              <a:cxnLst/>
              <a:rect l="l" t="t" r="r" b="b"/>
              <a:pathLst>
                <a:path w="263" h="371" extrusionOk="0">
                  <a:moveTo>
                    <a:pt x="179" y="1"/>
                  </a:moveTo>
                  <a:cubicBezTo>
                    <a:pt x="167" y="1"/>
                    <a:pt x="143" y="13"/>
                    <a:pt x="119" y="25"/>
                  </a:cubicBezTo>
                  <a:cubicBezTo>
                    <a:pt x="95" y="72"/>
                    <a:pt x="95" y="96"/>
                    <a:pt x="83" y="144"/>
                  </a:cubicBezTo>
                  <a:cubicBezTo>
                    <a:pt x="60" y="191"/>
                    <a:pt x="36" y="275"/>
                    <a:pt x="0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3" y="334"/>
                  </a:cubicBezTo>
                  <a:cubicBezTo>
                    <a:pt x="107" y="299"/>
                    <a:pt x="179" y="191"/>
                    <a:pt x="203" y="144"/>
                  </a:cubicBezTo>
                  <a:cubicBezTo>
                    <a:pt x="214" y="120"/>
                    <a:pt x="262" y="72"/>
                    <a:pt x="214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1" name="Google Shape;3271;p3"/>
            <p:cNvSpPr/>
            <p:nvPr/>
          </p:nvSpPr>
          <p:spPr>
            <a:xfrm>
              <a:off x="4160925" y="2839925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3" y="54"/>
                    <a:pt x="120" y="113"/>
                    <a:pt x="84" y="173"/>
                  </a:cubicBezTo>
                  <a:cubicBezTo>
                    <a:pt x="60" y="232"/>
                    <a:pt x="24" y="304"/>
                    <a:pt x="0" y="387"/>
                  </a:cubicBezTo>
                  <a:cubicBezTo>
                    <a:pt x="0" y="387"/>
                    <a:pt x="0" y="398"/>
                    <a:pt x="8" y="398"/>
                  </a:cubicBezTo>
                  <a:cubicBezTo>
                    <a:pt x="11" y="398"/>
                    <a:pt x="16" y="395"/>
                    <a:pt x="24" y="387"/>
                  </a:cubicBezTo>
                  <a:cubicBezTo>
                    <a:pt x="24" y="399"/>
                    <a:pt x="60" y="399"/>
                    <a:pt x="60" y="399"/>
                  </a:cubicBezTo>
                  <a:cubicBezTo>
                    <a:pt x="72" y="387"/>
                    <a:pt x="72" y="363"/>
                    <a:pt x="84" y="351"/>
                  </a:cubicBezTo>
                  <a:cubicBezTo>
                    <a:pt x="155" y="268"/>
                    <a:pt x="239" y="173"/>
                    <a:pt x="298" y="66"/>
                  </a:cubicBezTo>
                  <a:cubicBezTo>
                    <a:pt x="298" y="66"/>
                    <a:pt x="274" y="30"/>
                    <a:pt x="262" y="6"/>
                  </a:cubicBezTo>
                  <a:cubicBezTo>
                    <a:pt x="254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2" name="Google Shape;3272;p3"/>
            <p:cNvSpPr/>
            <p:nvPr/>
          </p:nvSpPr>
          <p:spPr>
            <a:xfrm>
              <a:off x="4149025" y="2856200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51" y="1"/>
                  </a:moveTo>
                  <a:cubicBezTo>
                    <a:pt x="221" y="1"/>
                    <a:pt x="193" y="17"/>
                    <a:pt x="179" y="46"/>
                  </a:cubicBezTo>
                  <a:cubicBezTo>
                    <a:pt x="167" y="57"/>
                    <a:pt x="143" y="93"/>
                    <a:pt x="143" y="105"/>
                  </a:cubicBezTo>
                  <a:cubicBezTo>
                    <a:pt x="107" y="200"/>
                    <a:pt x="48" y="272"/>
                    <a:pt x="0" y="355"/>
                  </a:cubicBezTo>
                  <a:lnTo>
                    <a:pt x="12" y="379"/>
                  </a:lnTo>
                  <a:cubicBezTo>
                    <a:pt x="25" y="383"/>
                    <a:pt x="37" y="386"/>
                    <a:pt x="47" y="386"/>
                  </a:cubicBezTo>
                  <a:cubicBezTo>
                    <a:pt x="64" y="386"/>
                    <a:pt x="76" y="378"/>
                    <a:pt x="84" y="355"/>
                  </a:cubicBezTo>
                  <a:cubicBezTo>
                    <a:pt x="119" y="319"/>
                    <a:pt x="143" y="284"/>
                    <a:pt x="179" y="260"/>
                  </a:cubicBezTo>
                  <a:cubicBezTo>
                    <a:pt x="226" y="212"/>
                    <a:pt x="262" y="165"/>
                    <a:pt x="298" y="105"/>
                  </a:cubicBezTo>
                  <a:cubicBezTo>
                    <a:pt x="310" y="81"/>
                    <a:pt x="346" y="46"/>
                    <a:pt x="310" y="22"/>
                  </a:cubicBezTo>
                  <a:cubicBezTo>
                    <a:pt x="291" y="8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3" name="Google Shape;3273;p3"/>
            <p:cNvSpPr/>
            <p:nvPr/>
          </p:nvSpPr>
          <p:spPr>
            <a:xfrm>
              <a:off x="4171950" y="2824000"/>
              <a:ext cx="6850" cy="9175"/>
            </a:xfrm>
            <a:custGeom>
              <a:avLst/>
              <a:gdLst/>
              <a:ahLst/>
              <a:cxnLst/>
              <a:rect l="l" t="t" r="r" b="b"/>
              <a:pathLst>
                <a:path w="274" h="367" extrusionOk="0">
                  <a:moveTo>
                    <a:pt x="191" y="0"/>
                  </a:moveTo>
                  <a:cubicBezTo>
                    <a:pt x="179" y="0"/>
                    <a:pt x="155" y="12"/>
                    <a:pt x="131" y="24"/>
                  </a:cubicBezTo>
                  <a:cubicBezTo>
                    <a:pt x="119" y="71"/>
                    <a:pt x="107" y="95"/>
                    <a:pt x="95" y="143"/>
                  </a:cubicBezTo>
                  <a:cubicBezTo>
                    <a:pt x="83" y="191"/>
                    <a:pt x="36" y="262"/>
                    <a:pt x="0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95" y="274"/>
                    <a:pt x="167" y="191"/>
                    <a:pt x="191" y="143"/>
                  </a:cubicBezTo>
                  <a:cubicBezTo>
                    <a:pt x="226" y="119"/>
                    <a:pt x="274" y="71"/>
                    <a:pt x="226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4" name="Google Shape;3274;p3"/>
            <p:cNvSpPr/>
            <p:nvPr/>
          </p:nvSpPr>
          <p:spPr>
            <a:xfrm>
              <a:off x="4124325" y="2886250"/>
              <a:ext cx="8650" cy="9800"/>
            </a:xfrm>
            <a:custGeom>
              <a:avLst/>
              <a:gdLst/>
              <a:ahLst/>
              <a:cxnLst/>
              <a:rect l="l" t="t" r="r" b="b"/>
              <a:pathLst>
                <a:path w="346" h="392" extrusionOk="0">
                  <a:moveTo>
                    <a:pt x="257" y="0"/>
                  </a:moveTo>
                  <a:cubicBezTo>
                    <a:pt x="249" y="0"/>
                    <a:pt x="242" y="3"/>
                    <a:pt x="238" y="10"/>
                  </a:cubicBezTo>
                  <a:cubicBezTo>
                    <a:pt x="202" y="46"/>
                    <a:pt x="167" y="94"/>
                    <a:pt x="119" y="153"/>
                  </a:cubicBezTo>
                  <a:cubicBezTo>
                    <a:pt x="95" y="213"/>
                    <a:pt x="48" y="272"/>
                    <a:pt x="0" y="344"/>
                  </a:cubicBezTo>
                  <a:cubicBezTo>
                    <a:pt x="0" y="344"/>
                    <a:pt x="0" y="368"/>
                    <a:pt x="12" y="379"/>
                  </a:cubicBezTo>
                  <a:cubicBezTo>
                    <a:pt x="12" y="391"/>
                    <a:pt x="36" y="391"/>
                    <a:pt x="48" y="391"/>
                  </a:cubicBezTo>
                  <a:lnTo>
                    <a:pt x="95" y="344"/>
                  </a:lnTo>
                  <a:cubicBezTo>
                    <a:pt x="167" y="260"/>
                    <a:pt x="250" y="189"/>
                    <a:pt x="333" y="94"/>
                  </a:cubicBezTo>
                  <a:cubicBezTo>
                    <a:pt x="345" y="82"/>
                    <a:pt x="333" y="34"/>
                    <a:pt x="310" y="22"/>
                  </a:cubicBezTo>
                  <a:cubicBezTo>
                    <a:pt x="301" y="14"/>
                    <a:pt x="27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5" name="Google Shape;3275;p3"/>
            <p:cNvSpPr/>
            <p:nvPr/>
          </p:nvSpPr>
          <p:spPr>
            <a:xfrm>
              <a:off x="4110625" y="2900600"/>
              <a:ext cx="9250" cy="8700"/>
            </a:xfrm>
            <a:custGeom>
              <a:avLst/>
              <a:gdLst/>
              <a:ahLst/>
              <a:cxnLst/>
              <a:rect l="l" t="t" r="r" b="b"/>
              <a:pathLst>
                <a:path w="370" h="348" extrusionOk="0">
                  <a:moveTo>
                    <a:pt x="288" y="0"/>
                  </a:moveTo>
                  <a:cubicBezTo>
                    <a:pt x="262" y="0"/>
                    <a:pt x="239" y="13"/>
                    <a:pt x="227" y="32"/>
                  </a:cubicBezTo>
                  <a:cubicBezTo>
                    <a:pt x="203" y="55"/>
                    <a:pt x="203" y="67"/>
                    <a:pt x="191" y="91"/>
                  </a:cubicBezTo>
                  <a:cubicBezTo>
                    <a:pt x="131" y="163"/>
                    <a:pt x="60" y="234"/>
                    <a:pt x="0" y="306"/>
                  </a:cubicBezTo>
                  <a:lnTo>
                    <a:pt x="0" y="329"/>
                  </a:lnTo>
                  <a:cubicBezTo>
                    <a:pt x="18" y="341"/>
                    <a:pt x="33" y="347"/>
                    <a:pt x="45" y="347"/>
                  </a:cubicBezTo>
                  <a:cubicBezTo>
                    <a:pt x="57" y="347"/>
                    <a:pt x="66" y="341"/>
                    <a:pt x="72" y="329"/>
                  </a:cubicBezTo>
                  <a:cubicBezTo>
                    <a:pt x="107" y="294"/>
                    <a:pt x="155" y="282"/>
                    <a:pt x="179" y="246"/>
                  </a:cubicBezTo>
                  <a:cubicBezTo>
                    <a:pt x="238" y="210"/>
                    <a:pt x="286" y="163"/>
                    <a:pt x="334" y="115"/>
                  </a:cubicBezTo>
                  <a:cubicBezTo>
                    <a:pt x="346" y="91"/>
                    <a:pt x="369" y="67"/>
                    <a:pt x="358" y="32"/>
                  </a:cubicBezTo>
                  <a:cubicBezTo>
                    <a:pt x="335" y="10"/>
                    <a:pt x="311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6" name="Google Shape;3276;p3"/>
            <p:cNvSpPr/>
            <p:nvPr/>
          </p:nvSpPr>
          <p:spPr>
            <a:xfrm>
              <a:off x="4138300" y="287132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239" y="0"/>
                  </a:moveTo>
                  <a:cubicBezTo>
                    <a:pt x="215" y="24"/>
                    <a:pt x="191" y="24"/>
                    <a:pt x="179" y="36"/>
                  </a:cubicBezTo>
                  <a:cubicBezTo>
                    <a:pt x="155" y="72"/>
                    <a:pt x="132" y="107"/>
                    <a:pt x="120" y="143"/>
                  </a:cubicBezTo>
                  <a:cubicBezTo>
                    <a:pt x="84" y="167"/>
                    <a:pt x="24" y="250"/>
                    <a:pt x="1" y="310"/>
                  </a:cubicBezTo>
                  <a:cubicBezTo>
                    <a:pt x="14" y="343"/>
                    <a:pt x="24" y="358"/>
                    <a:pt x="36" y="358"/>
                  </a:cubicBezTo>
                  <a:cubicBezTo>
                    <a:pt x="45" y="358"/>
                    <a:pt x="56" y="349"/>
                    <a:pt x="72" y="334"/>
                  </a:cubicBezTo>
                  <a:cubicBezTo>
                    <a:pt x="96" y="286"/>
                    <a:pt x="191" y="214"/>
                    <a:pt x="215" y="167"/>
                  </a:cubicBezTo>
                  <a:cubicBezTo>
                    <a:pt x="251" y="143"/>
                    <a:pt x="298" y="107"/>
                    <a:pt x="263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7" name="Google Shape;3277;p3"/>
            <p:cNvSpPr/>
            <p:nvPr/>
          </p:nvSpPr>
          <p:spPr>
            <a:xfrm>
              <a:off x="4080850" y="2925400"/>
              <a:ext cx="9550" cy="8150"/>
            </a:xfrm>
            <a:custGeom>
              <a:avLst/>
              <a:gdLst/>
              <a:ahLst/>
              <a:cxnLst/>
              <a:rect l="l" t="t" r="r" b="b"/>
              <a:pathLst>
                <a:path w="382" h="326" extrusionOk="0">
                  <a:moveTo>
                    <a:pt x="319" y="1"/>
                  </a:moveTo>
                  <a:cubicBezTo>
                    <a:pt x="316" y="1"/>
                    <a:pt x="313" y="2"/>
                    <a:pt x="310" y="4"/>
                  </a:cubicBezTo>
                  <a:cubicBezTo>
                    <a:pt x="263" y="28"/>
                    <a:pt x="203" y="76"/>
                    <a:pt x="167" y="123"/>
                  </a:cubicBezTo>
                  <a:lnTo>
                    <a:pt x="1" y="290"/>
                  </a:lnTo>
                  <a:lnTo>
                    <a:pt x="1" y="314"/>
                  </a:lnTo>
                  <a:cubicBezTo>
                    <a:pt x="1" y="314"/>
                    <a:pt x="13" y="326"/>
                    <a:pt x="36" y="326"/>
                  </a:cubicBezTo>
                  <a:cubicBezTo>
                    <a:pt x="48" y="326"/>
                    <a:pt x="60" y="314"/>
                    <a:pt x="72" y="302"/>
                  </a:cubicBezTo>
                  <a:cubicBezTo>
                    <a:pt x="179" y="242"/>
                    <a:pt x="286" y="183"/>
                    <a:pt x="370" y="111"/>
                  </a:cubicBezTo>
                  <a:cubicBezTo>
                    <a:pt x="382" y="87"/>
                    <a:pt x="382" y="52"/>
                    <a:pt x="370" y="28"/>
                  </a:cubicBezTo>
                  <a:cubicBezTo>
                    <a:pt x="360" y="18"/>
                    <a:pt x="335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8" name="Google Shape;3278;p3"/>
            <p:cNvSpPr/>
            <p:nvPr/>
          </p:nvSpPr>
          <p:spPr>
            <a:xfrm>
              <a:off x="4064775" y="2936750"/>
              <a:ext cx="10450" cy="7125"/>
            </a:xfrm>
            <a:custGeom>
              <a:avLst/>
              <a:gdLst/>
              <a:ahLst/>
              <a:cxnLst/>
              <a:rect l="l" t="t" r="r" b="b"/>
              <a:pathLst>
                <a:path w="418" h="285" extrusionOk="0">
                  <a:moveTo>
                    <a:pt x="341" y="1"/>
                  </a:moveTo>
                  <a:cubicBezTo>
                    <a:pt x="319" y="1"/>
                    <a:pt x="298" y="10"/>
                    <a:pt x="287" y="26"/>
                  </a:cubicBezTo>
                  <a:lnTo>
                    <a:pt x="239" y="62"/>
                  </a:lnTo>
                  <a:cubicBezTo>
                    <a:pt x="167" y="133"/>
                    <a:pt x="84" y="193"/>
                    <a:pt x="1" y="253"/>
                  </a:cubicBezTo>
                  <a:lnTo>
                    <a:pt x="1" y="264"/>
                  </a:lnTo>
                  <a:cubicBezTo>
                    <a:pt x="22" y="278"/>
                    <a:pt x="34" y="284"/>
                    <a:pt x="49" y="284"/>
                  </a:cubicBezTo>
                  <a:cubicBezTo>
                    <a:pt x="59" y="284"/>
                    <a:pt x="69" y="281"/>
                    <a:pt x="84" y="276"/>
                  </a:cubicBezTo>
                  <a:cubicBezTo>
                    <a:pt x="108" y="253"/>
                    <a:pt x="156" y="229"/>
                    <a:pt x="203" y="217"/>
                  </a:cubicBezTo>
                  <a:cubicBezTo>
                    <a:pt x="263" y="193"/>
                    <a:pt x="322" y="157"/>
                    <a:pt x="358" y="110"/>
                  </a:cubicBezTo>
                  <a:cubicBezTo>
                    <a:pt x="394" y="98"/>
                    <a:pt x="417" y="86"/>
                    <a:pt x="406" y="38"/>
                  </a:cubicBezTo>
                  <a:cubicBezTo>
                    <a:pt x="393" y="13"/>
                    <a:pt x="36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9" name="Google Shape;3279;p3"/>
            <p:cNvSpPr/>
            <p:nvPr/>
          </p:nvSpPr>
          <p:spPr>
            <a:xfrm>
              <a:off x="4097325" y="2913575"/>
              <a:ext cx="9150" cy="7675"/>
            </a:xfrm>
            <a:custGeom>
              <a:avLst/>
              <a:gdLst/>
              <a:ahLst/>
              <a:cxnLst/>
              <a:rect l="l" t="t" r="r" b="b"/>
              <a:pathLst>
                <a:path w="366" h="307" extrusionOk="0">
                  <a:moveTo>
                    <a:pt x="6" y="246"/>
                  </a:moveTo>
                  <a:lnTo>
                    <a:pt x="6" y="246"/>
                  </a:lnTo>
                  <a:cubicBezTo>
                    <a:pt x="3" y="246"/>
                    <a:pt x="1" y="251"/>
                    <a:pt x="8" y="251"/>
                  </a:cubicBezTo>
                  <a:cubicBezTo>
                    <a:pt x="8" y="247"/>
                    <a:pt x="7" y="246"/>
                    <a:pt x="6" y="246"/>
                  </a:cubicBezTo>
                  <a:close/>
                  <a:moveTo>
                    <a:pt x="318" y="1"/>
                  </a:moveTo>
                  <a:cubicBezTo>
                    <a:pt x="294" y="1"/>
                    <a:pt x="258" y="1"/>
                    <a:pt x="247" y="13"/>
                  </a:cubicBezTo>
                  <a:cubicBezTo>
                    <a:pt x="199" y="25"/>
                    <a:pt x="187" y="72"/>
                    <a:pt x="163" y="108"/>
                  </a:cubicBezTo>
                  <a:cubicBezTo>
                    <a:pt x="116" y="132"/>
                    <a:pt x="56" y="203"/>
                    <a:pt x="8" y="251"/>
                  </a:cubicBezTo>
                  <a:cubicBezTo>
                    <a:pt x="8" y="288"/>
                    <a:pt x="18" y="307"/>
                    <a:pt x="42" y="307"/>
                  </a:cubicBezTo>
                  <a:cubicBezTo>
                    <a:pt x="57" y="307"/>
                    <a:pt x="77" y="300"/>
                    <a:pt x="104" y="287"/>
                  </a:cubicBezTo>
                  <a:cubicBezTo>
                    <a:pt x="128" y="251"/>
                    <a:pt x="247" y="179"/>
                    <a:pt x="282" y="144"/>
                  </a:cubicBezTo>
                  <a:cubicBezTo>
                    <a:pt x="306" y="120"/>
                    <a:pt x="366" y="96"/>
                    <a:pt x="342" y="37"/>
                  </a:cubicBezTo>
                  <a:cubicBezTo>
                    <a:pt x="342" y="25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0" name="Google Shape;3280;p3"/>
            <p:cNvSpPr/>
            <p:nvPr/>
          </p:nvSpPr>
          <p:spPr>
            <a:xfrm>
              <a:off x="4030250" y="2955550"/>
              <a:ext cx="11350" cy="6875"/>
            </a:xfrm>
            <a:custGeom>
              <a:avLst/>
              <a:gdLst/>
              <a:ahLst/>
              <a:cxnLst/>
              <a:rect l="l" t="t" r="r" b="b"/>
              <a:pathLst>
                <a:path w="454" h="275" extrusionOk="0">
                  <a:moveTo>
                    <a:pt x="394" y="1"/>
                  </a:moveTo>
                  <a:cubicBezTo>
                    <a:pt x="322" y="13"/>
                    <a:pt x="263" y="60"/>
                    <a:pt x="203" y="96"/>
                  </a:cubicBezTo>
                  <a:cubicBezTo>
                    <a:pt x="155" y="120"/>
                    <a:pt x="96" y="167"/>
                    <a:pt x="13" y="215"/>
                  </a:cubicBezTo>
                  <a:cubicBezTo>
                    <a:pt x="13" y="215"/>
                    <a:pt x="1" y="227"/>
                    <a:pt x="13" y="239"/>
                  </a:cubicBezTo>
                  <a:cubicBezTo>
                    <a:pt x="13" y="251"/>
                    <a:pt x="24" y="274"/>
                    <a:pt x="48" y="274"/>
                  </a:cubicBezTo>
                  <a:cubicBezTo>
                    <a:pt x="72" y="274"/>
                    <a:pt x="84" y="274"/>
                    <a:pt x="108" y="251"/>
                  </a:cubicBezTo>
                  <a:cubicBezTo>
                    <a:pt x="227" y="215"/>
                    <a:pt x="322" y="167"/>
                    <a:pt x="429" y="120"/>
                  </a:cubicBezTo>
                  <a:cubicBezTo>
                    <a:pt x="453" y="108"/>
                    <a:pt x="453" y="60"/>
                    <a:pt x="453" y="48"/>
                  </a:cubicBezTo>
                  <a:cubicBezTo>
                    <a:pt x="429" y="13"/>
                    <a:pt x="40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1" name="Google Shape;3281;p3"/>
            <p:cNvSpPr/>
            <p:nvPr/>
          </p:nvSpPr>
          <p:spPr>
            <a:xfrm>
              <a:off x="4012700" y="2963500"/>
              <a:ext cx="11025" cy="6475"/>
            </a:xfrm>
            <a:custGeom>
              <a:avLst/>
              <a:gdLst/>
              <a:ahLst/>
              <a:cxnLst/>
              <a:rect l="l" t="t" r="r" b="b"/>
              <a:pathLst>
                <a:path w="441" h="259" extrusionOk="0">
                  <a:moveTo>
                    <a:pt x="373" y="1"/>
                  </a:moveTo>
                  <a:cubicBezTo>
                    <a:pt x="353" y="1"/>
                    <a:pt x="331" y="13"/>
                    <a:pt x="310" y="40"/>
                  </a:cubicBezTo>
                  <a:cubicBezTo>
                    <a:pt x="298" y="40"/>
                    <a:pt x="286" y="52"/>
                    <a:pt x="274" y="64"/>
                  </a:cubicBezTo>
                  <a:cubicBezTo>
                    <a:pt x="179" y="123"/>
                    <a:pt x="95" y="159"/>
                    <a:pt x="0" y="218"/>
                  </a:cubicBezTo>
                  <a:lnTo>
                    <a:pt x="0" y="230"/>
                  </a:lnTo>
                  <a:cubicBezTo>
                    <a:pt x="20" y="250"/>
                    <a:pt x="32" y="259"/>
                    <a:pt x="45" y="259"/>
                  </a:cubicBezTo>
                  <a:cubicBezTo>
                    <a:pt x="56" y="259"/>
                    <a:pt x="67" y="253"/>
                    <a:pt x="84" y="242"/>
                  </a:cubicBezTo>
                  <a:cubicBezTo>
                    <a:pt x="107" y="218"/>
                    <a:pt x="155" y="218"/>
                    <a:pt x="203" y="206"/>
                  </a:cubicBezTo>
                  <a:cubicBezTo>
                    <a:pt x="262" y="171"/>
                    <a:pt x="322" y="159"/>
                    <a:pt x="381" y="123"/>
                  </a:cubicBezTo>
                  <a:cubicBezTo>
                    <a:pt x="405" y="111"/>
                    <a:pt x="441" y="99"/>
                    <a:pt x="441" y="52"/>
                  </a:cubicBezTo>
                  <a:cubicBezTo>
                    <a:pt x="421" y="19"/>
                    <a:pt x="39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2" name="Google Shape;3282;p3"/>
            <p:cNvSpPr/>
            <p:nvPr/>
          </p:nvSpPr>
          <p:spPr>
            <a:xfrm>
              <a:off x="4049300" y="2946500"/>
              <a:ext cx="9250" cy="6425"/>
            </a:xfrm>
            <a:custGeom>
              <a:avLst/>
              <a:gdLst/>
              <a:ahLst/>
              <a:cxnLst/>
              <a:rect l="l" t="t" r="r" b="b"/>
              <a:pathLst>
                <a:path w="370" h="257" extrusionOk="0">
                  <a:moveTo>
                    <a:pt x="281" y="0"/>
                  </a:moveTo>
                  <a:cubicBezTo>
                    <a:pt x="273" y="0"/>
                    <a:pt x="267" y="1"/>
                    <a:pt x="263" y="5"/>
                  </a:cubicBezTo>
                  <a:cubicBezTo>
                    <a:pt x="227" y="17"/>
                    <a:pt x="191" y="53"/>
                    <a:pt x="155" y="77"/>
                  </a:cubicBezTo>
                  <a:cubicBezTo>
                    <a:pt x="132" y="113"/>
                    <a:pt x="60" y="172"/>
                    <a:pt x="1" y="196"/>
                  </a:cubicBezTo>
                  <a:cubicBezTo>
                    <a:pt x="1" y="234"/>
                    <a:pt x="5" y="257"/>
                    <a:pt x="21" y="257"/>
                  </a:cubicBezTo>
                  <a:cubicBezTo>
                    <a:pt x="30" y="257"/>
                    <a:pt x="43" y="249"/>
                    <a:pt x="60" y="232"/>
                  </a:cubicBezTo>
                  <a:cubicBezTo>
                    <a:pt x="108" y="220"/>
                    <a:pt x="227" y="172"/>
                    <a:pt x="263" y="136"/>
                  </a:cubicBezTo>
                  <a:cubicBezTo>
                    <a:pt x="310" y="124"/>
                    <a:pt x="370" y="113"/>
                    <a:pt x="358" y="53"/>
                  </a:cubicBezTo>
                  <a:cubicBezTo>
                    <a:pt x="334" y="41"/>
                    <a:pt x="334" y="5"/>
                    <a:pt x="334" y="5"/>
                  </a:cubicBezTo>
                  <a:cubicBezTo>
                    <a:pt x="318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3" name="Google Shape;3283;p3"/>
            <p:cNvSpPr/>
            <p:nvPr/>
          </p:nvSpPr>
          <p:spPr>
            <a:xfrm>
              <a:off x="3976375" y="2977575"/>
              <a:ext cx="10750" cy="5975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382" y="1"/>
                  </a:moveTo>
                  <a:cubicBezTo>
                    <a:pt x="322" y="13"/>
                    <a:pt x="263" y="36"/>
                    <a:pt x="203" y="72"/>
                  </a:cubicBezTo>
                  <a:cubicBezTo>
                    <a:pt x="143" y="108"/>
                    <a:pt x="84" y="132"/>
                    <a:pt x="13" y="179"/>
                  </a:cubicBezTo>
                  <a:cubicBezTo>
                    <a:pt x="13" y="179"/>
                    <a:pt x="1" y="191"/>
                    <a:pt x="1" y="203"/>
                  </a:cubicBezTo>
                  <a:cubicBezTo>
                    <a:pt x="13" y="215"/>
                    <a:pt x="13" y="239"/>
                    <a:pt x="24" y="239"/>
                  </a:cubicBezTo>
                  <a:cubicBezTo>
                    <a:pt x="36" y="239"/>
                    <a:pt x="72" y="215"/>
                    <a:pt x="84" y="215"/>
                  </a:cubicBezTo>
                  <a:cubicBezTo>
                    <a:pt x="191" y="191"/>
                    <a:pt x="310" y="155"/>
                    <a:pt x="417" y="120"/>
                  </a:cubicBezTo>
                  <a:cubicBezTo>
                    <a:pt x="429" y="96"/>
                    <a:pt x="429" y="60"/>
                    <a:pt x="429" y="36"/>
                  </a:cubicBezTo>
                  <a:cubicBezTo>
                    <a:pt x="429" y="24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4" name="Google Shape;3284;p3"/>
            <p:cNvSpPr/>
            <p:nvPr/>
          </p:nvSpPr>
          <p:spPr>
            <a:xfrm>
              <a:off x="3958525" y="2984025"/>
              <a:ext cx="11025" cy="5125"/>
            </a:xfrm>
            <a:custGeom>
              <a:avLst/>
              <a:gdLst/>
              <a:ahLst/>
              <a:cxnLst/>
              <a:rect l="l" t="t" r="r" b="b"/>
              <a:pathLst>
                <a:path w="441" h="205" extrusionOk="0">
                  <a:moveTo>
                    <a:pt x="366" y="0"/>
                  </a:moveTo>
                  <a:cubicBezTo>
                    <a:pt x="358" y="0"/>
                    <a:pt x="351" y="2"/>
                    <a:pt x="346" y="5"/>
                  </a:cubicBezTo>
                  <a:cubicBezTo>
                    <a:pt x="310" y="17"/>
                    <a:pt x="298" y="17"/>
                    <a:pt x="286" y="40"/>
                  </a:cubicBezTo>
                  <a:cubicBezTo>
                    <a:pt x="179" y="76"/>
                    <a:pt x="84" y="112"/>
                    <a:pt x="0" y="159"/>
                  </a:cubicBezTo>
                  <a:lnTo>
                    <a:pt x="0" y="171"/>
                  </a:lnTo>
                  <a:cubicBezTo>
                    <a:pt x="17" y="188"/>
                    <a:pt x="34" y="205"/>
                    <a:pt x="51" y="205"/>
                  </a:cubicBezTo>
                  <a:cubicBezTo>
                    <a:pt x="58" y="205"/>
                    <a:pt x="65" y="202"/>
                    <a:pt x="72" y="195"/>
                  </a:cubicBezTo>
                  <a:cubicBezTo>
                    <a:pt x="119" y="183"/>
                    <a:pt x="167" y="183"/>
                    <a:pt x="203" y="171"/>
                  </a:cubicBezTo>
                  <a:cubicBezTo>
                    <a:pt x="262" y="159"/>
                    <a:pt x="322" y="147"/>
                    <a:pt x="381" y="112"/>
                  </a:cubicBezTo>
                  <a:cubicBezTo>
                    <a:pt x="417" y="112"/>
                    <a:pt x="441" y="100"/>
                    <a:pt x="441" y="52"/>
                  </a:cubicBezTo>
                  <a:cubicBezTo>
                    <a:pt x="423" y="16"/>
                    <a:pt x="39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5" name="Google Shape;3285;p3"/>
            <p:cNvSpPr/>
            <p:nvPr/>
          </p:nvSpPr>
          <p:spPr>
            <a:xfrm>
              <a:off x="3996150" y="2970725"/>
              <a:ext cx="9125" cy="5375"/>
            </a:xfrm>
            <a:custGeom>
              <a:avLst/>
              <a:gdLst/>
              <a:ahLst/>
              <a:cxnLst/>
              <a:rect l="l" t="t" r="r" b="b"/>
              <a:pathLst>
                <a:path w="365" h="215" extrusionOk="0">
                  <a:moveTo>
                    <a:pt x="293" y="1"/>
                  </a:moveTo>
                  <a:cubicBezTo>
                    <a:pt x="269" y="25"/>
                    <a:pt x="222" y="48"/>
                    <a:pt x="186" y="60"/>
                  </a:cubicBezTo>
                  <a:cubicBezTo>
                    <a:pt x="150" y="84"/>
                    <a:pt x="67" y="120"/>
                    <a:pt x="7" y="156"/>
                  </a:cubicBezTo>
                  <a:cubicBezTo>
                    <a:pt x="0" y="197"/>
                    <a:pt x="2" y="215"/>
                    <a:pt x="16" y="215"/>
                  </a:cubicBezTo>
                  <a:cubicBezTo>
                    <a:pt x="26" y="215"/>
                    <a:pt x="42" y="206"/>
                    <a:pt x="67" y="191"/>
                  </a:cubicBezTo>
                  <a:cubicBezTo>
                    <a:pt x="114" y="179"/>
                    <a:pt x="234" y="156"/>
                    <a:pt x="281" y="132"/>
                  </a:cubicBezTo>
                  <a:cubicBezTo>
                    <a:pt x="305" y="120"/>
                    <a:pt x="365" y="120"/>
                    <a:pt x="365" y="60"/>
                  </a:cubicBezTo>
                  <a:lnTo>
                    <a:pt x="365" y="25"/>
                  </a:lnTo>
                  <a:cubicBezTo>
                    <a:pt x="341" y="1"/>
                    <a:pt x="30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6" name="Google Shape;3286;p3"/>
            <p:cNvSpPr/>
            <p:nvPr/>
          </p:nvSpPr>
          <p:spPr>
            <a:xfrm>
              <a:off x="4204375" y="2811550"/>
              <a:ext cx="6275" cy="11275"/>
            </a:xfrm>
            <a:custGeom>
              <a:avLst/>
              <a:gdLst/>
              <a:ahLst/>
              <a:cxnLst/>
              <a:rect l="l" t="t" r="r" b="b"/>
              <a:pathLst>
                <a:path w="251" h="451" extrusionOk="0">
                  <a:moveTo>
                    <a:pt x="160" y="1"/>
                  </a:moveTo>
                  <a:cubicBezTo>
                    <a:pt x="144" y="1"/>
                    <a:pt x="132" y="4"/>
                    <a:pt x="132" y="10"/>
                  </a:cubicBezTo>
                  <a:cubicBezTo>
                    <a:pt x="108" y="81"/>
                    <a:pt x="72" y="141"/>
                    <a:pt x="60" y="200"/>
                  </a:cubicBezTo>
                  <a:cubicBezTo>
                    <a:pt x="48" y="248"/>
                    <a:pt x="37" y="331"/>
                    <a:pt x="1" y="403"/>
                  </a:cubicBezTo>
                  <a:lnTo>
                    <a:pt x="1" y="450"/>
                  </a:lnTo>
                  <a:lnTo>
                    <a:pt x="48" y="450"/>
                  </a:lnTo>
                  <a:cubicBezTo>
                    <a:pt x="60" y="427"/>
                    <a:pt x="60" y="403"/>
                    <a:pt x="72" y="391"/>
                  </a:cubicBezTo>
                  <a:cubicBezTo>
                    <a:pt x="132" y="284"/>
                    <a:pt x="191" y="177"/>
                    <a:pt x="239" y="69"/>
                  </a:cubicBezTo>
                  <a:cubicBezTo>
                    <a:pt x="251" y="58"/>
                    <a:pt x="227" y="34"/>
                    <a:pt x="215" y="10"/>
                  </a:cubicBezTo>
                  <a:cubicBezTo>
                    <a:pt x="197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7" name="Google Shape;3287;p3"/>
            <p:cNvSpPr/>
            <p:nvPr/>
          </p:nvSpPr>
          <p:spPr>
            <a:xfrm>
              <a:off x="4195450" y="2828925"/>
              <a:ext cx="7175" cy="9975"/>
            </a:xfrm>
            <a:custGeom>
              <a:avLst/>
              <a:gdLst/>
              <a:ahLst/>
              <a:cxnLst/>
              <a:rect l="l" t="t" r="r" b="b"/>
              <a:pathLst>
                <a:path w="287" h="399" extrusionOk="0">
                  <a:moveTo>
                    <a:pt x="219" y="1"/>
                  </a:moveTo>
                  <a:cubicBezTo>
                    <a:pt x="183" y="1"/>
                    <a:pt x="141" y="14"/>
                    <a:pt x="132" y="41"/>
                  </a:cubicBezTo>
                  <a:cubicBezTo>
                    <a:pt x="132" y="53"/>
                    <a:pt x="120" y="77"/>
                    <a:pt x="120" y="101"/>
                  </a:cubicBezTo>
                  <a:cubicBezTo>
                    <a:pt x="96" y="196"/>
                    <a:pt x="36" y="279"/>
                    <a:pt x="1" y="375"/>
                  </a:cubicBezTo>
                  <a:lnTo>
                    <a:pt x="13" y="398"/>
                  </a:lnTo>
                  <a:cubicBezTo>
                    <a:pt x="60" y="398"/>
                    <a:pt x="72" y="398"/>
                    <a:pt x="96" y="363"/>
                  </a:cubicBezTo>
                  <a:cubicBezTo>
                    <a:pt x="108" y="339"/>
                    <a:pt x="132" y="291"/>
                    <a:pt x="167" y="255"/>
                  </a:cubicBezTo>
                  <a:cubicBezTo>
                    <a:pt x="191" y="208"/>
                    <a:pt x="227" y="148"/>
                    <a:pt x="251" y="101"/>
                  </a:cubicBezTo>
                  <a:cubicBezTo>
                    <a:pt x="263" y="65"/>
                    <a:pt x="286" y="41"/>
                    <a:pt x="251" y="5"/>
                  </a:cubicBezTo>
                  <a:cubicBezTo>
                    <a:pt x="242" y="2"/>
                    <a:pt x="231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8" name="Google Shape;3288;p3"/>
            <p:cNvSpPr/>
            <p:nvPr/>
          </p:nvSpPr>
          <p:spPr>
            <a:xfrm>
              <a:off x="4212725" y="279362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43" y="1"/>
                  </a:moveTo>
                  <a:cubicBezTo>
                    <a:pt x="119" y="24"/>
                    <a:pt x="95" y="36"/>
                    <a:pt x="84" y="48"/>
                  </a:cubicBezTo>
                  <a:cubicBezTo>
                    <a:pt x="72" y="96"/>
                    <a:pt x="72" y="120"/>
                    <a:pt x="60" y="167"/>
                  </a:cubicBezTo>
                  <a:cubicBezTo>
                    <a:pt x="36" y="215"/>
                    <a:pt x="12" y="298"/>
                    <a:pt x="0" y="358"/>
                  </a:cubicBezTo>
                  <a:cubicBezTo>
                    <a:pt x="17" y="380"/>
                    <a:pt x="26" y="392"/>
                    <a:pt x="36" y="392"/>
                  </a:cubicBezTo>
                  <a:cubicBezTo>
                    <a:pt x="46" y="392"/>
                    <a:pt x="58" y="377"/>
                    <a:pt x="84" y="346"/>
                  </a:cubicBezTo>
                  <a:cubicBezTo>
                    <a:pt x="95" y="298"/>
                    <a:pt x="155" y="203"/>
                    <a:pt x="179" y="155"/>
                  </a:cubicBezTo>
                  <a:cubicBezTo>
                    <a:pt x="191" y="120"/>
                    <a:pt x="214" y="84"/>
                    <a:pt x="179" y="36"/>
                  </a:cubicBezTo>
                  <a:cubicBezTo>
                    <a:pt x="179" y="24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9" name="Google Shape;3289;p3"/>
            <p:cNvSpPr/>
            <p:nvPr/>
          </p:nvSpPr>
          <p:spPr>
            <a:xfrm>
              <a:off x="4175800" y="2861650"/>
              <a:ext cx="7475" cy="9700"/>
            </a:xfrm>
            <a:custGeom>
              <a:avLst/>
              <a:gdLst/>
              <a:ahLst/>
              <a:cxnLst/>
              <a:rect l="l" t="t" r="r" b="b"/>
              <a:pathLst>
                <a:path w="299" h="388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4" y="54"/>
                    <a:pt x="120" y="113"/>
                    <a:pt x="84" y="173"/>
                  </a:cubicBezTo>
                  <a:cubicBezTo>
                    <a:pt x="60" y="244"/>
                    <a:pt x="37" y="304"/>
                    <a:pt x="1" y="375"/>
                  </a:cubicBezTo>
                  <a:cubicBezTo>
                    <a:pt x="1" y="375"/>
                    <a:pt x="1" y="386"/>
                    <a:pt x="4" y="386"/>
                  </a:cubicBezTo>
                  <a:cubicBezTo>
                    <a:pt x="6" y="386"/>
                    <a:pt x="9" y="383"/>
                    <a:pt x="13" y="375"/>
                  </a:cubicBezTo>
                  <a:cubicBezTo>
                    <a:pt x="13" y="387"/>
                    <a:pt x="37" y="387"/>
                    <a:pt x="37" y="387"/>
                  </a:cubicBezTo>
                  <a:lnTo>
                    <a:pt x="84" y="351"/>
                  </a:lnTo>
                  <a:cubicBezTo>
                    <a:pt x="156" y="256"/>
                    <a:pt x="239" y="161"/>
                    <a:pt x="298" y="66"/>
                  </a:cubicBezTo>
                  <a:cubicBezTo>
                    <a:pt x="298" y="66"/>
                    <a:pt x="275" y="18"/>
                    <a:pt x="263" y="6"/>
                  </a:cubicBezTo>
                  <a:cubicBezTo>
                    <a:pt x="255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0" name="Google Shape;3290;p3"/>
            <p:cNvSpPr/>
            <p:nvPr/>
          </p:nvSpPr>
          <p:spPr>
            <a:xfrm>
              <a:off x="4163900" y="2877575"/>
              <a:ext cx="8650" cy="9450"/>
            </a:xfrm>
            <a:custGeom>
              <a:avLst/>
              <a:gdLst/>
              <a:ahLst/>
              <a:cxnLst/>
              <a:rect l="l" t="t" r="r" b="b"/>
              <a:pathLst>
                <a:path w="346" h="378" extrusionOk="0">
                  <a:moveTo>
                    <a:pt x="256" y="1"/>
                  </a:moveTo>
                  <a:cubicBezTo>
                    <a:pt x="224" y="1"/>
                    <a:pt x="194" y="21"/>
                    <a:pt x="179" y="36"/>
                  </a:cubicBezTo>
                  <a:cubicBezTo>
                    <a:pt x="167" y="60"/>
                    <a:pt x="143" y="84"/>
                    <a:pt x="143" y="95"/>
                  </a:cubicBezTo>
                  <a:cubicBezTo>
                    <a:pt x="108" y="191"/>
                    <a:pt x="48" y="262"/>
                    <a:pt x="1" y="357"/>
                  </a:cubicBezTo>
                  <a:lnTo>
                    <a:pt x="12" y="369"/>
                  </a:lnTo>
                  <a:cubicBezTo>
                    <a:pt x="32" y="374"/>
                    <a:pt x="46" y="377"/>
                    <a:pt x="56" y="377"/>
                  </a:cubicBezTo>
                  <a:cubicBezTo>
                    <a:pt x="70" y="377"/>
                    <a:pt x="77" y="371"/>
                    <a:pt x="84" y="357"/>
                  </a:cubicBezTo>
                  <a:lnTo>
                    <a:pt x="179" y="262"/>
                  </a:lnTo>
                  <a:cubicBezTo>
                    <a:pt x="227" y="214"/>
                    <a:pt x="262" y="179"/>
                    <a:pt x="298" y="119"/>
                  </a:cubicBezTo>
                  <a:cubicBezTo>
                    <a:pt x="310" y="84"/>
                    <a:pt x="346" y="60"/>
                    <a:pt x="310" y="24"/>
                  </a:cubicBezTo>
                  <a:cubicBezTo>
                    <a:pt x="293" y="7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1" name="Google Shape;3291;p3"/>
            <p:cNvSpPr/>
            <p:nvPr/>
          </p:nvSpPr>
          <p:spPr>
            <a:xfrm>
              <a:off x="4186825" y="2845425"/>
              <a:ext cx="6875" cy="9250"/>
            </a:xfrm>
            <a:custGeom>
              <a:avLst/>
              <a:gdLst/>
              <a:ahLst/>
              <a:cxnLst/>
              <a:rect l="l" t="t" r="r" b="b"/>
              <a:pathLst>
                <a:path w="275" h="370" extrusionOk="0">
                  <a:moveTo>
                    <a:pt x="191" y="0"/>
                  </a:moveTo>
                  <a:cubicBezTo>
                    <a:pt x="179" y="0"/>
                    <a:pt x="155" y="12"/>
                    <a:pt x="131" y="36"/>
                  </a:cubicBezTo>
                  <a:cubicBezTo>
                    <a:pt x="119" y="72"/>
                    <a:pt x="107" y="107"/>
                    <a:pt x="96" y="143"/>
                  </a:cubicBezTo>
                  <a:lnTo>
                    <a:pt x="0" y="334"/>
                  </a:lnTo>
                  <a:cubicBezTo>
                    <a:pt x="18" y="357"/>
                    <a:pt x="30" y="369"/>
                    <a:pt x="42" y="369"/>
                  </a:cubicBezTo>
                  <a:cubicBezTo>
                    <a:pt x="54" y="369"/>
                    <a:pt x="66" y="357"/>
                    <a:pt x="84" y="334"/>
                  </a:cubicBezTo>
                  <a:cubicBezTo>
                    <a:pt x="96" y="286"/>
                    <a:pt x="167" y="191"/>
                    <a:pt x="191" y="143"/>
                  </a:cubicBezTo>
                  <a:cubicBezTo>
                    <a:pt x="227" y="119"/>
                    <a:pt x="274" y="72"/>
                    <a:pt x="227" y="3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2" name="Google Shape;3292;p3"/>
            <p:cNvSpPr/>
            <p:nvPr/>
          </p:nvSpPr>
          <p:spPr>
            <a:xfrm>
              <a:off x="4138600" y="290662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286" y="0"/>
                  </a:moveTo>
                  <a:cubicBezTo>
                    <a:pt x="277" y="0"/>
                    <a:pt x="269" y="1"/>
                    <a:pt x="262" y="5"/>
                  </a:cubicBezTo>
                  <a:cubicBezTo>
                    <a:pt x="227" y="53"/>
                    <a:pt x="179" y="112"/>
                    <a:pt x="131" y="160"/>
                  </a:cubicBezTo>
                  <a:cubicBezTo>
                    <a:pt x="84" y="207"/>
                    <a:pt x="36" y="267"/>
                    <a:pt x="1" y="338"/>
                  </a:cubicBezTo>
                  <a:cubicBezTo>
                    <a:pt x="1" y="338"/>
                    <a:pt x="1" y="350"/>
                    <a:pt x="24" y="362"/>
                  </a:cubicBezTo>
                  <a:cubicBezTo>
                    <a:pt x="24" y="374"/>
                    <a:pt x="48" y="374"/>
                    <a:pt x="60" y="374"/>
                  </a:cubicBezTo>
                  <a:lnTo>
                    <a:pt x="108" y="338"/>
                  </a:lnTo>
                  <a:cubicBezTo>
                    <a:pt x="191" y="267"/>
                    <a:pt x="286" y="184"/>
                    <a:pt x="358" y="100"/>
                  </a:cubicBezTo>
                  <a:cubicBezTo>
                    <a:pt x="358" y="76"/>
                    <a:pt x="358" y="41"/>
                    <a:pt x="346" y="17"/>
                  </a:cubicBezTo>
                  <a:cubicBezTo>
                    <a:pt x="329" y="8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3" name="Google Shape;3293;p3"/>
            <p:cNvSpPr/>
            <p:nvPr/>
          </p:nvSpPr>
          <p:spPr>
            <a:xfrm>
              <a:off x="4124600" y="2920425"/>
              <a:ext cx="9550" cy="8500"/>
            </a:xfrm>
            <a:custGeom>
              <a:avLst/>
              <a:gdLst/>
              <a:ahLst/>
              <a:cxnLst/>
              <a:rect l="l" t="t" r="r" b="b"/>
              <a:pathLst>
                <a:path w="382" h="340" extrusionOk="0">
                  <a:moveTo>
                    <a:pt x="297" y="1"/>
                  </a:moveTo>
                  <a:cubicBezTo>
                    <a:pt x="275" y="1"/>
                    <a:pt x="257" y="13"/>
                    <a:pt x="251" y="36"/>
                  </a:cubicBezTo>
                  <a:cubicBezTo>
                    <a:pt x="251" y="48"/>
                    <a:pt x="227" y="60"/>
                    <a:pt x="215" y="84"/>
                  </a:cubicBezTo>
                  <a:cubicBezTo>
                    <a:pt x="144" y="155"/>
                    <a:pt x="72" y="227"/>
                    <a:pt x="1" y="310"/>
                  </a:cubicBezTo>
                  <a:lnTo>
                    <a:pt x="1" y="322"/>
                  </a:lnTo>
                  <a:cubicBezTo>
                    <a:pt x="19" y="334"/>
                    <a:pt x="37" y="340"/>
                    <a:pt x="52" y="340"/>
                  </a:cubicBezTo>
                  <a:cubicBezTo>
                    <a:pt x="66" y="340"/>
                    <a:pt x="78" y="334"/>
                    <a:pt x="84" y="322"/>
                  </a:cubicBezTo>
                  <a:cubicBezTo>
                    <a:pt x="108" y="286"/>
                    <a:pt x="156" y="275"/>
                    <a:pt x="191" y="251"/>
                  </a:cubicBezTo>
                  <a:cubicBezTo>
                    <a:pt x="251" y="215"/>
                    <a:pt x="287" y="167"/>
                    <a:pt x="334" y="132"/>
                  </a:cubicBezTo>
                  <a:cubicBezTo>
                    <a:pt x="346" y="96"/>
                    <a:pt x="382" y="84"/>
                    <a:pt x="370" y="36"/>
                  </a:cubicBezTo>
                  <a:cubicBezTo>
                    <a:pt x="346" y="13"/>
                    <a:pt x="319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4" name="Google Shape;3294;p3"/>
            <p:cNvSpPr/>
            <p:nvPr/>
          </p:nvSpPr>
          <p:spPr>
            <a:xfrm>
              <a:off x="4152400" y="2892750"/>
              <a:ext cx="8250" cy="8425"/>
            </a:xfrm>
            <a:custGeom>
              <a:avLst/>
              <a:gdLst/>
              <a:ahLst/>
              <a:cxnLst/>
              <a:rect l="l" t="t" r="r" b="b"/>
              <a:pathLst>
                <a:path w="330" h="337" extrusionOk="0">
                  <a:moveTo>
                    <a:pt x="5" y="269"/>
                  </a:moveTo>
                  <a:lnTo>
                    <a:pt x="5" y="269"/>
                  </a:lnTo>
                  <a:cubicBezTo>
                    <a:pt x="3" y="269"/>
                    <a:pt x="0" y="274"/>
                    <a:pt x="8" y="274"/>
                  </a:cubicBezTo>
                  <a:cubicBezTo>
                    <a:pt x="8" y="270"/>
                    <a:pt x="7" y="269"/>
                    <a:pt x="5" y="269"/>
                  </a:cubicBezTo>
                  <a:close/>
                  <a:moveTo>
                    <a:pt x="270" y="0"/>
                  </a:moveTo>
                  <a:cubicBezTo>
                    <a:pt x="246" y="0"/>
                    <a:pt x="222" y="0"/>
                    <a:pt x="199" y="12"/>
                  </a:cubicBezTo>
                  <a:cubicBezTo>
                    <a:pt x="175" y="36"/>
                    <a:pt x="163" y="84"/>
                    <a:pt x="127" y="119"/>
                  </a:cubicBezTo>
                  <a:cubicBezTo>
                    <a:pt x="103" y="143"/>
                    <a:pt x="44" y="227"/>
                    <a:pt x="8" y="274"/>
                  </a:cubicBezTo>
                  <a:cubicBezTo>
                    <a:pt x="23" y="320"/>
                    <a:pt x="34" y="336"/>
                    <a:pt x="54" y="336"/>
                  </a:cubicBezTo>
                  <a:cubicBezTo>
                    <a:pt x="66" y="336"/>
                    <a:pt x="82" y="331"/>
                    <a:pt x="103" y="322"/>
                  </a:cubicBezTo>
                  <a:cubicBezTo>
                    <a:pt x="127" y="274"/>
                    <a:pt x="222" y="191"/>
                    <a:pt x="246" y="155"/>
                  </a:cubicBezTo>
                  <a:cubicBezTo>
                    <a:pt x="282" y="131"/>
                    <a:pt x="330" y="96"/>
                    <a:pt x="294" y="36"/>
                  </a:cubicBezTo>
                  <a:cubicBezTo>
                    <a:pt x="282" y="24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5" name="Google Shape;3295;p3"/>
            <p:cNvSpPr/>
            <p:nvPr/>
          </p:nvSpPr>
          <p:spPr>
            <a:xfrm>
              <a:off x="4094550" y="2945375"/>
              <a:ext cx="10150" cy="8425"/>
            </a:xfrm>
            <a:custGeom>
              <a:avLst/>
              <a:gdLst/>
              <a:ahLst/>
              <a:cxnLst/>
              <a:rect l="l" t="t" r="r" b="b"/>
              <a:pathLst>
                <a:path w="406" h="337" extrusionOk="0">
                  <a:moveTo>
                    <a:pt x="339" y="0"/>
                  </a:moveTo>
                  <a:cubicBezTo>
                    <a:pt x="337" y="0"/>
                    <a:pt x="335" y="1"/>
                    <a:pt x="334" y="3"/>
                  </a:cubicBezTo>
                  <a:cubicBezTo>
                    <a:pt x="286" y="39"/>
                    <a:pt x="227" y="86"/>
                    <a:pt x="179" y="122"/>
                  </a:cubicBezTo>
                  <a:cubicBezTo>
                    <a:pt x="119" y="169"/>
                    <a:pt x="84" y="217"/>
                    <a:pt x="12" y="277"/>
                  </a:cubicBezTo>
                  <a:cubicBezTo>
                    <a:pt x="12" y="277"/>
                    <a:pt x="0" y="289"/>
                    <a:pt x="36" y="324"/>
                  </a:cubicBezTo>
                  <a:cubicBezTo>
                    <a:pt x="36" y="324"/>
                    <a:pt x="48" y="336"/>
                    <a:pt x="60" y="336"/>
                  </a:cubicBezTo>
                  <a:cubicBezTo>
                    <a:pt x="72" y="336"/>
                    <a:pt x="96" y="324"/>
                    <a:pt x="108" y="300"/>
                  </a:cubicBezTo>
                  <a:cubicBezTo>
                    <a:pt x="203" y="241"/>
                    <a:pt x="298" y="181"/>
                    <a:pt x="393" y="110"/>
                  </a:cubicBezTo>
                  <a:cubicBezTo>
                    <a:pt x="405" y="98"/>
                    <a:pt x="405" y="50"/>
                    <a:pt x="393" y="39"/>
                  </a:cubicBezTo>
                  <a:cubicBezTo>
                    <a:pt x="373" y="28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6" name="Google Shape;3296;p3"/>
            <p:cNvSpPr/>
            <p:nvPr/>
          </p:nvSpPr>
          <p:spPr>
            <a:xfrm>
              <a:off x="4078775" y="2956375"/>
              <a:ext cx="10450" cy="7350"/>
            </a:xfrm>
            <a:custGeom>
              <a:avLst/>
              <a:gdLst/>
              <a:ahLst/>
              <a:cxnLst/>
              <a:rect l="l" t="t" r="r" b="b"/>
              <a:pathLst>
                <a:path w="418" h="294" extrusionOk="0">
                  <a:moveTo>
                    <a:pt x="325" y="0"/>
                  </a:moveTo>
                  <a:cubicBezTo>
                    <a:pt x="307" y="0"/>
                    <a:pt x="288" y="8"/>
                    <a:pt x="274" y="27"/>
                  </a:cubicBezTo>
                  <a:lnTo>
                    <a:pt x="238" y="75"/>
                  </a:lnTo>
                  <a:cubicBezTo>
                    <a:pt x="155" y="134"/>
                    <a:pt x="72" y="170"/>
                    <a:pt x="0" y="253"/>
                  </a:cubicBezTo>
                  <a:lnTo>
                    <a:pt x="0" y="265"/>
                  </a:lnTo>
                  <a:cubicBezTo>
                    <a:pt x="13" y="285"/>
                    <a:pt x="23" y="294"/>
                    <a:pt x="35" y="294"/>
                  </a:cubicBezTo>
                  <a:cubicBezTo>
                    <a:pt x="44" y="294"/>
                    <a:pt x="56" y="288"/>
                    <a:pt x="72" y="277"/>
                  </a:cubicBezTo>
                  <a:cubicBezTo>
                    <a:pt x="96" y="253"/>
                    <a:pt x="143" y="241"/>
                    <a:pt x="191" y="218"/>
                  </a:cubicBezTo>
                  <a:cubicBezTo>
                    <a:pt x="250" y="194"/>
                    <a:pt x="310" y="158"/>
                    <a:pt x="358" y="110"/>
                  </a:cubicBezTo>
                  <a:cubicBezTo>
                    <a:pt x="381" y="99"/>
                    <a:pt x="417" y="87"/>
                    <a:pt x="393" y="39"/>
                  </a:cubicBezTo>
                  <a:cubicBezTo>
                    <a:pt x="379" y="18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7" name="Google Shape;3297;p3"/>
            <p:cNvSpPr/>
            <p:nvPr/>
          </p:nvSpPr>
          <p:spPr>
            <a:xfrm>
              <a:off x="4111525" y="2932925"/>
              <a:ext cx="8350" cy="7550"/>
            </a:xfrm>
            <a:custGeom>
              <a:avLst/>
              <a:gdLst/>
              <a:ahLst/>
              <a:cxnLst/>
              <a:rect l="l" t="t" r="r" b="b"/>
              <a:pathLst>
                <a:path w="334" h="302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lnTo>
                    <a:pt x="143" y="108"/>
                  </a:lnTo>
                  <a:lnTo>
                    <a:pt x="0" y="251"/>
                  </a:lnTo>
                  <a:cubicBezTo>
                    <a:pt x="0" y="283"/>
                    <a:pt x="4" y="302"/>
                    <a:pt x="19" y="302"/>
                  </a:cubicBezTo>
                  <a:cubicBezTo>
                    <a:pt x="31" y="302"/>
                    <a:pt x="51" y="289"/>
                    <a:pt x="83" y="263"/>
                  </a:cubicBezTo>
                  <a:cubicBezTo>
                    <a:pt x="107" y="239"/>
                    <a:pt x="226" y="179"/>
                    <a:pt x="262" y="144"/>
                  </a:cubicBezTo>
                  <a:cubicBezTo>
                    <a:pt x="286" y="120"/>
                    <a:pt x="333" y="96"/>
                    <a:pt x="322" y="36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8" name="Google Shape;3298;p3"/>
            <p:cNvSpPr/>
            <p:nvPr/>
          </p:nvSpPr>
          <p:spPr>
            <a:xfrm>
              <a:off x="4045125" y="297550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358" y="0"/>
                  </a:moveTo>
                  <a:cubicBezTo>
                    <a:pt x="299" y="36"/>
                    <a:pt x="251" y="84"/>
                    <a:pt x="191" y="107"/>
                  </a:cubicBezTo>
                  <a:cubicBezTo>
                    <a:pt x="132" y="155"/>
                    <a:pt x="96" y="203"/>
                    <a:pt x="13" y="238"/>
                  </a:cubicBezTo>
                  <a:cubicBezTo>
                    <a:pt x="13" y="238"/>
                    <a:pt x="13" y="262"/>
                    <a:pt x="1" y="262"/>
                  </a:cubicBezTo>
                  <a:cubicBezTo>
                    <a:pt x="1" y="274"/>
                    <a:pt x="13" y="286"/>
                    <a:pt x="37" y="286"/>
                  </a:cubicBezTo>
                  <a:cubicBezTo>
                    <a:pt x="60" y="286"/>
                    <a:pt x="72" y="286"/>
                    <a:pt x="96" y="274"/>
                  </a:cubicBezTo>
                  <a:cubicBezTo>
                    <a:pt x="191" y="227"/>
                    <a:pt x="299" y="179"/>
                    <a:pt x="406" y="119"/>
                  </a:cubicBezTo>
                  <a:cubicBezTo>
                    <a:pt x="418" y="107"/>
                    <a:pt x="430" y="60"/>
                    <a:pt x="418" y="48"/>
                  </a:cubicBezTo>
                  <a:cubicBezTo>
                    <a:pt x="406" y="24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9" name="Google Shape;3299;p3"/>
            <p:cNvSpPr/>
            <p:nvPr/>
          </p:nvSpPr>
          <p:spPr>
            <a:xfrm>
              <a:off x="4028175" y="2984275"/>
              <a:ext cx="10725" cy="6550"/>
            </a:xfrm>
            <a:custGeom>
              <a:avLst/>
              <a:gdLst/>
              <a:ahLst/>
              <a:cxnLst/>
              <a:rect l="l" t="t" r="r" b="b"/>
              <a:pathLst>
                <a:path w="429" h="262" extrusionOk="0">
                  <a:moveTo>
                    <a:pt x="354" y="1"/>
                  </a:moveTo>
                  <a:cubicBezTo>
                    <a:pt x="336" y="1"/>
                    <a:pt x="320" y="10"/>
                    <a:pt x="310" y="30"/>
                  </a:cubicBezTo>
                  <a:lnTo>
                    <a:pt x="262" y="66"/>
                  </a:lnTo>
                  <a:cubicBezTo>
                    <a:pt x="179" y="126"/>
                    <a:pt x="84" y="161"/>
                    <a:pt x="0" y="221"/>
                  </a:cubicBezTo>
                  <a:lnTo>
                    <a:pt x="0" y="233"/>
                  </a:lnTo>
                  <a:cubicBezTo>
                    <a:pt x="13" y="252"/>
                    <a:pt x="23" y="261"/>
                    <a:pt x="35" y="261"/>
                  </a:cubicBezTo>
                  <a:cubicBezTo>
                    <a:pt x="44" y="261"/>
                    <a:pt x="56" y="255"/>
                    <a:pt x="72" y="245"/>
                  </a:cubicBezTo>
                  <a:cubicBezTo>
                    <a:pt x="96" y="221"/>
                    <a:pt x="143" y="221"/>
                    <a:pt x="191" y="209"/>
                  </a:cubicBezTo>
                  <a:cubicBezTo>
                    <a:pt x="250" y="173"/>
                    <a:pt x="310" y="161"/>
                    <a:pt x="369" y="137"/>
                  </a:cubicBezTo>
                  <a:cubicBezTo>
                    <a:pt x="393" y="114"/>
                    <a:pt x="429" y="102"/>
                    <a:pt x="429" y="54"/>
                  </a:cubicBezTo>
                  <a:cubicBezTo>
                    <a:pt x="408" y="19"/>
                    <a:pt x="379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0" name="Google Shape;3300;p3"/>
            <p:cNvSpPr/>
            <p:nvPr/>
          </p:nvSpPr>
          <p:spPr>
            <a:xfrm>
              <a:off x="4063900" y="2966600"/>
              <a:ext cx="8650" cy="6525"/>
            </a:xfrm>
            <a:custGeom>
              <a:avLst/>
              <a:gdLst/>
              <a:ahLst/>
              <a:cxnLst/>
              <a:rect l="l" t="t" r="r" b="b"/>
              <a:pathLst>
                <a:path w="346" h="261" extrusionOk="0">
                  <a:moveTo>
                    <a:pt x="266" y="0"/>
                  </a:moveTo>
                  <a:cubicBezTo>
                    <a:pt x="259" y="0"/>
                    <a:pt x="254" y="3"/>
                    <a:pt x="250" y="11"/>
                  </a:cubicBezTo>
                  <a:cubicBezTo>
                    <a:pt x="214" y="23"/>
                    <a:pt x="191" y="47"/>
                    <a:pt x="155" y="82"/>
                  </a:cubicBezTo>
                  <a:cubicBezTo>
                    <a:pt x="131" y="106"/>
                    <a:pt x="36" y="166"/>
                    <a:pt x="0" y="202"/>
                  </a:cubicBezTo>
                  <a:cubicBezTo>
                    <a:pt x="0" y="242"/>
                    <a:pt x="6" y="261"/>
                    <a:pt x="28" y="261"/>
                  </a:cubicBezTo>
                  <a:cubicBezTo>
                    <a:pt x="39" y="261"/>
                    <a:pt x="53" y="257"/>
                    <a:pt x="71" y="249"/>
                  </a:cubicBezTo>
                  <a:cubicBezTo>
                    <a:pt x="107" y="213"/>
                    <a:pt x="214" y="166"/>
                    <a:pt x="262" y="142"/>
                  </a:cubicBezTo>
                  <a:cubicBezTo>
                    <a:pt x="286" y="130"/>
                    <a:pt x="345" y="106"/>
                    <a:pt x="333" y="47"/>
                  </a:cubicBezTo>
                  <a:cubicBezTo>
                    <a:pt x="322" y="35"/>
                    <a:pt x="322" y="11"/>
                    <a:pt x="322" y="11"/>
                  </a:cubicBezTo>
                  <a:cubicBezTo>
                    <a:pt x="298" y="11"/>
                    <a:pt x="27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1" name="Google Shape;3301;p3"/>
            <p:cNvSpPr/>
            <p:nvPr/>
          </p:nvSpPr>
          <p:spPr>
            <a:xfrm>
              <a:off x="3990675" y="2997825"/>
              <a:ext cx="11625" cy="5375"/>
            </a:xfrm>
            <a:custGeom>
              <a:avLst/>
              <a:gdLst/>
              <a:ahLst/>
              <a:cxnLst/>
              <a:rect l="l" t="t" r="r" b="b"/>
              <a:pathLst>
                <a:path w="465" h="215" extrusionOk="0">
                  <a:moveTo>
                    <a:pt x="429" y="0"/>
                  </a:moveTo>
                  <a:cubicBezTo>
                    <a:pt x="357" y="24"/>
                    <a:pt x="298" y="36"/>
                    <a:pt x="250" y="60"/>
                  </a:cubicBezTo>
                  <a:cubicBezTo>
                    <a:pt x="191" y="96"/>
                    <a:pt x="131" y="143"/>
                    <a:pt x="48" y="167"/>
                  </a:cubicBezTo>
                  <a:lnTo>
                    <a:pt x="0" y="179"/>
                  </a:lnTo>
                  <a:cubicBezTo>
                    <a:pt x="24" y="203"/>
                    <a:pt x="24" y="215"/>
                    <a:pt x="36" y="215"/>
                  </a:cubicBezTo>
                  <a:cubicBezTo>
                    <a:pt x="48" y="215"/>
                    <a:pt x="83" y="203"/>
                    <a:pt x="95" y="203"/>
                  </a:cubicBezTo>
                  <a:cubicBezTo>
                    <a:pt x="214" y="167"/>
                    <a:pt x="333" y="143"/>
                    <a:pt x="441" y="107"/>
                  </a:cubicBezTo>
                  <a:cubicBezTo>
                    <a:pt x="453" y="107"/>
                    <a:pt x="464" y="60"/>
                    <a:pt x="464" y="48"/>
                  </a:cubicBezTo>
                  <a:cubicBezTo>
                    <a:pt x="464" y="36"/>
                    <a:pt x="441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2" name="Google Shape;3302;p3"/>
            <p:cNvSpPr/>
            <p:nvPr/>
          </p:nvSpPr>
          <p:spPr>
            <a:xfrm>
              <a:off x="3973100" y="3003250"/>
              <a:ext cx="11350" cy="4525"/>
            </a:xfrm>
            <a:custGeom>
              <a:avLst/>
              <a:gdLst/>
              <a:ahLst/>
              <a:cxnLst/>
              <a:rect l="l" t="t" r="r" b="b"/>
              <a:pathLst>
                <a:path w="454" h="181" extrusionOk="0">
                  <a:moveTo>
                    <a:pt x="377" y="0"/>
                  </a:moveTo>
                  <a:cubicBezTo>
                    <a:pt x="364" y="0"/>
                    <a:pt x="349" y="3"/>
                    <a:pt x="334" y="10"/>
                  </a:cubicBezTo>
                  <a:cubicBezTo>
                    <a:pt x="310" y="21"/>
                    <a:pt x="298" y="21"/>
                    <a:pt x="274" y="45"/>
                  </a:cubicBezTo>
                  <a:cubicBezTo>
                    <a:pt x="191" y="69"/>
                    <a:pt x="84" y="93"/>
                    <a:pt x="1" y="129"/>
                  </a:cubicBezTo>
                  <a:lnTo>
                    <a:pt x="1" y="152"/>
                  </a:lnTo>
                  <a:cubicBezTo>
                    <a:pt x="9" y="170"/>
                    <a:pt x="18" y="181"/>
                    <a:pt x="36" y="181"/>
                  </a:cubicBezTo>
                  <a:cubicBezTo>
                    <a:pt x="43" y="181"/>
                    <a:pt x="51" y="179"/>
                    <a:pt x="60" y="176"/>
                  </a:cubicBezTo>
                  <a:cubicBezTo>
                    <a:pt x="96" y="164"/>
                    <a:pt x="144" y="164"/>
                    <a:pt x="191" y="164"/>
                  </a:cubicBezTo>
                  <a:cubicBezTo>
                    <a:pt x="263" y="164"/>
                    <a:pt x="322" y="152"/>
                    <a:pt x="382" y="129"/>
                  </a:cubicBezTo>
                  <a:cubicBezTo>
                    <a:pt x="417" y="117"/>
                    <a:pt x="453" y="117"/>
                    <a:pt x="453" y="69"/>
                  </a:cubicBezTo>
                  <a:cubicBezTo>
                    <a:pt x="444" y="25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3" name="Google Shape;3303;p3"/>
            <p:cNvSpPr/>
            <p:nvPr/>
          </p:nvSpPr>
          <p:spPr>
            <a:xfrm>
              <a:off x="4011800" y="2991575"/>
              <a:ext cx="8950" cy="5275"/>
            </a:xfrm>
            <a:custGeom>
              <a:avLst/>
              <a:gdLst/>
              <a:ahLst/>
              <a:cxnLst/>
              <a:rect l="l" t="t" r="r" b="b"/>
              <a:pathLst>
                <a:path w="358" h="211" extrusionOk="0">
                  <a:moveTo>
                    <a:pt x="274" y="0"/>
                  </a:moveTo>
                  <a:cubicBezTo>
                    <a:pt x="250" y="24"/>
                    <a:pt x="203" y="48"/>
                    <a:pt x="179" y="60"/>
                  </a:cubicBezTo>
                  <a:cubicBezTo>
                    <a:pt x="131" y="84"/>
                    <a:pt x="60" y="119"/>
                    <a:pt x="0" y="155"/>
                  </a:cubicBezTo>
                  <a:cubicBezTo>
                    <a:pt x="0" y="192"/>
                    <a:pt x="0" y="211"/>
                    <a:pt x="9" y="211"/>
                  </a:cubicBezTo>
                  <a:cubicBezTo>
                    <a:pt x="14" y="211"/>
                    <a:pt x="23" y="204"/>
                    <a:pt x="36" y="191"/>
                  </a:cubicBezTo>
                  <a:cubicBezTo>
                    <a:pt x="84" y="179"/>
                    <a:pt x="203" y="155"/>
                    <a:pt x="250" y="143"/>
                  </a:cubicBezTo>
                  <a:cubicBezTo>
                    <a:pt x="298" y="119"/>
                    <a:pt x="358" y="119"/>
                    <a:pt x="358" y="60"/>
                  </a:cubicBezTo>
                  <a:lnTo>
                    <a:pt x="358" y="24"/>
                  </a:lnTo>
                  <a:cubicBezTo>
                    <a:pt x="322" y="0"/>
                    <a:pt x="29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4" name="Google Shape;3304;p3"/>
            <p:cNvSpPr/>
            <p:nvPr/>
          </p:nvSpPr>
          <p:spPr>
            <a:xfrm>
              <a:off x="4176400" y="2893225"/>
              <a:ext cx="7475" cy="8775"/>
            </a:xfrm>
            <a:custGeom>
              <a:avLst/>
              <a:gdLst/>
              <a:ahLst/>
              <a:cxnLst/>
              <a:rect l="l" t="t" r="r" b="b"/>
              <a:pathLst>
                <a:path w="299" h="351" extrusionOk="0">
                  <a:moveTo>
                    <a:pt x="229" y="1"/>
                  </a:moveTo>
                  <a:cubicBezTo>
                    <a:pt x="223" y="1"/>
                    <a:pt x="218" y="2"/>
                    <a:pt x="215" y="5"/>
                  </a:cubicBezTo>
                  <a:cubicBezTo>
                    <a:pt x="167" y="53"/>
                    <a:pt x="143" y="100"/>
                    <a:pt x="108" y="148"/>
                  </a:cubicBezTo>
                  <a:cubicBezTo>
                    <a:pt x="60" y="208"/>
                    <a:pt x="48" y="267"/>
                    <a:pt x="1" y="327"/>
                  </a:cubicBezTo>
                  <a:lnTo>
                    <a:pt x="1" y="339"/>
                  </a:lnTo>
                  <a:cubicBezTo>
                    <a:pt x="1" y="350"/>
                    <a:pt x="36" y="350"/>
                    <a:pt x="36" y="350"/>
                  </a:cubicBezTo>
                  <a:cubicBezTo>
                    <a:pt x="60" y="339"/>
                    <a:pt x="60" y="327"/>
                    <a:pt x="84" y="303"/>
                  </a:cubicBezTo>
                  <a:cubicBezTo>
                    <a:pt x="155" y="231"/>
                    <a:pt x="215" y="160"/>
                    <a:pt x="286" y="89"/>
                  </a:cubicBezTo>
                  <a:cubicBezTo>
                    <a:pt x="298" y="89"/>
                    <a:pt x="286" y="41"/>
                    <a:pt x="274" y="29"/>
                  </a:cubicBezTo>
                  <a:cubicBezTo>
                    <a:pt x="266" y="12"/>
                    <a:pt x="2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5" name="Google Shape;3305;p3"/>
            <p:cNvSpPr/>
            <p:nvPr/>
          </p:nvSpPr>
          <p:spPr>
            <a:xfrm>
              <a:off x="4165100" y="290647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37" y="0"/>
                  </a:moveTo>
                  <a:cubicBezTo>
                    <a:pt x="214" y="0"/>
                    <a:pt x="197" y="10"/>
                    <a:pt x="191" y="23"/>
                  </a:cubicBezTo>
                  <a:cubicBezTo>
                    <a:pt x="179" y="47"/>
                    <a:pt x="179" y="59"/>
                    <a:pt x="155" y="71"/>
                  </a:cubicBezTo>
                  <a:cubicBezTo>
                    <a:pt x="95" y="166"/>
                    <a:pt x="36" y="225"/>
                    <a:pt x="0" y="297"/>
                  </a:cubicBezTo>
                  <a:lnTo>
                    <a:pt x="0" y="309"/>
                  </a:lnTo>
                  <a:cubicBezTo>
                    <a:pt x="15" y="314"/>
                    <a:pt x="28" y="316"/>
                    <a:pt x="38" y="316"/>
                  </a:cubicBezTo>
                  <a:cubicBezTo>
                    <a:pt x="54" y="316"/>
                    <a:pt x="65" y="311"/>
                    <a:pt x="72" y="297"/>
                  </a:cubicBezTo>
                  <a:cubicBezTo>
                    <a:pt x="95" y="261"/>
                    <a:pt x="131" y="249"/>
                    <a:pt x="155" y="225"/>
                  </a:cubicBezTo>
                  <a:cubicBezTo>
                    <a:pt x="203" y="190"/>
                    <a:pt x="250" y="142"/>
                    <a:pt x="274" y="106"/>
                  </a:cubicBezTo>
                  <a:cubicBezTo>
                    <a:pt x="298" y="82"/>
                    <a:pt x="310" y="59"/>
                    <a:pt x="298" y="23"/>
                  </a:cubicBezTo>
                  <a:cubicBezTo>
                    <a:pt x="276" y="7"/>
                    <a:pt x="255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6" name="Google Shape;3306;p3"/>
            <p:cNvSpPr/>
            <p:nvPr/>
          </p:nvSpPr>
          <p:spPr>
            <a:xfrm>
              <a:off x="4188000" y="2879950"/>
              <a:ext cx="6875" cy="7775"/>
            </a:xfrm>
            <a:custGeom>
              <a:avLst/>
              <a:gdLst/>
              <a:ahLst/>
              <a:cxnLst/>
              <a:rect l="l" t="t" r="r" b="b"/>
              <a:pathLst>
                <a:path w="275" h="311" extrusionOk="0">
                  <a:moveTo>
                    <a:pt x="215" y="0"/>
                  </a:moveTo>
                  <a:cubicBezTo>
                    <a:pt x="191" y="0"/>
                    <a:pt x="168" y="0"/>
                    <a:pt x="144" y="24"/>
                  </a:cubicBezTo>
                  <a:cubicBezTo>
                    <a:pt x="120" y="36"/>
                    <a:pt x="108" y="84"/>
                    <a:pt x="84" y="108"/>
                  </a:cubicBezTo>
                  <a:cubicBezTo>
                    <a:pt x="72" y="143"/>
                    <a:pt x="37" y="215"/>
                    <a:pt x="1" y="262"/>
                  </a:cubicBezTo>
                  <a:cubicBezTo>
                    <a:pt x="21" y="296"/>
                    <a:pt x="34" y="311"/>
                    <a:pt x="45" y="311"/>
                  </a:cubicBezTo>
                  <a:cubicBezTo>
                    <a:pt x="54" y="311"/>
                    <a:pt x="62" y="302"/>
                    <a:pt x="72" y="286"/>
                  </a:cubicBezTo>
                  <a:cubicBezTo>
                    <a:pt x="108" y="239"/>
                    <a:pt x="180" y="167"/>
                    <a:pt x="215" y="143"/>
                  </a:cubicBezTo>
                  <a:cubicBezTo>
                    <a:pt x="227" y="108"/>
                    <a:pt x="275" y="96"/>
                    <a:pt x="239" y="36"/>
                  </a:cubicBezTo>
                  <a:cubicBezTo>
                    <a:pt x="227" y="36"/>
                    <a:pt x="215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7" name="Google Shape;3307;p3"/>
            <p:cNvSpPr/>
            <p:nvPr/>
          </p:nvSpPr>
          <p:spPr>
            <a:xfrm>
              <a:off x="4140375" y="2931350"/>
              <a:ext cx="7775" cy="8150"/>
            </a:xfrm>
            <a:custGeom>
              <a:avLst/>
              <a:gdLst/>
              <a:ahLst/>
              <a:cxnLst/>
              <a:rect l="l" t="t" r="r" b="b"/>
              <a:pathLst>
                <a:path w="311" h="326" extrusionOk="0">
                  <a:moveTo>
                    <a:pt x="248" y="1"/>
                  </a:moveTo>
                  <a:cubicBezTo>
                    <a:pt x="244" y="1"/>
                    <a:pt x="241" y="2"/>
                    <a:pt x="239" y="4"/>
                  </a:cubicBezTo>
                  <a:cubicBezTo>
                    <a:pt x="191" y="28"/>
                    <a:pt x="168" y="76"/>
                    <a:pt x="120" y="123"/>
                  </a:cubicBezTo>
                  <a:cubicBezTo>
                    <a:pt x="72" y="171"/>
                    <a:pt x="49" y="230"/>
                    <a:pt x="1" y="290"/>
                  </a:cubicBezTo>
                  <a:lnTo>
                    <a:pt x="1" y="314"/>
                  </a:lnTo>
                  <a:cubicBezTo>
                    <a:pt x="1" y="326"/>
                    <a:pt x="37" y="326"/>
                    <a:pt x="37" y="326"/>
                  </a:cubicBezTo>
                  <a:cubicBezTo>
                    <a:pt x="49" y="326"/>
                    <a:pt x="60" y="314"/>
                    <a:pt x="72" y="302"/>
                  </a:cubicBezTo>
                  <a:cubicBezTo>
                    <a:pt x="156" y="230"/>
                    <a:pt x="239" y="171"/>
                    <a:pt x="311" y="88"/>
                  </a:cubicBezTo>
                  <a:cubicBezTo>
                    <a:pt x="311" y="88"/>
                    <a:pt x="311" y="52"/>
                    <a:pt x="299" y="28"/>
                  </a:cubicBezTo>
                  <a:cubicBezTo>
                    <a:pt x="289" y="18"/>
                    <a:pt x="26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8" name="Google Shape;3308;p3"/>
            <p:cNvSpPr/>
            <p:nvPr/>
          </p:nvSpPr>
          <p:spPr>
            <a:xfrm>
              <a:off x="4127300" y="2942700"/>
              <a:ext cx="8950" cy="7150"/>
            </a:xfrm>
            <a:custGeom>
              <a:avLst/>
              <a:gdLst/>
              <a:ahLst/>
              <a:cxnLst/>
              <a:rect l="l" t="t" r="r" b="b"/>
              <a:pathLst>
                <a:path w="358" h="286" extrusionOk="0">
                  <a:moveTo>
                    <a:pt x="266" y="1"/>
                  </a:moveTo>
                  <a:cubicBezTo>
                    <a:pt x="244" y="1"/>
                    <a:pt x="225" y="10"/>
                    <a:pt x="214" y="26"/>
                  </a:cubicBezTo>
                  <a:cubicBezTo>
                    <a:pt x="191" y="38"/>
                    <a:pt x="191" y="50"/>
                    <a:pt x="179" y="74"/>
                  </a:cubicBezTo>
                  <a:cubicBezTo>
                    <a:pt x="119" y="134"/>
                    <a:pt x="60" y="193"/>
                    <a:pt x="0" y="265"/>
                  </a:cubicBezTo>
                  <a:lnTo>
                    <a:pt x="0" y="276"/>
                  </a:lnTo>
                  <a:cubicBezTo>
                    <a:pt x="18" y="282"/>
                    <a:pt x="33" y="285"/>
                    <a:pt x="45" y="285"/>
                  </a:cubicBezTo>
                  <a:cubicBezTo>
                    <a:pt x="57" y="285"/>
                    <a:pt x="66" y="282"/>
                    <a:pt x="72" y="276"/>
                  </a:cubicBezTo>
                  <a:cubicBezTo>
                    <a:pt x="107" y="265"/>
                    <a:pt x="155" y="253"/>
                    <a:pt x="179" y="217"/>
                  </a:cubicBezTo>
                  <a:cubicBezTo>
                    <a:pt x="226" y="193"/>
                    <a:pt x="274" y="157"/>
                    <a:pt x="310" y="110"/>
                  </a:cubicBezTo>
                  <a:cubicBezTo>
                    <a:pt x="333" y="98"/>
                    <a:pt x="357" y="86"/>
                    <a:pt x="345" y="38"/>
                  </a:cubicBezTo>
                  <a:cubicBezTo>
                    <a:pt x="320" y="13"/>
                    <a:pt x="29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9" name="Google Shape;3309;p3"/>
            <p:cNvSpPr/>
            <p:nvPr/>
          </p:nvSpPr>
          <p:spPr>
            <a:xfrm>
              <a:off x="4153775" y="2918650"/>
              <a:ext cx="7175" cy="7900"/>
            </a:xfrm>
            <a:custGeom>
              <a:avLst/>
              <a:gdLst/>
              <a:ahLst/>
              <a:cxnLst/>
              <a:rect l="l" t="t" r="r" b="b"/>
              <a:pathLst>
                <a:path w="287" h="316" extrusionOk="0">
                  <a:moveTo>
                    <a:pt x="239" y="0"/>
                  </a:moveTo>
                  <a:cubicBezTo>
                    <a:pt x="227" y="0"/>
                    <a:pt x="191" y="0"/>
                    <a:pt x="179" y="24"/>
                  </a:cubicBezTo>
                  <a:cubicBezTo>
                    <a:pt x="167" y="48"/>
                    <a:pt x="132" y="84"/>
                    <a:pt x="120" y="107"/>
                  </a:cubicBezTo>
                  <a:cubicBezTo>
                    <a:pt x="96" y="155"/>
                    <a:pt x="36" y="215"/>
                    <a:pt x="1" y="262"/>
                  </a:cubicBezTo>
                  <a:cubicBezTo>
                    <a:pt x="15" y="297"/>
                    <a:pt x="20" y="315"/>
                    <a:pt x="30" y="315"/>
                  </a:cubicBezTo>
                  <a:cubicBezTo>
                    <a:pt x="37" y="315"/>
                    <a:pt x="45" y="306"/>
                    <a:pt x="60" y="286"/>
                  </a:cubicBezTo>
                  <a:cubicBezTo>
                    <a:pt x="96" y="262"/>
                    <a:pt x="179" y="179"/>
                    <a:pt x="215" y="155"/>
                  </a:cubicBezTo>
                  <a:cubicBezTo>
                    <a:pt x="239" y="119"/>
                    <a:pt x="286" y="107"/>
                    <a:pt x="251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0" name="Google Shape;3310;p3"/>
            <p:cNvSpPr/>
            <p:nvPr/>
          </p:nvSpPr>
          <p:spPr>
            <a:xfrm>
              <a:off x="4100200" y="2964475"/>
              <a:ext cx="8650" cy="7775"/>
            </a:xfrm>
            <a:custGeom>
              <a:avLst/>
              <a:gdLst/>
              <a:ahLst/>
              <a:cxnLst/>
              <a:rect l="l" t="t" r="r" b="b"/>
              <a:pathLst>
                <a:path w="346" h="311" extrusionOk="0">
                  <a:moveTo>
                    <a:pt x="274" y="1"/>
                  </a:moveTo>
                  <a:cubicBezTo>
                    <a:pt x="227" y="37"/>
                    <a:pt x="179" y="60"/>
                    <a:pt x="132" y="108"/>
                  </a:cubicBezTo>
                  <a:cubicBezTo>
                    <a:pt x="108" y="144"/>
                    <a:pt x="60" y="191"/>
                    <a:pt x="1" y="251"/>
                  </a:cubicBezTo>
                  <a:lnTo>
                    <a:pt x="1" y="298"/>
                  </a:lnTo>
                  <a:cubicBezTo>
                    <a:pt x="1" y="298"/>
                    <a:pt x="13" y="310"/>
                    <a:pt x="36" y="310"/>
                  </a:cubicBezTo>
                  <a:cubicBezTo>
                    <a:pt x="48" y="310"/>
                    <a:pt x="60" y="298"/>
                    <a:pt x="72" y="287"/>
                  </a:cubicBezTo>
                  <a:cubicBezTo>
                    <a:pt x="167" y="227"/>
                    <a:pt x="239" y="167"/>
                    <a:pt x="334" y="108"/>
                  </a:cubicBezTo>
                  <a:cubicBezTo>
                    <a:pt x="346" y="84"/>
                    <a:pt x="346" y="48"/>
                    <a:pt x="334" y="37"/>
                  </a:cubicBezTo>
                  <a:cubicBezTo>
                    <a:pt x="310" y="13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1" name="Google Shape;3311;p3"/>
            <p:cNvSpPr/>
            <p:nvPr/>
          </p:nvSpPr>
          <p:spPr>
            <a:xfrm>
              <a:off x="4085925" y="2974475"/>
              <a:ext cx="9550" cy="7125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83" y="0"/>
                  </a:moveTo>
                  <a:cubicBezTo>
                    <a:pt x="270" y="0"/>
                    <a:pt x="258" y="6"/>
                    <a:pt x="250" y="18"/>
                  </a:cubicBezTo>
                  <a:cubicBezTo>
                    <a:pt x="250" y="29"/>
                    <a:pt x="226" y="41"/>
                    <a:pt x="214" y="65"/>
                  </a:cubicBezTo>
                  <a:cubicBezTo>
                    <a:pt x="143" y="137"/>
                    <a:pt x="83" y="184"/>
                    <a:pt x="0" y="244"/>
                  </a:cubicBezTo>
                  <a:lnTo>
                    <a:pt x="0" y="256"/>
                  </a:lnTo>
                  <a:cubicBezTo>
                    <a:pt x="20" y="275"/>
                    <a:pt x="32" y="284"/>
                    <a:pt x="45" y="284"/>
                  </a:cubicBezTo>
                  <a:cubicBezTo>
                    <a:pt x="56" y="284"/>
                    <a:pt x="67" y="278"/>
                    <a:pt x="83" y="268"/>
                  </a:cubicBezTo>
                  <a:cubicBezTo>
                    <a:pt x="107" y="244"/>
                    <a:pt x="155" y="232"/>
                    <a:pt x="179" y="208"/>
                  </a:cubicBezTo>
                  <a:cubicBezTo>
                    <a:pt x="250" y="184"/>
                    <a:pt x="286" y="148"/>
                    <a:pt x="333" y="125"/>
                  </a:cubicBezTo>
                  <a:cubicBezTo>
                    <a:pt x="345" y="113"/>
                    <a:pt x="381" y="89"/>
                    <a:pt x="357" y="53"/>
                  </a:cubicBezTo>
                  <a:cubicBezTo>
                    <a:pt x="341" y="21"/>
                    <a:pt x="310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2" name="Google Shape;3312;p3"/>
            <p:cNvSpPr/>
            <p:nvPr/>
          </p:nvSpPr>
          <p:spPr>
            <a:xfrm>
              <a:off x="4115075" y="2953850"/>
              <a:ext cx="7775" cy="6975"/>
            </a:xfrm>
            <a:custGeom>
              <a:avLst/>
              <a:gdLst/>
              <a:ahLst/>
              <a:cxnLst/>
              <a:rect l="l" t="t" r="r" b="b"/>
              <a:pathLst>
                <a:path w="311" h="279" extrusionOk="0">
                  <a:moveTo>
                    <a:pt x="241" y="0"/>
                  </a:moveTo>
                  <a:cubicBezTo>
                    <a:pt x="230" y="0"/>
                    <a:pt x="221" y="3"/>
                    <a:pt x="215" y="9"/>
                  </a:cubicBezTo>
                  <a:cubicBezTo>
                    <a:pt x="180" y="21"/>
                    <a:pt x="168" y="57"/>
                    <a:pt x="132" y="81"/>
                  </a:cubicBezTo>
                  <a:lnTo>
                    <a:pt x="1" y="211"/>
                  </a:lnTo>
                  <a:cubicBezTo>
                    <a:pt x="9" y="257"/>
                    <a:pt x="21" y="279"/>
                    <a:pt x="35" y="279"/>
                  </a:cubicBezTo>
                  <a:cubicBezTo>
                    <a:pt x="43" y="279"/>
                    <a:pt x="52" y="272"/>
                    <a:pt x="60" y="259"/>
                  </a:cubicBezTo>
                  <a:cubicBezTo>
                    <a:pt x="84" y="247"/>
                    <a:pt x="191" y="188"/>
                    <a:pt x="227" y="164"/>
                  </a:cubicBezTo>
                  <a:cubicBezTo>
                    <a:pt x="251" y="128"/>
                    <a:pt x="310" y="116"/>
                    <a:pt x="287" y="57"/>
                  </a:cubicBezTo>
                  <a:cubicBezTo>
                    <a:pt x="287" y="45"/>
                    <a:pt x="275" y="9"/>
                    <a:pt x="275" y="9"/>
                  </a:cubicBezTo>
                  <a:cubicBezTo>
                    <a:pt x="263" y="3"/>
                    <a:pt x="25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3" name="Google Shape;3313;p3"/>
            <p:cNvSpPr/>
            <p:nvPr/>
          </p:nvSpPr>
          <p:spPr>
            <a:xfrm>
              <a:off x="4056450" y="2993050"/>
              <a:ext cx="9850" cy="7175"/>
            </a:xfrm>
            <a:custGeom>
              <a:avLst/>
              <a:gdLst/>
              <a:ahLst/>
              <a:cxnLst/>
              <a:rect l="l" t="t" r="r" b="b"/>
              <a:pathLst>
                <a:path w="394" h="287" extrusionOk="0">
                  <a:moveTo>
                    <a:pt x="322" y="1"/>
                  </a:moveTo>
                  <a:cubicBezTo>
                    <a:pt x="262" y="25"/>
                    <a:pt x="215" y="60"/>
                    <a:pt x="167" y="96"/>
                  </a:cubicBezTo>
                  <a:cubicBezTo>
                    <a:pt x="131" y="120"/>
                    <a:pt x="72" y="167"/>
                    <a:pt x="12" y="215"/>
                  </a:cubicBezTo>
                  <a:cubicBezTo>
                    <a:pt x="12" y="215"/>
                    <a:pt x="0" y="227"/>
                    <a:pt x="24" y="251"/>
                  </a:cubicBezTo>
                  <a:cubicBezTo>
                    <a:pt x="24" y="275"/>
                    <a:pt x="36" y="287"/>
                    <a:pt x="48" y="287"/>
                  </a:cubicBezTo>
                  <a:cubicBezTo>
                    <a:pt x="72" y="275"/>
                    <a:pt x="84" y="275"/>
                    <a:pt x="96" y="251"/>
                  </a:cubicBezTo>
                  <a:cubicBezTo>
                    <a:pt x="203" y="227"/>
                    <a:pt x="298" y="179"/>
                    <a:pt x="381" y="120"/>
                  </a:cubicBezTo>
                  <a:cubicBezTo>
                    <a:pt x="381" y="108"/>
                    <a:pt x="393" y="60"/>
                    <a:pt x="381" y="48"/>
                  </a:cubicBezTo>
                  <a:cubicBezTo>
                    <a:pt x="369" y="25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4" name="Google Shape;3314;p3"/>
            <p:cNvSpPr/>
            <p:nvPr/>
          </p:nvSpPr>
          <p:spPr>
            <a:xfrm>
              <a:off x="4041575" y="3001325"/>
              <a:ext cx="9250" cy="6225"/>
            </a:xfrm>
            <a:custGeom>
              <a:avLst/>
              <a:gdLst/>
              <a:ahLst/>
              <a:cxnLst/>
              <a:rect l="l" t="t" r="r" b="b"/>
              <a:pathLst>
                <a:path w="370" h="249" extrusionOk="0">
                  <a:moveTo>
                    <a:pt x="293" y="0"/>
                  </a:moveTo>
                  <a:cubicBezTo>
                    <a:pt x="278" y="0"/>
                    <a:pt x="267" y="6"/>
                    <a:pt x="262" y="15"/>
                  </a:cubicBezTo>
                  <a:lnTo>
                    <a:pt x="214" y="63"/>
                  </a:lnTo>
                  <a:cubicBezTo>
                    <a:pt x="143" y="122"/>
                    <a:pt x="72" y="146"/>
                    <a:pt x="0" y="206"/>
                  </a:cubicBezTo>
                  <a:lnTo>
                    <a:pt x="0" y="217"/>
                  </a:lnTo>
                  <a:cubicBezTo>
                    <a:pt x="15" y="240"/>
                    <a:pt x="25" y="248"/>
                    <a:pt x="40" y="248"/>
                  </a:cubicBezTo>
                  <a:cubicBezTo>
                    <a:pt x="49" y="248"/>
                    <a:pt x="58" y="246"/>
                    <a:pt x="72" y="241"/>
                  </a:cubicBezTo>
                  <a:cubicBezTo>
                    <a:pt x="95" y="206"/>
                    <a:pt x="143" y="206"/>
                    <a:pt x="179" y="194"/>
                  </a:cubicBezTo>
                  <a:cubicBezTo>
                    <a:pt x="214" y="182"/>
                    <a:pt x="274" y="146"/>
                    <a:pt x="322" y="122"/>
                  </a:cubicBezTo>
                  <a:cubicBezTo>
                    <a:pt x="357" y="98"/>
                    <a:pt x="369" y="87"/>
                    <a:pt x="369" y="51"/>
                  </a:cubicBezTo>
                  <a:cubicBezTo>
                    <a:pt x="347" y="14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5" name="Google Shape;3315;p3"/>
            <p:cNvSpPr/>
            <p:nvPr/>
          </p:nvSpPr>
          <p:spPr>
            <a:xfrm>
              <a:off x="4072525" y="298370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262" y="0"/>
                  </a:moveTo>
                  <a:cubicBezTo>
                    <a:pt x="254" y="0"/>
                    <a:pt x="246" y="2"/>
                    <a:pt x="238" y="6"/>
                  </a:cubicBezTo>
                  <a:cubicBezTo>
                    <a:pt x="215" y="18"/>
                    <a:pt x="191" y="53"/>
                    <a:pt x="155" y="77"/>
                  </a:cubicBezTo>
                  <a:cubicBezTo>
                    <a:pt x="107" y="113"/>
                    <a:pt x="48" y="172"/>
                    <a:pt x="0" y="196"/>
                  </a:cubicBezTo>
                  <a:cubicBezTo>
                    <a:pt x="0" y="234"/>
                    <a:pt x="10" y="257"/>
                    <a:pt x="26" y="257"/>
                  </a:cubicBezTo>
                  <a:cubicBezTo>
                    <a:pt x="35" y="257"/>
                    <a:pt x="47" y="249"/>
                    <a:pt x="60" y="232"/>
                  </a:cubicBezTo>
                  <a:cubicBezTo>
                    <a:pt x="107" y="220"/>
                    <a:pt x="215" y="172"/>
                    <a:pt x="238" y="137"/>
                  </a:cubicBezTo>
                  <a:cubicBezTo>
                    <a:pt x="286" y="125"/>
                    <a:pt x="334" y="113"/>
                    <a:pt x="322" y="53"/>
                  </a:cubicBezTo>
                  <a:cubicBezTo>
                    <a:pt x="322" y="41"/>
                    <a:pt x="298" y="6"/>
                    <a:pt x="298" y="6"/>
                  </a:cubicBezTo>
                  <a:cubicBezTo>
                    <a:pt x="290" y="6"/>
                    <a:pt x="277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6" name="Google Shape;3316;p3"/>
            <p:cNvSpPr/>
            <p:nvPr/>
          </p:nvSpPr>
          <p:spPr>
            <a:xfrm>
              <a:off x="4009425" y="3015975"/>
              <a:ext cx="9850" cy="5375"/>
            </a:xfrm>
            <a:custGeom>
              <a:avLst/>
              <a:gdLst/>
              <a:ahLst/>
              <a:cxnLst/>
              <a:rect l="l" t="t" r="r" b="b"/>
              <a:pathLst>
                <a:path w="394" h="215" extrusionOk="0">
                  <a:moveTo>
                    <a:pt x="345" y="1"/>
                  </a:moveTo>
                  <a:cubicBezTo>
                    <a:pt x="286" y="12"/>
                    <a:pt x="226" y="36"/>
                    <a:pt x="179" y="72"/>
                  </a:cubicBezTo>
                  <a:cubicBezTo>
                    <a:pt x="131" y="96"/>
                    <a:pt x="72" y="132"/>
                    <a:pt x="12" y="179"/>
                  </a:cubicBezTo>
                  <a:lnTo>
                    <a:pt x="0" y="191"/>
                  </a:lnTo>
                  <a:cubicBezTo>
                    <a:pt x="12" y="203"/>
                    <a:pt x="12" y="215"/>
                    <a:pt x="36" y="215"/>
                  </a:cubicBezTo>
                  <a:cubicBezTo>
                    <a:pt x="48" y="215"/>
                    <a:pt x="60" y="203"/>
                    <a:pt x="72" y="203"/>
                  </a:cubicBezTo>
                  <a:cubicBezTo>
                    <a:pt x="179" y="167"/>
                    <a:pt x="286" y="143"/>
                    <a:pt x="369" y="96"/>
                  </a:cubicBezTo>
                  <a:cubicBezTo>
                    <a:pt x="393" y="96"/>
                    <a:pt x="393" y="60"/>
                    <a:pt x="393" y="36"/>
                  </a:cubicBezTo>
                  <a:cubicBezTo>
                    <a:pt x="393" y="24"/>
                    <a:pt x="357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7" name="Google Shape;3317;p3"/>
            <p:cNvSpPr/>
            <p:nvPr/>
          </p:nvSpPr>
          <p:spPr>
            <a:xfrm>
              <a:off x="3993350" y="3022125"/>
              <a:ext cx="10150" cy="5000"/>
            </a:xfrm>
            <a:custGeom>
              <a:avLst/>
              <a:gdLst/>
              <a:ahLst/>
              <a:cxnLst/>
              <a:rect l="l" t="t" r="r" b="b"/>
              <a:pathLst>
                <a:path w="406" h="200" extrusionOk="0">
                  <a:moveTo>
                    <a:pt x="318" y="0"/>
                  </a:moveTo>
                  <a:cubicBezTo>
                    <a:pt x="307" y="0"/>
                    <a:pt x="297" y="2"/>
                    <a:pt x="286" y="5"/>
                  </a:cubicBezTo>
                  <a:cubicBezTo>
                    <a:pt x="274" y="17"/>
                    <a:pt x="262" y="17"/>
                    <a:pt x="238" y="28"/>
                  </a:cubicBezTo>
                  <a:cubicBezTo>
                    <a:pt x="167" y="76"/>
                    <a:pt x="84" y="112"/>
                    <a:pt x="0" y="147"/>
                  </a:cubicBezTo>
                  <a:lnTo>
                    <a:pt x="0" y="159"/>
                  </a:lnTo>
                  <a:cubicBezTo>
                    <a:pt x="18" y="186"/>
                    <a:pt x="29" y="200"/>
                    <a:pt x="44" y="200"/>
                  </a:cubicBezTo>
                  <a:cubicBezTo>
                    <a:pt x="49" y="200"/>
                    <a:pt x="54" y="198"/>
                    <a:pt x="60" y="195"/>
                  </a:cubicBezTo>
                  <a:cubicBezTo>
                    <a:pt x="107" y="183"/>
                    <a:pt x="143" y="183"/>
                    <a:pt x="179" y="159"/>
                  </a:cubicBezTo>
                  <a:cubicBezTo>
                    <a:pt x="238" y="147"/>
                    <a:pt x="286" y="147"/>
                    <a:pt x="346" y="124"/>
                  </a:cubicBezTo>
                  <a:cubicBezTo>
                    <a:pt x="381" y="124"/>
                    <a:pt x="405" y="112"/>
                    <a:pt x="405" y="64"/>
                  </a:cubicBezTo>
                  <a:cubicBezTo>
                    <a:pt x="387" y="18"/>
                    <a:pt x="35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8" name="Google Shape;3318;p3"/>
            <p:cNvSpPr/>
            <p:nvPr/>
          </p:nvSpPr>
          <p:spPr>
            <a:xfrm>
              <a:off x="4026975" y="3008825"/>
              <a:ext cx="7775" cy="5425"/>
            </a:xfrm>
            <a:custGeom>
              <a:avLst/>
              <a:gdLst/>
              <a:ahLst/>
              <a:cxnLst/>
              <a:rect l="l" t="t" r="r" b="b"/>
              <a:pathLst>
                <a:path w="311" h="217" extrusionOk="0">
                  <a:moveTo>
                    <a:pt x="251" y="1"/>
                  </a:moveTo>
                  <a:cubicBezTo>
                    <a:pt x="227" y="13"/>
                    <a:pt x="191" y="48"/>
                    <a:pt x="167" y="60"/>
                  </a:cubicBezTo>
                  <a:cubicBezTo>
                    <a:pt x="120" y="72"/>
                    <a:pt x="36" y="120"/>
                    <a:pt x="1" y="144"/>
                  </a:cubicBezTo>
                  <a:cubicBezTo>
                    <a:pt x="1" y="198"/>
                    <a:pt x="1" y="217"/>
                    <a:pt x="14" y="217"/>
                  </a:cubicBezTo>
                  <a:cubicBezTo>
                    <a:pt x="21" y="217"/>
                    <a:pt x="32" y="212"/>
                    <a:pt x="48" y="203"/>
                  </a:cubicBezTo>
                  <a:cubicBezTo>
                    <a:pt x="84" y="191"/>
                    <a:pt x="191" y="168"/>
                    <a:pt x="239" y="144"/>
                  </a:cubicBezTo>
                  <a:cubicBezTo>
                    <a:pt x="263" y="120"/>
                    <a:pt x="310" y="120"/>
                    <a:pt x="310" y="60"/>
                  </a:cubicBezTo>
                  <a:lnTo>
                    <a:pt x="310" y="13"/>
                  </a:lnTo>
                  <a:cubicBezTo>
                    <a:pt x="298" y="1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9" name="Google Shape;3319;p3"/>
            <p:cNvSpPr/>
            <p:nvPr/>
          </p:nvSpPr>
          <p:spPr>
            <a:xfrm>
              <a:off x="4121050" y="2971500"/>
              <a:ext cx="10725" cy="9375"/>
            </a:xfrm>
            <a:custGeom>
              <a:avLst/>
              <a:gdLst/>
              <a:ahLst/>
              <a:cxnLst/>
              <a:rect l="l" t="t" r="r" b="b"/>
              <a:pathLst>
                <a:path w="429" h="375" extrusionOk="0">
                  <a:moveTo>
                    <a:pt x="363" y="1"/>
                  </a:moveTo>
                  <a:cubicBezTo>
                    <a:pt x="355" y="1"/>
                    <a:pt x="349" y="2"/>
                    <a:pt x="345" y="6"/>
                  </a:cubicBezTo>
                  <a:cubicBezTo>
                    <a:pt x="286" y="53"/>
                    <a:pt x="226" y="89"/>
                    <a:pt x="179" y="148"/>
                  </a:cubicBezTo>
                  <a:cubicBezTo>
                    <a:pt x="119" y="208"/>
                    <a:pt x="60" y="267"/>
                    <a:pt x="0" y="351"/>
                  </a:cubicBezTo>
                  <a:cubicBezTo>
                    <a:pt x="0" y="351"/>
                    <a:pt x="0" y="363"/>
                    <a:pt x="12" y="363"/>
                  </a:cubicBezTo>
                  <a:cubicBezTo>
                    <a:pt x="12" y="375"/>
                    <a:pt x="36" y="375"/>
                    <a:pt x="48" y="375"/>
                  </a:cubicBezTo>
                  <a:cubicBezTo>
                    <a:pt x="71" y="363"/>
                    <a:pt x="95" y="351"/>
                    <a:pt x="107" y="327"/>
                  </a:cubicBezTo>
                  <a:cubicBezTo>
                    <a:pt x="202" y="256"/>
                    <a:pt x="310" y="184"/>
                    <a:pt x="417" y="89"/>
                  </a:cubicBezTo>
                  <a:cubicBezTo>
                    <a:pt x="429" y="77"/>
                    <a:pt x="429" y="29"/>
                    <a:pt x="417" y="17"/>
                  </a:cubicBezTo>
                  <a:cubicBezTo>
                    <a:pt x="408" y="9"/>
                    <a:pt x="38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0" name="Google Shape;3320;p3"/>
            <p:cNvSpPr/>
            <p:nvPr/>
          </p:nvSpPr>
          <p:spPr>
            <a:xfrm>
              <a:off x="4104075" y="2985575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350" y="0"/>
                  </a:moveTo>
                  <a:cubicBezTo>
                    <a:pt x="328" y="0"/>
                    <a:pt x="309" y="9"/>
                    <a:pt x="298" y="26"/>
                  </a:cubicBezTo>
                  <a:cubicBezTo>
                    <a:pt x="274" y="50"/>
                    <a:pt x="262" y="62"/>
                    <a:pt x="250" y="85"/>
                  </a:cubicBezTo>
                  <a:cubicBezTo>
                    <a:pt x="179" y="157"/>
                    <a:pt x="84" y="216"/>
                    <a:pt x="0" y="300"/>
                  </a:cubicBezTo>
                  <a:lnTo>
                    <a:pt x="0" y="324"/>
                  </a:lnTo>
                  <a:cubicBezTo>
                    <a:pt x="12" y="336"/>
                    <a:pt x="21" y="341"/>
                    <a:pt x="32" y="341"/>
                  </a:cubicBezTo>
                  <a:cubicBezTo>
                    <a:pt x="42" y="341"/>
                    <a:pt x="54" y="336"/>
                    <a:pt x="72" y="324"/>
                  </a:cubicBezTo>
                  <a:cubicBezTo>
                    <a:pt x="119" y="288"/>
                    <a:pt x="155" y="276"/>
                    <a:pt x="203" y="240"/>
                  </a:cubicBezTo>
                  <a:cubicBezTo>
                    <a:pt x="262" y="216"/>
                    <a:pt x="322" y="169"/>
                    <a:pt x="381" y="121"/>
                  </a:cubicBezTo>
                  <a:cubicBezTo>
                    <a:pt x="417" y="97"/>
                    <a:pt x="441" y="85"/>
                    <a:pt x="429" y="38"/>
                  </a:cubicBezTo>
                  <a:cubicBezTo>
                    <a:pt x="403" y="12"/>
                    <a:pt x="37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1" name="Google Shape;3321;p3"/>
            <p:cNvSpPr/>
            <p:nvPr/>
          </p:nvSpPr>
          <p:spPr>
            <a:xfrm>
              <a:off x="4138900" y="2957350"/>
              <a:ext cx="8950" cy="8700"/>
            </a:xfrm>
            <a:custGeom>
              <a:avLst/>
              <a:gdLst/>
              <a:ahLst/>
              <a:cxnLst/>
              <a:rect l="l" t="t" r="r" b="b"/>
              <a:pathLst>
                <a:path w="358" h="348" extrusionOk="0">
                  <a:moveTo>
                    <a:pt x="310" y="0"/>
                  </a:moveTo>
                  <a:cubicBezTo>
                    <a:pt x="286" y="0"/>
                    <a:pt x="250" y="0"/>
                    <a:pt x="239" y="24"/>
                  </a:cubicBezTo>
                  <a:cubicBezTo>
                    <a:pt x="215" y="48"/>
                    <a:pt x="179" y="95"/>
                    <a:pt x="155" y="119"/>
                  </a:cubicBezTo>
                  <a:cubicBezTo>
                    <a:pt x="119" y="155"/>
                    <a:pt x="48" y="226"/>
                    <a:pt x="0" y="286"/>
                  </a:cubicBezTo>
                  <a:cubicBezTo>
                    <a:pt x="8" y="331"/>
                    <a:pt x="16" y="348"/>
                    <a:pt x="29" y="348"/>
                  </a:cubicBezTo>
                  <a:cubicBezTo>
                    <a:pt x="37" y="348"/>
                    <a:pt x="47" y="342"/>
                    <a:pt x="60" y="333"/>
                  </a:cubicBezTo>
                  <a:cubicBezTo>
                    <a:pt x="96" y="286"/>
                    <a:pt x="215" y="191"/>
                    <a:pt x="250" y="167"/>
                  </a:cubicBezTo>
                  <a:cubicBezTo>
                    <a:pt x="298" y="131"/>
                    <a:pt x="358" y="107"/>
                    <a:pt x="322" y="48"/>
                  </a:cubicBezTo>
                  <a:cubicBezTo>
                    <a:pt x="322" y="36"/>
                    <a:pt x="322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2" name="Google Shape;3322;p3"/>
            <p:cNvSpPr/>
            <p:nvPr/>
          </p:nvSpPr>
          <p:spPr>
            <a:xfrm>
              <a:off x="4066875" y="3010325"/>
              <a:ext cx="11325" cy="8050"/>
            </a:xfrm>
            <a:custGeom>
              <a:avLst/>
              <a:gdLst/>
              <a:ahLst/>
              <a:cxnLst/>
              <a:rect l="l" t="t" r="r" b="b"/>
              <a:pathLst>
                <a:path w="453" h="322" extrusionOk="0">
                  <a:moveTo>
                    <a:pt x="381" y="0"/>
                  </a:moveTo>
                  <a:cubicBezTo>
                    <a:pt x="322" y="24"/>
                    <a:pt x="262" y="72"/>
                    <a:pt x="203" y="119"/>
                  </a:cubicBezTo>
                  <a:cubicBezTo>
                    <a:pt x="143" y="167"/>
                    <a:pt x="83" y="227"/>
                    <a:pt x="12" y="286"/>
                  </a:cubicBezTo>
                  <a:cubicBezTo>
                    <a:pt x="12" y="286"/>
                    <a:pt x="12" y="298"/>
                    <a:pt x="0" y="310"/>
                  </a:cubicBezTo>
                  <a:cubicBezTo>
                    <a:pt x="0" y="310"/>
                    <a:pt x="12" y="322"/>
                    <a:pt x="24" y="322"/>
                  </a:cubicBezTo>
                  <a:cubicBezTo>
                    <a:pt x="36" y="322"/>
                    <a:pt x="72" y="310"/>
                    <a:pt x="83" y="298"/>
                  </a:cubicBezTo>
                  <a:cubicBezTo>
                    <a:pt x="203" y="238"/>
                    <a:pt x="310" y="179"/>
                    <a:pt x="429" y="108"/>
                  </a:cubicBezTo>
                  <a:cubicBezTo>
                    <a:pt x="441" y="84"/>
                    <a:pt x="453" y="48"/>
                    <a:pt x="441" y="24"/>
                  </a:cubicBezTo>
                  <a:cubicBezTo>
                    <a:pt x="441" y="12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3" name="Google Shape;3323;p3"/>
            <p:cNvSpPr/>
            <p:nvPr/>
          </p:nvSpPr>
          <p:spPr>
            <a:xfrm>
              <a:off x="4048125" y="3021325"/>
              <a:ext cx="11625" cy="7375"/>
            </a:xfrm>
            <a:custGeom>
              <a:avLst/>
              <a:gdLst/>
              <a:ahLst/>
              <a:cxnLst/>
              <a:rect l="l" t="t" r="r" b="b"/>
              <a:pathLst>
                <a:path w="465" h="295" extrusionOk="0">
                  <a:moveTo>
                    <a:pt x="392" y="0"/>
                  </a:moveTo>
                  <a:cubicBezTo>
                    <a:pt x="373" y="0"/>
                    <a:pt x="356" y="9"/>
                    <a:pt x="345" y="25"/>
                  </a:cubicBezTo>
                  <a:cubicBezTo>
                    <a:pt x="310" y="37"/>
                    <a:pt x="298" y="49"/>
                    <a:pt x="286" y="60"/>
                  </a:cubicBezTo>
                  <a:cubicBezTo>
                    <a:pt x="191" y="144"/>
                    <a:pt x="83" y="179"/>
                    <a:pt x="0" y="251"/>
                  </a:cubicBezTo>
                  <a:lnTo>
                    <a:pt x="0" y="275"/>
                  </a:lnTo>
                  <a:cubicBezTo>
                    <a:pt x="7" y="289"/>
                    <a:pt x="22" y="294"/>
                    <a:pt x="38" y="294"/>
                  </a:cubicBezTo>
                  <a:cubicBezTo>
                    <a:pt x="50" y="294"/>
                    <a:pt x="62" y="292"/>
                    <a:pt x="71" y="287"/>
                  </a:cubicBezTo>
                  <a:cubicBezTo>
                    <a:pt x="119" y="263"/>
                    <a:pt x="167" y="239"/>
                    <a:pt x="202" y="227"/>
                  </a:cubicBezTo>
                  <a:cubicBezTo>
                    <a:pt x="262" y="191"/>
                    <a:pt x="345" y="168"/>
                    <a:pt x="405" y="120"/>
                  </a:cubicBezTo>
                  <a:cubicBezTo>
                    <a:pt x="429" y="108"/>
                    <a:pt x="464" y="96"/>
                    <a:pt x="464" y="49"/>
                  </a:cubicBezTo>
                  <a:cubicBezTo>
                    <a:pt x="444" y="15"/>
                    <a:pt x="417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4" name="Google Shape;3324;p3"/>
            <p:cNvSpPr/>
            <p:nvPr/>
          </p:nvSpPr>
          <p:spPr>
            <a:xfrm>
              <a:off x="4087100" y="2998500"/>
              <a:ext cx="9850" cy="7400"/>
            </a:xfrm>
            <a:custGeom>
              <a:avLst/>
              <a:gdLst/>
              <a:ahLst/>
              <a:cxnLst/>
              <a:rect l="l" t="t" r="r" b="b"/>
              <a:pathLst>
                <a:path w="394" h="296" extrusionOk="0">
                  <a:moveTo>
                    <a:pt x="318" y="0"/>
                  </a:moveTo>
                  <a:cubicBezTo>
                    <a:pt x="304" y="0"/>
                    <a:pt x="292" y="3"/>
                    <a:pt x="286" y="9"/>
                  </a:cubicBezTo>
                  <a:cubicBezTo>
                    <a:pt x="263" y="45"/>
                    <a:pt x="215" y="69"/>
                    <a:pt x="179" y="104"/>
                  </a:cubicBezTo>
                  <a:cubicBezTo>
                    <a:pt x="144" y="140"/>
                    <a:pt x="60" y="200"/>
                    <a:pt x="1" y="247"/>
                  </a:cubicBezTo>
                  <a:cubicBezTo>
                    <a:pt x="1" y="281"/>
                    <a:pt x="5" y="295"/>
                    <a:pt x="16" y="295"/>
                  </a:cubicBezTo>
                  <a:cubicBezTo>
                    <a:pt x="25" y="295"/>
                    <a:pt x="39" y="287"/>
                    <a:pt x="60" y="271"/>
                  </a:cubicBezTo>
                  <a:cubicBezTo>
                    <a:pt x="108" y="247"/>
                    <a:pt x="239" y="188"/>
                    <a:pt x="286" y="164"/>
                  </a:cubicBezTo>
                  <a:cubicBezTo>
                    <a:pt x="334" y="128"/>
                    <a:pt x="394" y="116"/>
                    <a:pt x="382" y="57"/>
                  </a:cubicBezTo>
                  <a:cubicBezTo>
                    <a:pt x="358" y="45"/>
                    <a:pt x="358" y="9"/>
                    <a:pt x="358" y="9"/>
                  </a:cubicBezTo>
                  <a:cubicBezTo>
                    <a:pt x="346" y="3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5" name="Google Shape;3325;p3"/>
            <p:cNvSpPr/>
            <p:nvPr/>
          </p:nvSpPr>
          <p:spPr>
            <a:xfrm>
              <a:off x="4100500" y="3015075"/>
              <a:ext cx="9250" cy="7475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298" y="1"/>
                  </a:moveTo>
                  <a:cubicBezTo>
                    <a:pt x="239" y="37"/>
                    <a:pt x="191" y="60"/>
                    <a:pt x="155" y="108"/>
                  </a:cubicBezTo>
                  <a:cubicBezTo>
                    <a:pt x="108" y="132"/>
                    <a:pt x="60" y="191"/>
                    <a:pt x="1" y="239"/>
                  </a:cubicBezTo>
                  <a:cubicBezTo>
                    <a:pt x="1" y="239"/>
                    <a:pt x="1" y="251"/>
                    <a:pt x="24" y="275"/>
                  </a:cubicBezTo>
                  <a:cubicBezTo>
                    <a:pt x="24" y="287"/>
                    <a:pt x="36" y="299"/>
                    <a:pt x="48" y="299"/>
                  </a:cubicBezTo>
                  <a:cubicBezTo>
                    <a:pt x="60" y="287"/>
                    <a:pt x="84" y="287"/>
                    <a:pt x="96" y="275"/>
                  </a:cubicBezTo>
                  <a:cubicBezTo>
                    <a:pt x="179" y="215"/>
                    <a:pt x="274" y="168"/>
                    <a:pt x="358" y="108"/>
                  </a:cubicBezTo>
                  <a:cubicBezTo>
                    <a:pt x="370" y="96"/>
                    <a:pt x="370" y="48"/>
                    <a:pt x="358" y="37"/>
                  </a:cubicBezTo>
                  <a:cubicBezTo>
                    <a:pt x="346" y="13"/>
                    <a:pt x="31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6" name="Google Shape;3326;p3"/>
            <p:cNvSpPr/>
            <p:nvPr/>
          </p:nvSpPr>
          <p:spPr>
            <a:xfrm>
              <a:off x="4085025" y="3024300"/>
              <a:ext cx="9850" cy="6400"/>
            </a:xfrm>
            <a:custGeom>
              <a:avLst/>
              <a:gdLst/>
              <a:ahLst/>
              <a:cxnLst/>
              <a:rect l="l" t="t" r="r" b="b"/>
              <a:pathLst>
                <a:path w="394" h="256" extrusionOk="0">
                  <a:moveTo>
                    <a:pt x="327" y="0"/>
                  </a:moveTo>
                  <a:cubicBezTo>
                    <a:pt x="306" y="0"/>
                    <a:pt x="283" y="9"/>
                    <a:pt x="262" y="25"/>
                  </a:cubicBezTo>
                  <a:lnTo>
                    <a:pt x="227" y="60"/>
                  </a:lnTo>
                  <a:cubicBezTo>
                    <a:pt x="143" y="120"/>
                    <a:pt x="72" y="156"/>
                    <a:pt x="0" y="215"/>
                  </a:cubicBezTo>
                  <a:lnTo>
                    <a:pt x="0" y="227"/>
                  </a:lnTo>
                  <a:cubicBezTo>
                    <a:pt x="7" y="247"/>
                    <a:pt x="13" y="256"/>
                    <a:pt x="24" y="256"/>
                  </a:cubicBezTo>
                  <a:cubicBezTo>
                    <a:pt x="33" y="256"/>
                    <a:pt x="44" y="250"/>
                    <a:pt x="60" y="239"/>
                  </a:cubicBezTo>
                  <a:cubicBezTo>
                    <a:pt x="108" y="215"/>
                    <a:pt x="143" y="215"/>
                    <a:pt x="179" y="203"/>
                  </a:cubicBezTo>
                  <a:cubicBezTo>
                    <a:pt x="239" y="168"/>
                    <a:pt x="298" y="156"/>
                    <a:pt x="346" y="120"/>
                  </a:cubicBezTo>
                  <a:cubicBezTo>
                    <a:pt x="369" y="108"/>
                    <a:pt x="393" y="96"/>
                    <a:pt x="381" y="49"/>
                  </a:cubicBezTo>
                  <a:cubicBezTo>
                    <a:pt x="375" y="15"/>
                    <a:pt x="35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7" name="Google Shape;3327;p3"/>
            <p:cNvSpPr/>
            <p:nvPr/>
          </p:nvSpPr>
          <p:spPr>
            <a:xfrm>
              <a:off x="4115975" y="3004450"/>
              <a:ext cx="7775" cy="7300"/>
            </a:xfrm>
            <a:custGeom>
              <a:avLst/>
              <a:gdLst/>
              <a:ahLst/>
              <a:cxnLst/>
              <a:rect l="l" t="t" r="r" b="b"/>
              <a:pathLst>
                <a:path w="311" h="292" extrusionOk="0">
                  <a:moveTo>
                    <a:pt x="233" y="0"/>
                  </a:moveTo>
                  <a:cubicBezTo>
                    <a:pt x="221" y="0"/>
                    <a:pt x="209" y="3"/>
                    <a:pt x="203" y="9"/>
                  </a:cubicBezTo>
                  <a:cubicBezTo>
                    <a:pt x="179" y="45"/>
                    <a:pt x="155" y="69"/>
                    <a:pt x="132" y="104"/>
                  </a:cubicBezTo>
                  <a:lnTo>
                    <a:pt x="1" y="235"/>
                  </a:lnTo>
                  <a:cubicBezTo>
                    <a:pt x="8" y="273"/>
                    <a:pt x="16" y="291"/>
                    <a:pt x="29" y="291"/>
                  </a:cubicBezTo>
                  <a:cubicBezTo>
                    <a:pt x="37" y="291"/>
                    <a:pt x="47" y="284"/>
                    <a:pt x="60" y="271"/>
                  </a:cubicBezTo>
                  <a:cubicBezTo>
                    <a:pt x="84" y="247"/>
                    <a:pt x="191" y="188"/>
                    <a:pt x="215" y="164"/>
                  </a:cubicBezTo>
                  <a:cubicBezTo>
                    <a:pt x="251" y="128"/>
                    <a:pt x="310" y="116"/>
                    <a:pt x="274" y="57"/>
                  </a:cubicBezTo>
                  <a:cubicBezTo>
                    <a:pt x="274" y="45"/>
                    <a:pt x="263" y="9"/>
                    <a:pt x="263" y="9"/>
                  </a:cubicBez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8" name="Google Shape;3328;p3"/>
            <p:cNvSpPr/>
            <p:nvPr/>
          </p:nvSpPr>
          <p:spPr>
            <a:xfrm>
              <a:off x="4265100" y="2508550"/>
              <a:ext cx="5675" cy="10375"/>
            </a:xfrm>
            <a:custGeom>
              <a:avLst/>
              <a:gdLst/>
              <a:ahLst/>
              <a:cxnLst/>
              <a:rect l="l" t="t" r="r" b="b"/>
              <a:pathLst>
                <a:path w="227" h="415" extrusionOk="0">
                  <a:moveTo>
                    <a:pt x="130" y="0"/>
                  </a:moveTo>
                  <a:cubicBezTo>
                    <a:pt x="117" y="0"/>
                    <a:pt x="108" y="3"/>
                    <a:pt x="108" y="9"/>
                  </a:cubicBezTo>
                  <a:cubicBezTo>
                    <a:pt x="72" y="69"/>
                    <a:pt x="60" y="128"/>
                    <a:pt x="36" y="188"/>
                  </a:cubicBezTo>
                  <a:cubicBezTo>
                    <a:pt x="24" y="247"/>
                    <a:pt x="13" y="319"/>
                    <a:pt x="1" y="390"/>
                  </a:cubicBezTo>
                  <a:cubicBezTo>
                    <a:pt x="1" y="390"/>
                    <a:pt x="13" y="414"/>
                    <a:pt x="1" y="414"/>
                  </a:cubicBezTo>
                  <a:lnTo>
                    <a:pt x="36" y="414"/>
                  </a:lnTo>
                  <a:cubicBezTo>
                    <a:pt x="60" y="414"/>
                    <a:pt x="60" y="378"/>
                    <a:pt x="72" y="367"/>
                  </a:cubicBezTo>
                  <a:cubicBezTo>
                    <a:pt x="120" y="259"/>
                    <a:pt x="167" y="176"/>
                    <a:pt x="203" y="69"/>
                  </a:cubicBezTo>
                  <a:cubicBezTo>
                    <a:pt x="227" y="57"/>
                    <a:pt x="191" y="21"/>
                    <a:pt x="179" y="9"/>
                  </a:cubicBezTo>
                  <a:cubicBezTo>
                    <a:pt x="161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9" name="Google Shape;3329;p3"/>
            <p:cNvSpPr/>
            <p:nvPr/>
          </p:nvSpPr>
          <p:spPr>
            <a:xfrm>
              <a:off x="4259450" y="2525675"/>
              <a:ext cx="4775" cy="10500"/>
            </a:xfrm>
            <a:custGeom>
              <a:avLst/>
              <a:gdLst/>
              <a:ahLst/>
              <a:cxnLst/>
              <a:rect l="l" t="t" r="r" b="b"/>
              <a:pathLst>
                <a:path w="191" h="420" extrusionOk="0">
                  <a:moveTo>
                    <a:pt x="144" y="1"/>
                  </a:moveTo>
                  <a:cubicBezTo>
                    <a:pt x="95" y="1"/>
                    <a:pt x="58" y="32"/>
                    <a:pt x="48" y="63"/>
                  </a:cubicBezTo>
                  <a:lnTo>
                    <a:pt x="48" y="122"/>
                  </a:lnTo>
                  <a:cubicBezTo>
                    <a:pt x="36" y="217"/>
                    <a:pt x="12" y="301"/>
                    <a:pt x="0" y="408"/>
                  </a:cubicBezTo>
                  <a:lnTo>
                    <a:pt x="12" y="420"/>
                  </a:lnTo>
                  <a:cubicBezTo>
                    <a:pt x="60" y="420"/>
                    <a:pt x="72" y="408"/>
                    <a:pt x="72" y="384"/>
                  </a:cubicBezTo>
                  <a:cubicBezTo>
                    <a:pt x="72" y="336"/>
                    <a:pt x="108" y="301"/>
                    <a:pt x="120" y="265"/>
                  </a:cubicBezTo>
                  <a:cubicBezTo>
                    <a:pt x="155" y="217"/>
                    <a:pt x="167" y="158"/>
                    <a:pt x="179" y="98"/>
                  </a:cubicBezTo>
                  <a:cubicBezTo>
                    <a:pt x="191" y="63"/>
                    <a:pt x="191" y="39"/>
                    <a:pt x="167" y="3"/>
                  </a:cubicBezTo>
                  <a:cubicBezTo>
                    <a:pt x="159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0" name="Google Shape;3330;p3"/>
            <p:cNvSpPr/>
            <p:nvPr/>
          </p:nvSpPr>
          <p:spPr>
            <a:xfrm>
              <a:off x="4272850" y="2492400"/>
              <a:ext cx="6275" cy="8700"/>
            </a:xfrm>
            <a:custGeom>
              <a:avLst/>
              <a:gdLst/>
              <a:ahLst/>
              <a:cxnLst/>
              <a:rect l="l" t="t" r="r" b="b"/>
              <a:pathLst>
                <a:path w="251" h="348" extrusionOk="0">
                  <a:moveTo>
                    <a:pt x="179" y="1"/>
                  </a:moveTo>
                  <a:cubicBezTo>
                    <a:pt x="167" y="1"/>
                    <a:pt x="131" y="12"/>
                    <a:pt x="119" y="24"/>
                  </a:cubicBezTo>
                  <a:cubicBezTo>
                    <a:pt x="107" y="60"/>
                    <a:pt x="95" y="84"/>
                    <a:pt x="72" y="131"/>
                  </a:cubicBezTo>
                  <a:cubicBezTo>
                    <a:pt x="60" y="167"/>
                    <a:pt x="12" y="251"/>
                    <a:pt x="0" y="310"/>
                  </a:cubicBezTo>
                  <a:cubicBezTo>
                    <a:pt x="26" y="336"/>
                    <a:pt x="41" y="347"/>
                    <a:pt x="55" y="347"/>
                  </a:cubicBezTo>
                  <a:cubicBezTo>
                    <a:pt x="67" y="347"/>
                    <a:pt x="79" y="339"/>
                    <a:pt x="95" y="322"/>
                  </a:cubicBezTo>
                  <a:cubicBezTo>
                    <a:pt x="107" y="286"/>
                    <a:pt x="179" y="191"/>
                    <a:pt x="191" y="143"/>
                  </a:cubicBezTo>
                  <a:cubicBezTo>
                    <a:pt x="215" y="108"/>
                    <a:pt x="250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1" name="Google Shape;3331;p3"/>
            <p:cNvSpPr/>
            <p:nvPr/>
          </p:nvSpPr>
          <p:spPr>
            <a:xfrm>
              <a:off x="4247550" y="2511025"/>
              <a:ext cx="5975" cy="14375"/>
            </a:xfrm>
            <a:custGeom>
              <a:avLst/>
              <a:gdLst/>
              <a:ahLst/>
              <a:cxnLst/>
              <a:rect l="l" t="t" r="r" b="b"/>
              <a:pathLst>
                <a:path w="239" h="575" extrusionOk="0">
                  <a:moveTo>
                    <a:pt x="173" y="1"/>
                  </a:moveTo>
                  <a:cubicBezTo>
                    <a:pt x="151" y="1"/>
                    <a:pt x="119" y="12"/>
                    <a:pt x="119" y="29"/>
                  </a:cubicBezTo>
                  <a:cubicBezTo>
                    <a:pt x="84" y="101"/>
                    <a:pt x="60" y="196"/>
                    <a:pt x="48" y="268"/>
                  </a:cubicBezTo>
                  <a:cubicBezTo>
                    <a:pt x="36" y="339"/>
                    <a:pt x="12" y="434"/>
                    <a:pt x="0" y="529"/>
                  </a:cubicBezTo>
                  <a:lnTo>
                    <a:pt x="0" y="565"/>
                  </a:lnTo>
                  <a:cubicBezTo>
                    <a:pt x="6" y="571"/>
                    <a:pt x="18" y="574"/>
                    <a:pt x="28" y="574"/>
                  </a:cubicBezTo>
                  <a:cubicBezTo>
                    <a:pt x="39" y="574"/>
                    <a:pt x="48" y="571"/>
                    <a:pt x="48" y="565"/>
                  </a:cubicBezTo>
                  <a:cubicBezTo>
                    <a:pt x="60" y="529"/>
                    <a:pt x="60" y="518"/>
                    <a:pt x="72" y="482"/>
                  </a:cubicBezTo>
                  <a:cubicBezTo>
                    <a:pt x="119" y="351"/>
                    <a:pt x="179" y="220"/>
                    <a:pt x="226" y="89"/>
                  </a:cubicBezTo>
                  <a:cubicBezTo>
                    <a:pt x="238" y="53"/>
                    <a:pt x="203" y="29"/>
                    <a:pt x="191" y="6"/>
                  </a:cubicBezTo>
                  <a:cubicBezTo>
                    <a:pt x="188" y="2"/>
                    <a:pt x="18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2" name="Google Shape;3332;p3"/>
            <p:cNvSpPr/>
            <p:nvPr/>
          </p:nvSpPr>
          <p:spPr>
            <a:xfrm>
              <a:off x="4241600" y="2533650"/>
              <a:ext cx="4775" cy="13250"/>
            </a:xfrm>
            <a:custGeom>
              <a:avLst/>
              <a:gdLst/>
              <a:ahLst/>
              <a:cxnLst/>
              <a:rect l="l" t="t" r="r" b="b"/>
              <a:pathLst>
                <a:path w="191" h="530" extrusionOk="0">
                  <a:moveTo>
                    <a:pt x="139" y="0"/>
                  </a:moveTo>
                  <a:cubicBezTo>
                    <a:pt x="90" y="0"/>
                    <a:pt x="50" y="47"/>
                    <a:pt x="60" y="77"/>
                  </a:cubicBezTo>
                  <a:lnTo>
                    <a:pt x="60" y="148"/>
                  </a:lnTo>
                  <a:cubicBezTo>
                    <a:pt x="48" y="279"/>
                    <a:pt x="12" y="386"/>
                    <a:pt x="0" y="517"/>
                  </a:cubicBezTo>
                  <a:lnTo>
                    <a:pt x="12" y="529"/>
                  </a:lnTo>
                  <a:cubicBezTo>
                    <a:pt x="48" y="529"/>
                    <a:pt x="72" y="517"/>
                    <a:pt x="72" y="482"/>
                  </a:cubicBezTo>
                  <a:cubicBezTo>
                    <a:pt x="72" y="434"/>
                    <a:pt x="107" y="375"/>
                    <a:pt x="119" y="327"/>
                  </a:cubicBezTo>
                  <a:cubicBezTo>
                    <a:pt x="131" y="256"/>
                    <a:pt x="167" y="184"/>
                    <a:pt x="179" y="101"/>
                  </a:cubicBezTo>
                  <a:cubicBezTo>
                    <a:pt x="179" y="77"/>
                    <a:pt x="191" y="29"/>
                    <a:pt x="167" y="5"/>
                  </a:cubicBezTo>
                  <a:cubicBezTo>
                    <a:pt x="157" y="2"/>
                    <a:pt x="14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3" name="Google Shape;3333;p3"/>
            <p:cNvSpPr/>
            <p:nvPr/>
          </p:nvSpPr>
          <p:spPr>
            <a:xfrm>
              <a:off x="4256175" y="2489125"/>
              <a:ext cx="6275" cy="11825"/>
            </a:xfrm>
            <a:custGeom>
              <a:avLst/>
              <a:gdLst/>
              <a:ahLst/>
              <a:cxnLst/>
              <a:rect l="l" t="t" r="r" b="b"/>
              <a:pathLst>
                <a:path w="251" h="473" extrusionOk="0">
                  <a:moveTo>
                    <a:pt x="179" y="1"/>
                  </a:moveTo>
                  <a:cubicBezTo>
                    <a:pt x="167" y="1"/>
                    <a:pt x="131" y="12"/>
                    <a:pt x="120" y="36"/>
                  </a:cubicBezTo>
                  <a:cubicBezTo>
                    <a:pt x="108" y="84"/>
                    <a:pt x="84" y="143"/>
                    <a:pt x="72" y="191"/>
                  </a:cubicBezTo>
                  <a:cubicBezTo>
                    <a:pt x="60" y="251"/>
                    <a:pt x="24" y="358"/>
                    <a:pt x="0" y="429"/>
                  </a:cubicBezTo>
                  <a:cubicBezTo>
                    <a:pt x="12" y="458"/>
                    <a:pt x="23" y="472"/>
                    <a:pt x="33" y="472"/>
                  </a:cubicBezTo>
                  <a:cubicBezTo>
                    <a:pt x="44" y="472"/>
                    <a:pt x="54" y="455"/>
                    <a:pt x="60" y="417"/>
                  </a:cubicBezTo>
                  <a:cubicBezTo>
                    <a:pt x="72" y="370"/>
                    <a:pt x="143" y="227"/>
                    <a:pt x="179" y="179"/>
                  </a:cubicBezTo>
                  <a:cubicBezTo>
                    <a:pt x="203" y="132"/>
                    <a:pt x="251" y="72"/>
                    <a:pt x="203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4" name="Google Shape;3334;p3"/>
            <p:cNvSpPr/>
            <p:nvPr/>
          </p:nvSpPr>
          <p:spPr>
            <a:xfrm>
              <a:off x="3989475" y="257455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12" y="1"/>
                  </a:moveTo>
                  <a:cubicBezTo>
                    <a:pt x="12" y="48"/>
                    <a:pt x="0" y="72"/>
                    <a:pt x="0" y="108"/>
                  </a:cubicBezTo>
                  <a:lnTo>
                    <a:pt x="0" y="227"/>
                  </a:lnTo>
                  <a:lnTo>
                    <a:pt x="12" y="239"/>
                  </a:lnTo>
                  <a:lnTo>
                    <a:pt x="36" y="239"/>
                  </a:lnTo>
                  <a:cubicBezTo>
                    <a:pt x="60" y="227"/>
                    <a:pt x="60" y="227"/>
                    <a:pt x="60" y="215"/>
                  </a:cubicBezTo>
                  <a:cubicBezTo>
                    <a:pt x="72" y="155"/>
                    <a:pt x="96" y="108"/>
                    <a:pt x="120" y="48"/>
                  </a:cubicBezTo>
                  <a:cubicBezTo>
                    <a:pt x="120" y="36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5" name="Google Shape;3335;p3"/>
            <p:cNvSpPr/>
            <p:nvPr/>
          </p:nvSpPr>
          <p:spPr>
            <a:xfrm>
              <a:off x="3986800" y="2584125"/>
              <a:ext cx="3300" cy="5325"/>
            </a:xfrm>
            <a:custGeom>
              <a:avLst/>
              <a:gdLst/>
              <a:ahLst/>
              <a:cxnLst/>
              <a:rect l="l" t="t" r="r" b="b"/>
              <a:pathLst>
                <a:path w="132" h="213" extrusionOk="0">
                  <a:moveTo>
                    <a:pt x="40" y="1"/>
                  </a:moveTo>
                  <a:cubicBezTo>
                    <a:pt x="12" y="1"/>
                    <a:pt x="0" y="18"/>
                    <a:pt x="0" y="34"/>
                  </a:cubicBezTo>
                  <a:lnTo>
                    <a:pt x="0" y="70"/>
                  </a:lnTo>
                  <a:lnTo>
                    <a:pt x="0" y="213"/>
                  </a:lnTo>
                  <a:lnTo>
                    <a:pt x="12" y="213"/>
                  </a:lnTo>
                  <a:cubicBezTo>
                    <a:pt x="48" y="213"/>
                    <a:pt x="60" y="213"/>
                    <a:pt x="60" y="201"/>
                  </a:cubicBezTo>
                  <a:cubicBezTo>
                    <a:pt x="60" y="189"/>
                    <a:pt x="72" y="153"/>
                    <a:pt x="84" y="142"/>
                  </a:cubicBezTo>
                  <a:cubicBezTo>
                    <a:pt x="107" y="106"/>
                    <a:pt x="119" y="82"/>
                    <a:pt x="119" y="46"/>
                  </a:cubicBezTo>
                  <a:cubicBezTo>
                    <a:pt x="119" y="34"/>
                    <a:pt x="131" y="22"/>
                    <a:pt x="84" y="11"/>
                  </a:cubicBezTo>
                  <a:cubicBezTo>
                    <a:pt x="66" y="4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6" name="Google Shape;3336;p3"/>
            <p:cNvSpPr/>
            <p:nvPr/>
          </p:nvSpPr>
          <p:spPr>
            <a:xfrm>
              <a:off x="3992450" y="25656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72" y="0"/>
                  </a:moveTo>
                  <a:cubicBezTo>
                    <a:pt x="60" y="0"/>
                    <a:pt x="24" y="0"/>
                    <a:pt x="24" y="12"/>
                  </a:cubicBezTo>
                  <a:cubicBezTo>
                    <a:pt x="12" y="36"/>
                    <a:pt x="12" y="60"/>
                    <a:pt x="12" y="72"/>
                  </a:cubicBezTo>
                  <a:cubicBezTo>
                    <a:pt x="12" y="108"/>
                    <a:pt x="1" y="155"/>
                    <a:pt x="1" y="179"/>
                  </a:cubicBezTo>
                  <a:cubicBezTo>
                    <a:pt x="20" y="199"/>
                    <a:pt x="36" y="208"/>
                    <a:pt x="47" y="208"/>
                  </a:cubicBezTo>
                  <a:cubicBezTo>
                    <a:pt x="55" y="208"/>
                    <a:pt x="60" y="202"/>
                    <a:pt x="60" y="191"/>
                  </a:cubicBezTo>
                  <a:cubicBezTo>
                    <a:pt x="72" y="179"/>
                    <a:pt x="96" y="120"/>
                    <a:pt x="120" y="108"/>
                  </a:cubicBezTo>
                  <a:cubicBezTo>
                    <a:pt x="132" y="72"/>
                    <a:pt x="155" y="60"/>
                    <a:pt x="96" y="36"/>
                  </a:cubicBezTo>
                  <a:cubicBezTo>
                    <a:pt x="96" y="12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7" name="Google Shape;3337;p3"/>
            <p:cNvSpPr/>
            <p:nvPr/>
          </p:nvSpPr>
          <p:spPr>
            <a:xfrm>
              <a:off x="4075500" y="26826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4" y="1"/>
                  </a:moveTo>
                  <a:cubicBezTo>
                    <a:pt x="15" y="18"/>
                    <a:pt x="0" y="29"/>
                    <a:pt x="2" y="29"/>
                  </a:cubicBezTo>
                  <a:cubicBezTo>
                    <a:pt x="3" y="29"/>
                    <a:pt x="6" y="28"/>
                    <a:pt x="12" y="24"/>
                  </a:cubicBezTo>
                  <a:cubicBezTo>
                    <a:pt x="12" y="24"/>
                    <a:pt x="24" y="36"/>
                    <a:pt x="36" y="36"/>
                  </a:cubicBezTo>
                  <a:cubicBezTo>
                    <a:pt x="96" y="84"/>
                    <a:pt x="167" y="120"/>
                    <a:pt x="227" y="143"/>
                  </a:cubicBezTo>
                  <a:cubicBezTo>
                    <a:pt x="250" y="143"/>
                    <a:pt x="262" y="132"/>
                    <a:pt x="274" y="120"/>
                  </a:cubicBezTo>
                  <a:lnTo>
                    <a:pt x="274" y="72"/>
                  </a:lnTo>
                  <a:cubicBezTo>
                    <a:pt x="227" y="48"/>
                    <a:pt x="203" y="36"/>
                    <a:pt x="155" y="24"/>
                  </a:cubicBezTo>
                  <a:cubicBezTo>
                    <a:pt x="108" y="13"/>
                    <a:pt x="72" y="1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8" name="Google Shape;3338;p3"/>
            <p:cNvSpPr/>
            <p:nvPr/>
          </p:nvSpPr>
          <p:spPr>
            <a:xfrm>
              <a:off x="4064475" y="2678425"/>
              <a:ext cx="7175" cy="3375"/>
            </a:xfrm>
            <a:custGeom>
              <a:avLst/>
              <a:gdLst/>
              <a:ahLst/>
              <a:cxnLst/>
              <a:rect l="l" t="t" r="r" b="b"/>
              <a:pathLst>
                <a:path w="287" h="135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49"/>
                    <a:pt x="13" y="60"/>
                    <a:pt x="25" y="60"/>
                  </a:cubicBezTo>
                  <a:cubicBezTo>
                    <a:pt x="60" y="60"/>
                    <a:pt x="72" y="72"/>
                    <a:pt x="108" y="84"/>
                  </a:cubicBezTo>
                  <a:cubicBezTo>
                    <a:pt x="132" y="108"/>
                    <a:pt x="168" y="120"/>
                    <a:pt x="215" y="132"/>
                  </a:cubicBezTo>
                  <a:cubicBezTo>
                    <a:pt x="221" y="132"/>
                    <a:pt x="230" y="135"/>
                    <a:pt x="240" y="135"/>
                  </a:cubicBezTo>
                  <a:cubicBezTo>
                    <a:pt x="251" y="135"/>
                    <a:pt x="263" y="132"/>
                    <a:pt x="275" y="120"/>
                  </a:cubicBezTo>
                  <a:cubicBezTo>
                    <a:pt x="287" y="72"/>
                    <a:pt x="251" y="49"/>
                    <a:pt x="251" y="49"/>
                  </a:cubicBezTo>
                  <a:lnTo>
                    <a:pt x="203" y="49"/>
                  </a:lnTo>
                  <a:cubicBezTo>
                    <a:pt x="132" y="25"/>
                    <a:pt x="72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9" name="Google Shape;3339;p3"/>
            <p:cNvSpPr/>
            <p:nvPr/>
          </p:nvSpPr>
          <p:spPr>
            <a:xfrm>
              <a:off x="4087100" y="2687950"/>
              <a:ext cx="5975" cy="3850"/>
            </a:xfrm>
            <a:custGeom>
              <a:avLst/>
              <a:gdLst/>
              <a:ahLst/>
              <a:cxnLst/>
              <a:rect l="l" t="t" r="r" b="b"/>
              <a:pathLst>
                <a:path w="239" h="154" extrusionOk="0">
                  <a:moveTo>
                    <a:pt x="36" y="1"/>
                  </a:moveTo>
                  <a:cubicBezTo>
                    <a:pt x="1" y="37"/>
                    <a:pt x="1" y="49"/>
                    <a:pt x="13" y="49"/>
                  </a:cubicBezTo>
                  <a:cubicBezTo>
                    <a:pt x="48" y="60"/>
                    <a:pt x="108" y="108"/>
                    <a:pt x="132" y="120"/>
                  </a:cubicBezTo>
                  <a:cubicBezTo>
                    <a:pt x="149" y="137"/>
                    <a:pt x="165" y="154"/>
                    <a:pt x="186" y="154"/>
                  </a:cubicBezTo>
                  <a:cubicBezTo>
                    <a:pt x="195" y="154"/>
                    <a:pt x="205" y="151"/>
                    <a:pt x="215" y="144"/>
                  </a:cubicBezTo>
                  <a:cubicBezTo>
                    <a:pt x="227" y="144"/>
                    <a:pt x="239" y="120"/>
                    <a:pt x="239" y="120"/>
                  </a:cubicBezTo>
                  <a:cubicBezTo>
                    <a:pt x="239" y="108"/>
                    <a:pt x="239" y="84"/>
                    <a:pt x="227" y="84"/>
                  </a:cubicBezTo>
                  <a:cubicBezTo>
                    <a:pt x="203" y="60"/>
                    <a:pt x="179" y="60"/>
                    <a:pt x="156" y="49"/>
                  </a:cubicBezTo>
                  <a:cubicBezTo>
                    <a:pt x="120" y="37"/>
                    <a:pt x="84" y="2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0" name="Google Shape;3340;p3"/>
            <p:cNvSpPr/>
            <p:nvPr/>
          </p:nvSpPr>
          <p:spPr>
            <a:xfrm>
              <a:off x="4040725" y="2672175"/>
              <a:ext cx="7400" cy="2125"/>
            </a:xfrm>
            <a:custGeom>
              <a:avLst/>
              <a:gdLst/>
              <a:ahLst/>
              <a:cxnLst/>
              <a:rect l="l" t="t" r="r" b="b"/>
              <a:pathLst>
                <a:path w="296" h="85" extrusionOk="0">
                  <a:moveTo>
                    <a:pt x="10" y="1"/>
                  </a:moveTo>
                  <a:cubicBezTo>
                    <a:pt x="3" y="16"/>
                    <a:pt x="0" y="26"/>
                    <a:pt x="7" y="26"/>
                  </a:cubicBezTo>
                  <a:cubicBezTo>
                    <a:pt x="12" y="26"/>
                    <a:pt x="20" y="22"/>
                    <a:pt x="34" y="13"/>
                  </a:cubicBezTo>
                  <a:cubicBezTo>
                    <a:pt x="34" y="25"/>
                    <a:pt x="46" y="25"/>
                    <a:pt x="58" y="25"/>
                  </a:cubicBezTo>
                  <a:cubicBezTo>
                    <a:pt x="129" y="37"/>
                    <a:pt x="189" y="72"/>
                    <a:pt x="272" y="84"/>
                  </a:cubicBezTo>
                  <a:cubicBezTo>
                    <a:pt x="272" y="84"/>
                    <a:pt x="296" y="72"/>
                    <a:pt x="296" y="60"/>
                  </a:cubicBezTo>
                  <a:cubicBezTo>
                    <a:pt x="296" y="37"/>
                    <a:pt x="296" y="13"/>
                    <a:pt x="284" y="13"/>
                  </a:cubicBezTo>
                  <a:cubicBezTo>
                    <a:pt x="248" y="13"/>
                    <a:pt x="21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1" name="Google Shape;3341;p3"/>
            <p:cNvSpPr/>
            <p:nvPr/>
          </p:nvSpPr>
          <p:spPr>
            <a:xfrm>
              <a:off x="4028775" y="2670100"/>
              <a:ext cx="7150" cy="2475"/>
            </a:xfrm>
            <a:custGeom>
              <a:avLst/>
              <a:gdLst/>
              <a:ahLst/>
              <a:cxnLst/>
              <a:rect l="l" t="t" r="r" b="b"/>
              <a:pathLst>
                <a:path w="286" h="99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48"/>
                    <a:pt x="12" y="60"/>
                    <a:pt x="36" y="60"/>
                  </a:cubicBezTo>
                  <a:cubicBezTo>
                    <a:pt x="48" y="60"/>
                    <a:pt x="72" y="84"/>
                    <a:pt x="107" y="84"/>
                  </a:cubicBezTo>
                  <a:cubicBezTo>
                    <a:pt x="155" y="84"/>
                    <a:pt x="179" y="96"/>
                    <a:pt x="226" y="96"/>
                  </a:cubicBezTo>
                  <a:cubicBezTo>
                    <a:pt x="238" y="96"/>
                    <a:pt x="250" y="99"/>
                    <a:pt x="261" y="99"/>
                  </a:cubicBezTo>
                  <a:cubicBezTo>
                    <a:pt x="271" y="99"/>
                    <a:pt x="280" y="96"/>
                    <a:pt x="286" y="84"/>
                  </a:cubicBezTo>
                  <a:cubicBezTo>
                    <a:pt x="286" y="36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2" name="Google Shape;3342;p3"/>
            <p:cNvSpPr/>
            <p:nvPr/>
          </p:nvSpPr>
          <p:spPr>
            <a:xfrm>
              <a:off x="4053475" y="267515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4" y="1"/>
                  </a:moveTo>
                  <a:cubicBezTo>
                    <a:pt x="0" y="25"/>
                    <a:pt x="0" y="37"/>
                    <a:pt x="36" y="37"/>
                  </a:cubicBezTo>
                  <a:cubicBezTo>
                    <a:pt x="72" y="37"/>
                    <a:pt x="143" y="72"/>
                    <a:pt x="179" y="84"/>
                  </a:cubicBezTo>
                  <a:cubicBezTo>
                    <a:pt x="186" y="92"/>
                    <a:pt x="198" y="108"/>
                    <a:pt x="215" y="108"/>
                  </a:cubicBezTo>
                  <a:cubicBezTo>
                    <a:pt x="225" y="108"/>
                    <a:pt x="237" y="102"/>
                    <a:pt x="250" y="84"/>
                  </a:cubicBezTo>
                  <a:cubicBezTo>
                    <a:pt x="250" y="72"/>
                    <a:pt x="262" y="60"/>
                    <a:pt x="262" y="60"/>
                  </a:cubicBezTo>
                  <a:cubicBezTo>
                    <a:pt x="250" y="37"/>
                    <a:pt x="250" y="25"/>
                    <a:pt x="238" y="25"/>
                  </a:cubicBezTo>
                  <a:cubicBezTo>
                    <a:pt x="215" y="13"/>
                    <a:pt x="191" y="13"/>
                    <a:pt x="155" y="13"/>
                  </a:cubicBezTo>
                  <a:cubicBezTo>
                    <a:pt x="131" y="13"/>
                    <a:pt x="7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3" name="Google Shape;3343;p3"/>
            <p:cNvSpPr/>
            <p:nvPr/>
          </p:nvSpPr>
          <p:spPr>
            <a:xfrm>
              <a:off x="4003475" y="2668475"/>
              <a:ext cx="7750" cy="2550"/>
            </a:xfrm>
            <a:custGeom>
              <a:avLst/>
              <a:gdLst/>
              <a:ahLst/>
              <a:cxnLst/>
              <a:rect l="l" t="t" r="r" b="b"/>
              <a:pathLst>
                <a:path w="310" h="102" extrusionOk="0">
                  <a:moveTo>
                    <a:pt x="267" y="1"/>
                  </a:moveTo>
                  <a:cubicBezTo>
                    <a:pt x="242" y="1"/>
                    <a:pt x="210" y="6"/>
                    <a:pt x="179" y="6"/>
                  </a:cubicBezTo>
                  <a:cubicBezTo>
                    <a:pt x="131" y="6"/>
                    <a:pt x="83" y="18"/>
                    <a:pt x="48" y="42"/>
                  </a:cubicBezTo>
                  <a:cubicBezTo>
                    <a:pt x="48" y="42"/>
                    <a:pt x="36" y="54"/>
                    <a:pt x="0" y="66"/>
                  </a:cubicBezTo>
                  <a:cubicBezTo>
                    <a:pt x="0" y="89"/>
                    <a:pt x="12" y="101"/>
                    <a:pt x="12" y="101"/>
                  </a:cubicBezTo>
                  <a:lnTo>
                    <a:pt x="286" y="101"/>
                  </a:lnTo>
                  <a:cubicBezTo>
                    <a:pt x="298" y="101"/>
                    <a:pt x="310" y="66"/>
                    <a:pt x="310" y="54"/>
                  </a:cubicBezTo>
                  <a:cubicBezTo>
                    <a:pt x="310" y="42"/>
                    <a:pt x="310" y="6"/>
                    <a:pt x="298" y="6"/>
                  </a:cubicBezTo>
                  <a:cubicBezTo>
                    <a:pt x="290" y="2"/>
                    <a:pt x="27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4" name="Google Shape;3344;p3"/>
            <p:cNvSpPr/>
            <p:nvPr/>
          </p:nvSpPr>
          <p:spPr>
            <a:xfrm>
              <a:off x="3991850" y="2668625"/>
              <a:ext cx="7475" cy="2700"/>
            </a:xfrm>
            <a:custGeom>
              <a:avLst/>
              <a:gdLst/>
              <a:ahLst/>
              <a:cxnLst/>
              <a:rect l="l" t="t" r="r" b="b"/>
              <a:pathLst>
                <a:path w="299" h="108" extrusionOk="0">
                  <a:moveTo>
                    <a:pt x="239" y="0"/>
                  </a:moveTo>
                  <a:cubicBezTo>
                    <a:pt x="227" y="0"/>
                    <a:pt x="215" y="12"/>
                    <a:pt x="203" y="12"/>
                  </a:cubicBezTo>
                  <a:cubicBezTo>
                    <a:pt x="120" y="36"/>
                    <a:pt x="60" y="48"/>
                    <a:pt x="1" y="60"/>
                  </a:cubicBezTo>
                  <a:lnTo>
                    <a:pt x="1" y="83"/>
                  </a:lnTo>
                  <a:cubicBezTo>
                    <a:pt x="25" y="107"/>
                    <a:pt x="36" y="107"/>
                    <a:pt x="48" y="107"/>
                  </a:cubicBezTo>
                  <a:lnTo>
                    <a:pt x="263" y="107"/>
                  </a:lnTo>
                  <a:cubicBezTo>
                    <a:pt x="275" y="107"/>
                    <a:pt x="298" y="107"/>
                    <a:pt x="298" y="83"/>
                  </a:cubicBezTo>
                  <a:cubicBezTo>
                    <a:pt x="298" y="36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5" name="Google Shape;3345;p3"/>
            <p:cNvSpPr/>
            <p:nvPr/>
          </p:nvSpPr>
          <p:spPr>
            <a:xfrm>
              <a:off x="4017150" y="2668775"/>
              <a:ext cx="6575" cy="2575"/>
            </a:xfrm>
            <a:custGeom>
              <a:avLst/>
              <a:gdLst/>
              <a:ahLst/>
              <a:cxnLst/>
              <a:rect l="l" t="t" r="r" b="b"/>
              <a:pathLst>
                <a:path w="263" h="103" extrusionOk="0">
                  <a:moveTo>
                    <a:pt x="208" y="1"/>
                  </a:moveTo>
                  <a:cubicBezTo>
                    <a:pt x="193" y="1"/>
                    <a:pt x="171" y="6"/>
                    <a:pt x="156" y="6"/>
                  </a:cubicBezTo>
                  <a:cubicBezTo>
                    <a:pt x="120" y="30"/>
                    <a:pt x="60" y="30"/>
                    <a:pt x="25" y="30"/>
                  </a:cubicBezTo>
                  <a:cubicBezTo>
                    <a:pt x="1" y="54"/>
                    <a:pt x="1" y="77"/>
                    <a:pt x="36" y="89"/>
                  </a:cubicBezTo>
                  <a:cubicBezTo>
                    <a:pt x="60" y="89"/>
                    <a:pt x="132" y="101"/>
                    <a:pt x="167" y="101"/>
                  </a:cubicBezTo>
                  <a:cubicBezTo>
                    <a:pt x="179" y="101"/>
                    <a:pt x="190" y="102"/>
                    <a:pt x="199" y="102"/>
                  </a:cubicBezTo>
                  <a:cubicBezTo>
                    <a:pt x="218" y="102"/>
                    <a:pt x="231" y="97"/>
                    <a:pt x="239" y="65"/>
                  </a:cubicBezTo>
                  <a:cubicBezTo>
                    <a:pt x="263" y="54"/>
                    <a:pt x="263" y="42"/>
                    <a:pt x="263" y="42"/>
                  </a:cubicBezTo>
                  <a:cubicBezTo>
                    <a:pt x="263" y="30"/>
                    <a:pt x="239" y="6"/>
                    <a:pt x="227" y="6"/>
                  </a:cubicBezTo>
                  <a:cubicBezTo>
                    <a:pt x="223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6" name="Google Shape;3346;p3"/>
            <p:cNvSpPr/>
            <p:nvPr/>
          </p:nvSpPr>
          <p:spPr>
            <a:xfrm>
              <a:off x="4065975" y="2690050"/>
              <a:ext cx="6875" cy="3000"/>
            </a:xfrm>
            <a:custGeom>
              <a:avLst/>
              <a:gdLst/>
              <a:ahLst/>
              <a:cxnLst/>
              <a:rect l="l" t="t" r="r" b="b"/>
              <a:pathLst>
                <a:path w="275" h="120" extrusionOk="0">
                  <a:moveTo>
                    <a:pt x="12" y="0"/>
                  </a:moveTo>
                  <a:cubicBezTo>
                    <a:pt x="0" y="12"/>
                    <a:pt x="0" y="24"/>
                    <a:pt x="0" y="24"/>
                  </a:cubicBezTo>
                  <a:cubicBezTo>
                    <a:pt x="0" y="36"/>
                    <a:pt x="12" y="36"/>
                    <a:pt x="36" y="36"/>
                  </a:cubicBezTo>
                  <a:cubicBezTo>
                    <a:pt x="108" y="72"/>
                    <a:pt x="167" y="96"/>
                    <a:pt x="227" y="119"/>
                  </a:cubicBezTo>
                  <a:cubicBezTo>
                    <a:pt x="227" y="119"/>
                    <a:pt x="250" y="96"/>
                    <a:pt x="250" y="84"/>
                  </a:cubicBezTo>
                  <a:cubicBezTo>
                    <a:pt x="274" y="72"/>
                    <a:pt x="250" y="36"/>
                    <a:pt x="250" y="36"/>
                  </a:cubicBezTo>
                  <a:cubicBezTo>
                    <a:pt x="227" y="24"/>
                    <a:pt x="191" y="12"/>
                    <a:pt x="155" y="12"/>
                  </a:cubicBezTo>
                  <a:cubicBezTo>
                    <a:pt x="108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7" name="Google Shape;3347;p3"/>
            <p:cNvSpPr/>
            <p:nvPr/>
          </p:nvSpPr>
          <p:spPr>
            <a:xfrm>
              <a:off x="4055250" y="2686475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3" y="0"/>
                  </a:moveTo>
                  <a:lnTo>
                    <a:pt x="1" y="24"/>
                  </a:lnTo>
                  <a:cubicBezTo>
                    <a:pt x="1" y="48"/>
                    <a:pt x="13" y="60"/>
                    <a:pt x="25" y="60"/>
                  </a:cubicBezTo>
                  <a:cubicBezTo>
                    <a:pt x="60" y="60"/>
                    <a:pt x="72" y="84"/>
                    <a:pt x="96" y="96"/>
                  </a:cubicBezTo>
                  <a:cubicBezTo>
                    <a:pt x="132" y="108"/>
                    <a:pt x="179" y="119"/>
                    <a:pt x="203" y="119"/>
                  </a:cubicBezTo>
                  <a:cubicBezTo>
                    <a:pt x="210" y="119"/>
                    <a:pt x="221" y="127"/>
                    <a:pt x="231" y="127"/>
                  </a:cubicBezTo>
                  <a:cubicBezTo>
                    <a:pt x="238" y="127"/>
                    <a:pt x="246" y="123"/>
                    <a:pt x="251" y="108"/>
                  </a:cubicBezTo>
                  <a:cubicBezTo>
                    <a:pt x="263" y="84"/>
                    <a:pt x="251" y="36"/>
                    <a:pt x="215" y="24"/>
                  </a:cubicBezTo>
                  <a:lnTo>
                    <a:pt x="191" y="24"/>
                  </a:lnTo>
                  <a:cubicBezTo>
                    <a:pt x="132" y="24"/>
                    <a:pt x="72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8" name="Google Shape;3348;p3"/>
            <p:cNvSpPr/>
            <p:nvPr/>
          </p:nvSpPr>
          <p:spPr>
            <a:xfrm>
              <a:off x="4077275" y="2693325"/>
              <a:ext cx="6275" cy="3175"/>
            </a:xfrm>
            <a:custGeom>
              <a:avLst/>
              <a:gdLst/>
              <a:ahLst/>
              <a:cxnLst/>
              <a:rect l="l" t="t" r="r" b="b"/>
              <a:pathLst>
                <a:path w="251" h="127" extrusionOk="0">
                  <a:moveTo>
                    <a:pt x="25" y="0"/>
                  </a:moveTo>
                  <a:cubicBezTo>
                    <a:pt x="1" y="24"/>
                    <a:pt x="1" y="48"/>
                    <a:pt x="37" y="48"/>
                  </a:cubicBezTo>
                  <a:lnTo>
                    <a:pt x="156" y="107"/>
                  </a:lnTo>
                  <a:cubicBezTo>
                    <a:pt x="177" y="115"/>
                    <a:pt x="190" y="126"/>
                    <a:pt x="205" y="126"/>
                  </a:cubicBezTo>
                  <a:cubicBezTo>
                    <a:pt x="215" y="126"/>
                    <a:pt x="225" y="121"/>
                    <a:pt x="239" y="107"/>
                  </a:cubicBezTo>
                  <a:cubicBezTo>
                    <a:pt x="239" y="84"/>
                    <a:pt x="251" y="72"/>
                    <a:pt x="251" y="72"/>
                  </a:cubicBezTo>
                  <a:cubicBezTo>
                    <a:pt x="227" y="72"/>
                    <a:pt x="227" y="48"/>
                    <a:pt x="215" y="48"/>
                  </a:cubicBezTo>
                  <a:cubicBezTo>
                    <a:pt x="191" y="24"/>
                    <a:pt x="179" y="24"/>
                    <a:pt x="144" y="24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9" name="Google Shape;3349;p3"/>
            <p:cNvSpPr/>
            <p:nvPr/>
          </p:nvSpPr>
          <p:spPr>
            <a:xfrm>
              <a:off x="4033225" y="2682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" y="1"/>
                  </a:moveTo>
                  <a:cubicBezTo>
                    <a:pt x="1" y="12"/>
                    <a:pt x="1" y="48"/>
                    <a:pt x="13" y="48"/>
                  </a:cubicBezTo>
                  <a:lnTo>
                    <a:pt x="48" y="48"/>
                  </a:lnTo>
                  <a:cubicBezTo>
                    <a:pt x="108" y="60"/>
                    <a:pt x="179" y="72"/>
                    <a:pt x="239" y="84"/>
                  </a:cubicBezTo>
                  <a:cubicBezTo>
                    <a:pt x="239" y="90"/>
                    <a:pt x="241" y="92"/>
                    <a:pt x="244" y="92"/>
                  </a:cubicBezTo>
                  <a:cubicBezTo>
                    <a:pt x="254" y="92"/>
                    <a:pt x="275" y="69"/>
                    <a:pt x="275" y="60"/>
                  </a:cubicBezTo>
                  <a:cubicBezTo>
                    <a:pt x="275" y="48"/>
                    <a:pt x="251" y="12"/>
                    <a:pt x="251" y="12"/>
                  </a:cubicBezTo>
                  <a:cubicBezTo>
                    <a:pt x="215" y="1"/>
                    <a:pt x="179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0" name="Google Shape;3350;p3"/>
            <p:cNvSpPr/>
            <p:nvPr/>
          </p:nvSpPr>
          <p:spPr>
            <a:xfrm>
              <a:off x="4022525" y="2681475"/>
              <a:ext cx="6275" cy="2050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221" y="1"/>
                  </a:moveTo>
                  <a:cubicBezTo>
                    <a:pt x="215" y="1"/>
                    <a:pt x="209" y="3"/>
                    <a:pt x="202" y="10"/>
                  </a:cubicBezTo>
                  <a:lnTo>
                    <a:pt x="0" y="10"/>
                  </a:lnTo>
                  <a:lnTo>
                    <a:pt x="0" y="22"/>
                  </a:lnTo>
                  <a:cubicBezTo>
                    <a:pt x="0" y="34"/>
                    <a:pt x="12" y="58"/>
                    <a:pt x="24" y="58"/>
                  </a:cubicBezTo>
                  <a:cubicBezTo>
                    <a:pt x="60" y="58"/>
                    <a:pt x="72" y="69"/>
                    <a:pt x="107" y="69"/>
                  </a:cubicBezTo>
                  <a:cubicBezTo>
                    <a:pt x="131" y="69"/>
                    <a:pt x="179" y="81"/>
                    <a:pt x="202" y="81"/>
                  </a:cubicBezTo>
                  <a:cubicBezTo>
                    <a:pt x="214" y="81"/>
                    <a:pt x="238" y="81"/>
                    <a:pt x="250" y="58"/>
                  </a:cubicBezTo>
                  <a:cubicBezTo>
                    <a:pt x="250" y="23"/>
                    <a:pt x="23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1" name="Google Shape;3351;p3"/>
            <p:cNvSpPr/>
            <p:nvPr/>
          </p:nvSpPr>
          <p:spPr>
            <a:xfrm>
              <a:off x="4044850" y="2684675"/>
              <a:ext cx="6275" cy="2575"/>
            </a:xfrm>
            <a:custGeom>
              <a:avLst/>
              <a:gdLst/>
              <a:ahLst/>
              <a:cxnLst/>
              <a:rect l="l" t="t" r="r" b="b"/>
              <a:pathLst>
                <a:path w="251" h="103" extrusionOk="0">
                  <a:moveTo>
                    <a:pt x="24" y="1"/>
                  </a:moveTo>
                  <a:cubicBezTo>
                    <a:pt x="0" y="37"/>
                    <a:pt x="0" y="49"/>
                    <a:pt x="48" y="60"/>
                  </a:cubicBezTo>
                  <a:cubicBezTo>
                    <a:pt x="71" y="60"/>
                    <a:pt x="131" y="96"/>
                    <a:pt x="167" y="96"/>
                  </a:cubicBezTo>
                  <a:cubicBezTo>
                    <a:pt x="179" y="96"/>
                    <a:pt x="188" y="102"/>
                    <a:pt x="198" y="102"/>
                  </a:cubicBezTo>
                  <a:cubicBezTo>
                    <a:pt x="208" y="102"/>
                    <a:pt x="220" y="96"/>
                    <a:pt x="238" y="72"/>
                  </a:cubicBezTo>
                  <a:cubicBezTo>
                    <a:pt x="238" y="60"/>
                    <a:pt x="250" y="49"/>
                    <a:pt x="250" y="49"/>
                  </a:cubicBezTo>
                  <a:cubicBezTo>
                    <a:pt x="238" y="37"/>
                    <a:pt x="238" y="13"/>
                    <a:pt x="214" y="13"/>
                  </a:cubicBezTo>
                  <a:lnTo>
                    <a:pt x="143" y="13"/>
                  </a:lnTo>
                  <a:cubicBezTo>
                    <a:pt x="119" y="1"/>
                    <a:pt x="71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2" name="Google Shape;3352;p3"/>
            <p:cNvSpPr/>
            <p:nvPr/>
          </p:nvSpPr>
          <p:spPr>
            <a:xfrm>
              <a:off x="4061200" y="2699875"/>
              <a:ext cx="7775" cy="2400"/>
            </a:xfrm>
            <a:custGeom>
              <a:avLst/>
              <a:gdLst/>
              <a:ahLst/>
              <a:cxnLst/>
              <a:rect l="l" t="t" r="r" b="b"/>
              <a:pathLst>
                <a:path w="311" h="96" extrusionOk="0">
                  <a:moveTo>
                    <a:pt x="156" y="0"/>
                  </a:moveTo>
                  <a:cubicBezTo>
                    <a:pt x="120" y="0"/>
                    <a:pt x="72" y="24"/>
                    <a:pt x="13" y="24"/>
                  </a:cubicBezTo>
                  <a:cubicBezTo>
                    <a:pt x="1" y="48"/>
                    <a:pt x="1" y="60"/>
                    <a:pt x="13" y="60"/>
                  </a:cubicBezTo>
                  <a:lnTo>
                    <a:pt x="60" y="60"/>
                  </a:lnTo>
                  <a:cubicBezTo>
                    <a:pt x="132" y="84"/>
                    <a:pt x="203" y="95"/>
                    <a:pt x="275" y="95"/>
                  </a:cubicBezTo>
                  <a:cubicBezTo>
                    <a:pt x="299" y="95"/>
                    <a:pt x="310" y="60"/>
                    <a:pt x="310" y="48"/>
                  </a:cubicBezTo>
                  <a:cubicBezTo>
                    <a:pt x="310" y="36"/>
                    <a:pt x="310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3" name="Google Shape;3353;p3"/>
            <p:cNvSpPr/>
            <p:nvPr/>
          </p:nvSpPr>
          <p:spPr>
            <a:xfrm>
              <a:off x="4049000" y="2699325"/>
              <a:ext cx="7475" cy="2050"/>
            </a:xfrm>
            <a:custGeom>
              <a:avLst/>
              <a:gdLst/>
              <a:ahLst/>
              <a:cxnLst/>
              <a:rect l="l" t="t" r="r" b="b"/>
              <a:pathLst>
                <a:path w="299" h="82" extrusionOk="0">
                  <a:moveTo>
                    <a:pt x="260" y="1"/>
                  </a:moveTo>
                  <a:cubicBezTo>
                    <a:pt x="252" y="1"/>
                    <a:pt x="245" y="4"/>
                    <a:pt x="239" y="10"/>
                  </a:cubicBezTo>
                  <a:lnTo>
                    <a:pt x="1" y="10"/>
                  </a:lnTo>
                  <a:lnTo>
                    <a:pt x="1" y="22"/>
                  </a:lnTo>
                  <a:cubicBezTo>
                    <a:pt x="1" y="34"/>
                    <a:pt x="13" y="58"/>
                    <a:pt x="25" y="58"/>
                  </a:cubicBezTo>
                  <a:cubicBezTo>
                    <a:pt x="48" y="58"/>
                    <a:pt x="84" y="70"/>
                    <a:pt x="120" y="70"/>
                  </a:cubicBezTo>
                  <a:cubicBezTo>
                    <a:pt x="156" y="70"/>
                    <a:pt x="191" y="82"/>
                    <a:pt x="239" y="82"/>
                  </a:cubicBezTo>
                  <a:cubicBezTo>
                    <a:pt x="263" y="82"/>
                    <a:pt x="275" y="82"/>
                    <a:pt x="298" y="58"/>
                  </a:cubicBezTo>
                  <a:cubicBezTo>
                    <a:pt x="298" y="23"/>
                    <a:pt x="27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4" name="Google Shape;3354;p3"/>
            <p:cNvSpPr/>
            <p:nvPr/>
          </p:nvSpPr>
          <p:spPr>
            <a:xfrm>
              <a:off x="4074350" y="2701350"/>
              <a:ext cx="6525" cy="2375"/>
            </a:xfrm>
            <a:custGeom>
              <a:avLst/>
              <a:gdLst/>
              <a:ahLst/>
              <a:cxnLst/>
              <a:rect l="l" t="t" r="r" b="b"/>
              <a:pathLst>
                <a:path w="261" h="95" extrusionOk="0">
                  <a:moveTo>
                    <a:pt x="23" y="1"/>
                  </a:moveTo>
                  <a:cubicBezTo>
                    <a:pt x="4" y="37"/>
                    <a:pt x="0" y="53"/>
                    <a:pt x="15" y="53"/>
                  </a:cubicBezTo>
                  <a:cubicBezTo>
                    <a:pt x="20" y="53"/>
                    <a:pt x="26" y="51"/>
                    <a:pt x="34" y="48"/>
                  </a:cubicBezTo>
                  <a:cubicBezTo>
                    <a:pt x="70" y="48"/>
                    <a:pt x="142" y="84"/>
                    <a:pt x="177" y="84"/>
                  </a:cubicBezTo>
                  <a:cubicBezTo>
                    <a:pt x="188" y="89"/>
                    <a:pt x="201" y="95"/>
                    <a:pt x="213" y="95"/>
                  </a:cubicBezTo>
                  <a:cubicBezTo>
                    <a:pt x="228" y="95"/>
                    <a:pt x="242" y="87"/>
                    <a:pt x="249" y="60"/>
                  </a:cubicBezTo>
                  <a:cubicBezTo>
                    <a:pt x="249" y="48"/>
                    <a:pt x="261" y="36"/>
                    <a:pt x="261" y="36"/>
                  </a:cubicBezTo>
                  <a:cubicBezTo>
                    <a:pt x="261" y="25"/>
                    <a:pt x="249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5" name="Google Shape;3355;p3"/>
            <p:cNvSpPr/>
            <p:nvPr/>
          </p:nvSpPr>
          <p:spPr>
            <a:xfrm>
              <a:off x="3929950" y="2797225"/>
              <a:ext cx="5375" cy="8025"/>
            </a:xfrm>
            <a:custGeom>
              <a:avLst/>
              <a:gdLst/>
              <a:ahLst/>
              <a:cxnLst/>
              <a:rect l="l" t="t" r="r" b="b"/>
              <a:pathLst>
                <a:path w="215" h="321" extrusionOk="0">
                  <a:moveTo>
                    <a:pt x="167" y="1"/>
                  </a:moveTo>
                  <a:cubicBezTo>
                    <a:pt x="160" y="1"/>
                    <a:pt x="155" y="3"/>
                    <a:pt x="155" y="11"/>
                  </a:cubicBezTo>
                  <a:cubicBezTo>
                    <a:pt x="119" y="47"/>
                    <a:pt x="95" y="95"/>
                    <a:pt x="72" y="142"/>
                  </a:cubicBezTo>
                  <a:cubicBezTo>
                    <a:pt x="36" y="190"/>
                    <a:pt x="24" y="250"/>
                    <a:pt x="0" y="309"/>
                  </a:cubicBezTo>
                  <a:lnTo>
                    <a:pt x="0" y="321"/>
                  </a:lnTo>
                  <a:lnTo>
                    <a:pt x="24" y="321"/>
                  </a:lnTo>
                  <a:cubicBezTo>
                    <a:pt x="36" y="309"/>
                    <a:pt x="36" y="285"/>
                    <a:pt x="60" y="273"/>
                  </a:cubicBezTo>
                  <a:cubicBezTo>
                    <a:pt x="119" y="202"/>
                    <a:pt x="155" y="130"/>
                    <a:pt x="215" y="47"/>
                  </a:cubicBezTo>
                  <a:cubicBezTo>
                    <a:pt x="215" y="47"/>
                    <a:pt x="215" y="23"/>
                    <a:pt x="203" y="11"/>
                  </a:cubicBezTo>
                  <a:cubicBezTo>
                    <a:pt x="203" y="11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6" name="Google Shape;3356;p3"/>
            <p:cNvSpPr/>
            <p:nvPr/>
          </p:nvSpPr>
          <p:spPr>
            <a:xfrm>
              <a:off x="3921600" y="2810200"/>
              <a:ext cx="5975" cy="8450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94" y="0"/>
                  </a:moveTo>
                  <a:cubicBezTo>
                    <a:pt x="159" y="0"/>
                    <a:pt x="129" y="16"/>
                    <a:pt x="120" y="52"/>
                  </a:cubicBezTo>
                  <a:cubicBezTo>
                    <a:pt x="120" y="64"/>
                    <a:pt x="108" y="88"/>
                    <a:pt x="108" y="100"/>
                  </a:cubicBezTo>
                  <a:cubicBezTo>
                    <a:pt x="72" y="171"/>
                    <a:pt x="37" y="254"/>
                    <a:pt x="1" y="326"/>
                  </a:cubicBezTo>
                  <a:lnTo>
                    <a:pt x="1" y="338"/>
                  </a:lnTo>
                  <a:cubicBezTo>
                    <a:pt x="37" y="338"/>
                    <a:pt x="48" y="338"/>
                    <a:pt x="60" y="302"/>
                  </a:cubicBezTo>
                  <a:cubicBezTo>
                    <a:pt x="72" y="278"/>
                    <a:pt x="108" y="254"/>
                    <a:pt x="120" y="219"/>
                  </a:cubicBezTo>
                  <a:lnTo>
                    <a:pt x="215" y="88"/>
                  </a:lnTo>
                  <a:cubicBezTo>
                    <a:pt x="227" y="52"/>
                    <a:pt x="239" y="40"/>
                    <a:pt x="227" y="4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7" name="Google Shape;3357;p3"/>
            <p:cNvSpPr/>
            <p:nvPr/>
          </p:nvSpPr>
          <p:spPr>
            <a:xfrm>
              <a:off x="3939475" y="2784700"/>
              <a:ext cx="5675" cy="7100"/>
            </a:xfrm>
            <a:custGeom>
              <a:avLst/>
              <a:gdLst/>
              <a:ahLst/>
              <a:cxnLst/>
              <a:rect l="l" t="t" r="r" b="b"/>
              <a:pathLst>
                <a:path w="227" h="284" extrusionOk="0">
                  <a:moveTo>
                    <a:pt x="179" y="0"/>
                  </a:moveTo>
                  <a:cubicBezTo>
                    <a:pt x="167" y="0"/>
                    <a:pt x="155" y="0"/>
                    <a:pt x="131" y="24"/>
                  </a:cubicBezTo>
                  <a:lnTo>
                    <a:pt x="95" y="108"/>
                  </a:lnTo>
                  <a:cubicBezTo>
                    <a:pt x="60" y="131"/>
                    <a:pt x="36" y="203"/>
                    <a:pt x="0" y="239"/>
                  </a:cubicBezTo>
                  <a:cubicBezTo>
                    <a:pt x="7" y="267"/>
                    <a:pt x="19" y="283"/>
                    <a:pt x="30" y="283"/>
                  </a:cubicBezTo>
                  <a:cubicBezTo>
                    <a:pt x="37" y="283"/>
                    <a:pt x="43" y="276"/>
                    <a:pt x="48" y="262"/>
                  </a:cubicBezTo>
                  <a:cubicBezTo>
                    <a:pt x="72" y="227"/>
                    <a:pt x="143" y="155"/>
                    <a:pt x="167" y="119"/>
                  </a:cubicBezTo>
                  <a:cubicBezTo>
                    <a:pt x="179" y="96"/>
                    <a:pt x="226" y="84"/>
                    <a:pt x="191" y="36"/>
                  </a:cubicBezTo>
                  <a:cubicBezTo>
                    <a:pt x="191" y="24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8" name="Google Shape;3358;p3"/>
            <p:cNvSpPr/>
            <p:nvPr/>
          </p:nvSpPr>
          <p:spPr>
            <a:xfrm>
              <a:off x="3906725" y="2836575"/>
              <a:ext cx="5375" cy="8700"/>
            </a:xfrm>
            <a:custGeom>
              <a:avLst/>
              <a:gdLst/>
              <a:ahLst/>
              <a:cxnLst/>
              <a:rect l="l" t="t" r="r" b="b"/>
              <a:pathLst>
                <a:path w="215" h="348" extrusionOk="0">
                  <a:moveTo>
                    <a:pt x="155" y="0"/>
                  </a:moveTo>
                  <a:cubicBezTo>
                    <a:pt x="143" y="0"/>
                    <a:pt x="132" y="3"/>
                    <a:pt x="132" y="9"/>
                  </a:cubicBezTo>
                  <a:cubicBezTo>
                    <a:pt x="120" y="57"/>
                    <a:pt x="96" y="116"/>
                    <a:pt x="72" y="164"/>
                  </a:cubicBezTo>
                  <a:cubicBezTo>
                    <a:pt x="48" y="223"/>
                    <a:pt x="36" y="283"/>
                    <a:pt x="12" y="342"/>
                  </a:cubicBezTo>
                  <a:lnTo>
                    <a:pt x="36" y="342"/>
                  </a:lnTo>
                  <a:cubicBezTo>
                    <a:pt x="48" y="330"/>
                    <a:pt x="48" y="307"/>
                    <a:pt x="60" y="295"/>
                  </a:cubicBezTo>
                  <a:cubicBezTo>
                    <a:pt x="108" y="223"/>
                    <a:pt x="155" y="128"/>
                    <a:pt x="191" y="57"/>
                  </a:cubicBezTo>
                  <a:cubicBezTo>
                    <a:pt x="215" y="57"/>
                    <a:pt x="191" y="33"/>
                    <a:pt x="179" y="9"/>
                  </a:cubicBezTo>
                  <a:cubicBezTo>
                    <a:pt x="179" y="3"/>
                    <a:pt x="167" y="0"/>
                    <a:pt x="155" y="0"/>
                  </a:cubicBezTo>
                  <a:close/>
                  <a:moveTo>
                    <a:pt x="1" y="342"/>
                  </a:moveTo>
                  <a:cubicBezTo>
                    <a:pt x="5" y="346"/>
                    <a:pt x="7" y="348"/>
                    <a:pt x="9" y="348"/>
                  </a:cubicBezTo>
                  <a:cubicBezTo>
                    <a:pt x="12" y="348"/>
                    <a:pt x="12" y="342"/>
                    <a:pt x="12" y="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9" name="Google Shape;3359;p3"/>
            <p:cNvSpPr/>
            <p:nvPr/>
          </p:nvSpPr>
          <p:spPr>
            <a:xfrm>
              <a:off x="3900475" y="2851275"/>
              <a:ext cx="4775" cy="8450"/>
            </a:xfrm>
            <a:custGeom>
              <a:avLst/>
              <a:gdLst/>
              <a:ahLst/>
              <a:cxnLst/>
              <a:rect l="l" t="t" r="r" b="b"/>
              <a:pathLst>
                <a:path w="191" h="338" extrusionOk="0">
                  <a:moveTo>
                    <a:pt x="154" y="0"/>
                  </a:moveTo>
                  <a:cubicBezTo>
                    <a:pt x="127" y="0"/>
                    <a:pt x="102" y="16"/>
                    <a:pt x="84" y="52"/>
                  </a:cubicBezTo>
                  <a:cubicBezTo>
                    <a:pt x="72" y="64"/>
                    <a:pt x="72" y="76"/>
                    <a:pt x="72" y="100"/>
                  </a:cubicBezTo>
                  <a:cubicBezTo>
                    <a:pt x="60" y="171"/>
                    <a:pt x="24" y="243"/>
                    <a:pt x="1" y="314"/>
                  </a:cubicBezTo>
                  <a:lnTo>
                    <a:pt x="12" y="338"/>
                  </a:lnTo>
                  <a:cubicBezTo>
                    <a:pt x="24" y="338"/>
                    <a:pt x="48" y="338"/>
                    <a:pt x="60" y="302"/>
                  </a:cubicBezTo>
                  <a:cubicBezTo>
                    <a:pt x="60" y="266"/>
                    <a:pt x="84" y="243"/>
                    <a:pt x="108" y="207"/>
                  </a:cubicBezTo>
                  <a:cubicBezTo>
                    <a:pt x="131" y="171"/>
                    <a:pt x="167" y="123"/>
                    <a:pt x="179" y="76"/>
                  </a:cubicBezTo>
                  <a:cubicBezTo>
                    <a:pt x="191" y="52"/>
                    <a:pt x="191" y="40"/>
                    <a:pt x="179" y="4"/>
                  </a:cubicBezTo>
                  <a:cubicBezTo>
                    <a:pt x="171" y="2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0" name="Google Shape;3360;p3"/>
            <p:cNvSpPr/>
            <p:nvPr/>
          </p:nvSpPr>
          <p:spPr>
            <a:xfrm>
              <a:off x="3914475" y="2823400"/>
              <a:ext cx="5075" cy="7800"/>
            </a:xfrm>
            <a:custGeom>
              <a:avLst/>
              <a:gdLst/>
              <a:ahLst/>
              <a:cxnLst/>
              <a:rect l="l" t="t" r="r" b="b"/>
              <a:pathLst>
                <a:path w="203" h="312" extrusionOk="0">
                  <a:moveTo>
                    <a:pt x="155" y="0"/>
                  </a:moveTo>
                  <a:cubicBezTo>
                    <a:pt x="143" y="0"/>
                    <a:pt x="119" y="24"/>
                    <a:pt x="107" y="36"/>
                  </a:cubicBezTo>
                  <a:cubicBezTo>
                    <a:pt x="83" y="60"/>
                    <a:pt x="83" y="95"/>
                    <a:pt x="60" y="119"/>
                  </a:cubicBezTo>
                  <a:cubicBezTo>
                    <a:pt x="48" y="155"/>
                    <a:pt x="24" y="226"/>
                    <a:pt x="0" y="274"/>
                  </a:cubicBezTo>
                  <a:cubicBezTo>
                    <a:pt x="19" y="300"/>
                    <a:pt x="32" y="311"/>
                    <a:pt x="41" y="311"/>
                  </a:cubicBezTo>
                  <a:cubicBezTo>
                    <a:pt x="49" y="311"/>
                    <a:pt x="54" y="303"/>
                    <a:pt x="60" y="286"/>
                  </a:cubicBezTo>
                  <a:cubicBezTo>
                    <a:pt x="72" y="262"/>
                    <a:pt x="131" y="167"/>
                    <a:pt x="155" y="143"/>
                  </a:cubicBezTo>
                  <a:cubicBezTo>
                    <a:pt x="167" y="95"/>
                    <a:pt x="203" y="72"/>
                    <a:pt x="167" y="36"/>
                  </a:cubicBezTo>
                  <a:cubicBezTo>
                    <a:pt x="167" y="24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1" name="Google Shape;3361;p3"/>
            <p:cNvSpPr/>
            <p:nvPr/>
          </p:nvSpPr>
          <p:spPr>
            <a:xfrm>
              <a:off x="4104975" y="2621000"/>
              <a:ext cx="6575" cy="11150"/>
            </a:xfrm>
            <a:custGeom>
              <a:avLst/>
              <a:gdLst/>
              <a:ahLst/>
              <a:cxnLst/>
              <a:rect l="l" t="t" r="r" b="b"/>
              <a:pathLst>
                <a:path w="263" h="446" extrusionOk="0">
                  <a:moveTo>
                    <a:pt x="226" y="0"/>
                  </a:moveTo>
                  <a:cubicBezTo>
                    <a:pt x="214" y="0"/>
                    <a:pt x="167" y="0"/>
                    <a:pt x="167" y="24"/>
                  </a:cubicBezTo>
                  <a:cubicBezTo>
                    <a:pt x="119" y="83"/>
                    <a:pt x="107" y="143"/>
                    <a:pt x="83" y="202"/>
                  </a:cubicBezTo>
                  <a:cubicBezTo>
                    <a:pt x="48" y="262"/>
                    <a:pt x="12" y="333"/>
                    <a:pt x="0" y="405"/>
                  </a:cubicBezTo>
                  <a:cubicBezTo>
                    <a:pt x="0" y="405"/>
                    <a:pt x="0" y="417"/>
                    <a:pt x="12" y="441"/>
                  </a:cubicBezTo>
                  <a:cubicBezTo>
                    <a:pt x="20" y="445"/>
                    <a:pt x="27" y="446"/>
                    <a:pt x="32" y="446"/>
                  </a:cubicBezTo>
                  <a:cubicBezTo>
                    <a:pt x="42" y="446"/>
                    <a:pt x="48" y="441"/>
                    <a:pt x="48" y="441"/>
                  </a:cubicBezTo>
                  <a:cubicBezTo>
                    <a:pt x="60" y="417"/>
                    <a:pt x="60" y="393"/>
                    <a:pt x="83" y="381"/>
                  </a:cubicBezTo>
                  <a:cubicBezTo>
                    <a:pt x="131" y="274"/>
                    <a:pt x="179" y="167"/>
                    <a:pt x="238" y="60"/>
                  </a:cubicBezTo>
                  <a:cubicBezTo>
                    <a:pt x="262" y="48"/>
                    <a:pt x="238" y="24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2" name="Google Shape;3362;p3"/>
            <p:cNvSpPr/>
            <p:nvPr/>
          </p:nvSpPr>
          <p:spPr>
            <a:xfrm>
              <a:off x="4098725" y="2638500"/>
              <a:ext cx="4775" cy="10800"/>
            </a:xfrm>
            <a:custGeom>
              <a:avLst/>
              <a:gdLst/>
              <a:ahLst/>
              <a:cxnLst/>
              <a:rect l="l" t="t" r="r" b="b"/>
              <a:pathLst>
                <a:path w="191" h="432" extrusionOk="0">
                  <a:moveTo>
                    <a:pt x="151" y="1"/>
                  </a:moveTo>
                  <a:cubicBezTo>
                    <a:pt x="109" y="1"/>
                    <a:pt x="72" y="41"/>
                    <a:pt x="72" y="62"/>
                  </a:cubicBezTo>
                  <a:cubicBezTo>
                    <a:pt x="60" y="74"/>
                    <a:pt x="60" y="110"/>
                    <a:pt x="60" y="122"/>
                  </a:cubicBezTo>
                  <a:cubicBezTo>
                    <a:pt x="48" y="229"/>
                    <a:pt x="12" y="312"/>
                    <a:pt x="0" y="419"/>
                  </a:cubicBezTo>
                  <a:lnTo>
                    <a:pt x="12" y="431"/>
                  </a:lnTo>
                  <a:cubicBezTo>
                    <a:pt x="48" y="431"/>
                    <a:pt x="60" y="419"/>
                    <a:pt x="60" y="395"/>
                  </a:cubicBezTo>
                  <a:cubicBezTo>
                    <a:pt x="72" y="348"/>
                    <a:pt x="95" y="312"/>
                    <a:pt x="107" y="276"/>
                  </a:cubicBezTo>
                  <a:cubicBezTo>
                    <a:pt x="119" y="217"/>
                    <a:pt x="155" y="157"/>
                    <a:pt x="167" y="98"/>
                  </a:cubicBezTo>
                  <a:cubicBezTo>
                    <a:pt x="179" y="62"/>
                    <a:pt x="191" y="38"/>
                    <a:pt x="167" y="2"/>
                  </a:cubicBezTo>
                  <a:cubicBezTo>
                    <a:pt x="162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3" name="Google Shape;3363;p3"/>
            <p:cNvSpPr/>
            <p:nvPr/>
          </p:nvSpPr>
          <p:spPr>
            <a:xfrm>
              <a:off x="4114800" y="2604625"/>
              <a:ext cx="6275" cy="8775"/>
            </a:xfrm>
            <a:custGeom>
              <a:avLst/>
              <a:gdLst/>
              <a:ahLst/>
              <a:cxnLst/>
              <a:rect l="l" t="t" r="r" b="b"/>
              <a:pathLst>
                <a:path w="251" h="351" extrusionOk="0">
                  <a:moveTo>
                    <a:pt x="226" y="0"/>
                  </a:moveTo>
                  <a:cubicBezTo>
                    <a:pt x="202" y="0"/>
                    <a:pt x="179" y="24"/>
                    <a:pt x="167" y="36"/>
                  </a:cubicBezTo>
                  <a:cubicBezTo>
                    <a:pt x="143" y="60"/>
                    <a:pt x="119" y="107"/>
                    <a:pt x="107" y="143"/>
                  </a:cubicBezTo>
                  <a:cubicBezTo>
                    <a:pt x="71" y="179"/>
                    <a:pt x="24" y="262"/>
                    <a:pt x="0" y="322"/>
                  </a:cubicBezTo>
                  <a:cubicBezTo>
                    <a:pt x="7" y="341"/>
                    <a:pt x="13" y="350"/>
                    <a:pt x="24" y="350"/>
                  </a:cubicBezTo>
                  <a:cubicBezTo>
                    <a:pt x="32" y="350"/>
                    <a:pt x="43" y="344"/>
                    <a:pt x="60" y="334"/>
                  </a:cubicBezTo>
                  <a:cubicBezTo>
                    <a:pt x="83" y="286"/>
                    <a:pt x="167" y="203"/>
                    <a:pt x="191" y="155"/>
                  </a:cubicBezTo>
                  <a:cubicBezTo>
                    <a:pt x="202" y="107"/>
                    <a:pt x="250" y="84"/>
                    <a:pt x="238" y="36"/>
                  </a:cubicBezTo>
                  <a:cubicBezTo>
                    <a:pt x="238" y="24"/>
                    <a:pt x="22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4" name="Google Shape;3364;p3"/>
            <p:cNvSpPr/>
            <p:nvPr/>
          </p:nvSpPr>
          <p:spPr>
            <a:xfrm>
              <a:off x="4096325" y="2618150"/>
              <a:ext cx="5100" cy="8825"/>
            </a:xfrm>
            <a:custGeom>
              <a:avLst/>
              <a:gdLst/>
              <a:ahLst/>
              <a:cxnLst/>
              <a:rect l="l" t="t" r="r" b="b"/>
              <a:pathLst>
                <a:path w="204" h="353" extrusionOk="0">
                  <a:moveTo>
                    <a:pt x="150" y="1"/>
                  </a:moveTo>
                  <a:cubicBezTo>
                    <a:pt x="141" y="1"/>
                    <a:pt x="132" y="7"/>
                    <a:pt x="132" y="19"/>
                  </a:cubicBezTo>
                  <a:cubicBezTo>
                    <a:pt x="108" y="54"/>
                    <a:pt x="84" y="114"/>
                    <a:pt x="60" y="162"/>
                  </a:cubicBezTo>
                  <a:lnTo>
                    <a:pt x="25" y="340"/>
                  </a:lnTo>
                  <a:lnTo>
                    <a:pt x="1" y="352"/>
                  </a:lnTo>
                  <a:lnTo>
                    <a:pt x="37" y="352"/>
                  </a:lnTo>
                  <a:cubicBezTo>
                    <a:pt x="37" y="340"/>
                    <a:pt x="48" y="328"/>
                    <a:pt x="48" y="316"/>
                  </a:cubicBezTo>
                  <a:cubicBezTo>
                    <a:pt x="96" y="221"/>
                    <a:pt x="144" y="150"/>
                    <a:pt x="179" y="54"/>
                  </a:cubicBezTo>
                  <a:cubicBezTo>
                    <a:pt x="203" y="54"/>
                    <a:pt x="179" y="31"/>
                    <a:pt x="168" y="19"/>
                  </a:cubicBezTo>
                  <a:cubicBezTo>
                    <a:pt x="168" y="7"/>
                    <a:pt x="15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5" name="Google Shape;3365;p3"/>
            <p:cNvSpPr/>
            <p:nvPr/>
          </p:nvSpPr>
          <p:spPr>
            <a:xfrm>
              <a:off x="4090975" y="2632525"/>
              <a:ext cx="4775" cy="8725"/>
            </a:xfrm>
            <a:custGeom>
              <a:avLst/>
              <a:gdLst/>
              <a:ahLst/>
              <a:cxnLst/>
              <a:rect l="l" t="t" r="r" b="b"/>
              <a:pathLst>
                <a:path w="191" h="349" extrusionOk="0">
                  <a:moveTo>
                    <a:pt x="137" y="0"/>
                  </a:moveTo>
                  <a:cubicBezTo>
                    <a:pt x="108" y="0"/>
                    <a:pt x="84" y="22"/>
                    <a:pt x="84" y="51"/>
                  </a:cubicBezTo>
                  <a:cubicBezTo>
                    <a:pt x="72" y="63"/>
                    <a:pt x="72" y="75"/>
                    <a:pt x="72" y="99"/>
                  </a:cubicBezTo>
                  <a:cubicBezTo>
                    <a:pt x="48" y="182"/>
                    <a:pt x="12" y="241"/>
                    <a:pt x="1" y="337"/>
                  </a:cubicBezTo>
                  <a:lnTo>
                    <a:pt x="12" y="349"/>
                  </a:lnTo>
                  <a:cubicBezTo>
                    <a:pt x="48" y="349"/>
                    <a:pt x="60" y="349"/>
                    <a:pt x="60" y="313"/>
                  </a:cubicBezTo>
                  <a:lnTo>
                    <a:pt x="96" y="230"/>
                  </a:lnTo>
                  <a:cubicBezTo>
                    <a:pt x="120" y="170"/>
                    <a:pt x="143" y="122"/>
                    <a:pt x="155" y="75"/>
                  </a:cubicBezTo>
                  <a:cubicBezTo>
                    <a:pt x="179" y="51"/>
                    <a:pt x="191" y="15"/>
                    <a:pt x="155" y="3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6" name="Google Shape;3366;p3"/>
            <p:cNvSpPr/>
            <p:nvPr/>
          </p:nvSpPr>
          <p:spPr>
            <a:xfrm>
              <a:off x="4104075" y="2604325"/>
              <a:ext cx="4775" cy="7575"/>
            </a:xfrm>
            <a:custGeom>
              <a:avLst/>
              <a:gdLst/>
              <a:ahLst/>
              <a:cxnLst/>
              <a:rect l="l" t="t" r="r" b="b"/>
              <a:pathLst>
                <a:path w="191" h="303" extrusionOk="0">
                  <a:moveTo>
                    <a:pt x="143" y="0"/>
                  </a:moveTo>
                  <a:cubicBezTo>
                    <a:pt x="131" y="0"/>
                    <a:pt x="119" y="12"/>
                    <a:pt x="96" y="36"/>
                  </a:cubicBezTo>
                  <a:cubicBezTo>
                    <a:pt x="72" y="60"/>
                    <a:pt x="72" y="96"/>
                    <a:pt x="60" y="119"/>
                  </a:cubicBezTo>
                  <a:cubicBezTo>
                    <a:pt x="36" y="155"/>
                    <a:pt x="12" y="226"/>
                    <a:pt x="0" y="274"/>
                  </a:cubicBezTo>
                  <a:cubicBezTo>
                    <a:pt x="13" y="294"/>
                    <a:pt x="23" y="303"/>
                    <a:pt x="33" y="303"/>
                  </a:cubicBezTo>
                  <a:cubicBezTo>
                    <a:pt x="41" y="303"/>
                    <a:pt x="49" y="297"/>
                    <a:pt x="60" y="286"/>
                  </a:cubicBezTo>
                  <a:cubicBezTo>
                    <a:pt x="72" y="250"/>
                    <a:pt x="131" y="167"/>
                    <a:pt x="143" y="131"/>
                  </a:cubicBezTo>
                  <a:cubicBezTo>
                    <a:pt x="155" y="84"/>
                    <a:pt x="191" y="72"/>
                    <a:pt x="155" y="36"/>
                  </a:cubicBezTo>
                  <a:cubicBezTo>
                    <a:pt x="155" y="1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7" name="Google Shape;3367;p3"/>
            <p:cNvSpPr/>
            <p:nvPr/>
          </p:nvSpPr>
          <p:spPr>
            <a:xfrm>
              <a:off x="4357075" y="2256350"/>
              <a:ext cx="47050" cy="9550"/>
            </a:xfrm>
            <a:custGeom>
              <a:avLst/>
              <a:gdLst/>
              <a:ahLst/>
              <a:cxnLst/>
              <a:rect l="l" t="t" r="r" b="b"/>
              <a:pathLst>
                <a:path w="1882" h="382" extrusionOk="0">
                  <a:moveTo>
                    <a:pt x="1751" y="1"/>
                  </a:moveTo>
                  <a:cubicBezTo>
                    <a:pt x="1739" y="1"/>
                    <a:pt x="1739" y="25"/>
                    <a:pt x="1727" y="25"/>
                  </a:cubicBezTo>
                  <a:lnTo>
                    <a:pt x="1608" y="84"/>
                  </a:lnTo>
                  <a:cubicBezTo>
                    <a:pt x="1549" y="108"/>
                    <a:pt x="1549" y="108"/>
                    <a:pt x="1465" y="144"/>
                  </a:cubicBezTo>
                  <a:cubicBezTo>
                    <a:pt x="1406" y="168"/>
                    <a:pt x="1406" y="168"/>
                    <a:pt x="1334" y="179"/>
                  </a:cubicBezTo>
                  <a:cubicBezTo>
                    <a:pt x="1275" y="203"/>
                    <a:pt x="1275" y="215"/>
                    <a:pt x="1203" y="227"/>
                  </a:cubicBezTo>
                  <a:cubicBezTo>
                    <a:pt x="1168" y="233"/>
                    <a:pt x="1150" y="233"/>
                    <a:pt x="1133" y="233"/>
                  </a:cubicBezTo>
                  <a:cubicBezTo>
                    <a:pt x="1117" y="233"/>
                    <a:pt x="1102" y="233"/>
                    <a:pt x="1072" y="239"/>
                  </a:cubicBezTo>
                  <a:cubicBezTo>
                    <a:pt x="989" y="263"/>
                    <a:pt x="989" y="263"/>
                    <a:pt x="929" y="275"/>
                  </a:cubicBezTo>
                  <a:cubicBezTo>
                    <a:pt x="858" y="287"/>
                    <a:pt x="858" y="287"/>
                    <a:pt x="798" y="287"/>
                  </a:cubicBezTo>
                  <a:cubicBezTo>
                    <a:pt x="727" y="287"/>
                    <a:pt x="727" y="299"/>
                    <a:pt x="667" y="299"/>
                  </a:cubicBezTo>
                  <a:lnTo>
                    <a:pt x="489" y="299"/>
                  </a:lnTo>
                  <a:cubicBezTo>
                    <a:pt x="382" y="299"/>
                    <a:pt x="263" y="287"/>
                    <a:pt x="155" y="263"/>
                  </a:cubicBezTo>
                  <a:cubicBezTo>
                    <a:pt x="144" y="263"/>
                    <a:pt x="132" y="263"/>
                    <a:pt x="108" y="239"/>
                  </a:cubicBezTo>
                  <a:cubicBezTo>
                    <a:pt x="96" y="239"/>
                    <a:pt x="84" y="239"/>
                    <a:pt x="72" y="227"/>
                  </a:cubicBezTo>
                  <a:lnTo>
                    <a:pt x="25" y="227"/>
                  </a:lnTo>
                  <a:cubicBezTo>
                    <a:pt x="1" y="239"/>
                    <a:pt x="1" y="263"/>
                    <a:pt x="13" y="263"/>
                  </a:cubicBezTo>
                  <a:cubicBezTo>
                    <a:pt x="25" y="275"/>
                    <a:pt x="48" y="287"/>
                    <a:pt x="84" y="287"/>
                  </a:cubicBezTo>
                  <a:cubicBezTo>
                    <a:pt x="144" y="299"/>
                    <a:pt x="155" y="299"/>
                    <a:pt x="215" y="322"/>
                  </a:cubicBezTo>
                  <a:cubicBezTo>
                    <a:pt x="298" y="334"/>
                    <a:pt x="298" y="334"/>
                    <a:pt x="358" y="346"/>
                  </a:cubicBezTo>
                  <a:cubicBezTo>
                    <a:pt x="394" y="352"/>
                    <a:pt x="411" y="352"/>
                    <a:pt x="429" y="352"/>
                  </a:cubicBezTo>
                  <a:cubicBezTo>
                    <a:pt x="447" y="352"/>
                    <a:pt x="465" y="352"/>
                    <a:pt x="501" y="358"/>
                  </a:cubicBezTo>
                  <a:cubicBezTo>
                    <a:pt x="572" y="358"/>
                    <a:pt x="572" y="382"/>
                    <a:pt x="656" y="382"/>
                  </a:cubicBezTo>
                  <a:lnTo>
                    <a:pt x="798" y="382"/>
                  </a:lnTo>
                  <a:cubicBezTo>
                    <a:pt x="870" y="382"/>
                    <a:pt x="870" y="382"/>
                    <a:pt x="953" y="358"/>
                  </a:cubicBezTo>
                  <a:cubicBezTo>
                    <a:pt x="1025" y="358"/>
                    <a:pt x="1025" y="346"/>
                    <a:pt x="1096" y="346"/>
                  </a:cubicBezTo>
                  <a:lnTo>
                    <a:pt x="1251" y="322"/>
                  </a:lnTo>
                  <a:cubicBezTo>
                    <a:pt x="1322" y="299"/>
                    <a:pt x="1322" y="287"/>
                    <a:pt x="1382" y="275"/>
                  </a:cubicBezTo>
                  <a:cubicBezTo>
                    <a:pt x="1453" y="263"/>
                    <a:pt x="1453" y="263"/>
                    <a:pt x="1513" y="239"/>
                  </a:cubicBezTo>
                  <a:cubicBezTo>
                    <a:pt x="1584" y="227"/>
                    <a:pt x="1572" y="215"/>
                    <a:pt x="1644" y="179"/>
                  </a:cubicBezTo>
                  <a:cubicBezTo>
                    <a:pt x="1727" y="156"/>
                    <a:pt x="1703" y="156"/>
                    <a:pt x="1787" y="120"/>
                  </a:cubicBezTo>
                  <a:cubicBezTo>
                    <a:pt x="1799" y="108"/>
                    <a:pt x="1810" y="108"/>
                    <a:pt x="1822" y="108"/>
                  </a:cubicBezTo>
                  <a:cubicBezTo>
                    <a:pt x="1846" y="96"/>
                    <a:pt x="1858" y="84"/>
                    <a:pt x="1858" y="60"/>
                  </a:cubicBezTo>
                  <a:cubicBezTo>
                    <a:pt x="1882" y="25"/>
                    <a:pt x="1810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8" name="Google Shape;3368;p3"/>
            <p:cNvSpPr/>
            <p:nvPr/>
          </p:nvSpPr>
          <p:spPr>
            <a:xfrm>
              <a:off x="4381775" y="2252050"/>
              <a:ext cx="31000" cy="4325"/>
            </a:xfrm>
            <a:custGeom>
              <a:avLst/>
              <a:gdLst/>
              <a:ahLst/>
              <a:cxnLst/>
              <a:rect l="l" t="t" r="r" b="b"/>
              <a:pathLst>
                <a:path w="1240" h="173" extrusionOk="0">
                  <a:moveTo>
                    <a:pt x="34" y="0"/>
                  </a:moveTo>
                  <a:cubicBezTo>
                    <a:pt x="28" y="0"/>
                    <a:pt x="19" y="6"/>
                    <a:pt x="1" y="18"/>
                  </a:cubicBezTo>
                  <a:lnTo>
                    <a:pt x="37" y="18"/>
                  </a:lnTo>
                  <a:cubicBezTo>
                    <a:pt x="49" y="30"/>
                    <a:pt x="49" y="30"/>
                    <a:pt x="60" y="30"/>
                  </a:cubicBezTo>
                  <a:lnTo>
                    <a:pt x="64" y="30"/>
                  </a:lnTo>
                  <a:cubicBezTo>
                    <a:pt x="58" y="26"/>
                    <a:pt x="53" y="22"/>
                    <a:pt x="49" y="18"/>
                  </a:cubicBezTo>
                  <a:cubicBezTo>
                    <a:pt x="43" y="6"/>
                    <a:pt x="40" y="0"/>
                    <a:pt x="34" y="0"/>
                  </a:cubicBezTo>
                  <a:close/>
                  <a:moveTo>
                    <a:pt x="64" y="30"/>
                  </a:moveTo>
                  <a:cubicBezTo>
                    <a:pt x="76" y="37"/>
                    <a:pt x="88" y="42"/>
                    <a:pt x="96" y="42"/>
                  </a:cubicBezTo>
                  <a:cubicBezTo>
                    <a:pt x="120" y="54"/>
                    <a:pt x="132" y="54"/>
                    <a:pt x="180" y="78"/>
                  </a:cubicBezTo>
                  <a:lnTo>
                    <a:pt x="275" y="101"/>
                  </a:lnTo>
                  <a:cubicBezTo>
                    <a:pt x="293" y="107"/>
                    <a:pt x="302" y="107"/>
                    <a:pt x="312" y="107"/>
                  </a:cubicBezTo>
                  <a:cubicBezTo>
                    <a:pt x="322" y="107"/>
                    <a:pt x="334" y="107"/>
                    <a:pt x="358" y="113"/>
                  </a:cubicBezTo>
                  <a:lnTo>
                    <a:pt x="453" y="149"/>
                  </a:lnTo>
                  <a:cubicBezTo>
                    <a:pt x="489" y="149"/>
                    <a:pt x="489" y="161"/>
                    <a:pt x="537" y="161"/>
                  </a:cubicBezTo>
                  <a:lnTo>
                    <a:pt x="632" y="161"/>
                  </a:lnTo>
                  <a:cubicBezTo>
                    <a:pt x="668" y="161"/>
                    <a:pt x="668" y="161"/>
                    <a:pt x="715" y="173"/>
                  </a:cubicBezTo>
                  <a:lnTo>
                    <a:pt x="811" y="173"/>
                  </a:lnTo>
                  <a:cubicBezTo>
                    <a:pt x="846" y="173"/>
                    <a:pt x="846" y="161"/>
                    <a:pt x="894" y="161"/>
                  </a:cubicBezTo>
                  <a:lnTo>
                    <a:pt x="989" y="161"/>
                  </a:lnTo>
                  <a:cubicBezTo>
                    <a:pt x="1025" y="161"/>
                    <a:pt x="1025" y="149"/>
                    <a:pt x="1072" y="149"/>
                  </a:cubicBezTo>
                  <a:cubicBezTo>
                    <a:pt x="1120" y="137"/>
                    <a:pt x="1120" y="137"/>
                    <a:pt x="1168" y="137"/>
                  </a:cubicBezTo>
                  <a:lnTo>
                    <a:pt x="1192" y="137"/>
                  </a:lnTo>
                  <a:cubicBezTo>
                    <a:pt x="1203" y="137"/>
                    <a:pt x="1203" y="113"/>
                    <a:pt x="1227" y="101"/>
                  </a:cubicBezTo>
                  <a:cubicBezTo>
                    <a:pt x="1239" y="78"/>
                    <a:pt x="1203" y="30"/>
                    <a:pt x="1180" y="30"/>
                  </a:cubicBezTo>
                  <a:lnTo>
                    <a:pt x="1132" y="30"/>
                  </a:lnTo>
                  <a:cubicBezTo>
                    <a:pt x="1084" y="42"/>
                    <a:pt x="1084" y="42"/>
                    <a:pt x="1049" y="42"/>
                  </a:cubicBezTo>
                  <a:cubicBezTo>
                    <a:pt x="1001" y="54"/>
                    <a:pt x="1001" y="54"/>
                    <a:pt x="953" y="54"/>
                  </a:cubicBezTo>
                  <a:cubicBezTo>
                    <a:pt x="906" y="54"/>
                    <a:pt x="906" y="78"/>
                    <a:pt x="870" y="78"/>
                  </a:cubicBezTo>
                  <a:cubicBezTo>
                    <a:pt x="822" y="78"/>
                    <a:pt x="822" y="90"/>
                    <a:pt x="775" y="90"/>
                  </a:cubicBezTo>
                  <a:cubicBezTo>
                    <a:pt x="727" y="90"/>
                    <a:pt x="727" y="78"/>
                    <a:pt x="691" y="78"/>
                  </a:cubicBezTo>
                  <a:lnTo>
                    <a:pt x="299" y="78"/>
                  </a:lnTo>
                  <a:cubicBezTo>
                    <a:pt x="227" y="54"/>
                    <a:pt x="168" y="54"/>
                    <a:pt x="96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9" name="Google Shape;3369;p3"/>
            <p:cNvSpPr/>
            <p:nvPr/>
          </p:nvSpPr>
          <p:spPr>
            <a:xfrm>
              <a:off x="4387450" y="2242975"/>
              <a:ext cx="44075" cy="5675"/>
            </a:xfrm>
            <a:custGeom>
              <a:avLst/>
              <a:gdLst/>
              <a:ahLst/>
              <a:cxnLst/>
              <a:rect l="l" t="t" r="r" b="b"/>
              <a:pathLst>
                <a:path w="1763" h="227" extrusionOk="0">
                  <a:moveTo>
                    <a:pt x="12" y="0"/>
                  </a:moveTo>
                  <a:cubicBezTo>
                    <a:pt x="0" y="0"/>
                    <a:pt x="0" y="0"/>
                    <a:pt x="0" y="24"/>
                  </a:cubicBezTo>
                  <a:cubicBezTo>
                    <a:pt x="12" y="36"/>
                    <a:pt x="48" y="48"/>
                    <a:pt x="72" y="48"/>
                  </a:cubicBezTo>
                  <a:lnTo>
                    <a:pt x="191" y="72"/>
                  </a:lnTo>
                  <a:lnTo>
                    <a:pt x="310" y="107"/>
                  </a:lnTo>
                  <a:cubicBezTo>
                    <a:pt x="369" y="119"/>
                    <a:pt x="369" y="119"/>
                    <a:pt x="453" y="119"/>
                  </a:cubicBezTo>
                  <a:lnTo>
                    <a:pt x="572" y="155"/>
                  </a:lnTo>
                  <a:cubicBezTo>
                    <a:pt x="631" y="167"/>
                    <a:pt x="631" y="167"/>
                    <a:pt x="703" y="167"/>
                  </a:cubicBezTo>
                  <a:cubicBezTo>
                    <a:pt x="732" y="173"/>
                    <a:pt x="747" y="173"/>
                    <a:pt x="764" y="173"/>
                  </a:cubicBezTo>
                  <a:cubicBezTo>
                    <a:pt x="780" y="173"/>
                    <a:pt x="798" y="173"/>
                    <a:pt x="834" y="179"/>
                  </a:cubicBezTo>
                  <a:cubicBezTo>
                    <a:pt x="893" y="203"/>
                    <a:pt x="893" y="203"/>
                    <a:pt x="965" y="203"/>
                  </a:cubicBezTo>
                  <a:cubicBezTo>
                    <a:pt x="1024" y="203"/>
                    <a:pt x="1024" y="203"/>
                    <a:pt x="1107" y="214"/>
                  </a:cubicBezTo>
                  <a:cubicBezTo>
                    <a:pt x="1147" y="214"/>
                    <a:pt x="1160" y="209"/>
                    <a:pt x="1186" y="209"/>
                  </a:cubicBezTo>
                  <a:cubicBezTo>
                    <a:pt x="1199" y="209"/>
                    <a:pt x="1215" y="210"/>
                    <a:pt x="1238" y="214"/>
                  </a:cubicBezTo>
                  <a:cubicBezTo>
                    <a:pt x="1298" y="214"/>
                    <a:pt x="1298" y="214"/>
                    <a:pt x="1369" y="226"/>
                  </a:cubicBezTo>
                  <a:cubicBezTo>
                    <a:pt x="1429" y="226"/>
                    <a:pt x="1429" y="226"/>
                    <a:pt x="1500" y="214"/>
                  </a:cubicBezTo>
                  <a:lnTo>
                    <a:pt x="1679" y="214"/>
                  </a:lnTo>
                  <a:cubicBezTo>
                    <a:pt x="1703" y="214"/>
                    <a:pt x="1715" y="203"/>
                    <a:pt x="1727" y="179"/>
                  </a:cubicBezTo>
                  <a:cubicBezTo>
                    <a:pt x="1762" y="155"/>
                    <a:pt x="1715" y="107"/>
                    <a:pt x="1679" y="107"/>
                  </a:cubicBezTo>
                  <a:lnTo>
                    <a:pt x="1619" y="107"/>
                  </a:lnTo>
                  <a:cubicBezTo>
                    <a:pt x="1560" y="107"/>
                    <a:pt x="1560" y="107"/>
                    <a:pt x="1500" y="119"/>
                  </a:cubicBezTo>
                  <a:cubicBezTo>
                    <a:pt x="1441" y="119"/>
                    <a:pt x="1310" y="143"/>
                    <a:pt x="1250" y="143"/>
                  </a:cubicBezTo>
                  <a:cubicBezTo>
                    <a:pt x="1191" y="143"/>
                    <a:pt x="1191" y="155"/>
                    <a:pt x="1119" y="155"/>
                  </a:cubicBezTo>
                  <a:cubicBezTo>
                    <a:pt x="1060" y="155"/>
                    <a:pt x="1060" y="143"/>
                    <a:pt x="1000" y="143"/>
                  </a:cubicBezTo>
                  <a:lnTo>
                    <a:pt x="869" y="143"/>
                  </a:lnTo>
                  <a:cubicBezTo>
                    <a:pt x="810" y="143"/>
                    <a:pt x="810" y="143"/>
                    <a:pt x="750" y="119"/>
                  </a:cubicBezTo>
                  <a:lnTo>
                    <a:pt x="607" y="119"/>
                  </a:lnTo>
                  <a:cubicBezTo>
                    <a:pt x="578" y="113"/>
                    <a:pt x="563" y="113"/>
                    <a:pt x="546" y="113"/>
                  </a:cubicBezTo>
                  <a:cubicBezTo>
                    <a:pt x="530" y="113"/>
                    <a:pt x="512" y="113"/>
                    <a:pt x="476" y="107"/>
                  </a:cubicBezTo>
                  <a:cubicBezTo>
                    <a:pt x="464" y="107"/>
                    <a:pt x="453" y="107"/>
                    <a:pt x="429" y="95"/>
                  </a:cubicBezTo>
                  <a:cubicBezTo>
                    <a:pt x="334" y="83"/>
                    <a:pt x="238" y="60"/>
                    <a:pt x="131" y="36"/>
                  </a:cubicBezTo>
                  <a:cubicBezTo>
                    <a:pt x="119" y="36"/>
                    <a:pt x="107" y="36"/>
                    <a:pt x="95" y="24"/>
                  </a:cubicBezTo>
                  <a:cubicBezTo>
                    <a:pt x="72" y="24"/>
                    <a:pt x="60" y="2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0" name="Google Shape;3370;p3"/>
            <p:cNvSpPr/>
            <p:nvPr/>
          </p:nvSpPr>
          <p:spPr>
            <a:xfrm>
              <a:off x="4412450" y="2238200"/>
              <a:ext cx="25625" cy="4800"/>
            </a:xfrm>
            <a:custGeom>
              <a:avLst/>
              <a:gdLst/>
              <a:ahLst/>
              <a:cxnLst/>
              <a:rect l="l" t="t" r="r" b="b"/>
              <a:pathLst>
                <a:path w="1025" h="192" extrusionOk="0">
                  <a:moveTo>
                    <a:pt x="12" y="1"/>
                  </a:moveTo>
                  <a:cubicBezTo>
                    <a:pt x="0" y="1"/>
                    <a:pt x="0" y="1"/>
                    <a:pt x="0" y="36"/>
                  </a:cubicBezTo>
                  <a:lnTo>
                    <a:pt x="60" y="36"/>
                  </a:lnTo>
                  <a:cubicBezTo>
                    <a:pt x="48" y="13"/>
                    <a:pt x="12" y="13"/>
                    <a:pt x="12" y="1"/>
                  </a:cubicBezTo>
                  <a:close/>
                  <a:moveTo>
                    <a:pt x="60" y="36"/>
                  </a:moveTo>
                  <a:cubicBezTo>
                    <a:pt x="84" y="48"/>
                    <a:pt x="96" y="48"/>
                    <a:pt x="131" y="60"/>
                  </a:cubicBezTo>
                  <a:cubicBezTo>
                    <a:pt x="167" y="72"/>
                    <a:pt x="179" y="72"/>
                    <a:pt x="203" y="72"/>
                  </a:cubicBezTo>
                  <a:cubicBezTo>
                    <a:pt x="226" y="84"/>
                    <a:pt x="238" y="84"/>
                    <a:pt x="249" y="84"/>
                  </a:cubicBezTo>
                  <a:cubicBezTo>
                    <a:pt x="259" y="84"/>
                    <a:pt x="268" y="84"/>
                    <a:pt x="286" y="96"/>
                  </a:cubicBezTo>
                  <a:cubicBezTo>
                    <a:pt x="322" y="108"/>
                    <a:pt x="310" y="108"/>
                    <a:pt x="357" y="120"/>
                  </a:cubicBezTo>
                  <a:cubicBezTo>
                    <a:pt x="381" y="132"/>
                    <a:pt x="393" y="132"/>
                    <a:pt x="429" y="132"/>
                  </a:cubicBezTo>
                  <a:cubicBezTo>
                    <a:pt x="453" y="143"/>
                    <a:pt x="465" y="143"/>
                    <a:pt x="474" y="143"/>
                  </a:cubicBezTo>
                  <a:cubicBezTo>
                    <a:pt x="482" y="143"/>
                    <a:pt x="488" y="143"/>
                    <a:pt x="500" y="155"/>
                  </a:cubicBezTo>
                  <a:cubicBezTo>
                    <a:pt x="536" y="155"/>
                    <a:pt x="548" y="167"/>
                    <a:pt x="584" y="167"/>
                  </a:cubicBezTo>
                  <a:cubicBezTo>
                    <a:pt x="607" y="167"/>
                    <a:pt x="619" y="167"/>
                    <a:pt x="655" y="179"/>
                  </a:cubicBezTo>
                  <a:cubicBezTo>
                    <a:pt x="679" y="179"/>
                    <a:pt x="687" y="174"/>
                    <a:pt x="700" y="174"/>
                  </a:cubicBezTo>
                  <a:cubicBezTo>
                    <a:pt x="707" y="174"/>
                    <a:pt x="715" y="175"/>
                    <a:pt x="727" y="179"/>
                  </a:cubicBezTo>
                  <a:cubicBezTo>
                    <a:pt x="774" y="179"/>
                    <a:pt x="774" y="191"/>
                    <a:pt x="798" y="191"/>
                  </a:cubicBezTo>
                  <a:lnTo>
                    <a:pt x="977" y="191"/>
                  </a:lnTo>
                  <a:cubicBezTo>
                    <a:pt x="988" y="191"/>
                    <a:pt x="988" y="179"/>
                    <a:pt x="1012" y="179"/>
                  </a:cubicBezTo>
                  <a:cubicBezTo>
                    <a:pt x="1024" y="155"/>
                    <a:pt x="1000" y="108"/>
                    <a:pt x="977" y="108"/>
                  </a:cubicBezTo>
                  <a:cubicBezTo>
                    <a:pt x="977" y="108"/>
                    <a:pt x="965" y="108"/>
                    <a:pt x="965" y="96"/>
                  </a:cubicBezTo>
                  <a:lnTo>
                    <a:pt x="953" y="96"/>
                  </a:lnTo>
                  <a:cubicBezTo>
                    <a:pt x="905" y="96"/>
                    <a:pt x="917" y="108"/>
                    <a:pt x="881" y="108"/>
                  </a:cubicBezTo>
                  <a:lnTo>
                    <a:pt x="727" y="108"/>
                  </a:lnTo>
                  <a:cubicBezTo>
                    <a:pt x="695" y="108"/>
                    <a:pt x="684" y="113"/>
                    <a:pt x="674" y="113"/>
                  </a:cubicBezTo>
                  <a:cubicBezTo>
                    <a:pt x="668" y="113"/>
                    <a:pt x="663" y="112"/>
                    <a:pt x="655" y="108"/>
                  </a:cubicBezTo>
                  <a:cubicBezTo>
                    <a:pt x="607" y="108"/>
                    <a:pt x="619" y="96"/>
                    <a:pt x="584" y="96"/>
                  </a:cubicBezTo>
                  <a:lnTo>
                    <a:pt x="357" y="96"/>
                  </a:lnTo>
                  <a:cubicBezTo>
                    <a:pt x="310" y="96"/>
                    <a:pt x="310" y="96"/>
                    <a:pt x="286" y="72"/>
                  </a:cubicBezTo>
                  <a:lnTo>
                    <a:pt x="250" y="72"/>
                  </a:lnTo>
                  <a:cubicBezTo>
                    <a:pt x="191" y="60"/>
                    <a:pt x="131" y="60"/>
                    <a:pt x="7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1" name="Google Shape;3371;p3"/>
            <p:cNvSpPr/>
            <p:nvPr/>
          </p:nvSpPr>
          <p:spPr>
            <a:xfrm>
              <a:off x="4437750" y="2226900"/>
              <a:ext cx="37825" cy="6575"/>
            </a:xfrm>
            <a:custGeom>
              <a:avLst/>
              <a:gdLst/>
              <a:ahLst/>
              <a:cxnLst/>
              <a:rect l="l" t="t" r="r" b="b"/>
              <a:pathLst>
                <a:path w="1513" h="263" extrusionOk="0">
                  <a:moveTo>
                    <a:pt x="72" y="0"/>
                  </a:moveTo>
                  <a:cubicBezTo>
                    <a:pt x="0" y="36"/>
                    <a:pt x="0" y="36"/>
                    <a:pt x="0" y="48"/>
                  </a:cubicBezTo>
                  <a:cubicBezTo>
                    <a:pt x="12" y="72"/>
                    <a:pt x="24" y="84"/>
                    <a:pt x="60" y="84"/>
                  </a:cubicBezTo>
                  <a:cubicBezTo>
                    <a:pt x="107" y="95"/>
                    <a:pt x="119" y="95"/>
                    <a:pt x="167" y="107"/>
                  </a:cubicBezTo>
                  <a:cubicBezTo>
                    <a:pt x="227" y="131"/>
                    <a:pt x="227" y="131"/>
                    <a:pt x="262" y="143"/>
                  </a:cubicBezTo>
                  <a:cubicBezTo>
                    <a:pt x="322" y="155"/>
                    <a:pt x="322" y="155"/>
                    <a:pt x="369" y="155"/>
                  </a:cubicBezTo>
                  <a:cubicBezTo>
                    <a:pt x="429" y="167"/>
                    <a:pt x="429" y="167"/>
                    <a:pt x="477" y="191"/>
                  </a:cubicBezTo>
                  <a:cubicBezTo>
                    <a:pt x="536" y="203"/>
                    <a:pt x="536" y="203"/>
                    <a:pt x="584" y="203"/>
                  </a:cubicBezTo>
                  <a:cubicBezTo>
                    <a:pt x="613" y="209"/>
                    <a:pt x="628" y="209"/>
                    <a:pt x="643" y="209"/>
                  </a:cubicBezTo>
                  <a:cubicBezTo>
                    <a:pt x="658" y="209"/>
                    <a:pt x="673" y="209"/>
                    <a:pt x="703" y="214"/>
                  </a:cubicBezTo>
                  <a:cubicBezTo>
                    <a:pt x="762" y="226"/>
                    <a:pt x="762" y="226"/>
                    <a:pt x="822" y="226"/>
                  </a:cubicBezTo>
                  <a:cubicBezTo>
                    <a:pt x="881" y="250"/>
                    <a:pt x="881" y="250"/>
                    <a:pt x="941" y="250"/>
                  </a:cubicBezTo>
                  <a:lnTo>
                    <a:pt x="1060" y="250"/>
                  </a:lnTo>
                  <a:cubicBezTo>
                    <a:pt x="1119" y="250"/>
                    <a:pt x="1119" y="262"/>
                    <a:pt x="1179" y="262"/>
                  </a:cubicBezTo>
                  <a:lnTo>
                    <a:pt x="1453" y="262"/>
                  </a:lnTo>
                  <a:cubicBezTo>
                    <a:pt x="1465" y="262"/>
                    <a:pt x="1489" y="250"/>
                    <a:pt x="1489" y="250"/>
                  </a:cubicBezTo>
                  <a:cubicBezTo>
                    <a:pt x="1512" y="214"/>
                    <a:pt x="1477" y="167"/>
                    <a:pt x="1453" y="167"/>
                  </a:cubicBezTo>
                  <a:cubicBezTo>
                    <a:pt x="1441" y="167"/>
                    <a:pt x="1441" y="167"/>
                    <a:pt x="1441" y="155"/>
                  </a:cubicBezTo>
                  <a:lnTo>
                    <a:pt x="977" y="155"/>
                  </a:lnTo>
                  <a:cubicBezTo>
                    <a:pt x="917" y="155"/>
                    <a:pt x="917" y="143"/>
                    <a:pt x="869" y="131"/>
                  </a:cubicBezTo>
                  <a:lnTo>
                    <a:pt x="774" y="131"/>
                  </a:lnTo>
                  <a:cubicBezTo>
                    <a:pt x="715" y="131"/>
                    <a:pt x="715" y="131"/>
                    <a:pt x="667" y="107"/>
                  </a:cubicBezTo>
                  <a:lnTo>
                    <a:pt x="548" y="107"/>
                  </a:lnTo>
                  <a:cubicBezTo>
                    <a:pt x="500" y="107"/>
                    <a:pt x="488" y="107"/>
                    <a:pt x="441" y="95"/>
                  </a:cubicBezTo>
                  <a:cubicBezTo>
                    <a:pt x="429" y="95"/>
                    <a:pt x="417" y="95"/>
                    <a:pt x="417" y="84"/>
                  </a:cubicBezTo>
                  <a:cubicBezTo>
                    <a:pt x="322" y="72"/>
                    <a:pt x="238" y="48"/>
                    <a:pt x="155" y="36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19" y="24"/>
                    <a:pt x="119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2" name="Google Shape;3372;p3"/>
            <p:cNvSpPr/>
            <p:nvPr/>
          </p:nvSpPr>
          <p:spPr>
            <a:xfrm>
              <a:off x="4464525" y="2220950"/>
              <a:ext cx="23850" cy="8350"/>
            </a:xfrm>
            <a:custGeom>
              <a:avLst/>
              <a:gdLst/>
              <a:ahLst/>
              <a:cxnLst/>
              <a:rect l="l" t="t" r="r" b="b"/>
              <a:pathLst>
                <a:path w="954" h="334" extrusionOk="0">
                  <a:moveTo>
                    <a:pt x="1" y="0"/>
                  </a:moveTo>
                  <a:cubicBezTo>
                    <a:pt x="1" y="24"/>
                    <a:pt x="1" y="36"/>
                    <a:pt x="13" y="36"/>
                  </a:cubicBezTo>
                  <a:cubicBezTo>
                    <a:pt x="13" y="48"/>
                    <a:pt x="25" y="48"/>
                    <a:pt x="48" y="71"/>
                  </a:cubicBezTo>
                  <a:lnTo>
                    <a:pt x="108" y="95"/>
                  </a:lnTo>
                  <a:cubicBezTo>
                    <a:pt x="132" y="107"/>
                    <a:pt x="132" y="107"/>
                    <a:pt x="179" y="107"/>
                  </a:cubicBezTo>
                  <a:cubicBezTo>
                    <a:pt x="191" y="119"/>
                    <a:pt x="197" y="119"/>
                    <a:pt x="206" y="119"/>
                  </a:cubicBezTo>
                  <a:cubicBezTo>
                    <a:pt x="215" y="119"/>
                    <a:pt x="227" y="119"/>
                    <a:pt x="251" y="131"/>
                  </a:cubicBezTo>
                  <a:lnTo>
                    <a:pt x="310" y="155"/>
                  </a:lnTo>
                  <a:lnTo>
                    <a:pt x="370" y="191"/>
                  </a:lnTo>
                  <a:cubicBezTo>
                    <a:pt x="406" y="191"/>
                    <a:pt x="418" y="202"/>
                    <a:pt x="441" y="202"/>
                  </a:cubicBezTo>
                  <a:cubicBezTo>
                    <a:pt x="477" y="214"/>
                    <a:pt x="549" y="226"/>
                    <a:pt x="584" y="250"/>
                  </a:cubicBezTo>
                  <a:cubicBezTo>
                    <a:pt x="596" y="256"/>
                    <a:pt x="602" y="256"/>
                    <a:pt x="611" y="256"/>
                  </a:cubicBezTo>
                  <a:cubicBezTo>
                    <a:pt x="620" y="256"/>
                    <a:pt x="632" y="256"/>
                    <a:pt x="656" y="262"/>
                  </a:cubicBezTo>
                  <a:lnTo>
                    <a:pt x="715" y="286"/>
                  </a:lnTo>
                  <a:cubicBezTo>
                    <a:pt x="727" y="298"/>
                    <a:pt x="733" y="298"/>
                    <a:pt x="742" y="298"/>
                  </a:cubicBezTo>
                  <a:cubicBezTo>
                    <a:pt x="751" y="298"/>
                    <a:pt x="763" y="298"/>
                    <a:pt x="787" y="310"/>
                  </a:cubicBezTo>
                  <a:cubicBezTo>
                    <a:pt x="822" y="322"/>
                    <a:pt x="822" y="322"/>
                    <a:pt x="858" y="322"/>
                  </a:cubicBezTo>
                  <a:cubicBezTo>
                    <a:pt x="882" y="322"/>
                    <a:pt x="882" y="322"/>
                    <a:pt x="894" y="333"/>
                  </a:cubicBezTo>
                  <a:cubicBezTo>
                    <a:pt x="906" y="333"/>
                    <a:pt x="906" y="333"/>
                    <a:pt x="918" y="322"/>
                  </a:cubicBezTo>
                  <a:cubicBezTo>
                    <a:pt x="953" y="310"/>
                    <a:pt x="941" y="250"/>
                    <a:pt x="918" y="226"/>
                  </a:cubicBezTo>
                  <a:lnTo>
                    <a:pt x="906" y="214"/>
                  </a:lnTo>
                  <a:lnTo>
                    <a:pt x="894" y="214"/>
                  </a:lnTo>
                  <a:cubicBezTo>
                    <a:pt x="858" y="214"/>
                    <a:pt x="846" y="214"/>
                    <a:pt x="822" y="202"/>
                  </a:cubicBezTo>
                  <a:cubicBezTo>
                    <a:pt x="787" y="202"/>
                    <a:pt x="787" y="191"/>
                    <a:pt x="739" y="191"/>
                  </a:cubicBezTo>
                  <a:cubicBezTo>
                    <a:pt x="715" y="191"/>
                    <a:pt x="703" y="191"/>
                    <a:pt x="668" y="167"/>
                  </a:cubicBezTo>
                  <a:cubicBezTo>
                    <a:pt x="644" y="167"/>
                    <a:pt x="644" y="167"/>
                    <a:pt x="596" y="155"/>
                  </a:cubicBezTo>
                  <a:cubicBezTo>
                    <a:pt x="560" y="143"/>
                    <a:pt x="560" y="131"/>
                    <a:pt x="537" y="131"/>
                  </a:cubicBezTo>
                  <a:cubicBezTo>
                    <a:pt x="519" y="119"/>
                    <a:pt x="510" y="119"/>
                    <a:pt x="501" y="119"/>
                  </a:cubicBezTo>
                  <a:cubicBezTo>
                    <a:pt x="492" y="119"/>
                    <a:pt x="483" y="119"/>
                    <a:pt x="465" y="107"/>
                  </a:cubicBezTo>
                  <a:cubicBezTo>
                    <a:pt x="429" y="95"/>
                    <a:pt x="429" y="95"/>
                    <a:pt x="382" y="95"/>
                  </a:cubicBezTo>
                  <a:cubicBezTo>
                    <a:pt x="370" y="89"/>
                    <a:pt x="364" y="89"/>
                    <a:pt x="355" y="89"/>
                  </a:cubicBezTo>
                  <a:cubicBezTo>
                    <a:pt x="346" y="89"/>
                    <a:pt x="334" y="89"/>
                    <a:pt x="310" y="83"/>
                  </a:cubicBezTo>
                  <a:cubicBezTo>
                    <a:pt x="287" y="83"/>
                    <a:pt x="263" y="60"/>
                    <a:pt x="239" y="60"/>
                  </a:cubicBezTo>
                  <a:cubicBezTo>
                    <a:pt x="227" y="60"/>
                    <a:pt x="227" y="60"/>
                    <a:pt x="227" y="48"/>
                  </a:cubicBezTo>
                  <a:cubicBezTo>
                    <a:pt x="168" y="36"/>
                    <a:pt x="120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3" name="Google Shape;3373;p3"/>
            <p:cNvSpPr/>
            <p:nvPr/>
          </p:nvSpPr>
          <p:spPr>
            <a:xfrm>
              <a:off x="4490125" y="2215275"/>
              <a:ext cx="35450" cy="5100"/>
            </a:xfrm>
            <a:custGeom>
              <a:avLst/>
              <a:gdLst/>
              <a:ahLst/>
              <a:cxnLst/>
              <a:rect l="l" t="t" r="r" b="b"/>
              <a:pathLst>
                <a:path w="1418" h="204" extrusionOk="0">
                  <a:moveTo>
                    <a:pt x="1" y="1"/>
                  </a:moveTo>
                  <a:lnTo>
                    <a:pt x="1" y="13"/>
                  </a:lnTo>
                  <a:lnTo>
                    <a:pt x="17" y="13"/>
                  </a:lnTo>
                  <a:cubicBezTo>
                    <a:pt x="10" y="9"/>
                    <a:pt x="5" y="5"/>
                    <a:pt x="1" y="1"/>
                  </a:cubicBezTo>
                  <a:close/>
                  <a:moveTo>
                    <a:pt x="17" y="13"/>
                  </a:moveTo>
                  <a:lnTo>
                    <a:pt x="17" y="13"/>
                  </a:lnTo>
                  <a:cubicBezTo>
                    <a:pt x="27" y="18"/>
                    <a:pt x="39" y="22"/>
                    <a:pt x="51" y="24"/>
                  </a:cubicBezTo>
                  <a:lnTo>
                    <a:pt x="51" y="24"/>
                  </a:lnTo>
                  <a:cubicBezTo>
                    <a:pt x="47" y="23"/>
                    <a:pt x="44" y="20"/>
                    <a:pt x="37" y="13"/>
                  </a:cubicBezTo>
                  <a:close/>
                  <a:moveTo>
                    <a:pt x="51" y="24"/>
                  </a:moveTo>
                  <a:lnTo>
                    <a:pt x="51" y="24"/>
                  </a:lnTo>
                  <a:cubicBezTo>
                    <a:pt x="53" y="25"/>
                    <a:pt x="56" y="25"/>
                    <a:pt x="60" y="25"/>
                  </a:cubicBezTo>
                  <a:cubicBezTo>
                    <a:pt x="57" y="25"/>
                    <a:pt x="54" y="24"/>
                    <a:pt x="51" y="24"/>
                  </a:cubicBezTo>
                  <a:close/>
                  <a:moveTo>
                    <a:pt x="60" y="25"/>
                  </a:moveTo>
                  <a:cubicBezTo>
                    <a:pt x="108" y="37"/>
                    <a:pt x="120" y="37"/>
                    <a:pt x="167" y="60"/>
                  </a:cubicBezTo>
                  <a:cubicBezTo>
                    <a:pt x="227" y="72"/>
                    <a:pt x="227" y="72"/>
                    <a:pt x="275" y="84"/>
                  </a:cubicBezTo>
                  <a:cubicBezTo>
                    <a:pt x="304" y="90"/>
                    <a:pt x="319" y="90"/>
                    <a:pt x="331" y="90"/>
                  </a:cubicBezTo>
                  <a:cubicBezTo>
                    <a:pt x="343" y="90"/>
                    <a:pt x="352" y="90"/>
                    <a:pt x="370" y="96"/>
                  </a:cubicBezTo>
                  <a:cubicBezTo>
                    <a:pt x="429" y="120"/>
                    <a:pt x="429" y="120"/>
                    <a:pt x="477" y="132"/>
                  </a:cubicBezTo>
                  <a:cubicBezTo>
                    <a:pt x="537" y="144"/>
                    <a:pt x="537" y="144"/>
                    <a:pt x="584" y="144"/>
                  </a:cubicBezTo>
                  <a:cubicBezTo>
                    <a:pt x="614" y="150"/>
                    <a:pt x="629" y="150"/>
                    <a:pt x="642" y="150"/>
                  </a:cubicBezTo>
                  <a:cubicBezTo>
                    <a:pt x="656" y="150"/>
                    <a:pt x="668" y="150"/>
                    <a:pt x="691" y="156"/>
                  </a:cubicBezTo>
                  <a:cubicBezTo>
                    <a:pt x="751" y="156"/>
                    <a:pt x="751" y="179"/>
                    <a:pt x="787" y="179"/>
                  </a:cubicBezTo>
                  <a:cubicBezTo>
                    <a:pt x="846" y="179"/>
                    <a:pt x="846" y="179"/>
                    <a:pt x="894" y="191"/>
                  </a:cubicBezTo>
                  <a:lnTo>
                    <a:pt x="1001" y="191"/>
                  </a:lnTo>
                  <a:cubicBezTo>
                    <a:pt x="1060" y="191"/>
                    <a:pt x="1060" y="203"/>
                    <a:pt x="1108" y="203"/>
                  </a:cubicBezTo>
                  <a:lnTo>
                    <a:pt x="1358" y="203"/>
                  </a:lnTo>
                  <a:cubicBezTo>
                    <a:pt x="1370" y="203"/>
                    <a:pt x="1382" y="191"/>
                    <a:pt x="1382" y="191"/>
                  </a:cubicBezTo>
                  <a:cubicBezTo>
                    <a:pt x="1418" y="156"/>
                    <a:pt x="1370" y="120"/>
                    <a:pt x="1358" y="120"/>
                  </a:cubicBezTo>
                  <a:cubicBezTo>
                    <a:pt x="1346" y="120"/>
                    <a:pt x="1346" y="120"/>
                    <a:pt x="1346" y="96"/>
                  </a:cubicBezTo>
                  <a:lnTo>
                    <a:pt x="1310" y="96"/>
                  </a:lnTo>
                  <a:cubicBezTo>
                    <a:pt x="1263" y="96"/>
                    <a:pt x="1251" y="96"/>
                    <a:pt x="1203" y="120"/>
                  </a:cubicBezTo>
                  <a:lnTo>
                    <a:pt x="1001" y="120"/>
                  </a:lnTo>
                  <a:cubicBezTo>
                    <a:pt x="961" y="120"/>
                    <a:pt x="948" y="125"/>
                    <a:pt x="929" y="125"/>
                  </a:cubicBezTo>
                  <a:cubicBezTo>
                    <a:pt x="920" y="125"/>
                    <a:pt x="910" y="124"/>
                    <a:pt x="894" y="120"/>
                  </a:cubicBezTo>
                  <a:cubicBezTo>
                    <a:pt x="834" y="120"/>
                    <a:pt x="834" y="96"/>
                    <a:pt x="787" y="96"/>
                  </a:cubicBezTo>
                  <a:lnTo>
                    <a:pt x="691" y="96"/>
                  </a:lnTo>
                  <a:cubicBezTo>
                    <a:pt x="632" y="96"/>
                    <a:pt x="632" y="96"/>
                    <a:pt x="584" y="84"/>
                  </a:cubicBezTo>
                  <a:lnTo>
                    <a:pt x="477" y="84"/>
                  </a:lnTo>
                  <a:cubicBezTo>
                    <a:pt x="418" y="84"/>
                    <a:pt x="418" y="84"/>
                    <a:pt x="370" y="72"/>
                  </a:cubicBezTo>
                  <a:lnTo>
                    <a:pt x="346" y="72"/>
                  </a:lnTo>
                  <a:cubicBezTo>
                    <a:pt x="251" y="60"/>
                    <a:pt x="179" y="60"/>
                    <a:pt x="9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4" name="Google Shape;3374;p3"/>
            <p:cNvSpPr/>
            <p:nvPr/>
          </p:nvSpPr>
          <p:spPr>
            <a:xfrm>
              <a:off x="4516325" y="2209625"/>
              <a:ext cx="27100" cy="6575"/>
            </a:xfrm>
            <a:custGeom>
              <a:avLst/>
              <a:gdLst/>
              <a:ahLst/>
              <a:cxnLst/>
              <a:rect l="l" t="t" r="r" b="b"/>
              <a:pathLst>
                <a:path w="1084" h="263" extrusionOk="0">
                  <a:moveTo>
                    <a:pt x="1" y="1"/>
                  </a:moveTo>
                  <a:lnTo>
                    <a:pt x="1" y="13"/>
                  </a:lnTo>
                  <a:cubicBezTo>
                    <a:pt x="12" y="24"/>
                    <a:pt x="24" y="24"/>
                    <a:pt x="36" y="48"/>
                  </a:cubicBezTo>
                  <a:cubicBezTo>
                    <a:pt x="72" y="60"/>
                    <a:pt x="84" y="60"/>
                    <a:pt x="108" y="72"/>
                  </a:cubicBezTo>
                  <a:cubicBezTo>
                    <a:pt x="155" y="84"/>
                    <a:pt x="155" y="84"/>
                    <a:pt x="191" y="96"/>
                  </a:cubicBezTo>
                  <a:cubicBezTo>
                    <a:pt x="209" y="108"/>
                    <a:pt x="218" y="108"/>
                    <a:pt x="227" y="108"/>
                  </a:cubicBezTo>
                  <a:cubicBezTo>
                    <a:pt x="236" y="108"/>
                    <a:pt x="245" y="108"/>
                    <a:pt x="262" y="120"/>
                  </a:cubicBezTo>
                  <a:cubicBezTo>
                    <a:pt x="310" y="132"/>
                    <a:pt x="310" y="132"/>
                    <a:pt x="334" y="143"/>
                  </a:cubicBezTo>
                  <a:cubicBezTo>
                    <a:pt x="382" y="167"/>
                    <a:pt x="382" y="167"/>
                    <a:pt x="405" y="179"/>
                  </a:cubicBezTo>
                  <a:cubicBezTo>
                    <a:pt x="429" y="185"/>
                    <a:pt x="441" y="185"/>
                    <a:pt x="451" y="185"/>
                  </a:cubicBezTo>
                  <a:cubicBezTo>
                    <a:pt x="462" y="185"/>
                    <a:pt x="471" y="185"/>
                    <a:pt x="489" y="191"/>
                  </a:cubicBezTo>
                  <a:cubicBezTo>
                    <a:pt x="524" y="203"/>
                    <a:pt x="608" y="215"/>
                    <a:pt x="643" y="239"/>
                  </a:cubicBezTo>
                  <a:cubicBezTo>
                    <a:pt x="659" y="243"/>
                    <a:pt x="670" y="244"/>
                    <a:pt x="679" y="244"/>
                  </a:cubicBezTo>
                  <a:cubicBezTo>
                    <a:pt x="696" y="244"/>
                    <a:pt x="707" y="239"/>
                    <a:pt x="739" y="239"/>
                  </a:cubicBezTo>
                  <a:cubicBezTo>
                    <a:pt x="786" y="251"/>
                    <a:pt x="786" y="251"/>
                    <a:pt x="810" y="251"/>
                  </a:cubicBezTo>
                  <a:lnTo>
                    <a:pt x="905" y="251"/>
                  </a:lnTo>
                  <a:cubicBezTo>
                    <a:pt x="941" y="251"/>
                    <a:pt x="941" y="251"/>
                    <a:pt x="989" y="263"/>
                  </a:cubicBezTo>
                  <a:lnTo>
                    <a:pt x="1024" y="263"/>
                  </a:lnTo>
                  <a:cubicBezTo>
                    <a:pt x="1036" y="263"/>
                    <a:pt x="1036" y="251"/>
                    <a:pt x="1048" y="251"/>
                  </a:cubicBezTo>
                  <a:cubicBezTo>
                    <a:pt x="1084" y="227"/>
                    <a:pt x="1048" y="179"/>
                    <a:pt x="1036" y="167"/>
                  </a:cubicBezTo>
                  <a:lnTo>
                    <a:pt x="1024" y="143"/>
                  </a:lnTo>
                  <a:lnTo>
                    <a:pt x="691" y="143"/>
                  </a:lnTo>
                  <a:cubicBezTo>
                    <a:pt x="655" y="143"/>
                    <a:pt x="655" y="120"/>
                    <a:pt x="620" y="120"/>
                  </a:cubicBezTo>
                  <a:cubicBezTo>
                    <a:pt x="572" y="120"/>
                    <a:pt x="572" y="120"/>
                    <a:pt x="548" y="96"/>
                  </a:cubicBezTo>
                  <a:cubicBezTo>
                    <a:pt x="501" y="96"/>
                    <a:pt x="501" y="96"/>
                    <a:pt x="477" y="84"/>
                  </a:cubicBezTo>
                  <a:cubicBezTo>
                    <a:pt x="429" y="84"/>
                    <a:pt x="429" y="84"/>
                    <a:pt x="382" y="72"/>
                  </a:cubicBezTo>
                  <a:cubicBezTo>
                    <a:pt x="358" y="66"/>
                    <a:pt x="346" y="66"/>
                    <a:pt x="337" y="66"/>
                  </a:cubicBezTo>
                  <a:cubicBezTo>
                    <a:pt x="328" y="66"/>
                    <a:pt x="322" y="66"/>
                    <a:pt x="310" y="60"/>
                  </a:cubicBezTo>
                  <a:cubicBezTo>
                    <a:pt x="298" y="60"/>
                    <a:pt x="298" y="60"/>
                    <a:pt x="274" y="36"/>
                  </a:cubicBezTo>
                  <a:cubicBezTo>
                    <a:pt x="215" y="24"/>
                    <a:pt x="143" y="1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5" name="Google Shape;3375;p3"/>
            <p:cNvSpPr/>
            <p:nvPr/>
          </p:nvSpPr>
          <p:spPr>
            <a:xfrm>
              <a:off x="4541925" y="2204875"/>
              <a:ext cx="26825" cy="5375"/>
            </a:xfrm>
            <a:custGeom>
              <a:avLst/>
              <a:gdLst/>
              <a:ahLst/>
              <a:cxnLst/>
              <a:rect l="l" t="t" r="r" b="b"/>
              <a:pathLst>
                <a:path w="1073" h="215" extrusionOk="0">
                  <a:moveTo>
                    <a:pt x="12" y="0"/>
                  </a:moveTo>
                  <a:cubicBezTo>
                    <a:pt x="0" y="12"/>
                    <a:pt x="0" y="12"/>
                    <a:pt x="0" y="24"/>
                  </a:cubicBezTo>
                  <a:cubicBezTo>
                    <a:pt x="12" y="36"/>
                    <a:pt x="24" y="36"/>
                    <a:pt x="48" y="60"/>
                  </a:cubicBezTo>
                  <a:cubicBezTo>
                    <a:pt x="72" y="72"/>
                    <a:pt x="84" y="72"/>
                    <a:pt x="120" y="83"/>
                  </a:cubicBezTo>
                  <a:cubicBezTo>
                    <a:pt x="167" y="95"/>
                    <a:pt x="167" y="95"/>
                    <a:pt x="191" y="95"/>
                  </a:cubicBezTo>
                  <a:cubicBezTo>
                    <a:pt x="215" y="107"/>
                    <a:pt x="227" y="107"/>
                    <a:pt x="236" y="107"/>
                  </a:cubicBezTo>
                  <a:cubicBezTo>
                    <a:pt x="245" y="107"/>
                    <a:pt x="251" y="107"/>
                    <a:pt x="262" y="119"/>
                  </a:cubicBezTo>
                  <a:cubicBezTo>
                    <a:pt x="310" y="131"/>
                    <a:pt x="310" y="131"/>
                    <a:pt x="346" y="143"/>
                  </a:cubicBezTo>
                  <a:cubicBezTo>
                    <a:pt x="381" y="155"/>
                    <a:pt x="381" y="155"/>
                    <a:pt x="417" y="155"/>
                  </a:cubicBezTo>
                  <a:cubicBezTo>
                    <a:pt x="441" y="167"/>
                    <a:pt x="453" y="167"/>
                    <a:pt x="462" y="167"/>
                  </a:cubicBezTo>
                  <a:cubicBezTo>
                    <a:pt x="471" y="167"/>
                    <a:pt x="477" y="167"/>
                    <a:pt x="489" y="179"/>
                  </a:cubicBezTo>
                  <a:cubicBezTo>
                    <a:pt x="536" y="191"/>
                    <a:pt x="536" y="191"/>
                    <a:pt x="560" y="191"/>
                  </a:cubicBezTo>
                  <a:cubicBezTo>
                    <a:pt x="608" y="203"/>
                    <a:pt x="608" y="203"/>
                    <a:pt x="643" y="203"/>
                  </a:cubicBezTo>
                  <a:lnTo>
                    <a:pt x="727" y="203"/>
                  </a:lnTo>
                  <a:cubicBezTo>
                    <a:pt x="774" y="203"/>
                    <a:pt x="774" y="214"/>
                    <a:pt x="798" y="214"/>
                  </a:cubicBezTo>
                  <a:lnTo>
                    <a:pt x="1013" y="214"/>
                  </a:lnTo>
                  <a:cubicBezTo>
                    <a:pt x="1024" y="214"/>
                    <a:pt x="1024" y="203"/>
                    <a:pt x="1036" y="203"/>
                  </a:cubicBezTo>
                  <a:cubicBezTo>
                    <a:pt x="1072" y="179"/>
                    <a:pt x="1036" y="131"/>
                    <a:pt x="1024" y="119"/>
                  </a:cubicBezTo>
                  <a:cubicBezTo>
                    <a:pt x="1024" y="119"/>
                    <a:pt x="1013" y="119"/>
                    <a:pt x="1013" y="95"/>
                  </a:cubicBezTo>
                  <a:lnTo>
                    <a:pt x="679" y="95"/>
                  </a:lnTo>
                  <a:cubicBezTo>
                    <a:pt x="655" y="95"/>
                    <a:pt x="643" y="83"/>
                    <a:pt x="608" y="72"/>
                  </a:cubicBezTo>
                  <a:lnTo>
                    <a:pt x="536" y="72"/>
                  </a:lnTo>
                  <a:cubicBezTo>
                    <a:pt x="489" y="72"/>
                    <a:pt x="489" y="72"/>
                    <a:pt x="465" y="60"/>
                  </a:cubicBezTo>
                  <a:lnTo>
                    <a:pt x="381" y="60"/>
                  </a:lnTo>
                  <a:cubicBezTo>
                    <a:pt x="346" y="60"/>
                    <a:pt x="346" y="60"/>
                    <a:pt x="310" y="36"/>
                  </a:cubicBezTo>
                  <a:lnTo>
                    <a:pt x="286" y="36"/>
                  </a:lnTo>
                  <a:cubicBezTo>
                    <a:pt x="227" y="24"/>
                    <a:pt x="167" y="24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6" name="Google Shape;3376;p3"/>
            <p:cNvSpPr/>
            <p:nvPr/>
          </p:nvSpPr>
          <p:spPr>
            <a:xfrm>
              <a:off x="4574975" y="2196225"/>
              <a:ext cx="29475" cy="10150"/>
            </a:xfrm>
            <a:custGeom>
              <a:avLst/>
              <a:gdLst/>
              <a:ahLst/>
              <a:cxnLst/>
              <a:rect l="l" t="t" r="r" b="b"/>
              <a:pathLst>
                <a:path w="1179" h="406" extrusionOk="0">
                  <a:moveTo>
                    <a:pt x="0" y="1"/>
                  </a:moveTo>
                  <a:cubicBezTo>
                    <a:pt x="12" y="25"/>
                    <a:pt x="12" y="25"/>
                    <a:pt x="12" y="48"/>
                  </a:cubicBezTo>
                  <a:cubicBezTo>
                    <a:pt x="12" y="60"/>
                    <a:pt x="48" y="72"/>
                    <a:pt x="60" y="72"/>
                  </a:cubicBezTo>
                  <a:cubicBezTo>
                    <a:pt x="95" y="84"/>
                    <a:pt x="107" y="84"/>
                    <a:pt x="131" y="108"/>
                  </a:cubicBezTo>
                  <a:lnTo>
                    <a:pt x="226" y="132"/>
                  </a:lnTo>
                  <a:lnTo>
                    <a:pt x="310" y="156"/>
                  </a:lnTo>
                  <a:cubicBezTo>
                    <a:pt x="357" y="179"/>
                    <a:pt x="357" y="179"/>
                    <a:pt x="381" y="191"/>
                  </a:cubicBezTo>
                  <a:lnTo>
                    <a:pt x="476" y="215"/>
                  </a:lnTo>
                  <a:lnTo>
                    <a:pt x="560" y="251"/>
                  </a:lnTo>
                  <a:cubicBezTo>
                    <a:pt x="607" y="263"/>
                    <a:pt x="703" y="298"/>
                    <a:pt x="726" y="310"/>
                  </a:cubicBezTo>
                  <a:cubicBezTo>
                    <a:pt x="750" y="316"/>
                    <a:pt x="762" y="316"/>
                    <a:pt x="774" y="316"/>
                  </a:cubicBezTo>
                  <a:cubicBezTo>
                    <a:pt x="786" y="316"/>
                    <a:pt x="798" y="316"/>
                    <a:pt x="822" y="322"/>
                  </a:cubicBezTo>
                  <a:lnTo>
                    <a:pt x="905" y="358"/>
                  </a:lnTo>
                  <a:cubicBezTo>
                    <a:pt x="929" y="364"/>
                    <a:pt x="941" y="364"/>
                    <a:pt x="953" y="364"/>
                  </a:cubicBezTo>
                  <a:cubicBezTo>
                    <a:pt x="964" y="364"/>
                    <a:pt x="976" y="364"/>
                    <a:pt x="1000" y="370"/>
                  </a:cubicBezTo>
                  <a:cubicBezTo>
                    <a:pt x="1036" y="382"/>
                    <a:pt x="1036" y="382"/>
                    <a:pt x="1084" y="382"/>
                  </a:cubicBezTo>
                  <a:cubicBezTo>
                    <a:pt x="1095" y="382"/>
                    <a:pt x="1119" y="382"/>
                    <a:pt x="1119" y="406"/>
                  </a:cubicBezTo>
                  <a:cubicBezTo>
                    <a:pt x="1131" y="406"/>
                    <a:pt x="1131" y="406"/>
                    <a:pt x="1143" y="382"/>
                  </a:cubicBezTo>
                  <a:cubicBezTo>
                    <a:pt x="1179" y="370"/>
                    <a:pt x="1143" y="310"/>
                    <a:pt x="1143" y="298"/>
                  </a:cubicBezTo>
                  <a:lnTo>
                    <a:pt x="1131" y="275"/>
                  </a:lnTo>
                  <a:lnTo>
                    <a:pt x="1095" y="275"/>
                  </a:lnTo>
                  <a:cubicBezTo>
                    <a:pt x="1060" y="275"/>
                    <a:pt x="1060" y="275"/>
                    <a:pt x="1012" y="263"/>
                  </a:cubicBezTo>
                  <a:cubicBezTo>
                    <a:pt x="964" y="263"/>
                    <a:pt x="964" y="251"/>
                    <a:pt x="917" y="251"/>
                  </a:cubicBezTo>
                  <a:cubicBezTo>
                    <a:pt x="881" y="251"/>
                    <a:pt x="881" y="251"/>
                    <a:pt x="834" y="239"/>
                  </a:cubicBezTo>
                  <a:cubicBezTo>
                    <a:pt x="810" y="227"/>
                    <a:pt x="798" y="227"/>
                    <a:pt x="786" y="227"/>
                  </a:cubicBezTo>
                  <a:cubicBezTo>
                    <a:pt x="774" y="227"/>
                    <a:pt x="762" y="227"/>
                    <a:pt x="738" y="215"/>
                  </a:cubicBezTo>
                  <a:cubicBezTo>
                    <a:pt x="703" y="203"/>
                    <a:pt x="703" y="191"/>
                    <a:pt x="667" y="191"/>
                  </a:cubicBezTo>
                  <a:cubicBezTo>
                    <a:pt x="643" y="185"/>
                    <a:pt x="631" y="185"/>
                    <a:pt x="621" y="185"/>
                  </a:cubicBezTo>
                  <a:cubicBezTo>
                    <a:pt x="610" y="185"/>
                    <a:pt x="601" y="185"/>
                    <a:pt x="583" y="179"/>
                  </a:cubicBezTo>
                  <a:lnTo>
                    <a:pt x="488" y="144"/>
                  </a:lnTo>
                  <a:cubicBezTo>
                    <a:pt x="464" y="138"/>
                    <a:pt x="453" y="138"/>
                    <a:pt x="442" y="138"/>
                  </a:cubicBezTo>
                  <a:cubicBezTo>
                    <a:pt x="432" y="138"/>
                    <a:pt x="423" y="138"/>
                    <a:pt x="405" y="132"/>
                  </a:cubicBezTo>
                  <a:cubicBezTo>
                    <a:pt x="369" y="120"/>
                    <a:pt x="345" y="120"/>
                    <a:pt x="310" y="120"/>
                  </a:cubicBezTo>
                  <a:cubicBezTo>
                    <a:pt x="298" y="120"/>
                    <a:pt x="298" y="120"/>
                    <a:pt x="286" y="96"/>
                  </a:cubicBezTo>
                  <a:cubicBezTo>
                    <a:pt x="226" y="84"/>
                    <a:pt x="143" y="60"/>
                    <a:pt x="95" y="25"/>
                  </a:cubicBezTo>
                  <a:cubicBezTo>
                    <a:pt x="72" y="25"/>
                    <a:pt x="72" y="25"/>
                    <a:pt x="60" y="13"/>
                  </a:cubicBezTo>
                  <a:cubicBezTo>
                    <a:pt x="48" y="13"/>
                    <a:pt x="48" y="1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7" name="Google Shape;3377;p3"/>
            <p:cNvSpPr/>
            <p:nvPr/>
          </p:nvSpPr>
          <p:spPr>
            <a:xfrm>
              <a:off x="4598475" y="2194750"/>
              <a:ext cx="20575" cy="8950"/>
            </a:xfrm>
            <a:custGeom>
              <a:avLst/>
              <a:gdLst/>
              <a:ahLst/>
              <a:cxnLst/>
              <a:rect l="l" t="t" r="r" b="b"/>
              <a:pathLst>
                <a:path w="823" h="358" extrusionOk="0">
                  <a:moveTo>
                    <a:pt x="48" y="0"/>
                  </a:moveTo>
                  <a:cubicBezTo>
                    <a:pt x="24" y="24"/>
                    <a:pt x="13" y="24"/>
                    <a:pt x="1" y="48"/>
                  </a:cubicBezTo>
                  <a:cubicBezTo>
                    <a:pt x="1" y="60"/>
                    <a:pt x="13" y="60"/>
                    <a:pt x="24" y="72"/>
                  </a:cubicBezTo>
                  <a:cubicBezTo>
                    <a:pt x="48" y="84"/>
                    <a:pt x="60" y="84"/>
                    <a:pt x="84" y="107"/>
                  </a:cubicBezTo>
                  <a:lnTo>
                    <a:pt x="144" y="131"/>
                  </a:lnTo>
                  <a:cubicBezTo>
                    <a:pt x="179" y="143"/>
                    <a:pt x="179" y="143"/>
                    <a:pt x="203" y="143"/>
                  </a:cubicBezTo>
                  <a:lnTo>
                    <a:pt x="263" y="179"/>
                  </a:lnTo>
                  <a:lnTo>
                    <a:pt x="322" y="203"/>
                  </a:lnTo>
                  <a:cubicBezTo>
                    <a:pt x="358" y="227"/>
                    <a:pt x="358" y="227"/>
                    <a:pt x="382" y="227"/>
                  </a:cubicBezTo>
                  <a:cubicBezTo>
                    <a:pt x="417" y="238"/>
                    <a:pt x="477" y="262"/>
                    <a:pt x="501" y="262"/>
                  </a:cubicBezTo>
                  <a:cubicBezTo>
                    <a:pt x="519" y="274"/>
                    <a:pt x="528" y="274"/>
                    <a:pt x="535" y="274"/>
                  </a:cubicBezTo>
                  <a:cubicBezTo>
                    <a:pt x="542" y="274"/>
                    <a:pt x="548" y="274"/>
                    <a:pt x="560" y="286"/>
                  </a:cubicBezTo>
                  <a:lnTo>
                    <a:pt x="620" y="310"/>
                  </a:lnTo>
                  <a:cubicBezTo>
                    <a:pt x="638" y="316"/>
                    <a:pt x="647" y="316"/>
                    <a:pt x="654" y="316"/>
                  </a:cubicBezTo>
                  <a:cubicBezTo>
                    <a:pt x="661" y="316"/>
                    <a:pt x="667" y="316"/>
                    <a:pt x="679" y="322"/>
                  </a:cubicBezTo>
                  <a:cubicBezTo>
                    <a:pt x="715" y="346"/>
                    <a:pt x="715" y="346"/>
                    <a:pt x="739" y="346"/>
                  </a:cubicBezTo>
                  <a:cubicBezTo>
                    <a:pt x="763" y="346"/>
                    <a:pt x="763" y="346"/>
                    <a:pt x="763" y="357"/>
                  </a:cubicBezTo>
                  <a:cubicBezTo>
                    <a:pt x="775" y="357"/>
                    <a:pt x="775" y="357"/>
                    <a:pt x="786" y="346"/>
                  </a:cubicBezTo>
                  <a:cubicBezTo>
                    <a:pt x="822" y="322"/>
                    <a:pt x="798" y="262"/>
                    <a:pt x="786" y="250"/>
                  </a:cubicBezTo>
                  <a:lnTo>
                    <a:pt x="775" y="238"/>
                  </a:lnTo>
                  <a:lnTo>
                    <a:pt x="763" y="238"/>
                  </a:lnTo>
                  <a:cubicBezTo>
                    <a:pt x="727" y="238"/>
                    <a:pt x="727" y="238"/>
                    <a:pt x="703" y="227"/>
                  </a:cubicBezTo>
                  <a:cubicBezTo>
                    <a:pt x="667" y="227"/>
                    <a:pt x="667" y="203"/>
                    <a:pt x="644" y="203"/>
                  </a:cubicBezTo>
                  <a:cubicBezTo>
                    <a:pt x="608" y="203"/>
                    <a:pt x="608" y="203"/>
                    <a:pt x="584" y="191"/>
                  </a:cubicBezTo>
                  <a:cubicBezTo>
                    <a:pt x="566" y="185"/>
                    <a:pt x="557" y="185"/>
                    <a:pt x="550" y="185"/>
                  </a:cubicBezTo>
                  <a:cubicBezTo>
                    <a:pt x="542" y="185"/>
                    <a:pt x="536" y="185"/>
                    <a:pt x="525" y="179"/>
                  </a:cubicBezTo>
                  <a:cubicBezTo>
                    <a:pt x="489" y="155"/>
                    <a:pt x="489" y="143"/>
                    <a:pt x="465" y="143"/>
                  </a:cubicBezTo>
                  <a:cubicBezTo>
                    <a:pt x="447" y="137"/>
                    <a:pt x="438" y="137"/>
                    <a:pt x="431" y="137"/>
                  </a:cubicBezTo>
                  <a:cubicBezTo>
                    <a:pt x="423" y="137"/>
                    <a:pt x="417" y="137"/>
                    <a:pt x="405" y="131"/>
                  </a:cubicBezTo>
                  <a:cubicBezTo>
                    <a:pt x="370" y="119"/>
                    <a:pt x="370" y="119"/>
                    <a:pt x="346" y="119"/>
                  </a:cubicBezTo>
                  <a:cubicBezTo>
                    <a:pt x="328" y="107"/>
                    <a:pt x="319" y="107"/>
                    <a:pt x="312" y="107"/>
                  </a:cubicBezTo>
                  <a:cubicBezTo>
                    <a:pt x="304" y="107"/>
                    <a:pt x="298" y="107"/>
                    <a:pt x="286" y="96"/>
                  </a:cubicBezTo>
                  <a:cubicBezTo>
                    <a:pt x="269" y="90"/>
                    <a:pt x="260" y="90"/>
                    <a:pt x="252" y="90"/>
                  </a:cubicBezTo>
                  <a:cubicBezTo>
                    <a:pt x="245" y="90"/>
                    <a:pt x="239" y="90"/>
                    <a:pt x="227" y="84"/>
                  </a:cubicBezTo>
                  <a:cubicBezTo>
                    <a:pt x="203" y="84"/>
                    <a:pt x="203" y="84"/>
                    <a:pt x="203" y="72"/>
                  </a:cubicBezTo>
                  <a:cubicBezTo>
                    <a:pt x="167" y="60"/>
                    <a:pt x="120" y="36"/>
                    <a:pt x="72" y="12"/>
                  </a:cubicBezTo>
                  <a:lnTo>
                    <a:pt x="60" y="12"/>
                  </a:ln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8" name="Google Shape;3378;p3"/>
            <p:cNvSpPr/>
            <p:nvPr/>
          </p:nvSpPr>
          <p:spPr>
            <a:xfrm>
              <a:off x="4602950" y="2186700"/>
              <a:ext cx="27400" cy="14025"/>
            </a:xfrm>
            <a:custGeom>
              <a:avLst/>
              <a:gdLst/>
              <a:ahLst/>
              <a:cxnLst/>
              <a:rect l="l" t="t" r="r" b="b"/>
              <a:pathLst>
                <a:path w="1096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3"/>
                    <a:pt x="7" y="6"/>
                    <a:pt x="10" y="8"/>
                  </a:cubicBezTo>
                  <a:lnTo>
                    <a:pt x="10" y="8"/>
                  </a:lnTo>
                  <a:cubicBezTo>
                    <a:pt x="7" y="4"/>
                    <a:pt x="5" y="1"/>
                    <a:pt x="0" y="1"/>
                  </a:cubicBezTo>
                  <a:close/>
                  <a:moveTo>
                    <a:pt x="10" y="8"/>
                  </a:moveTo>
                  <a:cubicBezTo>
                    <a:pt x="14" y="15"/>
                    <a:pt x="16" y="25"/>
                    <a:pt x="24" y="25"/>
                  </a:cubicBezTo>
                  <a:cubicBezTo>
                    <a:pt x="27" y="25"/>
                    <a:pt x="29" y="25"/>
                    <a:pt x="31" y="25"/>
                  </a:cubicBezTo>
                  <a:lnTo>
                    <a:pt x="31" y="25"/>
                  </a:lnTo>
                  <a:cubicBezTo>
                    <a:pt x="26" y="21"/>
                    <a:pt x="19" y="15"/>
                    <a:pt x="10" y="8"/>
                  </a:cubicBezTo>
                  <a:close/>
                  <a:moveTo>
                    <a:pt x="31" y="25"/>
                  </a:moveTo>
                  <a:cubicBezTo>
                    <a:pt x="45" y="38"/>
                    <a:pt x="37" y="40"/>
                    <a:pt x="12" y="48"/>
                  </a:cubicBezTo>
                  <a:cubicBezTo>
                    <a:pt x="12" y="72"/>
                    <a:pt x="48" y="84"/>
                    <a:pt x="60" y="96"/>
                  </a:cubicBezTo>
                  <a:cubicBezTo>
                    <a:pt x="84" y="108"/>
                    <a:pt x="107" y="132"/>
                    <a:pt x="131" y="144"/>
                  </a:cubicBezTo>
                  <a:cubicBezTo>
                    <a:pt x="179" y="156"/>
                    <a:pt x="179" y="156"/>
                    <a:pt x="203" y="191"/>
                  </a:cubicBezTo>
                  <a:cubicBezTo>
                    <a:pt x="250" y="203"/>
                    <a:pt x="250" y="203"/>
                    <a:pt x="286" y="215"/>
                  </a:cubicBezTo>
                  <a:cubicBezTo>
                    <a:pt x="322" y="227"/>
                    <a:pt x="310" y="251"/>
                    <a:pt x="357" y="263"/>
                  </a:cubicBezTo>
                  <a:cubicBezTo>
                    <a:pt x="405" y="275"/>
                    <a:pt x="405" y="275"/>
                    <a:pt x="429" y="310"/>
                  </a:cubicBezTo>
                  <a:cubicBezTo>
                    <a:pt x="465" y="322"/>
                    <a:pt x="477" y="322"/>
                    <a:pt x="500" y="334"/>
                  </a:cubicBezTo>
                  <a:cubicBezTo>
                    <a:pt x="548" y="346"/>
                    <a:pt x="619" y="394"/>
                    <a:pt x="667" y="406"/>
                  </a:cubicBezTo>
                  <a:lnTo>
                    <a:pt x="750" y="441"/>
                  </a:lnTo>
                  <a:cubicBezTo>
                    <a:pt x="798" y="453"/>
                    <a:pt x="798" y="465"/>
                    <a:pt x="834" y="489"/>
                  </a:cubicBezTo>
                  <a:lnTo>
                    <a:pt x="917" y="513"/>
                  </a:lnTo>
                  <a:lnTo>
                    <a:pt x="1012" y="549"/>
                  </a:lnTo>
                  <a:cubicBezTo>
                    <a:pt x="1024" y="549"/>
                    <a:pt x="1036" y="560"/>
                    <a:pt x="1036" y="560"/>
                  </a:cubicBezTo>
                  <a:cubicBezTo>
                    <a:pt x="1048" y="560"/>
                    <a:pt x="1072" y="560"/>
                    <a:pt x="1072" y="549"/>
                  </a:cubicBezTo>
                  <a:cubicBezTo>
                    <a:pt x="1096" y="525"/>
                    <a:pt x="1084" y="465"/>
                    <a:pt x="1072" y="453"/>
                  </a:cubicBezTo>
                  <a:lnTo>
                    <a:pt x="1048" y="441"/>
                  </a:lnTo>
                  <a:cubicBezTo>
                    <a:pt x="1048" y="441"/>
                    <a:pt x="1036" y="441"/>
                    <a:pt x="1036" y="418"/>
                  </a:cubicBezTo>
                  <a:lnTo>
                    <a:pt x="953" y="394"/>
                  </a:lnTo>
                  <a:lnTo>
                    <a:pt x="858" y="370"/>
                  </a:lnTo>
                  <a:lnTo>
                    <a:pt x="774" y="334"/>
                  </a:lnTo>
                  <a:lnTo>
                    <a:pt x="679" y="310"/>
                  </a:lnTo>
                  <a:cubicBezTo>
                    <a:pt x="643" y="287"/>
                    <a:pt x="655" y="275"/>
                    <a:pt x="607" y="263"/>
                  </a:cubicBezTo>
                  <a:lnTo>
                    <a:pt x="524" y="227"/>
                  </a:lnTo>
                  <a:cubicBezTo>
                    <a:pt x="477" y="215"/>
                    <a:pt x="477" y="215"/>
                    <a:pt x="441" y="203"/>
                  </a:cubicBezTo>
                  <a:lnTo>
                    <a:pt x="357" y="168"/>
                  </a:lnTo>
                  <a:cubicBezTo>
                    <a:pt x="322" y="156"/>
                    <a:pt x="310" y="156"/>
                    <a:pt x="262" y="144"/>
                  </a:cubicBezTo>
                  <a:cubicBezTo>
                    <a:pt x="250" y="144"/>
                    <a:pt x="250" y="132"/>
                    <a:pt x="238" y="132"/>
                  </a:cubicBezTo>
                  <a:cubicBezTo>
                    <a:pt x="179" y="96"/>
                    <a:pt x="107" y="72"/>
                    <a:pt x="60" y="37"/>
                  </a:cubicBezTo>
                  <a:cubicBezTo>
                    <a:pt x="49" y="37"/>
                    <a:pt x="48" y="27"/>
                    <a:pt x="3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9" name="Google Shape;3379;p3"/>
            <p:cNvSpPr/>
            <p:nvPr/>
          </p:nvSpPr>
          <p:spPr>
            <a:xfrm>
              <a:off x="4639850" y="2189100"/>
              <a:ext cx="21750" cy="8950"/>
            </a:xfrm>
            <a:custGeom>
              <a:avLst/>
              <a:gdLst/>
              <a:ahLst/>
              <a:cxnLst/>
              <a:rect l="l" t="t" r="r" b="b"/>
              <a:pathLst>
                <a:path w="870" h="358" extrusionOk="0">
                  <a:moveTo>
                    <a:pt x="13" y="0"/>
                  </a:moveTo>
                  <a:lnTo>
                    <a:pt x="1" y="12"/>
                  </a:lnTo>
                  <a:cubicBezTo>
                    <a:pt x="1" y="36"/>
                    <a:pt x="13" y="48"/>
                    <a:pt x="24" y="48"/>
                  </a:cubicBezTo>
                  <a:lnTo>
                    <a:pt x="84" y="72"/>
                  </a:lnTo>
                  <a:lnTo>
                    <a:pt x="144" y="107"/>
                  </a:lnTo>
                  <a:lnTo>
                    <a:pt x="203" y="131"/>
                  </a:lnTo>
                  <a:lnTo>
                    <a:pt x="263" y="167"/>
                  </a:lnTo>
                  <a:lnTo>
                    <a:pt x="322" y="191"/>
                  </a:lnTo>
                  <a:cubicBezTo>
                    <a:pt x="358" y="202"/>
                    <a:pt x="358" y="202"/>
                    <a:pt x="382" y="202"/>
                  </a:cubicBezTo>
                  <a:lnTo>
                    <a:pt x="441" y="238"/>
                  </a:lnTo>
                  <a:lnTo>
                    <a:pt x="501" y="262"/>
                  </a:lnTo>
                  <a:cubicBezTo>
                    <a:pt x="519" y="274"/>
                    <a:pt x="527" y="274"/>
                    <a:pt x="536" y="274"/>
                  </a:cubicBezTo>
                  <a:cubicBezTo>
                    <a:pt x="545" y="274"/>
                    <a:pt x="554" y="274"/>
                    <a:pt x="572" y="286"/>
                  </a:cubicBezTo>
                  <a:lnTo>
                    <a:pt x="632" y="310"/>
                  </a:lnTo>
                  <a:cubicBezTo>
                    <a:pt x="650" y="316"/>
                    <a:pt x="658" y="316"/>
                    <a:pt x="669" y="316"/>
                  </a:cubicBezTo>
                  <a:cubicBezTo>
                    <a:pt x="679" y="316"/>
                    <a:pt x="691" y="316"/>
                    <a:pt x="715" y="322"/>
                  </a:cubicBezTo>
                  <a:cubicBezTo>
                    <a:pt x="739" y="322"/>
                    <a:pt x="739" y="345"/>
                    <a:pt x="786" y="345"/>
                  </a:cubicBezTo>
                  <a:cubicBezTo>
                    <a:pt x="798" y="345"/>
                    <a:pt x="798" y="345"/>
                    <a:pt x="810" y="357"/>
                  </a:cubicBezTo>
                  <a:cubicBezTo>
                    <a:pt x="834" y="357"/>
                    <a:pt x="834" y="357"/>
                    <a:pt x="846" y="345"/>
                  </a:cubicBezTo>
                  <a:cubicBezTo>
                    <a:pt x="870" y="322"/>
                    <a:pt x="858" y="274"/>
                    <a:pt x="846" y="250"/>
                  </a:cubicBezTo>
                  <a:lnTo>
                    <a:pt x="834" y="238"/>
                  </a:lnTo>
                  <a:lnTo>
                    <a:pt x="739" y="238"/>
                  </a:lnTo>
                  <a:cubicBezTo>
                    <a:pt x="715" y="238"/>
                    <a:pt x="715" y="238"/>
                    <a:pt x="679" y="226"/>
                  </a:cubicBezTo>
                  <a:cubicBezTo>
                    <a:pt x="655" y="226"/>
                    <a:pt x="655" y="226"/>
                    <a:pt x="608" y="202"/>
                  </a:cubicBezTo>
                  <a:cubicBezTo>
                    <a:pt x="590" y="197"/>
                    <a:pt x="581" y="197"/>
                    <a:pt x="572" y="197"/>
                  </a:cubicBezTo>
                  <a:cubicBezTo>
                    <a:pt x="563" y="197"/>
                    <a:pt x="554" y="197"/>
                    <a:pt x="536" y="191"/>
                  </a:cubicBezTo>
                  <a:cubicBezTo>
                    <a:pt x="501" y="179"/>
                    <a:pt x="501" y="167"/>
                    <a:pt x="477" y="167"/>
                  </a:cubicBezTo>
                  <a:cubicBezTo>
                    <a:pt x="459" y="155"/>
                    <a:pt x="450" y="155"/>
                    <a:pt x="440" y="155"/>
                  </a:cubicBezTo>
                  <a:cubicBezTo>
                    <a:pt x="429" y="155"/>
                    <a:pt x="417" y="155"/>
                    <a:pt x="394" y="143"/>
                  </a:cubicBezTo>
                  <a:cubicBezTo>
                    <a:pt x="370" y="131"/>
                    <a:pt x="370" y="131"/>
                    <a:pt x="334" y="131"/>
                  </a:cubicBezTo>
                  <a:cubicBezTo>
                    <a:pt x="322" y="125"/>
                    <a:pt x="316" y="125"/>
                    <a:pt x="307" y="125"/>
                  </a:cubicBezTo>
                  <a:cubicBezTo>
                    <a:pt x="298" y="125"/>
                    <a:pt x="286" y="125"/>
                    <a:pt x="263" y="119"/>
                  </a:cubicBezTo>
                  <a:cubicBezTo>
                    <a:pt x="239" y="107"/>
                    <a:pt x="239" y="107"/>
                    <a:pt x="203" y="107"/>
                  </a:cubicBezTo>
                  <a:cubicBezTo>
                    <a:pt x="191" y="107"/>
                    <a:pt x="191" y="107"/>
                    <a:pt x="191" y="83"/>
                  </a:cubicBezTo>
                  <a:cubicBezTo>
                    <a:pt x="144" y="72"/>
                    <a:pt x="84" y="60"/>
                    <a:pt x="36" y="24"/>
                  </a:cubicBezTo>
                  <a:cubicBezTo>
                    <a:pt x="24" y="24"/>
                    <a:pt x="24" y="24"/>
                    <a:pt x="24" y="12"/>
                  </a:cubicBezTo>
                  <a:cubicBezTo>
                    <a:pt x="24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0" name="Google Shape;3380;p3"/>
            <p:cNvSpPr/>
            <p:nvPr/>
          </p:nvSpPr>
          <p:spPr>
            <a:xfrm>
              <a:off x="4656525" y="2186600"/>
              <a:ext cx="18475" cy="9650"/>
            </a:xfrm>
            <a:custGeom>
              <a:avLst/>
              <a:gdLst/>
              <a:ahLst/>
              <a:cxnLst/>
              <a:rect l="l" t="t" r="r" b="b"/>
              <a:pathLst>
                <a:path w="739" h="386" extrusionOk="0">
                  <a:moveTo>
                    <a:pt x="14" y="0"/>
                  </a:moveTo>
                  <a:cubicBezTo>
                    <a:pt x="11" y="0"/>
                    <a:pt x="6" y="6"/>
                    <a:pt x="0" y="17"/>
                  </a:cubicBezTo>
                  <a:cubicBezTo>
                    <a:pt x="0" y="25"/>
                    <a:pt x="6" y="27"/>
                    <a:pt x="13" y="32"/>
                  </a:cubicBezTo>
                  <a:lnTo>
                    <a:pt x="13" y="32"/>
                  </a:lnTo>
                  <a:cubicBezTo>
                    <a:pt x="12" y="31"/>
                    <a:pt x="12" y="30"/>
                    <a:pt x="12" y="29"/>
                  </a:cubicBezTo>
                  <a:cubicBezTo>
                    <a:pt x="19" y="9"/>
                    <a:pt x="18" y="0"/>
                    <a:pt x="14" y="0"/>
                  </a:cubicBezTo>
                  <a:close/>
                  <a:moveTo>
                    <a:pt x="13" y="32"/>
                  </a:moveTo>
                  <a:cubicBezTo>
                    <a:pt x="14" y="41"/>
                    <a:pt x="24" y="41"/>
                    <a:pt x="24" y="41"/>
                  </a:cubicBezTo>
                  <a:cubicBezTo>
                    <a:pt x="20" y="37"/>
                    <a:pt x="16" y="34"/>
                    <a:pt x="13" y="32"/>
                  </a:cubicBezTo>
                  <a:close/>
                  <a:moveTo>
                    <a:pt x="24" y="41"/>
                  </a:moveTo>
                  <a:cubicBezTo>
                    <a:pt x="48" y="52"/>
                    <a:pt x="60" y="52"/>
                    <a:pt x="72" y="76"/>
                  </a:cubicBezTo>
                  <a:lnTo>
                    <a:pt x="131" y="100"/>
                  </a:lnTo>
                  <a:lnTo>
                    <a:pt x="191" y="124"/>
                  </a:lnTo>
                  <a:cubicBezTo>
                    <a:pt x="227" y="148"/>
                    <a:pt x="227" y="148"/>
                    <a:pt x="239" y="160"/>
                  </a:cubicBezTo>
                  <a:cubicBezTo>
                    <a:pt x="262" y="172"/>
                    <a:pt x="262" y="172"/>
                    <a:pt x="286" y="183"/>
                  </a:cubicBezTo>
                  <a:lnTo>
                    <a:pt x="346" y="219"/>
                  </a:lnTo>
                  <a:cubicBezTo>
                    <a:pt x="369" y="231"/>
                    <a:pt x="417" y="267"/>
                    <a:pt x="441" y="279"/>
                  </a:cubicBezTo>
                  <a:cubicBezTo>
                    <a:pt x="459" y="285"/>
                    <a:pt x="468" y="285"/>
                    <a:pt x="475" y="285"/>
                  </a:cubicBezTo>
                  <a:cubicBezTo>
                    <a:pt x="483" y="285"/>
                    <a:pt x="489" y="285"/>
                    <a:pt x="500" y="291"/>
                  </a:cubicBezTo>
                  <a:cubicBezTo>
                    <a:pt x="536" y="302"/>
                    <a:pt x="536" y="302"/>
                    <a:pt x="548" y="326"/>
                  </a:cubicBezTo>
                  <a:cubicBezTo>
                    <a:pt x="584" y="338"/>
                    <a:pt x="584" y="338"/>
                    <a:pt x="608" y="338"/>
                  </a:cubicBezTo>
                  <a:lnTo>
                    <a:pt x="667" y="362"/>
                  </a:lnTo>
                  <a:cubicBezTo>
                    <a:pt x="679" y="362"/>
                    <a:pt x="679" y="386"/>
                    <a:pt x="679" y="386"/>
                  </a:cubicBezTo>
                  <a:cubicBezTo>
                    <a:pt x="703" y="386"/>
                    <a:pt x="703" y="386"/>
                    <a:pt x="715" y="362"/>
                  </a:cubicBezTo>
                  <a:cubicBezTo>
                    <a:pt x="739" y="350"/>
                    <a:pt x="739" y="302"/>
                    <a:pt x="727" y="291"/>
                  </a:cubicBezTo>
                  <a:lnTo>
                    <a:pt x="727" y="279"/>
                  </a:lnTo>
                  <a:lnTo>
                    <a:pt x="715" y="279"/>
                  </a:lnTo>
                  <a:cubicBezTo>
                    <a:pt x="679" y="267"/>
                    <a:pt x="679" y="267"/>
                    <a:pt x="655" y="267"/>
                  </a:cubicBezTo>
                  <a:cubicBezTo>
                    <a:pt x="620" y="243"/>
                    <a:pt x="620" y="243"/>
                    <a:pt x="596" y="243"/>
                  </a:cubicBezTo>
                  <a:cubicBezTo>
                    <a:pt x="560" y="231"/>
                    <a:pt x="560" y="231"/>
                    <a:pt x="536" y="231"/>
                  </a:cubicBezTo>
                  <a:cubicBezTo>
                    <a:pt x="518" y="225"/>
                    <a:pt x="509" y="225"/>
                    <a:pt x="502" y="225"/>
                  </a:cubicBezTo>
                  <a:cubicBezTo>
                    <a:pt x="494" y="225"/>
                    <a:pt x="489" y="225"/>
                    <a:pt x="477" y="219"/>
                  </a:cubicBezTo>
                  <a:cubicBezTo>
                    <a:pt x="441" y="207"/>
                    <a:pt x="465" y="183"/>
                    <a:pt x="429" y="172"/>
                  </a:cubicBezTo>
                  <a:cubicBezTo>
                    <a:pt x="417" y="166"/>
                    <a:pt x="411" y="166"/>
                    <a:pt x="404" y="166"/>
                  </a:cubicBezTo>
                  <a:cubicBezTo>
                    <a:pt x="396" y="166"/>
                    <a:pt x="387" y="166"/>
                    <a:pt x="369" y="160"/>
                  </a:cubicBezTo>
                  <a:cubicBezTo>
                    <a:pt x="346" y="148"/>
                    <a:pt x="346" y="148"/>
                    <a:pt x="310" y="148"/>
                  </a:cubicBezTo>
                  <a:cubicBezTo>
                    <a:pt x="292" y="136"/>
                    <a:pt x="283" y="136"/>
                    <a:pt x="276" y="136"/>
                  </a:cubicBezTo>
                  <a:cubicBezTo>
                    <a:pt x="268" y="136"/>
                    <a:pt x="262" y="136"/>
                    <a:pt x="250" y="124"/>
                  </a:cubicBezTo>
                  <a:cubicBezTo>
                    <a:pt x="215" y="112"/>
                    <a:pt x="215" y="112"/>
                    <a:pt x="191" y="112"/>
                  </a:cubicBezTo>
                  <a:cubicBezTo>
                    <a:pt x="179" y="112"/>
                    <a:pt x="179" y="100"/>
                    <a:pt x="179" y="100"/>
                  </a:cubicBezTo>
                  <a:cubicBezTo>
                    <a:pt x="131" y="88"/>
                    <a:pt x="84" y="64"/>
                    <a:pt x="36" y="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1" name="Google Shape;3381;p3"/>
            <p:cNvSpPr/>
            <p:nvPr/>
          </p:nvSpPr>
          <p:spPr>
            <a:xfrm>
              <a:off x="4668425" y="21813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7" y="11"/>
                    <a:pt x="10" y="12"/>
                  </a:cubicBezTo>
                  <a:lnTo>
                    <a:pt x="10" y="12"/>
                  </a:lnTo>
                  <a:cubicBezTo>
                    <a:pt x="7" y="9"/>
                    <a:pt x="4" y="5"/>
                    <a:pt x="1" y="1"/>
                  </a:cubicBezTo>
                  <a:close/>
                  <a:moveTo>
                    <a:pt x="10" y="12"/>
                  </a:moveTo>
                  <a:cubicBezTo>
                    <a:pt x="48" y="58"/>
                    <a:pt x="47" y="49"/>
                    <a:pt x="24" y="60"/>
                  </a:cubicBezTo>
                  <a:cubicBezTo>
                    <a:pt x="24" y="72"/>
                    <a:pt x="48" y="84"/>
                    <a:pt x="60" y="84"/>
                  </a:cubicBezTo>
                  <a:lnTo>
                    <a:pt x="120" y="120"/>
                  </a:lnTo>
                  <a:lnTo>
                    <a:pt x="179" y="143"/>
                  </a:lnTo>
                  <a:lnTo>
                    <a:pt x="239" y="179"/>
                  </a:lnTo>
                  <a:cubicBezTo>
                    <a:pt x="263" y="191"/>
                    <a:pt x="263" y="191"/>
                    <a:pt x="298" y="227"/>
                  </a:cubicBezTo>
                  <a:lnTo>
                    <a:pt x="358" y="251"/>
                  </a:lnTo>
                  <a:cubicBezTo>
                    <a:pt x="382" y="262"/>
                    <a:pt x="405" y="262"/>
                    <a:pt x="417" y="286"/>
                  </a:cubicBezTo>
                  <a:cubicBezTo>
                    <a:pt x="441" y="298"/>
                    <a:pt x="525" y="334"/>
                    <a:pt x="548" y="358"/>
                  </a:cubicBezTo>
                  <a:cubicBezTo>
                    <a:pt x="566" y="364"/>
                    <a:pt x="575" y="364"/>
                    <a:pt x="584" y="364"/>
                  </a:cubicBezTo>
                  <a:cubicBezTo>
                    <a:pt x="593" y="364"/>
                    <a:pt x="602" y="364"/>
                    <a:pt x="620" y="370"/>
                  </a:cubicBezTo>
                  <a:lnTo>
                    <a:pt x="679" y="405"/>
                  </a:lnTo>
                  <a:cubicBezTo>
                    <a:pt x="715" y="417"/>
                    <a:pt x="715" y="417"/>
                    <a:pt x="763" y="429"/>
                  </a:cubicBezTo>
                  <a:lnTo>
                    <a:pt x="822" y="453"/>
                  </a:lnTo>
                  <a:cubicBezTo>
                    <a:pt x="834" y="453"/>
                    <a:pt x="834" y="477"/>
                    <a:pt x="846" y="477"/>
                  </a:cubicBezTo>
                  <a:cubicBezTo>
                    <a:pt x="858" y="477"/>
                    <a:pt x="858" y="477"/>
                    <a:pt x="882" y="453"/>
                  </a:cubicBezTo>
                  <a:cubicBezTo>
                    <a:pt x="906" y="441"/>
                    <a:pt x="906" y="382"/>
                    <a:pt x="894" y="370"/>
                  </a:cubicBezTo>
                  <a:lnTo>
                    <a:pt x="882" y="358"/>
                  </a:lnTo>
                  <a:cubicBezTo>
                    <a:pt x="882" y="358"/>
                    <a:pt x="858" y="358"/>
                    <a:pt x="858" y="334"/>
                  </a:cubicBezTo>
                  <a:cubicBezTo>
                    <a:pt x="834" y="322"/>
                    <a:pt x="822" y="322"/>
                    <a:pt x="786" y="310"/>
                  </a:cubicBezTo>
                  <a:cubicBezTo>
                    <a:pt x="763" y="298"/>
                    <a:pt x="763" y="298"/>
                    <a:pt x="715" y="274"/>
                  </a:cubicBezTo>
                  <a:cubicBezTo>
                    <a:pt x="679" y="262"/>
                    <a:pt x="667" y="262"/>
                    <a:pt x="644" y="251"/>
                  </a:cubicBezTo>
                  <a:cubicBezTo>
                    <a:pt x="626" y="245"/>
                    <a:pt x="617" y="245"/>
                    <a:pt x="606" y="245"/>
                  </a:cubicBezTo>
                  <a:cubicBezTo>
                    <a:pt x="596" y="245"/>
                    <a:pt x="584" y="245"/>
                    <a:pt x="560" y="239"/>
                  </a:cubicBezTo>
                  <a:cubicBezTo>
                    <a:pt x="536" y="215"/>
                    <a:pt x="536" y="203"/>
                    <a:pt x="501" y="191"/>
                  </a:cubicBezTo>
                  <a:cubicBezTo>
                    <a:pt x="477" y="179"/>
                    <a:pt x="477" y="179"/>
                    <a:pt x="429" y="179"/>
                  </a:cubicBezTo>
                  <a:cubicBezTo>
                    <a:pt x="405" y="155"/>
                    <a:pt x="405" y="155"/>
                    <a:pt x="358" y="143"/>
                  </a:cubicBezTo>
                  <a:cubicBezTo>
                    <a:pt x="340" y="137"/>
                    <a:pt x="331" y="137"/>
                    <a:pt x="322" y="137"/>
                  </a:cubicBezTo>
                  <a:cubicBezTo>
                    <a:pt x="313" y="137"/>
                    <a:pt x="304" y="137"/>
                    <a:pt x="286" y="131"/>
                  </a:cubicBezTo>
                  <a:cubicBezTo>
                    <a:pt x="251" y="120"/>
                    <a:pt x="239" y="120"/>
                    <a:pt x="203" y="96"/>
                  </a:cubicBezTo>
                  <a:cubicBezTo>
                    <a:pt x="191" y="96"/>
                    <a:pt x="191" y="84"/>
                    <a:pt x="191" y="84"/>
                  </a:cubicBezTo>
                  <a:cubicBezTo>
                    <a:pt x="132" y="72"/>
                    <a:pt x="84" y="60"/>
                    <a:pt x="48" y="24"/>
                  </a:cubicBezTo>
                  <a:cubicBezTo>
                    <a:pt x="24" y="24"/>
                    <a:pt x="24" y="24"/>
                    <a:pt x="13" y="12"/>
                  </a:cubicBezTo>
                  <a:cubicBezTo>
                    <a:pt x="13" y="12"/>
                    <a:pt x="12" y="12"/>
                    <a:pt x="1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2" name="Google Shape;3382;p3"/>
            <p:cNvSpPr/>
            <p:nvPr/>
          </p:nvSpPr>
          <p:spPr>
            <a:xfrm>
              <a:off x="4004350" y="2639000"/>
              <a:ext cx="61650" cy="9400"/>
            </a:xfrm>
            <a:custGeom>
              <a:avLst/>
              <a:gdLst/>
              <a:ahLst/>
              <a:cxnLst/>
              <a:rect l="l" t="t" r="r" b="b"/>
              <a:pathLst>
                <a:path w="2466" h="376" extrusionOk="0">
                  <a:moveTo>
                    <a:pt x="986" y="1"/>
                  </a:moveTo>
                  <a:cubicBezTo>
                    <a:pt x="953" y="1"/>
                    <a:pt x="929" y="6"/>
                    <a:pt x="858" y="6"/>
                  </a:cubicBezTo>
                  <a:lnTo>
                    <a:pt x="60" y="6"/>
                  </a:lnTo>
                  <a:cubicBezTo>
                    <a:pt x="37" y="6"/>
                    <a:pt x="25" y="6"/>
                    <a:pt x="1" y="30"/>
                  </a:cubicBezTo>
                  <a:lnTo>
                    <a:pt x="13" y="42"/>
                  </a:lnTo>
                  <a:cubicBezTo>
                    <a:pt x="37" y="54"/>
                    <a:pt x="84" y="54"/>
                    <a:pt x="120" y="54"/>
                  </a:cubicBezTo>
                  <a:lnTo>
                    <a:pt x="668" y="54"/>
                  </a:lnTo>
                  <a:cubicBezTo>
                    <a:pt x="751" y="54"/>
                    <a:pt x="751" y="78"/>
                    <a:pt x="846" y="78"/>
                  </a:cubicBezTo>
                  <a:cubicBezTo>
                    <a:pt x="929" y="90"/>
                    <a:pt x="1132" y="102"/>
                    <a:pt x="1215" y="113"/>
                  </a:cubicBezTo>
                  <a:lnTo>
                    <a:pt x="1394" y="149"/>
                  </a:lnTo>
                  <a:lnTo>
                    <a:pt x="1572" y="173"/>
                  </a:lnTo>
                  <a:cubicBezTo>
                    <a:pt x="1668" y="197"/>
                    <a:pt x="1668" y="173"/>
                    <a:pt x="1751" y="209"/>
                  </a:cubicBezTo>
                  <a:cubicBezTo>
                    <a:pt x="1846" y="221"/>
                    <a:pt x="1846" y="233"/>
                    <a:pt x="1930" y="256"/>
                  </a:cubicBezTo>
                  <a:cubicBezTo>
                    <a:pt x="2025" y="268"/>
                    <a:pt x="2025" y="268"/>
                    <a:pt x="2108" y="292"/>
                  </a:cubicBezTo>
                  <a:cubicBezTo>
                    <a:pt x="2203" y="328"/>
                    <a:pt x="2203" y="328"/>
                    <a:pt x="2287" y="340"/>
                  </a:cubicBezTo>
                  <a:cubicBezTo>
                    <a:pt x="2323" y="352"/>
                    <a:pt x="2334" y="352"/>
                    <a:pt x="2346" y="375"/>
                  </a:cubicBezTo>
                  <a:lnTo>
                    <a:pt x="2406" y="375"/>
                  </a:lnTo>
                  <a:cubicBezTo>
                    <a:pt x="2465" y="352"/>
                    <a:pt x="2418" y="292"/>
                    <a:pt x="2394" y="280"/>
                  </a:cubicBezTo>
                  <a:cubicBezTo>
                    <a:pt x="2382" y="268"/>
                    <a:pt x="2382" y="268"/>
                    <a:pt x="2358" y="268"/>
                  </a:cubicBezTo>
                  <a:cubicBezTo>
                    <a:pt x="2346" y="268"/>
                    <a:pt x="2334" y="256"/>
                    <a:pt x="2323" y="256"/>
                  </a:cubicBezTo>
                  <a:cubicBezTo>
                    <a:pt x="2227" y="233"/>
                    <a:pt x="2227" y="221"/>
                    <a:pt x="2144" y="209"/>
                  </a:cubicBezTo>
                  <a:cubicBezTo>
                    <a:pt x="2049" y="185"/>
                    <a:pt x="2049" y="173"/>
                    <a:pt x="1965" y="161"/>
                  </a:cubicBezTo>
                  <a:lnTo>
                    <a:pt x="1787" y="137"/>
                  </a:lnTo>
                  <a:lnTo>
                    <a:pt x="1608" y="102"/>
                  </a:lnTo>
                  <a:cubicBezTo>
                    <a:pt x="1513" y="90"/>
                    <a:pt x="1513" y="78"/>
                    <a:pt x="1430" y="54"/>
                  </a:cubicBezTo>
                  <a:cubicBezTo>
                    <a:pt x="1334" y="42"/>
                    <a:pt x="1144" y="30"/>
                    <a:pt x="1049" y="6"/>
                  </a:cubicBezTo>
                  <a:cubicBezTo>
                    <a:pt x="1021" y="2"/>
                    <a:pt x="1002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3" name="Google Shape;3383;p3"/>
            <p:cNvSpPr/>
            <p:nvPr/>
          </p:nvSpPr>
          <p:spPr>
            <a:xfrm>
              <a:off x="3996625" y="2618900"/>
              <a:ext cx="45250" cy="15200"/>
            </a:xfrm>
            <a:custGeom>
              <a:avLst/>
              <a:gdLst/>
              <a:ahLst/>
              <a:cxnLst/>
              <a:rect l="l" t="t" r="r" b="b"/>
              <a:pathLst>
                <a:path w="1810" h="608" extrusionOk="0">
                  <a:moveTo>
                    <a:pt x="0" y="1"/>
                  </a:moveTo>
                  <a:lnTo>
                    <a:pt x="24" y="13"/>
                  </a:lnTo>
                  <a:cubicBezTo>
                    <a:pt x="36" y="24"/>
                    <a:pt x="60" y="24"/>
                    <a:pt x="95" y="48"/>
                  </a:cubicBezTo>
                  <a:cubicBezTo>
                    <a:pt x="155" y="60"/>
                    <a:pt x="167" y="60"/>
                    <a:pt x="226" y="72"/>
                  </a:cubicBezTo>
                  <a:cubicBezTo>
                    <a:pt x="310" y="84"/>
                    <a:pt x="310" y="84"/>
                    <a:pt x="357" y="96"/>
                  </a:cubicBezTo>
                  <a:cubicBezTo>
                    <a:pt x="441" y="120"/>
                    <a:pt x="441" y="120"/>
                    <a:pt x="500" y="132"/>
                  </a:cubicBezTo>
                  <a:cubicBezTo>
                    <a:pt x="572" y="144"/>
                    <a:pt x="572" y="144"/>
                    <a:pt x="631" y="179"/>
                  </a:cubicBezTo>
                  <a:cubicBezTo>
                    <a:pt x="691" y="191"/>
                    <a:pt x="834" y="239"/>
                    <a:pt x="893" y="251"/>
                  </a:cubicBezTo>
                  <a:cubicBezTo>
                    <a:pt x="953" y="275"/>
                    <a:pt x="977" y="275"/>
                    <a:pt x="1036" y="298"/>
                  </a:cubicBezTo>
                  <a:cubicBezTo>
                    <a:pt x="1096" y="322"/>
                    <a:pt x="1096" y="322"/>
                    <a:pt x="1167" y="358"/>
                  </a:cubicBezTo>
                  <a:cubicBezTo>
                    <a:pt x="1227" y="382"/>
                    <a:pt x="1238" y="370"/>
                    <a:pt x="1298" y="394"/>
                  </a:cubicBezTo>
                  <a:lnTo>
                    <a:pt x="1417" y="453"/>
                  </a:lnTo>
                  <a:cubicBezTo>
                    <a:pt x="1477" y="489"/>
                    <a:pt x="1477" y="489"/>
                    <a:pt x="1548" y="513"/>
                  </a:cubicBezTo>
                  <a:lnTo>
                    <a:pt x="1667" y="572"/>
                  </a:lnTo>
                  <a:cubicBezTo>
                    <a:pt x="1691" y="596"/>
                    <a:pt x="1703" y="596"/>
                    <a:pt x="1715" y="608"/>
                  </a:cubicBezTo>
                  <a:lnTo>
                    <a:pt x="1762" y="608"/>
                  </a:lnTo>
                  <a:cubicBezTo>
                    <a:pt x="1810" y="608"/>
                    <a:pt x="1786" y="548"/>
                    <a:pt x="1762" y="513"/>
                  </a:cubicBezTo>
                  <a:lnTo>
                    <a:pt x="1750" y="501"/>
                  </a:lnTo>
                  <a:cubicBezTo>
                    <a:pt x="1727" y="501"/>
                    <a:pt x="1727" y="489"/>
                    <a:pt x="1715" y="489"/>
                  </a:cubicBezTo>
                  <a:cubicBezTo>
                    <a:pt x="1655" y="453"/>
                    <a:pt x="1643" y="453"/>
                    <a:pt x="1584" y="429"/>
                  </a:cubicBezTo>
                  <a:cubicBezTo>
                    <a:pt x="1524" y="394"/>
                    <a:pt x="1524" y="394"/>
                    <a:pt x="1453" y="370"/>
                  </a:cubicBezTo>
                  <a:cubicBezTo>
                    <a:pt x="1393" y="334"/>
                    <a:pt x="1369" y="334"/>
                    <a:pt x="1310" y="322"/>
                  </a:cubicBezTo>
                  <a:cubicBezTo>
                    <a:pt x="1250" y="298"/>
                    <a:pt x="1238" y="310"/>
                    <a:pt x="1179" y="275"/>
                  </a:cubicBezTo>
                  <a:cubicBezTo>
                    <a:pt x="1119" y="251"/>
                    <a:pt x="1119" y="239"/>
                    <a:pt x="1048" y="215"/>
                  </a:cubicBezTo>
                  <a:cubicBezTo>
                    <a:pt x="988" y="203"/>
                    <a:pt x="834" y="155"/>
                    <a:pt x="774" y="144"/>
                  </a:cubicBezTo>
                  <a:cubicBezTo>
                    <a:pt x="703" y="132"/>
                    <a:pt x="703" y="132"/>
                    <a:pt x="643" y="120"/>
                  </a:cubicBezTo>
                  <a:cubicBezTo>
                    <a:pt x="572" y="96"/>
                    <a:pt x="572" y="96"/>
                    <a:pt x="512" y="84"/>
                  </a:cubicBezTo>
                  <a:cubicBezTo>
                    <a:pt x="500" y="84"/>
                    <a:pt x="476" y="84"/>
                    <a:pt x="465" y="72"/>
                  </a:cubicBezTo>
                  <a:cubicBezTo>
                    <a:pt x="357" y="60"/>
                    <a:pt x="322" y="36"/>
                    <a:pt x="143" y="13"/>
                  </a:cubicBezTo>
                  <a:cubicBezTo>
                    <a:pt x="119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4" name="Google Shape;3384;p3"/>
            <p:cNvSpPr/>
            <p:nvPr/>
          </p:nvSpPr>
          <p:spPr>
            <a:xfrm>
              <a:off x="3953450" y="2601950"/>
              <a:ext cx="54800" cy="9825"/>
            </a:xfrm>
            <a:custGeom>
              <a:avLst/>
              <a:gdLst/>
              <a:ahLst/>
              <a:cxnLst/>
              <a:rect l="l" t="t" r="r" b="b"/>
              <a:pathLst>
                <a:path w="2192" h="393" extrusionOk="0">
                  <a:moveTo>
                    <a:pt x="1" y="0"/>
                  </a:moveTo>
                  <a:cubicBezTo>
                    <a:pt x="25" y="24"/>
                    <a:pt x="25" y="36"/>
                    <a:pt x="37" y="36"/>
                  </a:cubicBezTo>
                  <a:cubicBezTo>
                    <a:pt x="48" y="48"/>
                    <a:pt x="96" y="48"/>
                    <a:pt x="132" y="48"/>
                  </a:cubicBezTo>
                  <a:cubicBezTo>
                    <a:pt x="203" y="48"/>
                    <a:pt x="370" y="71"/>
                    <a:pt x="441" y="71"/>
                  </a:cubicBezTo>
                  <a:cubicBezTo>
                    <a:pt x="513" y="71"/>
                    <a:pt x="513" y="71"/>
                    <a:pt x="608" y="83"/>
                  </a:cubicBezTo>
                  <a:cubicBezTo>
                    <a:pt x="679" y="95"/>
                    <a:pt x="679" y="95"/>
                    <a:pt x="763" y="107"/>
                  </a:cubicBezTo>
                  <a:cubicBezTo>
                    <a:pt x="846" y="131"/>
                    <a:pt x="1001" y="143"/>
                    <a:pt x="1084" y="155"/>
                  </a:cubicBezTo>
                  <a:cubicBezTo>
                    <a:pt x="1156" y="167"/>
                    <a:pt x="1156" y="167"/>
                    <a:pt x="1239" y="191"/>
                  </a:cubicBezTo>
                  <a:cubicBezTo>
                    <a:pt x="1322" y="202"/>
                    <a:pt x="1322" y="202"/>
                    <a:pt x="1406" y="214"/>
                  </a:cubicBezTo>
                  <a:cubicBezTo>
                    <a:pt x="1477" y="226"/>
                    <a:pt x="1477" y="214"/>
                    <a:pt x="1572" y="250"/>
                  </a:cubicBezTo>
                  <a:cubicBezTo>
                    <a:pt x="1644" y="262"/>
                    <a:pt x="1644" y="274"/>
                    <a:pt x="1715" y="286"/>
                  </a:cubicBezTo>
                  <a:cubicBezTo>
                    <a:pt x="1799" y="310"/>
                    <a:pt x="1811" y="310"/>
                    <a:pt x="1870" y="333"/>
                  </a:cubicBezTo>
                  <a:cubicBezTo>
                    <a:pt x="1942" y="345"/>
                    <a:pt x="1942" y="369"/>
                    <a:pt x="2013" y="381"/>
                  </a:cubicBezTo>
                  <a:cubicBezTo>
                    <a:pt x="2049" y="393"/>
                    <a:pt x="2061" y="393"/>
                    <a:pt x="2073" y="393"/>
                  </a:cubicBezTo>
                  <a:lnTo>
                    <a:pt x="2132" y="393"/>
                  </a:lnTo>
                  <a:cubicBezTo>
                    <a:pt x="2192" y="381"/>
                    <a:pt x="2156" y="321"/>
                    <a:pt x="2120" y="310"/>
                  </a:cubicBezTo>
                  <a:cubicBezTo>
                    <a:pt x="2108" y="310"/>
                    <a:pt x="2108" y="286"/>
                    <a:pt x="2096" y="286"/>
                  </a:cubicBezTo>
                  <a:cubicBezTo>
                    <a:pt x="2073" y="286"/>
                    <a:pt x="2061" y="274"/>
                    <a:pt x="2049" y="274"/>
                  </a:cubicBezTo>
                  <a:cubicBezTo>
                    <a:pt x="1977" y="262"/>
                    <a:pt x="1811" y="214"/>
                    <a:pt x="1739" y="202"/>
                  </a:cubicBezTo>
                  <a:cubicBezTo>
                    <a:pt x="1656" y="191"/>
                    <a:pt x="1644" y="191"/>
                    <a:pt x="1572" y="167"/>
                  </a:cubicBezTo>
                  <a:cubicBezTo>
                    <a:pt x="1501" y="155"/>
                    <a:pt x="1501" y="155"/>
                    <a:pt x="1406" y="143"/>
                  </a:cubicBezTo>
                  <a:cubicBezTo>
                    <a:pt x="1334" y="131"/>
                    <a:pt x="1334" y="107"/>
                    <a:pt x="1239" y="95"/>
                  </a:cubicBezTo>
                  <a:cubicBezTo>
                    <a:pt x="1168" y="83"/>
                    <a:pt x="1001" y="71"/>
                    <a:pt x="918" y="48"/>
                  </a:cubicBezTo>
                  <a:cubicBezTo>
                    <a:pt x="882" y="42"/>
                    <a:pt x="864" y="42"/>
                    <a:pt x="843" y="42"/>
                  </a:cubicBezTo>
                  <a:cubicBezTo>
                    <a:pt x="822" y="42"/>
                    <a:pt x="799" y="42"/>
                    <a:pt x="751" y="36"/>
                  </a:cubicBezTo>
                  <a:cubicBezTo>
                    <a:pt x="679" y="36"/>
                    <a:pt x="656" y="36"/>
                    <a:pt x="584" y="24"/>
                  </a:cubicBezTo>
                  <a:lnTo>
                    <a:pt x="549" y="24"/>
                  </a:lnTo>
                  <a:cubicBezTo>
                    <a:pt x="429" y="24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5" name="Google Shape;3385;p3"/>
            <p:cNvSpPr/>
            <p:nvPr/>
          </p:nvSpPr>
          <p:spPr>
            <a:xfrm>
              <a:off x="3930400" y="2580975"/>
              <a:ext cx="56725" cy="18000"/>
            </a:xfrm>
            <a:custGeom>
              <a:avLst/>
              <a:gdLst/>
              <a:ahLst/>
              <a:cxnLst/>
              <a:rect l="l" t="t" r="r" b="b"/>
              <a:pathLst>
                <a:path w="2269" h="720" extrusionOk="0">
                  <a:moveTo>
                    <a:pt x="2" y="1"/>
                  </a:moveTo>
                  <a:cubicBezTo>
                    <a:pt x="0" y="1"/>
                    <a:pt x="1" y="7"/>
                    <a:pt x="6" y="17"/>
                  </a:cubicBezTo>
                  <a:cubicBezTo>
                    <a:pt x="8" y="20"/>
                    <a:pt x="12" y="22"/>
                    <a:pt x="16" y="24"/>
                  </a:cubicBezTo>
                  <a:lnTo>
                    <a:pt x="16" y="24"/>
                  </a:lnTo>
                  <a:cubicBezTo>
                    <a:pt x="10" y="8"/>
                    <a:pt x="5" y="1"/>
                    <a:pt x="2" y="1"/>
                  </a:cubicBezTo>
                  <a:close/>
                  <a:moveTo>
                    <a:pt x="16" y="24"/>
                  </a:moveTo>
                  <a:lnTo>
                    <a:pt x="16" y="24"/>
                  </a:lnTo>
                  <a:cubicBezTo>
                    <a:pt x="17" y="26"/>
                    <a:pt x="17" y="28"/>
                    <a:pt x="18" y="29"/>
                  </a:cubicBezTo>
                  <a:lnTo>
                    <a:pt x="29" y="29"/>
                  </a:lnTo>
                  <a:cubicBezTo>
                    <a:pt x="24" y="28"/>
                    <a:pt x="20" y="26"/>
                    <a:pt x="16" y="24"/>
                  </a:cubicBezTo>
                  <a:close/>
                  <a:moveTo>
                    <a:pt x="29" y="29"/>
                  </a:moveTo>
                  <a:cubicBezTo>
                    <a:pt x="50" y="37"/>
                    <a:pt x="81" y="45"/>
                    <a:pt x="113" y="53"/>
                  </a:cubicBezTo>
                  <a:cubicBezTo>
                    <a:pt x="185" y="77"/>
                    <a:pt x="542" y="172"/>
                    <a:pt x="613" y="196"/>
                  </a:cubicBezTo>
                  <a:cubicBezTo>
                    <a:pt x="709" y="220"/>
                    <a:pt x="709" y="220"/>
                    <a:pt x="780" y="244"/>
                  </a:cubicBezTo>
                  <a:cubicBezTo>
                    <a:pt x="875" y="279"/>
                    <a:pt x="875" y="279"/>
                    <a:pt x="947" y="303"/>
                  </a:cubicBezTo>
                  <a:cubicBezTo>
                    <a:pt x="1018" y="339"/>
                    <a:pt x="1030" y="339"/>
                    <a:pt x="1113" y="351"/>
                  </a:cubicBezTo>
                  <a:cubicBezTo>
                    <a:pt x="1185" y="387"/>
                    <a:pt x="1363" y="446"/>
                    <a:pt x="1435" y="470"/>
                  </a:cubicBezTo>
                  <a:cubicBezTo>
                    <a:pt x="1506" y="506"/>
                    <a:pt x="1530" y="494"/>
                    <a:pt x="1601" y="518"/>
                  </a:cubicBezTo>
                  <a:cubicBezTo>
                    <a:pt x="1673" y="541"/>
                    <a:pt x="1685" y="541"/>
                    <a:pt x="1768" y="577"/>
                  </a:cubicBezTo>
                  <a:cubicBezTo>
                    <a:pt x="1840" y="601"/>
                    <a:pt x="1852" y="601"/>
                    <a:pt x="1923" y="637"/>
                  </a:cubicBezTo>
                  <a:cubicBezTo>
                    <a:pt x="2006" y="660"/>
                    <a:pt x="2018" y="660"/>
                    <a:pt x="2090" y="696"/>
                  </a:cubicBezTo>
                  <a:cubicBezTo>
                    <a:pt x="2125" y="708"/>
                    <a:pt x="2137" y="708"/>
                    <a:pt x="2149" y="720"/>
                  </a:cubicBezTo>
                  <a:lnTo>
                    <a:pt x="2209" y="720"/>
                  </a:lnTo>
                  <a:cubicBezTo>
                    <a:pt x="2268" y="720"/>
                    <a:pt x="2221" y="649"/>
                    <a:pt x="2197" y="637"/>
                  </a:cubicBezTo>
                  <a:cubicBezTo>
                    <a:pt x="2185" y="625"/>
                    <a:pt x="2185" y="625"/>
                    <a:pt x="2161" y="625"/>
                  </a:cubicBezTo>
                  <a:cubicBezTo>
                    <a:pt x="2149" y="625"/>
                    <a:pt x="2137" y="601"/>
                    <a:pt x="2125" y="601"/>
                  </a:cubicBezTo>
                  <a:cubicBezTo>
                    <a:pt x="2042" y="577"/>
                    <a:pt x="2030" y="577"/>
                    <a:pt x="1959" y="541"/>
                  </a:cubicBezTo>
                  <a:cubicBezTo>
                    <a:pt x="1863" y="518"/>
                    <a:pt x="1863" y="518"/>
                    <a:pt x="1792" y="482"/>
                  </a:cubicBezTo>
                  <a:cubicBezTo>
                    <a:pt x="1721" y="458"/>
                    <a:pt x="1709" y="458"/>
                    <a:pt x="1625" y="446"/>
                  </a:cubicBezTo>
                  <a:cubicBezTo>
                    <a:pt x="1542" y="410"/>
                    <a:pt x="1542" y="422"/>
                    <a:pt x="1471" y="398"/>
                  </a:cubicBezTo>
                  <a:cubicBezTo>
                    <a:pt x="1375" y="363"/>
                    <a:pt x="1387" y="351"/>
                    <a:pt x="1304" y="327"/>
                  </a:cubicBezTo>
                  <a:cubicBezTo>
                    <a:pt x="1232" y="303"/>
                    <a:pt x="1209" y="291"/>
                    <a:pt x="1137" y="279"/>
                  </a:cubicBezTo>
                  <a:cubicBezTo>
                    <a:pt x="1054" y="244"/>
                    <a:pt x="1054" y="244"/>
                    <a:pt x="970" y="232"/>
                  </a:cubicBezTo>
                  <a:cubicBezTo>
                    <a:pt x="899" y="220"/>
                    <a:pt x="709" y="172"/>
                    <a:pt x="637" y="160"/>
                  </a:cubicBezTo>
                  <a:cubicBezTo>
                    <a:pt x="613" y="160"/>
                    <a:pt x="601" y="148"/>
                    <a:pt x="578" y="148"/>
                  </a:cubicBezTo>
                  <a:lnTo>
                    <a:pt x="173" y="53"/>
                  </a:lnTo>
                  <a:cubicBezTo>
                    <a:pt x="161" y="53"/>
                    <a:pt x="77" y="41"/>
                    <a:pt x="6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6" name="Google Shape;3386;p3"/>
            <p:cNvSpPr/>
            <p:nvPr/>
          </p:nvSpPr>
          <p:spPr>
            <a:xfrm>
              <a:off x="3898700" y="2558775"/>
              <a:ext cx="59850" cy="18775"/>
            </a:xfrm>
            <a:custGeom>
              <a:avLst/>
              <a:gdLst/>
              <a:ahLst/>
              <a:cxnLst/>
              <a:rect l="l" t="t" r="r" b="b"/>
              <a:pathLst>
                <a:path w="2394" h="751" extrusionOk="0">
                  <a:moveTo>
                    <a:pt x="12" y="1"/>
                  </a:moveTo>
                  <a:cubicBezTo>
                    <a:pt x="0" y="24"/>
                    <a:pt x="0" y="24"/>
                    <a:pt x="12" y="36"/>
                  </a:cubicBezTo>
                  <a:cubicBezTo>
                    <a:pt x="36" y="48"/>
                    <a:pt x="72" y="72"/>
                    <a:pt x="119" y="72"/>
                  </a:cubicBezTo>
                  <a:lnTo>
                    <a:pt x="298" y="96"/>
                  </a:lnTo>
                  <a:lnTo>
                    <a:pt x="476" y="120"/>
                  </a:lnTo>
                  <a:lnTo>
                    <a:pt x="655" y="155"/>
                  </a:lnTo>
                  <a:cubicBezTo>
                    <a:pt x="738" y="167"/>
                    <a:pt x="738" y="179"/>
                    <a:pt x="834" y="203"/>
                  </a:cubicBezTo>
                  <a:cubicBezTo>
                    <a:pt x="917" y="227"/>
                    <a:pt x="1095" y="274"/>
                    <a:pt x="1191" y="298"/>
                  </a:cubicBezTo>
                  <a:lnTo>
                    <a:pt x="1369" y="358"/>
                  </a:lnTo>
                  <a:lnTo>
                    <a:pt x="1548" y="417"/>
                  </a:lnTo>
                  <a:cubicBezTo>
                    <a:pt x="1631" y="453"/>
                    <a:pt x="1631" y="441"/>
                    <a:pt x="1726" y="477"/>
                  </a:cubicBezTo>
                  <a:cubicBezTo>
                    <a:pt x="1810" y="513"/>
                    <a:pt x="1810" y="524"/>
                    <a:pt x="1881" y="560"/>
                  </a:cubicBezTo>
                  <a:cubicBezTo>
                    <a:pt x="1965" y="584"/>
                    <a:pt x="1977" y="584"/>
                    <a:pt x="2048" y="632"/>
                  </a:cubicBezTo>
                  <a:cubicBezTo>
                    <a:pt x="2143" y="655"/>
                    <a:pt x="2143" y="679"/>
                    <a:pt x="2215" y="703"/>
                  </a:cubicBezTo>
                  <a:cubicBezTo>
                    <a:pt x="2238" y="715"/>
                    <a:pt x="2262" y="739"/>
                    <a:pt x="2274" y="739"/>
                  </a:cubicBezTo>
                  <a:cubicBezTo>
                    <a:pt x="2286" y="739"/>
                    <a:pt x="2322" y="751"/>
                    <a:pt x="2334" y="751"/>
                  </a:cubicBezTo>
                  <a:cubicBezTo>
                    <a:pt x="2393" y="751"/>
                    <a:pt x="2346" y="679"/>
                    <a:pt x="2334" y="655"/>
                  </a:cubicBezTo>
                  <a:lnTo>
                    <a:pt x="2298" y="632"/>
                  </a:lnTo>
                  <a:cubicBezTo>
                    <a:pt x="2286" y="632"/>
                    <a:pt x="2274" y="620"/>
                    <a:pt x="2262" y="596"/>
                  </a:cubicBezTo>
                  <a:cubicBezTo>
                    <a:pt x="2167" y="572"/>
                    <a:pt x="2000" y="501"/>
                    <a:pt x="1917" y="453"/>
                  </a:cubicBezTo>
                  <a:lnTo>
                    <a:pt x="1738" y="394"/>
                  </a:lnTo>
                  <a:lnTo>
                    <a:pt x="1560" y="334"/>
                  </a:lnTo>
                  <a:cubicBezTo>
                    <a:pt x="1465" y="298"/>
                    <a:pt x="1488" y="286"/>
                    <a:pt x="1393" y="263"/>
                  </a:cubicBezTo>
                  <a:cubicBezTo>
                    <a:pt x="1310" y="227"/>
                    <a:pt x="1310" y="227"/>
                    <a:pt x="1215" y="215"/>
                  </a:cubicBezTo>
                  <a:cubicBezTo>
                    <a:pt x="1131" y="179"/>
                    <a:pt x="1131" y="179"/>
                    <a:pt x="1036" y="167"/>
                  </a:cubicBezTo>
                  <a:cubicBezTo>
                    <a:pt x="953" y="143"/>
                    <a:pt x="953" y="155"/>
                    <a:pt x="857" y="143"/>
                  </a:cubicBezTo>
                  <a:lnTo>
                    <a:pt x="679" y="108"/>
                  </a:lnTo>
                  <a:cubicBezTo>
                    <a:pt x="667" y="108"/>
                    <a:pt x="655" y="96"/>
                    <a:pt x="619" y="96"/>
                  </a:cubicBezTo>
                  <a:cubicBezTo>
                    <a:pt x="619" y="96"/>
                    <a:pt x="393" y="48"/>
                    <a:pt x="191" y="24"/>
                  </a:cubicBezTo>
                  <a:cubicBezTo>
                    <a:pt x="179" y="2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7" name="Google Shape;3387;p3"/>
            <p:cNvSpPr/>
            <p:nvPr/>
          </p:nvSpPr>
          <p:spPr>
            <a:xfrm>
              <a:off x="3870700" y="2539125"/>
              <a:ext cx="44975" cy="14925"/>
            </a:xfrm>
            <a:custGeom>
              <a:avLst/>
              <a:gdLst/>
              <a:ahLst/>
              <a:cxnLst/>
              <a:rect l="l" t="t" r="r" b="b"/>
              <a:pathLst>
                <a:path w="1799" h="597" extrusionOk="0">
                  <a:moveTo>
                    <a:pt x="25" y="1"/>
                  </a:moveTo>
                  <a:cubicBezTo>
                    <a:pt x="1" y="1"/>
                    <a:pt x="1" y="1"/>
                    <a:pt x="13" y="25"/>
                  </a:cubicBezTo>
                  <a:cubicBezTo>
                    <a:pt x="25" y="37"/>
                    <a:pt x="60" y="48"/>
                    <a:pt x="84" y="48"/>
                  </a:cubicBezTo>
                  <a:cubicBezTo>
                    <a:pt x="144" y="60"/>
                    <a:pt x="287" y="96"/>
                    <a:pt x="358" y="108"/>
                  </a:cubicBezTo>
                  <a:cubicBezTo>
                    <a:pt x="418" y="120"/>
                    <a:pt x="430" y="120"/>
                    <a:pt x="489" y="132"/>
                  </a:cubicBezTo>
                  <a:cubicBezTo>
                    <a:pt x="549" y="156"/>
                    <a:pt x="549" y="167"/>
                    <a:pt x="620" y="179"/>
                  </a:cubicBezTo>
                  <a:cubicBezTo>
                    <a:pt x="680" y="203"/>
                    <a:pt x="680" y="203"/>
                    <a:pt x="751" y="227"/>
                  </a:cubicBezTo>
                  <a:cubicBezTo>
                    <a:pt x="811" y="239"/>
                    <a:pt x="834" y="239"/>
                    <a:pt x="894" y="275"/>
                  </a:cubicBezTo>
                  <a:cubicBezTo>
                    <a:pt x="953" y="298"/>
                    <a:pt x="953" y="298"/>
                    <a:pt x="1025" y="322"/>
                  </a:cubicBezTo>
                  <a:cubicBezTo>
                    <a:pt x="1084" y="346"/>
                    <a:pt x="1084" y="346"/>
                    <a:pt x="1156" y="358"/>
                  </a:cubicBezTo>
                  <a:cubicBezTo>
                    <a:pt x="1215" y="394"/>
                    <a:pt x="1227" y="382"/>
                    <a:pt x="1287" y="406"/>
                  </a:cubicBezTo>
                  <a:lnTo>
                    <a:pt x="1406" y="465"/>
                  </a:lnTo>
                  <a:cubicBezTo>
                    <a:pt x="1465" y="501"/>
                    <a:pt x="1465" y="477"/>
                    <a:pt x="1549" y="513"/>
                  </a:cubicBezTo>
                  <a:lnTo>
                    <a:pt x="1668" y="572"/>
                  </a:lnTo>
                  <a:cubicBezTo>
                    <a:pt x="1680" y="584"/>
                    <a:pt x="1692" y="584"/>
                    <a:pt x="1703" y="596"/>
                  </a:cubicBezTo>
                  <a:lnTo>
                    <a:pt x="1751" y="596"/>
                  </a:lnTo>
                  <a:cubicBezTo>
                    <a:pt x="1799" y="596"/>
                    <a:pt x="1787" y="525"/>
                    <a:pt x="1751" y="513"/>
                  </a:cubicBezTo>
                  <a:lnTo>
                    <a:pt x="1739" y="489"/>
                  </a:lnTo>
                  <a:cubicBezTo>
                    <a:pt x="1727" y="489"/>
                    <a:pt x="1727" y="477"/>
                    <a:pt x="1703" y="477"/>
                  </a:cubicBezTo>
                  <a:cubicBezTo>
                    <a:pt x="1644" y="453"/>
                    <a:pt x="1513" y="406"/>
                    <a:pt x="1453" y="370"/>
                  </a:cubicBezTo>
                  <a:cubicBezTo>
                    <a:pt x="1394" y="346"/>
                    <a:pt x="1382" y="346"/>
                    <a:pt x="1322" y="334"/>
                  </a:cubicBezTo>
                  <a:cubicBezTo>
                    <a:pt x="1263" y="298"/>
                    <a:pt x="1251" y="310"/>
                    <a:pt x="1192" y="287"/>
                  </a:cubicBezTo>
                  <a:cubicBezTo>
                    <a:pt x="1132" y="251"/>
                    <a:pt x="1132" y="239"/>
                    <a:pt x="1049" y="227"/>
                  </a:cubicBezTo>
                  <a:cubicBezTo>
                    <a:pt x="989" y="215"/>
                    <a:pt x="977" y="215"/>
                    <a:pt x="918" y="191"/>
                  </a:cubicBezTo>
                  <a:cubicBezTo>
                    <a:pt x="846" y="179"/>
                    <a:pt x="858" y="179"/>
                    <a:pt x="787" y="156"/>
                  </a:cubicBezTo>
                  <a:cubicBezTo>
                    <a:pt x="715" y="132"/>
                    <a:pt x="715" y="132"/>
                    <a:pt x="656" y="120"/>
                  </a:cubicBezTo>
                  <a:cubicBezTo>
                    <a:pt x="596" y="108"/>
                    <a:pt x="572" y="108"/>
                    <a:pt x="513" y="96"/>
                  </a:cubicBezTo>
                  <a:cubicBezTo>
                    <a:pt x="501" y="96"/>
                    <a:pt x="489" y="96"/>
                    <a:pt x="477" y="72"/>
                  </a:cubicBezTo>
                  <a:cubicBezTo>
                    <a:pt x="370" y="48"/>
                    <a:pt x="263" y="37"/>
                    <a:pt x="156" y="13"/>
                  </a:cubicBezTo>
                  <a:lnTo>
                    <a:pt x="120" y="13"/>
                  </a:lnTo>
                  <a:cubicBezTo>
                    <a:pt x="96" y="13"/>
                    <a:pt x="84" y="13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8" name="Google Shape;3388;p3"/>
            <p:cNvSpPr/>
            <p:nvPr/>
          </p:nvSpPr>
          <p:spPr>
            <a:xfrm>
              <a:off x="3820400" y="2514125"/>
              <a:ext cx="53900" cy="15800"/>
            </a:xfrm>
            <a:custGeom>
              <a:avLst/>
              <a:gdLst/>
              <a:ahLst/>
              <a:cxnLst/>
              <a:rect l="l" t="t" r="r" b="b"/>
              <a:pathLst>
                <a:path w="2156" h="632" extrusionOk="0">
                  <a:moveTo>
                    <a:pt x="13" y="1"/>
                  </a:moveTo>
                  <a:cubicBezTo>
                    <a:pt x="1" y="36"/>
                    <a:pt x="1" y="36"/>
                    <a:pt x="13" y="36"/>
                  </a:cubicBezTo>
                  <a:cubicBezTo>
                    <a:pt x="36" y="48"/>
                    <a:pt x="72" y="48"/>
                    <a:pt x="108" y="72"/>
                  </a:cubicBezTo>
                  <a:cubicBezTo>
                    <a:pt x="179" y="84"/>
                    <a:pt x="179" y="84"/>
                    <a:pt x="275" y="96"/>
                  </a:cubicBezTo>
                  <a:cubicBezTo>
                    <a:pt x="346" y="108"/>
                    <a:pt x="346" y="108"/>
                    <a:pt x="429" y="120"/>
                  </a:cubicBezTo>
                  <a:cubicBezTo>
                    <a:pt x="513" y="144"/>
                    <a:pt x="513" y="144"/>
                    <a:pt x="596" y="155"/>
                  </a:cubicBezTo>
                  <a:cubicBezTo>
                    <a:pt x="667" y="167"/>
                    <a:pt x="667" y="179"/>
                    <a:pt x="763" y="203"/>
                  </a:cubicBezTo>
                  <a:cubicBezTo>
                    <a:pt x="834" y="215"/>
                    <a:pt x="1001" y="263"/>
                    <a:pt x="1072" y="275"/>
                  </a:cubicBezTo>
                  <a:cubicBezTo>
                    <a:pt x="1144" y="298"/>
                    <a:pt x="1144" y="298"/>
                    <a:pt x="1227" y="322"/>
                  </a:cubicBezTo>
                  <a:lnTo>
                    <a:pt x="1370" y="382"/>
                  </a:lnTo>
                  <a:cubicBezTo>
                    <a:pt x="1441" y="405"/>
                    <a:pt x="1441" y="394"/>
                    <a:pt x="1537" y="417"/>
                  </a:cubicBezTo>
                  <a:lnTo>
                    <a:pt x="1680" y="477"/>
                  </a:lnTo>
                  <a:cubicBezTo>
                    <a:pt x="1763" y="513"/>
                    <a:pt x="1775" y="513"/>
                    <a:pt x="1834" y="536"/>
                  </a:cubicBezTo>
                  <a:lnTo>
                    <a:pt x="1977" y="596"/>
                  </a:lnTo>
                  <a:cubicBezTo>
                    <a:pt x="2013" y="620"/>
                    <a:pt x="2025" y="620"/>
                    <a:pt x="2037" y="632"/>
                  </a:cubicBezTo>
                  <a:lnTo>
                    <a:pt x="2096" y="632"/>
                  </a:lnTo>
                  <a:cubicBezTo>
                    <a:pt x="2156" y="632"/>
                    <a:pt x="2120" y="560"/>
                    <a:pt x="2096" y="536"/>
                  </a:cubicBezTo>
                  <a:cubicBezTo>
                    <a:pt x="2084" y="525"/>
                    <a:pt x="2084" y="525"/>
                    <a:pt x="2072" y="525"/>
                  </a:cubicBezTo>
                  <a:cubicBezTo>
                    <a:pt x="2061" y="525"/>
                    <a:pt x="2037" y="513"/>
                    <a:pt x="2025" y="513"/>
                  </a:cubicBezTo>
                  <a:lnTo>
                    <a:pt x="1882" y="453"/>
                  </a:lnTo>
                  <a:lnTo>
                    <a:pt x="1727" y="394"/>
                  </a:lnTo>
                  <a:cubicBezTo>
                    <a:pt x="1656" y="358"/>
                    <a:pt x="1656" y="358"/>
                    <a:pt x="1560" y="346"/>
                  </a:cubicBezTo>
                  <a:cubicBezTo>
                    <a:pt x="1489" y="322"/>
                    <a:pt x="1489" y="334"/>
                    <a:pt x="1406" y="298"/>
                  </a:cubicBezTo>
                  <a:cubicBezTo>
                    <a:pt x="1322" y="275"/>
                    <a:pt x="1322" y="263"/>
                    <a:pt x="1251" y="239"/>
                  </a:cubicBezTo>
                  <a:cubicBezTo>
                    <a:pt x="1179" y="227"/>
                    <a:pt x="1168" y="227"/>
                    <a:pt x="1084" y="203"/>
                  </a:cubicBezTo>
                  <a:cubicBezTo>
                    <a:pt x="1013" y="179"/>
                    <a:pt x="1013" y="179"/>
                    <a:pt x="929" y="155"/>
                  </a:cubicBezTo>
                  <a:cubicBezTo>
                    <a:pt x="846" y="144"/>
                    <a:pt x="834" y="144"/>
                    <a:pt x="763" y="120"/>
                  </a:cubicBezTo>
                  <a:cubicBezTo>
                    <a:pt x="691" y="108"/>
                    <a:pt x="667" y="108"/>
                    <a:pt x="596" y="96"/>
                  </a:cubicBezTo>
                  <a:cubicBezTo>
                    <a:pt x="584" y="96"/>
                    <a:pt x="560" y="96"/>
                    <a:pt x="548" y="84"/>
                  </a:cubicBezTo>
                  <a:cubicBezTo>
                    <a:pt x="429" y="60"/>
                    <a:pt x="358" y="48"/>
                    <a:pt x="167" y="24"/>
                  </a:cubicBezTo>
                  <a:cubicBezTo>
                    <a:pt x="156" y="2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9" name="Google Shape;3389;p3"/>
            <p:cNvSpPr/>
            <p:nvPr/>
          </p:nvSpPr>
          <p:spPr>
            <a:xfrm>
              <a:off x="3790950" y="2495175"/>
              <a:ext cx="47625" cy="14225"/>
            </a:xfrm>
            <a:custGeom>
              <a:avLst/>
              <a:gdLst/>
              <a:ahLst/>
              <a:cxnLst/>
              <a:rect l="l" t="t" r="r" b="b"/>
              <a:pathLst>
                <a:path w="1905" h="569" extrusionOk="0">
                  <a:moveTo>
                    <a:pt x="44" y="1"/>
                  </a:moveTo>
                  <a:cubicBezTo>
                    <a:pt x="39" y="1"/>
                    <a:pt x="28" y="7"/>
                    <a:pt x="0" y="20"/>
                  </a:cubicBezTo>
                  <a:lnTo>
                    <a:pt x="82" y="20"/>
                  </a:lnTo>
                  <a:cubicBezTo>
                    <a:pt x="65" y="18"/>
                    <a:pt x="54" y="15"/>
                    <a:pt x="48" y="9"/>
                  </a:cubicBezTo>
                  <a:cubicBezTo>
                    <a:pt x="48" y="4"/>
                    <a:pt x="48" y="1"/>
                    <a:pt x="44" y="1"/>
                  </a:cubicBezTo>
                  <a:close/>
                  <a:moveTo>
                    <a:pt x="82" y="20"/>
                  </a:moveTo>
                  <a:cubicBezTo>
                    <a:pt x="98" y="23"/>
                    <a:pt x="119" y="26"/>
                    <a:pt x="143" y="32"/>
                  </a:cubicBezTo>
                  <a:cubicBezTo>
                    <a:pt x="202" y="56"/>
                    <a:pt x="214" y="56"/>
                    <a:pt x="274" y="68"/>
                  </a:cubicBezTo>
                  <a:lnTo>
                    <a:pt x="417" y="92"/>
                  </a:lnTo>
                  <a:lnTo>
                    <a:pt x="572" y="128"/>
                  </a:lnTo>
                  <a:cubicBezTo>
                    <a:pt x="643" y="140"/>
                    <a:pt x="643" y="140"/>
                    <a:pt x="702" y="175"/>
                  </a:cubicBezTo>
                  <a:cubicBezTo>
                    <a:pt x="774" y="187"/>
                    <a:pt x="774" y="187"/>
                    <a:pt x="833" y="211"/>
                  </a:cubicBezTo>
                  <a:cubicBezTo>
                    <a:pt x="893" y="235"/>
                    <a:pt x="917" y="235"/>
                    <a:pt x="976" y="247"/>
                  </a:cubicBezTo>
                  <a:cubicBezTo>
                    <a:pt x="1048" y="259"/>
                    <a:pt x="1048" y="259"/>
                    <a:pt x="1107" y="294"/>
                  </a:cubicBezTo>
                  <a:cubicBezTo>
                    <a:pt x="1179" y="318"/>
                    <a:pt x="1179" y="318"/>
                    <a:pt x="1238" y="330"/>
                  </a:cubicBezTo>
                  <a:cubicBezTo>
                    <a:pt x="1310" y="366"/>
                    <a:pt x="1310" y="354"/>
                    <a:pt x="1369" y="378"/>
                  </a:cubicBezTo>
                  <a:cubicBezTo>
                    <a:pt x="1441" y="413"/>
                    <a:pt x="1429" y="413"/>
                    <a:pt x="1500" y="437"/>
                  </a:cubicBezTo>
                  <a:cubicBezTo>
                    <a:pt x="1584" y="473"/>
                    <a:pt x="1584" y="449"/>
                    <a:pt x="1643" y="485"/>
                  </a:cubicBezTo>
                  <a:cubicBezTo>
                    <a:pt x="1703" y="509"/>
                    <a:pt x="1715" y="509"/>
                    <a:pt x="1774" y="544"/>
                  </a:cubicBezTo>
                  <a:cubicBezTo>
                    <a:pt x="1786" y="556"/>
                    <a:pt x="1798" y="556"/>
                    <a:pt x="1822" y="568"/>
                  </a:cubicBezTo>
                  <a:lnTo>
                    <a:pt x="1857" y="568"/>
                  </a:lnTo>
                  <a:cubicBezTo>
                    <a:pt x="1905" y="556"/>
                    <a:pt x="1881" y="497"/>
                    <a:pt x="1857" y="485"/>
                  </a:cubicBezTo>
                  <a:lnTo>
                    <a:pt x="1845" y="461"/>
                  </a:lnTo>
                  <a:cubicBezTo>
                    <a:pt x="1834" y="461"/>
                    <a:pt x="1834" y="449"/>
                    <a:pt x="1822" y="449"/>
                  </a:cubicBezTo>
                  <a:cubicBezTo>
                    <a:pt x="1762" y="425"/>
                    <a:pt x="1607" y="378"/>
                    <a:pt x="1536" y="342"/>
                  </a:cubicBezTo>
                  <a:cubicBezTo>
                    <a:pt x="1464" y="330"/>
                    <a:pt x="1464" y="330"/>
                    <a:pt x="1405" y="306"/>
                  </a:cubicBezTo>
                  <a:lnTo>
                    <a:pt x="1250" y="271"/>
                  </a:lnTo>
                  <a:cubicBezTo>
                    <a:pt x="1179" y="259"/>
                    <a:pt x="1191" y="247"/>
                    <a:pt x="1119" y="211"/>
                  </a:cubicBezTo>
                  <a:cubicBezTo>
                    <a:pt x="1060" y="199"/>
                    <a:pt x="1048" y="199"/>
                    <a:pt x="964" y="187"/>
                  </a:cubicBezTo>
                  <a:lnTo>
                    <a:pt x="822" y="151"/>
                  </a:lnTo>
                  <a:lnTo>
                    <a:pt x="667" y="128"/>
                  </a:lnTo>
                  <a:cubicBezTo>
                    <a:pt x="607" y="104"/>
                    <a:pt x="595" y="104"/>
                    <a:pt x="524" y="92"/>
                  </a:cubicBezTo>
                  <a:cubicBezTo>
                    <a:pt x="512" y="92"/>
                    <a:pt x="488" y="92"/>
                    <a:pt x="476" y="80"/>
                  </a:cubicBezTo>
                  <a:cubicBezTo>
                    <a:pt x="369" y="68"/>
                    <a:pt x="310" y="56"/>
                    <a:pt x="13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0" name="Google Shape;3390;p3"/>
            <p:cNvSpPr/>
            <p:nvPr/>
          </p:nvSpPr>
          <p:spPr>
            <a:xfrm>
              <a:off x="3741525" y="2479600"/>
              <a:ext cx="49425" cy="7175"/>
            </a:xfrm>
            <a:custGeom>
              <a:avLst/>
              <a:gdLst/>
              <a:ahLst/>
              <a:cxnLst/>
              <a:rect l="l" t="t" r="r" b="b"/>
              <a:pathLst>
                <a:path w="1977" h="287" extrusionOk="0">
                  <a:moveTo>
                    <a:pt x="27" y="37"/>
                  </a:moveTo>
                  <a:cubicBezTo>
                    <a:pt x="16" y="38"/>
                    <a:pt x="8" y="41"/>
                    <a:pt x="1" y="48"/>
                  </a:cubicBezTo>
                  <a:cubicBezTo>
                    <a:pt x="12" y="43"/>
                    <a:pt x="20" y="39"/>
                    <a:pt x="27" y="37"/>
                  </a:cubicBezTo>
                  <a:close/>
                  <a:moveTo>
                    <a:pt x="477" y="1"/>
                  </a:moveTo>
                  <a:cubicBezTo>
                    <a:pt x="370" y="1"/>
                    <a:pt x="310" y="24"/>
                    <a:pt x="132" y="24"/>
                  </a:cubicBezTo>
                  <a:cubicBezTo>
                    <a:pt x="121" y="24"/>
                    <a:pt x="75" y="33"/>
                    <a:pt x="55" y="36"/>
                  </a:cubicBezTo>
                  <a:lnTo>
                    <a:pt x="55" y="36"/>
                  </a:lnTo>
                  <a:cubicBezTo>
                    <a:pt x="52" y="35"/>
                    <a:pt x="49" y="33"/>
                    <a:pt x="44" y="33"/>
                  </a:cubicBezTo>
                  <a:cubicBezTo>
                    <a:pt x="40" y="33"/>
                    <a:pt x="34" y="34"/>
                    <a:pt x="27" y="37"/>
                  </a:cubicBezTo>
                  <a:lnTo>
                    <a:pt x="27" y="37"/>
                  </a:lnTo>
                  <a:cubicBezTo>
                    <a:pt x="33" y="36"/>
                    <a:pt x="40" y="36"/>
                    <a:pt x="48" y="36"/>
                  </a:cubicBezTo>
                  <a:cubicBezTo>
                    <a:pt x="50" y="36"/>
                    <a:pt x="52" y="36"/>
                    <a:pt x="55" y="36"/>
                  </a:cubicBezTo>
                  <a:lnTo>
                    <a:pt x="55" y="36"/>
                  </a:lnTo>
                  <a:cubicBezTo>
                    <a:pt x="57" y="36"/>
                    <a:pt x="58" y="36"/>
                    <a:pt x="60" y="36"/>
                  </a:cubicBezTo>
                  <a:cubicBezTo>
                    <a:pt x="72" y="36"/>
                    <a:pt x="120" y="48"/>
                    <a:pt x="155" y="48"/>
                  </a:cubicBezTo>
                  <a:lnTo>
                    <a:pt x="584" y="48"/>
                  </a:lnTo>
                  <a:cubicBezTo>
                    <a:pt x="655" y="48"/>
                    <a:pt x="655" y="48"/>
                    <a:pt x="727" y="60"/>
                  </a:cubicBezTo>
                  <a:cubicBezTo>
                    <a:pt x="810" y="60"/>
                    <a:pt x="953" y="84"/>
                    <a:pt x="1013" y="96"/>
                  </a:cubicBezTo>
                  <a:cubicBezTo>
                    <a:pt x="1084" y="108"/>
                    <a:pt x="1084" y="108"/>
                    <a:pt x="1167" y="108"/>
                  </a:cubicBezTo>
                  <a:cubicBezTo>
                    <a:pt x="1239" y="120"/>
                    <a:pt x="1239" y="120"/>
                    <a:pt x="1298" y="143"/>
                  </a:cubicBezTo>
                  <a:cubicBezTo>
                    <a:pt x="1334" y="149"/>
                    <a:pt x="1352" y="149"/>
                    <a:pt x="1370" y="149"/>
                  </a:cubicBezTo>
                  <a:cubicBezTo>
                    <a:pt x="1388" y="149"/>
                    <a:pt x="1406" y="149"/>
                    <a:pt x="1441" y="155"/>
                  </a:cubicBezTo>
                  <a:cubicBezTo>
                    <a:pt x="1525" y="167"/>
                    <a:pt x="1525" y="167"/>
                    <a:pt x="1584" y="203"/>
                  </a:cubicBezTo>
                  <a:cubicBezTo>
                    <a:pt x="1656" y="215"/>
                    <a:pt x="1656" y="215"/>
                    <a:pt x="1715" y="227"/>
                  </a:cubicBezTo>
                  <a:cubicBezTo>
                    <a:pt x="1787" y="239"/>
                    <a:pt x="1787" y="239"/>
                    <a:pt x="1846" y="274"/>
                  </a:cubicBezTo>
                  <a:cubicBezTo>
                    <a:pt x="1858" y="286"/>
                    <a:pt x="1882" y="286"/>
                    <a:pt x="1894" y="286"/>
                  </a:cubicBezTo>
                  <a:lnTo>
                    <a:pt x="1929" y="286"/>
                  </a:lnTo>
                  <a:cubicBezTo>
                    <a:pt x="1977" y="274"/>
                    <a:pt x="1953" y="215"/>
                    <a:pt x="1917" y="203"/>
                  </a:cubicBezTo>
                  <a:cubicBezTo>
                    <a:pt x="1906" y="203"/>
                    <a:pt x="1906" y="179"/>
                    <a:pt x="1894" y="179"/>
                  </a:cubicBezTo>
                  <a:cubicBezTo>
                    <a:pt x="1870" y="179"/>
                    <a:pt x="1858" y="179"/>
                    <a:pt x="1846" y="167"/>
                  </a:cubicBezTo>
                  <a:cubicBezTo>
                    <a:pt x="1775" y="155"/>
                    <a:pt x="1632" y="120"/>
                    <a:pt x="1560" y="96"/>
                  </a:cubicBezTo>
                  <a:lnTo>
                    <a:pt x="1417" y="60"/>
                  </a:lnTo>
                  <a:cubicBezTo>
                    <a:pt x="1376" y="54"/>
                    <a:pt x="1355" y="54"/>
                    <a:pt x="1336" y="54"/>
                  </a:cubicBezTo>
                  <a:cubicBezTo>
                    <a:pt x="1316" y="54"/>
                    <a:pt x="1298" y="54"/>
                    <a:pt x="1263" y="48"/>
                  </a:cubicBezTo>
                  <a:cubicBezTo>
                    <a:pt x="1191" y="36"/>
                    <a:pt x="1191" y="24"/>
                    <a:pt x="1120" y="24"/>
                  </a:cubicBezTo>
                  <a:cubicBezTo>
                    <a:pt x="1060" y="24"/>
                    <a:pt x="894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1" name="Google Shape;3391;p3"/>
            <p:cNvSpPr/>
            <p:nvPr/>
          </p:nvSpPr>
          <p:spPr>
            <a:xfrm>
              <a:off x="3729925" y="2463225"/>
              <a:ext cx="43475" cy="8375"/>
            </a:xfrm>
            <a:custGeom>
              <a:avLst/>
              <a:gdLst/>
              <a:ahLst/>
              <a:cxnLst/>
              <a:rect l="l" t="t" r="r" b="b"/>
              <a:pathLst>
                <a:path w="1739" h="335" extrusionOk="0">
                  <a:moveTo>
                    <a:pt x="36" y="1"/>
                  </a:moveTo>
                  <a:cubicBezTo>
                    <a:pt x="12" y="1"/>
                    <a:pt x="12" y="1"/>
                    <a:pt x="0" y="25"/>
                  </a:cubicBezTo>
                  <a:cubicBezTo>
                    <a:pt x="36" y="25"/>
                    <a:pt x="24" y="36"/>
                    <a:pt x="36" y="36"/>
                  </a:cubicBezTo>
                  <a:cubicBezTo>
                    <a:pt x="48" y="48"/>
                    <a:pt x="84" y="48"/>
                    <a:pt x="107" y="48"/>
                  </a:cubicBezTo>
                  <a:lnTo>
                    <a:pt x="500" y="48"/>
                  </a:lnTo>
                  <a:cubicBezTo>
                    <a:pt x="560" y="48"/>
                    <a:pt x="560" y="60"/>
                    <a:pt x="631" y="60"/>
                  </a:cubicBezTo>
                  <a:cubicBezTo>
                    <a:pt x="691" y="60"/>
                    <a:pt x="691" y="84"/>
                    <a:pt x="762" y="84"/>
                  </a:cubicBezTo>
                  <a:cubicBezTo>
                    <a:pt x="822" y="96"/>
                    <a:pt x="834" y="96"/>
                    <a:pt x="893" y="96"/>
                  </a:cubicBezTo>
                  <a:lnTo>
                    <a:pt x="1012" y="120"/>
                  </a:lnTo>
                  <a:lnTo>
                    <a:pt x="1131" y="155"/>
                  </a:lnTo>
                  <a:cubicBezTo>
                    <a:pt x="1191" y="167"/>
                    <a:pt x="1191" y="155"/>
                    <a:pt x="1250" y="179"/>
                  </a:cubicBezTo>
                  <a:cubicBezTo>
                    <a:pt x="1310" y="203"/>
                    <a:pt x="1310" y="215"/>
                    <a:pt x="1369" y="227"/>
                  </a:cubicBezTo>
                  <a:cubicBezTo>
                    <a:pt x="1429" y="239"/>
                    <a:pt x="1429" y="239"/>
                    <a:pt x="1489" y="275"/>
                  </a:cubicBezTo>
                  <a:cubicBezTo>
                    <a:pt x="1548" y="286"/>
                    <a:pt x="1548" y="298"/>
                    <a:pt x="1608" y="322"/>
                  </a:cubicBezTo>
                  <a:cubicBezTo>
                    <a:pt x="1619" y="334"/>
                    <a:pt x="1643" y="334"/>
                    <a:pt x="1655" y="334"/>
                  </a:cubicBezTo>
                  <a:lnTo>
                    <a:pt x="1703" y="334"/>
                  </a:lnTo>
                  <a:cubicBezTo>
                    <a:pt x="1739" y="322"/>
                    <a:pt x="1715" y="263"/>
                    <a:pt x="1703" y="239"/>
                  </a:cubicBezTo>
                  <a:cubicBezTo>
                    <a:pt x="1679" y="239"/>
                    <a:pt x="1679" y="227"/>
                    <a:pt x="1679" y="227"/>
                  </a:cubicBezTo>
                  <a:cubicBezTo>
                    <a:pt x="1667" y="227"/>
                    <a:pt x="1667" y="215"/>
                    <a:pt x="1655" y="215"/>
                  </a:cubicBezTo>
                  <a:cubicBezTo>
                    <a:pt x="1596" y="203"/>
                    <a:pt x="1465" y="155"/>
                    <a:pt x="1405" y="144"/>
                  </a:cubicBezTo>
                  <a:cubicBezTo>
                    <a:pt x="1346" y="120"/>
                    <a:pt x="1346" y="120"/>
                    <a:pt x="1262" y="108"/>
                  </a:cubicBezTo>
                  <a:cubicBezTo>
                    <a:pt x="1203" y="96"/>
                    <a:pt x="1203" y="96"/>
                    <a:pt x="1131" y="84"/>
                  </a:cubicBezTo>
                  <a:cubicBezTo>
                    <a:pt x="1072" y="60"/>
                    <a:pt x="1072" y="48"/>
                    <a:pt x="1012" y="36"/>
                  </a:cubicBezTo>
                  <a:cubicBezTo>
                    <a:pt x="982" y="30"/>
                    <a:pt x="968" y="30"/>
                    <a:pt x="951" y="30"/>
                  </a:cubicBezTo>
                  <a:cubicBezTo>
                    <a:pt x="935" y="30"/>
                    <a:pt x="917" y="30"/>
                    <a:pt x="881" y="25"/>
                  </a:cubicBezTo>
                  <a:cubicBezTo>
                    <a:pt x="822" y="1"/>
                    <a:pt x="822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2" name="Google Shape;3392;p3"/>
            <p:cNvSpPr/>
            <p:nvPr/>
          </p:nvSpPr>
          <p:spPr>
            <a:xfrm>
              <a:off x="3712050" y="2449825"/>
              <a:ext cx="34275" cy="6875"/>
            </a:xfrm>
            <a:custGeom>
              <a:avLst/>
              <a:gdLst/>
              <a:ahLst/>
              <a:cxnLst/>
              <a:rect l="l" t="t" r="r" b="b"/>
              <a:pathLst>
                <a:path w="1371" h="275" extrusionOk="0">
                  <a:moveTo>
                    <a:pt x="572" y="1"/>
                  </a:moveTo>
                  <a:cubicBezTo>
                    <a:pt x="513" y="1"/>
                    <a:pt x="513" y="1"/>
                    <a:pt x="465" y="13"/>
                  </a:cubicBezTo>
                  <a:cubicBezTo>
                    <a:pt x="418" y="13"/>
                    <a:pt x="418" y="13"/>
                    <a:pt x="358" y="37"/>
                  </a:cubicBezTo>
                  <a:lnTo>
                    <a:pt x="334" y="37"/>
                  </a:lnTo>
                  <a:cubicBezTo>
                    <a:pt x="263" y="49"/>
                    <a:pt x="168" y="60"/>
                    <a:pt x="96" y="84"/>
                  </a:cubicBezTo>
                  <a:cubicBezTo>
                    <a:pt x="84" y="84"/>
                    <a:pt x="37" y="96"/>
                    <a:pt x="37" y="96"/>
                  </a:cubicBezTo>
                  <a:cubicBezTo>
                    <a:pt x="1" y="96"/>
                    <a:pt x="1" y="108"/>
                    <a:pt x="1" y="120"/>
                  </a:cubicBezTo>
                  <a:lnTo>
                    <a:pt x="60" y="120"/>
                  </a:lnTo>
                  <a:cubicBezTo>
                    <a:pt x="108" y="108"/>
                    <a:pt x="108" y="108"/>
                    <a:pt x="156" y="108"/>
                  </a:cubicBezTo>
                  <a:cubicBezTo>
                    <a:pt x="203" y="108"/>
                    <a:pt x="203" y="108"/>
                    <a:pt x="263" y="96"/>
                  </a:cubicBezTo>
                  <a:cubicBezTo>
                    <a:pt x="299" y="96"/>
                    <a:pt x="299" y="72"/>
                    <a:pt x="358" y="72"/>
                  </a:cubicBezTo>
                  <a:lnTo>
                    <a:pt x="680" y="72"/>
                  </a:lnTo>
                  <a:cubicBezTo>
                    <a:pt x="715" y="96"/>
                    <a:pt x="715" y="96"/>
                    <a:pt x="775" y="96"/>
                  </a:cubicBezTo>
                  <a:cubicBezTo>
                    <a:pt x="822" y="108"/>
                    <a:pt x="822" y="108"/>
                    <a:pt x="882" y="120"/>
                  </a:cubicBezTo>
                  <a:cubicBezTo>
                    <a:pt x="906" y="126"/>
                    <a:pt x="918" y="126"/>
                    <a:pt x="931" y="126"/>
                  </a:cubicBezTo>
                  <a:cubicBezTo>
                    <a:pt x="944" y="126"/>
                    <a:pt x="959" y="126"/>
                    <a:pt x="989" y="132"/>
                  </a:cubicBezTo>
                  <a:cubicBezTo>
                    <a:pt x="1037" y="156"/>
                    <a:pt x="1037" y="156"/>
                    <a:pt x="1072" y="180"/>
                  </a:cubicBezTo>
                  <a:lnTo>
                    <a:pt x="1168" y="215"/>
                  </a:lnTo>
                  <a:cubicBezTo>
                    <a:pt x="1215" y="227"/>
                    <a:pt x="1215" y="227"/>
                    <a:pt x="1251" y="263"/>
                  </a:cubicBezTo>
                  <a:cubicBezTo>
                    <a:pt x="1275" y="275"/>
                    <a:pt x="1287" y="275"/>
                    <a:pt x="1287" y="275"/>
                  </a:cubicBezTo>
                  <a:lnTo>
                    <a:pt x="1334" y="275"/>
                  </a:lnTo>
                  <a:cubicBezTo>
                    <a:pt x="1370" y="263"/>
                    <a:pt x="1358" y="215"/>
                    <a:pt x="1346" y="180"/>
                  </a:cubicBezTo>
                  <a:lnTo>
                    <a:pt x="1334" y="168"/>
                  </a:lnTo>
                  <a:cubicBezTo>
                    <a:pt x="1311" y="168"/>
                    <a:pt x="1311" y="156"/>
                    <a:pt x="1299" y="156"/>
                  </a:cubicBezTo>
                  <a:cubicBezTo>
                    <a:pt x="1251" y="132"/>
                    <a:pt x="1239" y="132"/>
                    <a:pt x="1191" y="108"/>
                  </a:cubicBezTo>
                  <a:cubicBezTo>
                    <a:pt x="1156" y="96"/>
                    <a:pt x="1156" y="96"/>
                    <a:pt x="1096" y="72"/>
                  </a:cubicBezTo>
                  <a:cubicBezTo>
                    <a:pt x="1049" y="60"/>
                    <a:pt x="1049" y="60"/>
                    <a:pt x="989" y="49"/>
                  </a:cubicBezTo>
                  <a:cubicBezTo>
                    <a:pt x="965" y="43"/>
                    <a:pt x="950" y="43"/>
                    <a:pt x="935" y="43"/>
                  </a:cubicBezTo>
                  <a:cubicBezTo>
                    <a:pt x="921" y="43"/>
                    <a:pt x="906" y="43"/>
                    <a:pt x="882" y="37"/>
                  </a:cubicBezTo>
                  <a:cubicBezTo>
                    <a:pt x="834" y="13"/>
                    <a:pt x="834" y="1"/>
                    <a:pt x="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3" name="Google Shape;3393;p3"/>
            <p:cNvSpPr/>
            <p:nvPr/>
          </p:nvSpPr>
          <p:spPr>
            <a:xfrm>
              <a:off x="3692700" y="2434950"/>
              <a:ext cx="31000" cy="8350"/>
            </a:xfrm>
            <a:custGeom>
              <a:avLst/>
              <a:gdLst/>
              <a:ahLst/>
              <a:cxnLst/>
              <a:rect l="l" t="t" r="r" b="b"/>
              <a:pathLst>
                <a:path w="1240" h="334" extrusionOk="0">
                  <a:moveTo>
                    <a:pt x="13" y="1"/>
                  </a:moveTo>
                  <a:cubicBezTo>
                    <a:pt x="25" y="24"/>
                    <a:pt x="1" y="36"/>
                    <a:pt x="25" y="36"/>
                  </a:cubicBezTo>
                  <a:cubicBezTo>
                    <a:pt x="37" y="48"/>
                    <a:pt x="49" y="48"/>
                    <a:pt x="84" y="60"/>
                  </a:cubicBezTo>
                  <a:lnTo>
                    <a:pt x="168" y="96"/>
                  </a:lnTo>
                  <a:cubicBezTo>
                    <a:pt x="215" y="108"/>
                    <a:pt x="215" y="108"/>
                    <a:pt x="263" y="108"/>
                  </a:cubicBezTo>
                  <a:cubicBezTo>
                    <a:pt x="287" y="108"/>
                    <a:pt x="322" y="120"/>
                    <a:pt x="346" y="120"/>
                  </a:cubicBezTo>
                  <a:lnTo>
                    <a:pt x="441" y="155"/>
                  </a:lnTo>
                  <a:lnTo>
                    <a:pt x="525" y="179"/>
                  </a:lnTo>
                  <a:cubicBezTo>
                    <a:pt x="572" y="179"/>
                    <a:pt x="584" y="203"/>
                    <a:pt x="620" y="203"/>
                  </a:cubicBezTo>
                  <a:cubicBezTo>
                    <a:pt x="656" y="215"/>
                    <a:pt x="751" y="239"/>
                    <a:pt x="799" y="239"/>
                  </a:cubicBezTo>
                  <a:cubicBezTo>
                    <a:pt x="817" y="251"/>
                    <a:pt x="825" y="251"/>
                    <a:pt x="836" y="251"/>
                  </a:cubicBezTo>
                  <a:cubicBezTo>
                    <a:pt x="846" y="251"/>
                    <a:pt x="858" y="251"/>
                    <a:pt x="882" y="263"/>
                  </a:cubicBezTo>
                  <a:lnTo>
                    <a:pt x="977" y="286"/>
                  </a:lnTo>
                  <a:cubicBezTo>
                    <a:pt x="995" y="292"/>
                    <a:pt x="1004" y="292"/>
                    <a:pt x="1014" y="292"/>
                  </a:cubicBezTo>
                  <a:cubicBezTo>
                    <a:pt x="1025" y="292"/>
                    <a:pt x="1037" y="292"/>
                    <a:pt x="1061" y="298"/>
                  </a:cubicBezTo>
                  <a:cubicBezTo>
                    <a:pt x="1108" y="322"/>
                    <a:pt x="1108" y="322"/>
                    <a:pt x="1156" y="322"/>
                  </a:cubicBezTo>
                  <a:cubicBezTo>
                    <a:pt x="1168" y="322"/>
                    <a:pt x="1180" y="322"/>
                    <a:pt x="1180" y="334"/>
                  </a:cubicBezTo>
                  <a:cubicBezTo>
                    <a:pt x="1192" y="334"/>
                    <a:pt x="1215" y="334"/>
                    <a:pt x="1215" y="322"/>
                  </a:cubicBezTo>
                  <a:cubicBezTo>
                    <a:pt x="1239" y="298"/>
                    <a:pt x="1227" y="239"/>
                    <a:pt x="1215" y="227"/>
                  </a:cubicBezTo>
                  <a:lnTo>
                    <a:pt x="1192" y="215"/>
                  </a:lnTo>
                  <a:lnTo>
                    <a:pt x="1168" y="215"/>
                  </a:lnTo>
                  <a:cubicBezTo>
                    <a:pt x="1120" y="215"/>
                    <a:pt x="1120" y="215"/>
                    <a:pt x="1073" y="203"/>
                  </a:cubicBezTo>
                  <a:cubicBezTo>
                    <a:pt x="1037" y="203"/>
                    <a:pt x="1037" y="179"/>
                    <a:pt x="989" y="179"/>
                  </a:cubicBezTo>
                  <a:cubicBezTo>
                    <a:pt x="942" y="179"/>
                    <a:pt x="942" y="179"/>
                    <a:pt x="894" y="167"/>
                  </a:cubicBezTo>
                  <a:cubicBezTo>
                    <a:pt x="876" y="161"/>
                    <a:pt x="867" y="161"/>
                    <a:pt x="857" y="161"/>
                  </a:cubicBezTo>
                  <a:cubicBezTo>
                    <a:pt x="846" y="161"/>
                    <a:pt x="834" y="161"/>
                    <a:pt x="811" y="155"/>
                  </a:cubicBezTo>
                  <a:cubicBezTo>
                    <a:pt x="763" y="132"/>
                    <a:pt x="763" y="120"/>
                    <a:pt x="715" y="120"/>
                  </a:cubicBezTo>
                  <a:cubicBezTo>
                    <a:pt x="680" y="120"/>
                    <a:pt x="656" y="120"/>
                    <a:pt x="632" y="108"/>
                  </a:cubicBezTo>
                  <a:cubicBezTo>
                    <a:pt x="584" y="96"/>
                    <a:pt x="584" y="96"/>
                    <a:pt x="537" y="96"/>
                  </a:cubicBezTo>
                  <a:cubicBezTo>
                    <a:pt x="519" y="84"/>
                    <a:pt x="510" y="84"/>
                    <a:pt x="500" y="84"/>
                  </a:cubicBezTo>
                  <a:cubicBezTo>
                    <a:pt x="489" y="84"/>
                    <a:pt x="477" y="84"/>
                    <a:pt x="453" y="72"/>
                  </a:cubicBezTo>
                  <a:cubicBezTo>
                    <a:pt x="406" y="72"/>
                    <a:pt x="394" y="72"/>
                    <a:pt x="358" y="60"/>
                  </a:cubicBezTo>
                  <a:cubicBezTo>
                    <a:pt x="346" y="60"/>
                    <a:pt x="346" y="60"/>
                    <a:pt x="334" y="48"/>
                  </a:cubicBezTo>
                  <a:cubicBezTo>
                    <a:pt x="263" y="36"/>
                    <a:pt x="180" y="36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4" name="Google Shape;3394;p3"/>
            <p:cNvSpPr/>
            <p:nvPr/>
          </p:nvSpPr>
          <p:spPr>
            <a:xfrm>
              <a:off x="3811775" y="2652825"/>
              <a:ext cx="45575" cy="11050"/>
            </a:xfrm>
            <a:custGeom>
              <a:avLst/>
              <a:gdLst/>
              <a:ahLst/>
              <a:cxnLst/>
              <a:rect l="l" t="t" r="r" b="b"/>
              <a:pathLst>
                <a:path w="1823" h="442" extrusionOk="0">
                  <a:moveTo>
                    <a:pt x="1715" y="1"/>
                  </a:moveTo>
                  <a:cubicBezTo>
                    <a:pt x="1703" y="1"/>
                    <a:pt x="1703" y="1"/>
                    <a:pt x="1679" y="13"/>
                  </a:cubicBezTo>
                  <a:cubicBezTo>
                    <a:pt x="1620" y="25"/>
                    <a:pt x="1608" y="25"/>
                    <a:pt x="1548" y="37"/>
                  </a:cubicBezTo>
                  <a:cubicBezTo>
                    <a:pt x="1477" y="61"/>
                    <a:pt x="1477" y="61"/>
                    <a:pt x="1417" y="72"/>
                  </a:cubicBezTo>
                  <a:cubicBezTo>
                    <a:pt x="1358" y="84"/>
                    <a:pt x="1346" y="84"/>
                    <a:pt x="1286" y="96"/>
                  </a:cubicBezTo>
                  <a:cubicBezTo>
                    <a:pt x="1203" y="120"/>
                    <a:pt x="1227" y="132"/>
                    <a:pt x="1143" y="144"/>
                  </a:cubicBezTo>
                  <a:cubicBezTo>
                    <a:pt x="1108" y="150"/>
                    <a:pt x="1090" y="150"/>
                    <a:pt x="1073" y="150"/>
                  </a:cubicBezTo>
                  <a:cubicBezTo>
                    <a:pt x="1057" y="150"/>
                    <a:pt x="1042" y="150"/>
                    <a:pt x="1012" y="156"/>
                  </a:cubicBezTo>
                  <a:cubicBezTo>
                    <a:pt x="953" y="180"/>
                    <a:pt x="941" y="180"/>
                    <a:pt x="882" y="191"/>
                  </a:cubicBezTo>
                  <a:cubicBezTo>
                    <a:pt x="810" y="203"/>
                    <a:pt x="810" y="203"/>
                    <a:pt x="751" y="215"/>
                  </a:cubicBezTo>
                  <a:cubicBezTo>
                    <a:pt x="691" y="227"/>
                    <a:pt x="691" y="239"/>
                    <a:pt x="608" y="263"/>
                  </a:cubicBezTo>
                  <a:cubicBezTo>
                    <a:pt x="548" y="275"/>
                    <a:pt x="536" y="275"/>
                    <a:pt x="477" y="299"/>
                  </a:cubicBezTo>
                  <a:lnTo>
                    <a:pt x="429" y="299"/>
                  </a:lnTo>
                  <a:cubicBezTo>
                    <a:pt x="334" y="322"/>
                    <a:pt x="227" y="346"/>
                    <a:pt x="120" y="370"/>
                  </a:cubicBezTo>
                  <a:cubicBezTo>
                    <a:pt x="108" y="370"/>
                    <a:pt x="96" y="370"/>
                    <a:pt x="72" y="382"/>
                  </a:cubicBezTo>
                  <a:cubicBezTo>
                    <a:pt x="60" y="382"/>
                    <a:pt x="48" y="382"/>
                    <a:pt x="36" y="394"/>
                  </a:cubicBezTo>
                  <a:cubicBezTo>
                    <a:pt x="24" y="430"/>
                    <a:pt x="0" y="430"/>
                    <a:pt x="0" y="442"/>
                  </a:cubicBezTo>
                  <a:lnTo>
                    <a:pt x="96" y="442"/>
                  </a:lnTo>
                  <a:cubicBezTo>
                    <a:pt x="155" y="430"/>
                    <a:pt x="167" y="430"/>
                    <a:pt x="227" y="418"/>
                  </a:cubicBezTo>
                  <a:cubicBezTo>
                    <a:pt x="298" y="394"/>
                    <a:pt x="298" y="394"/>
                    <a:pt x="358" y="382"/>
                  </a:cubicBezTo>
                  <a:cubicBezTo>
                    <a:pt x="417" y="370"/>
                    <a:pt x="441" y="370"/>
                    <a:pt x="501" y="358"/>
                  </a:cubicBezTo>
                  <a:cubicBezTo>
                    <a:pt x="560" y="334"/>
                    <a:pt x="584" y="334"/>
                    <a:pt x="631" y="334"/>
                  </a:cubicBezTo>
                  <a:cubicBezTo>
                    <a:pt x="703" y="322"/>
                    <a:pt x="703" y="322"/>
                    <a:pt x="762" y="311"/>
                  </a:cubicBezTo>
                  <a:cubicBezTo>
                    <a:pt x="822" y="299"/>
                    <a:pt x="834" y="299"/>
                    <a:pt x="893" y="275"/>
                  </a:cubicBezTo>
                  <a:cubicBezTo>
                    <a:pt x="953" y="263"/>
                    <a:pt x="1108" y="251"/>
                    <a:pt x="1167" y="239"/>
                  </a:cubicBezTo>
                  <a:cubicBezTo>
                    <a:pt x="1239" y="215"/>
                    <a:pt x="1227" y="203"/>
                    <a:pt x="1298" y="191"/>
                  </a:cubicBezTo>
                  <a:cubicBezTo>
                    <a:pt x="1358" y="180"/>
                    <a:pt x="1370" y="180"/>
                    <a:pt x="1429" y="180"/>
                  </a:cubicBezTo>
                  <a:cubicBezTo>
                    <a:pt x="1489" y="156"/>
                    <a:pt x="1501" y="156"/>
                    <a:pt x="1560" y="144"/>
                  </a:cubicBezTo>
                  <a:cubicBezTo>
                    <a:pt x="1620" y="132"/>
                    <a:pt x="1644" y="132"/>
                    <a:pt x="1703" y="120"/>
                  </a:cubicBezTo>
                  <a:cubicBezTo>
                    <a:pt x="1715" y="120"/>
                    <a:pt x="1727" y="120"/>
                    <a:pt x="1739" y="96"/>
                  </a:cubicBezTo>
                  <a:cubicBezTo>
                    <a:pt x="1763" y="96"/>
                    <a:pt x="1774" y="84"/>
                    <a:pt x="1786" y="72"/>
                  </a:cubicBezTo>
                  <a:cubicBezTo>
                    <a:pt x="1822" y="37"/>
                    <a:pt x="1763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5" name="Google Shape;3395;p3"/>
            <p:cNvSpPr/>
            <p:nvPr/>
          </p:nvSpPr>
          <p:spPr>
            <a:xfrm>
              <a:off x="3796900" y="2632900"/>
              <a:ext cx="30375" cy="7150"/>
            </a:xfrm>
            <a:custGeom>
              <a:avLst/>
              <a:gdLst/>
              <a:ahLst/>
              <a:cxnLst/>
              <a:rect l="l" t="t" r="r" b="b"/>
              <a:pathLst>
                <a:path w="1215" h="286" extrusionOk="0">
                  <a:moveTo>
                    <a:pt x="1107" y="0"/>
                  </a:moveTo>
                  <a:cubicBezTo>
                    <a:pt x="1060" y="12"/>
                    <a:pt x="1060" y="12"/>
                    <a:pt x="1036" y="36"/>
                  </a:cubicBezTo>
                  <a:cubicBezTo>
                    <a:pt x="988" y="48"/>
                    <a:pt x="988" y="48"/>
                    <a:pt x="941" y="48"/>
                  </a:cubicBezTo>
                  <a:cubicBezTo>
                    <a:pt x="893" y="60"/>
                    <a:pt x="893" y="60"/>
                    <a:pt x="857" y="60"/>
                  </a:cubicBezTo>
                  <a:cubicBezTo>
                    <a:pt x="810" y="72"/>
                    <a:pt x="810" y="72"/>
                    <a:pt x="774" y="96"/>
                  </a:cubicBezTo>
                  <a:cubicBezTo>
                    <a:pt x="769" y="97"/>
                    <a:pt x="764" y="98"/>
                    <a:pt x="760" y="98"/>
                  </a:cubicBezTo>
                  <a:cubicBezTo>
                    <a:pt x="744" y="98"/>
                    <a:pt x="736" y="87"/>
                    <a:pt x="720" y="87"/>
                  </a:cubicBezTo>
                  <a:cubicBezTo>
                    <a:pt x="712" y="87"/>
                    <a:pt x="703" y="89"/>
                    <a:pt x="691" y="96"/>
                  </a:cubicBezTo>
                  <a:cubicBezTo>
                    <a:pt x="655" y="107"/>
                    <a:pt x="643" y="107"/>
                    <a:pt x="595" y="119"/>
                  </a:cubicBezTo>
                  <a:cubicBezTo>
                    <a:pt x="560" y="131"/>
                    <a:pt x="560" y="131"/>
                    <a:pt x="512" y="131"/>
                  </a:cubicBezTo>
                  <a:cubicBezTo>
                    <a:pt x="464" y="155"/>
                    <a:pt x="464" y="155"/>
                    <a:pt x="441" y="167"/>
                  </a:cubicBezTo>
                  <a:cubicBezTo>
                    <a:pt x="405" y="179"/>
                    <a:pt x="393" y="179"/>
                    <a:pt x="345" y="191"/>
                  </a:cubicBezTo>
                  <a:lnTo>
                    <a:pt x="322" y="191"/>
                  </a:lnTo>
                  <a:cubicBezTo>
                    <a:pt x="262" y="215"/>
                    <a:pt x="179" y="226"/>
                    <a:pt x="119" y="238"/>
                  </a:cubicBezTo>
                  <a:lnTo>
                    <a:pt x="60" y="238"/>
                  </a:lnTo>
                  <a:cubicBezTo>
                    <a:pt x="60" y="238"/>
                    <a:pt x="48" y="238"/>
                    <a:pt x="36" y="250"/>
                  </a:cubicBezTo>
                  <a:cubicBezTo>
                    <a:pt x="0" y="274"/>
                    <a:pt x="0" y="274"/>
                    <a:pt x="24" y="286"/>
                  </a:cubicBezTo>
                  <a:lnTo>
                    <a:pt x="83" y="286"/>
                  </a:lnTo>
                  <a:cubicBezTo>
                    <a:pt x="107" y="286"/>
                    <a:pt x="119" y="286"/>
                    <a:pt x="167" y="274"/>
                  </a:cubicBezTo>
                  <a:cubicBezTo>
                    <a:pt x="214" y="274"/>
                    <a:pt x="214" y="274"/>
                    <a:pt x="262" y="250"/>
                  </a:cubicBezTo>
                  <a:cubicBezTo>
                    <a:pt x="298" y="250"/>
                    <a:pt x="298" y="238"/>
                    <a:pt x="345" y="238"/>
                  </a:cubicBezTo>
                  <a:lnTo>
                    <a:pt x="441" y="238"/>
                  </a:lnTo>
                  <a:cubicBezTo>
                    <a:pt x="476" y="238"/>
                    <a:pt x="476" y="238"/>
                    <a:pt x="524" y="226"/>
                  </a:cubicBezTo>
                  <a:cubicBezTo>
                    <a:pt x="560" y="226"/>
                    <a:pt x="572" y="215"/>
                    <a:pt x="619" y="215"/>
                  </a:cubicBezTo>
                  <a:cubicBezTo>
                    <a:pt x="655" y="215"/>
                    <a:pt x="750" y="191"/>
                    <a:pt x="774" y="179"/>
                  </a:cubicBezTo>
                  <a:cubicBezTo>
                    <a:pt x="822" y="179"/>
                    <a:pt x="822" y="167"/>
                    <a:pt x="869" y="155"/>
                  </a:cubicBezTo>
                  <a:cubicBezTo>
                    <a:pt x="917" y="155"/>
                    <a:pt x="917" y="155"/>
                    <a:pt x="953" y="131"/>
                  </a:cubicBezTo>
                  <a:cubicBezTo>
                    <a:pt x="1000" y="131"/>
                    <a:pt x="1000" y="119"/>
                    <a:pt x="1048" y="119"/>
                  </a:cubicBezTo>
                  <a:cubicBezTo>
                    <a:pt x="1096" y="119"/>
                    <a:pt x="1096" y="107"/>
                    <a:pt x="1131" y="107"/>
                  </a:cubicBezTo>
                  <a:lnTo>
                    <a:pt x="1167" y="107"/>
                  </a:lnTo>
                  <a:cubicBezTo>
                    <a:pt x="1179" y="107"/>
                    <a:pt x="1179" y="96"/>
                    <a:pt x="1191" y="72"/>
                  </a:cubicBezTo>
                  <a:cubicBezTo>
                    <a:pt x="1215" y="48"/>
                    <a:pt x="116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6" name="Google Shape;3396;p3"/>
            <p:cNvSpPr/>
            <p:nvPr/>
          </p:nvSpPr>
          <p:spPr>
            <a:xfrm>
              <a:off x="3718600" y="2507575"/>
              <a:ext cx="24450" cy="17900"/>
            </a:xfrm>
            <a:custGeom>
              <a:avLst/>
              <a:gdLst/>
              <a:ahLst/>
              <a:cxnLst/>
              <a:rect l="l" t="t" r="r" b="b"/>
              <a:pathLst>
                <a:path w="978" h="716" extrusionOk="0">
                  <a:moveTo>
                    <a:pt x="1" y="1"/>
                  </a:moveTo>
                  <a:cubicBezTo>
                    <a:pt x="1" y="13"/>
                    <a:pt x="13" y="36"/>
                    <a:pt x="25" y="48"/>
                  </a:cubicBezTo>
                  <a:cubicBezTo>
                    <a:pt x="60" y="72"/>
                    <a:pt x="60" y="72"/>
                    <a:pt x="96" y="108"/>
                  </a:cubicBezTo>
                  <a:cubicBezTo>
                    <a:pt x="132" y="132"/>
                    <a:pt x="132" y="132"/>
                    <a:pt x="179" y="167"/>
                  </a:cubicBezTo>
                  <a:cubicBezTo>
                    <a:pt x="203" y="191"/>
                    <a:pt x="215" y="191"/>
                    <a:pt x="251" y="203"/>
                  </a:cubicBezTo>
                  <a:lnTo>
                    <a:pt x="310" y="263"/>
                  </a:lnTo>
                  <a:cubicBezTo>
                    <a:pt x="334" y="298"/>
                    <a:pt x="334" y="298"/>
                    <a:pt x="382" y="322"/>
                  </a:cubicBezTo>
                  <a:cubicBezTo>
                    <a:pt x="418" y="346"/>
                    <a:pt x="429" y="358"/>
                    <a:pt x="453" y="370"/>
                  </a:cubicBezTo>
                  <a:cubicBezTo>
                    <a:pt x="489" y="406"/>
                    <a:pt x="560" y="465"/>
                    <a:pt x="596" y="489"/>
                  </a:cubicBezTo>
                  <a:cubicBezTo>
                    <a:pt x="620" y="525"/>
                    <a:pt x="632" y="501"/>
                    <a:pt x="668" y="537"/>
                  </a:cubicBezTo>
                  <a:cubicBezTo>
                    <a:pt x="691" y="560"/>
                    <a:pt x="691" y="560"/>
                    <a:pt x="739" y="596"/>
                  </a:cubicBezTo>
                  <a:cubicBezTo>
                    <a:pt x="775" y="620"/>
                    <a:pt x="787" y="620"/>
                    <a:pt x="810" y="644"/>
                  </a:cubicBezTo>
                  <a:cubicBezTo>
                    <a:pt x="846" y="667"/>
                    <a:pt x="858" y="667"/>
                    <a:pt x="894" y="703"/>
                  </a:cubicBezTo>
                  <a:cubicBezTo>
                    <a:pt x="906" y="715"/>
                    <a:pt x="906" y="715"/>
                    <a:pt x="918" y="715"/>
                  </a:cubicBezTo>
                  <a:lnTo>
                    <a:pt x="953" y="715"/>
                  </a:lnTo>
                  <a:cubicBezTo>
                    <a:pt x="977" y="715"/>
                    <a:pt x="977" y="656"/>
                    <a:pt x="977" y="644"/>
                  </a:cubicBezTo>
                  <a:lnTo>
                    <a:pt x="965" y="620"/>
                  </a:lnTo>
                  <a:lnTo>
                    <a:pt x="953" y="608"/>
                  </a:lnTo>
                  <a:cubicBezTo>
                    <a:pt x="918" y="596"/>
                    <a:pt x="906" y="584"/>
                    <a:pt x="870" y="560"/>
                  </a:cubicBezTo>
                  <a:cubicBezTo>
                    <a:pt x="834" y="537"/>
                    <a:pt x="846" y="537"/>
                    <a:pt x="799" y="525"/>
                  </a:cubicBezTo>
                  <a:cubicBezTo>
                    <a:pt x="775" y="501"/>
                    <a:pt x="751" y="489"/>
                    <a:pt x="727" y="477"/>
                  </a:cubicBezTo>
                  <a:cubicBezTo>
                    <a:pt x="679" y="441"/>
                    <a:pt x="679" y="465"/>
                    <a:pt x="656" y="429"/>
                  </a:cubicBezTo>
                  <a:cubicBezTo>
                    <a:pt x="620" y="406"/>
                    <a:pt x="620" y="382"/>
                    <a:pt x="596" y="370"/>
                  </a:cubicBezTo>
                  <a:cubicBezTo>
                    <a:pt x="560" y="358"/>
                    <a:pt x="548" y="346"/>
                    <a:pt x="513" y="322"/>
                  </a:cubicBezTo>
                  <a:cubicBezTo>
                    <a:pt x="489" y="298"/>
                    <a:pt x="489" y="298"/>
                    <a:pt x="441" y="286"/>
                  </a:cubicBezTo>
                  <a:cubicBezTo>
                    <a:pt x="418" y="251"/>
                    <a:pt x="394" y="263"/>
                    <a:pt x="370" y="239"/>
                  </a:cubicBezTo>
                  <a:cubicBezTo>
                    <a:pt x="334" y="227"/>
                    <a:pt x="322" y="203"/>
                    <a:pt x="298" y="191"/>
                  </a:cubicBezTo>
                  <a:cubicBezTo>
                    <a:pt x="275" y="191"/>
                    <a:pt x="275" y="179"/>
                    <a:pt x="275" y="179"/>
                  </a:cubicBezTo>
                  <a:cubicBezTo>
                    <a:pt x="215" y="132"/>
                    <a:pt x="156" y="108"/>
                    <a:pt x="96" y="60"/>
                  </a:cubicBezTo>
                  <a:cubicBezTo>
                    <a:pt x="84" y="60"/>
                    <a:pt x="84" y="48"/>
                    <a:pt x="72" y="48"/>
                  </a:cubicBezTo>
                  <a:cubicBezTo>
                    <a:pt x="60" y="48"/>
                    <a:pt x="60" y="25"/>
                    <a:pt x="60" y="25"/>
                  </a:cubicBezTo>
                  <a:cubicBezTo>
                    <a:pt x="25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7" name="Google Shape;3397;p3"/>
            <p:cNvSpPr/>
            <p:nvPr/>
          </p:nvSpPr>
          <p:spPr>
            <a:xfrm>
              <a:off x="3733500" y="2526025"/>
              <a:ext cx="9825" cy="8675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4" y="1"/>
                  </a:moveTo>
                  <a:lnTo>
                    <a:pt x="0" y="13"/>
                  </a:lnTo>
                  <a:cubicBezTo>
                    <a:pt x="0" y="25"/>
                    <a:pt x="0" y="25"/>
                    <a:pt x="12" y="37"/>
                  </a:cubicBezTo>
                  <a:cubicBezTo>
                    <a:pt x="24" y="37"/>
                    <a:pt x="60" y="60"/>
                    <a:pt x="72" y="84"/>
                  </a:cubicBezTo>
                  <a:cubicBezTo>
                    <a:pt x="77" y="90"/>
                    <a:pt x="80" y="90"/>
                    <a:pt x="83" y="90"/>
                  </a:cubicBezTo>
                  <a:cubicBezTo>
                    <a:pt x="86" y="90"/>
                    <a:pt x="89" y="90"/>
                    <a:pt x="95" y="96"/>
                  </a:cubicBezTo>
                  <a:lnTo>
                    <a:pt x="131" y="132"/>
                  </a:lnTo>
                  <a:lnTo>
                    <a:pt x="155" y="156"/>
                  </a:lnTo>
                  <a:cubicBezTo>
                    <a:pt x="179" y="168"/>
                    <a:pt x="179" y="168"/>
                    <a:pt x="191" y="168"/>
                  </a:cubicBezTo>
                  <a:lnTo>
                    <a:pt x="214" y="203"/>
                  </a:lnTo>
                  <a:cubicBezTo>
                    <a:pt x="238" y="215"/>
                    <a:pt x="238" y="215"/>
                    <a:pt x="238" y="227"/>
                  </a:cubicBezTo>
                  <a:cubicBezTo>
                    <a:pt x="244" y="239"/>
                    <a:pt x="247" y="239"/>
                    <a:pt x="250" y="239"/>
                  </a:cubicBezTo>
                  <a:cubicBezTo>
                    <a:pt x="253" y="239"/>
                    <a:pt x="256" y="239"/>
                    <a:pt x="262" y="251"/>
                  </a:cubicBezTo>
                  <a:cubicBezTo>
                    <a:pt x="274" y="263"/>
                    <a:pt x="262" y="263"/>
                    <a:pt x="274" y="275"/>
                  </a:cubicBezTo>
                  <a:lnTo>
                    <a:pt x="310" y="310"/>
                  </a:lnTo>
                  <a:cubicBezTo>
                    <a:pt x="322" y="322"/>
                    <a:pt x="322" y="322"/>
                    <a:pt x="322" y="334"/>
                  </a:cubicBezTo>
                  <a:lnTo>
                    <a:pt x="322" y="346"/>
                  </a:lnTo>
                  <a:lnTo>
                    <a:pt x="333" y="346"/>
                  </a:lnTo>
                  <a:cubicBezTo>
                    <a:pt x="369" y="346"/>
                    <a:pt x="393" y="310"/>
                    <a:pt x="393" y="287"/>
                  </a:cubicBezTo>
                  <a:lnTo>
                    <a:pt x="393" y="275"/>
                  </a:lnTo>
                  <a:lnTo>
                    <a:pt x="393" y="263"/>
                  </a:lnTo>
                  <a:lnTo>
                    <a:pt x="369" y="227"/>
                  </a:lnTo>
                  <a:lnTo>
                    <a:pt x="333" y="203"/>
                  </a:lnTo>
                  <a:lnTo>
                    <a:pt x="310" y="168"/>
                  </a:lnTo>
                  <a:cubicBezTo>
                    <a:pt x="304" y="162"/>
                    <a:pt x="301" y="162"/>
                    <a:pt x="296" y="162"/>
                  </a:cubicBezTo>
                  <a:cubicBezTo>
                    <a:pt x="292" y="162"/>
                    <a:pt x="286" y="162"/>
                    <a:pt x="274" y="156"/>
                  </a:cubicBezTo>
                  <a:cubicBezTo>
                    <a:pt x="262" y="144"/>
                    <a:pt x="274" y="132"/>
                    <a:pt x="262" y="132"/>
                  </a:cubicBezTo>
                  <a:cubicBezTo>
                    <a:pt x="250" y="108"/>
                    <a:pt x="250" y="108"/>
                    <a:pt x="238" y="108"/>
                  </a:cubicBezTo>
                  <a:cubicBezTo>
                    <a:pt x="214" y="96"/>
                    <a:pt x="214" y="96"/>
                    <a:pt x="203" y="96"/>
                  </a:cubicBezTo>
                  <a:cubicBezTo>
                    <a:pt x="197" y="90"/>
                    <a:pt x="194" y="90"/>
                    <a:pt x="191" y="90"/>
                  </a:cubicBezTo>
                  <a:cubicBezTo>
                    <a:pt x="188" y="90"/>
                    <a:pt x="185" y="90"/>
                    <a:pt x="179" y="84"/>
                  </a:cubicBezTo>
                  <a:cubicBezTo>
                    <a:pt x="167" y="72"/>
                    <a:pt x="161" y="72"/>
                    <a:pt x="156" y="72"/>
                  </a:cubicBezTo>
                  <a:cubicBezTo>
                    <a:pt x="152" y="72"/>
                    <a:pt x="149" y="72"/>
                    <a:pt x="143" y="60"/>
                  </a:cubicBezTo>
                  <a:lnTo>
                    <a:pt x="131" y="49"/>
                  </a:lnTo>
                  <a:cubicBezTo>
                    <a:pt x="95" y="37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8" name="Google Shape;3398;p3"/>
            <p:cNvSpPr/>
            <p:nvPr/>
          </p:nvSpPr>
          <p:spPr>
            <a:xfrm>
              <a:off x="2971000" y="2184925"/>
              <a:ext cx="111925" cy="21850"/>
            </a:xfrm>
            <a:custGeom>
              <a:avLst/>
              <a:gdLst/>
              <a:ahLst/>
              <a:cxnLst/>
              <a:rect l="l" t="t" r="r" b="b"/>
              <a:pathLst>
                <a:path w="4477" h="874" extrusionOk="0">
                  <a:moveTo>
                    <a:pt x="32" y="393"/>
                  </a:moveTo>
                  <a:cubicBezTo>
                    <a:pt x="8" y="393"/>
                    <a:pt x="0" y="399"/>
                    <a:pt x="8" y="399"/>
                  </a:cubicBezTo>
                  <a:cubicBezTo>
                    <a:pt x="12" y="399"/>
                    <a:pt x="20" y="397"/>
                    <a:pt x="32" y="393"/>
                  </a:cubicBezTo>
                  <a:close/>
                  <a:moveTo>
                    <a:pt x="1901" y="0"/>
                  </a:moveTo>
                  <a:cubicBezTo>
                    <a:pt x="1723" y="0"/>
                    <a:pt x="1723" y="0"/>
                    <a:pt x="1568" y="12"/>
                  </a:cubicBezTo>
                  <a:cubicBezTo>
                    <a:pt x="1389" y="36"/>
                    <a:pt x="1389" y="36"/>
                    <a:pt x="1223" y="48"/>
                  </a:cubicBezTo>
                  <a:cubicBezTo>
                    <a:pt x="1175" y="48"/>
                    <a:pt x="1151" y="48"/>
                    <a:pt x="1115" y="60"/>
                  </a:cubicBezTo>
                  <a:cubicBezTo>
                    <a:pt x="854" y="108"/>
                    <a:pt x="580" y="167"/>
                    <a:pt x="330" y="239"/>
                  </a:cubicBezTo>
                  <a:cubicBezTo>
                    <a:pt x="294" y="262"/>
                    <a:pt x="270" y="262"/>
                    <a:pt x="223" y="286"/>
                  </a:cubicBezTo>
                  <a:cubicBezTo>
                    <a:pt x="175" y="298"/>
                    <a:pt x="151" y="310"/>
                    <a:pt x="115" y="310"/>
                  </a:cubicBezTo>
                  <a:cubicBezTo>
                    <a:pt x="92" y="346"/>
                    <a:pt x="56" y="358"/>
                    <a:pt x="32" y="393"/>
                  </a:cubicBezTo>
                  <a:cubicBezTo>
                    <a:pt x="80" y="393"/>
                    <a:pt x="151" y="358"/>
                    <a:pt x="223" y="334"/>
                  </a:cubicBezTo>
                  <a:cubicBezTo>
                    <a:pt x="377" y="286"/>
                    <a:pt x="389" y="286"/>
                    <a:pt x="556" y="239"/>
                  </a:cubicBezTo>
                  <a:cubicBezTo>
                    <a:pt x="711" y="215"/>
                    <a:pt x="711" y="203"/>
                    <a:pt x="889" y="167"/>
                  </a:cubicBezTo>
                  <a:cubicBezTo>
                    <a:pt x="1056" y="143"/>
                    <a:pt x="1056" y="143"/>
                    <a:pt x="1235" y="119"/>
                  </a:cubicBezTo>
                  <a:cubicBezTo>
                    <a:pt x="1413" y="108"/>
                    <a:pt x="1413" y="108"/>
                    <a:pt x="1580" y="108"/>
                  </a:cubicBezTo>
                  <a:lnTo>
                    <a:pt x="1913" y="108"/>
                  </a:lnTo>
                  <a:cubicBezTo>
                    <a:pt x="2092" y="108"/>
                    <a:pt x="2092" y="119"/>
                    <a:pt x="2258" y="119"/>
                  </a:cubicBezTo>
                  <a:cubicBezTo>
                    <a:pt x="2425" y="143"/>
                    <a:pt x="2425" y="155"/>
                    <a:pt x="2604" y="167"/>
                  </a:cubicBezTo>
                  <a:cubicBezTo>
                    <a:pt x="2770" y="203"/>
                    <a:pt x="2770" y="203"/>
                    <a:pt x="2925" y="239"/>
                  </a:cubicBezTo>
                  <a:cubicBezTo>
                    <a:pt x="3092" y="286"/>
                    <a:pt x="3092" y="274"/>
                    <a:pt x="3259" y="334"/>
                  </a:cubicBezTo>
                  <a:cubicBezTo>
                    <a:pt x="3425" y="393"/>
                    <a:pt x="3425" y="393"/>
                    <a:pt x="3568" y="453"/>
                  </a:cubicBezTo>
                  <a:cubicBezTo>
                    <a:pt x="3735" y="512"/>
                    <a:pt x="3735" y="512"/>
                    <a:pt x="3878" y="584"/>
                  </a:cubicBezTo>
                  <a:cubicBezTo>
                    <a:pt x="4033" y="655"/>
                    <a:pt x="4033" y="655"/>
                    <a:pt x="4175" y="750"/>
                  </a:cubicBezTo>
                  <a:cubicBezTo>
                    <a:pt x="4223" y="774"/>
                    <a:pt x="4259" y="798"/>
                    <a:pt x="4283" y="822"/>
                  </a:cubicBezTo>
                  <a:cubicBezTo>
                    <a:pt x="4318" y="834"/>
                    <a:pt x="4366" y="858"/>
                    <a:pt x="4390" y="870"/>
                  </a:cubicBezTo>
                  <a:cubicBezTo>
                    <a:pt x="4401" y="872"/>
                    <a:pt x="4411" y="873"/>
                    <a:pt x="4418" y="873"/>
                  </a:cubicBezTo>
                  <a:cubicBezTo>
                    <a:pt x="4477" y="873"/>
                    <a:pt x="4398" y="793"/>
                    <a:pt x="4366" y="750"/>
                  </a:cubicBezTo>
                  <a:lnTo>
                    <a:pt x="4318" y="703"/>
                  </a:lnTo>
                  <a:cubicBezTo>
                    <a:pt x="4306" y="691"/>
                    <a:pt x="4271" y="679"/>
                    <a:pt x="4247" y="655"/>
                  </a:cubicBezTo>
                  <a:cubicBezTo>
                    <a:pt x="4092" y="572"/>
                    <a:pt x="4092" y="572"/>
                    <a:pt x="3925" y="500"/>
                  </a:cubicBezTo>
                  <a:cubicBezTo>
                    <a:pt x="3771" y="417"/>
                    <a:pt x="3771" y="417"/>
                    <a:pt x="3604" y="358"/>
                  </a:cubicBezTo>
                  <a:lnTo>
                    <a:pt x="3271" y="239"/>
                  </a:lnTo>
                  <a:cubicBezTo>
                    <a:pt x="3104" y="179"/>
                    <a:pt x="3104" y="203"/>
                    <a:pt x="2937" y="155"/>
                  </a:cubicBezTo>
                  <a:cubicBezTo>
                    <a:pt x="2770" y="108"/>
                    <a:pt x="2770" y="96"/>
                    <a:pt x="2592" y="60"/>
                  </a:cubicBezTo>
                  <a:cubicBezTo>
                    <a:pt x="2413" y="36"/>
                    <a:pt x="2413" y="48"/>
                    <a:pt x="2247" y="12"/>
                  </a:cubicBezTo>
                  <a:cubicBezTo>
                    <a:pt x="2068" y="0"/>
                    <a:pt x="206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9" name="Google Shape;3399;p3"/>
            <p:cNvSpPr/>
            <p:nvPr/>
          </p:nvSpPr>
          <p:spPr>
            <a:xfrm>
              <a:off x="3044425" y="2252800"/>
              <a:ext cx="56575" cy="22325"/>
            </a:xfrm>
            <a:custGeom>
              <a:avLst/>
              <a:gdLst/>
              <a:ahLst/>
              <a:cxnLst/>
              <a:rect l="l" t="t" r="r" b="b"/>
              <a:pathLst>
                <a:path w="2263" h="893" extrusionOk="0">
                  <a:moveTo>
                    <a:pt x="2084" y="0"/>
                  </a:moveTo>
                  <a:cubicBezTo>
                    <a:pt x="1988" y="0"/>
                    <a:pt x="1988" y="0"/>
                    <a:pt x="1905" y="12"/>
                  </a:cubicBezTo>
                  <a:cubicBezTo>
                    <a:pt x="1810" y="12"/>
                    <a:pt x="1810" y="12"/>
                    <a:pt x="1727" y="24"/>
                  </a:cubicBezTo>
                  <a:lnTo>
                    <a:pt x="1548" y="60"/>
                  </a:lnTo>
                  <a:cubicBezTo>
                    <a:pt x="1453" y="71"/>
                    <a:pt x="1453" y="83"/>
                    <a:pt x="1369" y="107"/>
                  </a:cubicBezTo>
                  <a:lnTo>
                    <a:pt x="1191" y="131"/>
                  </a:lnTo>
                  <a:cubicBezTo>
                    <a:pt x="1096" y="155"/>
                    <a:pt x="1096" y="155"/>
                    <a:pt x="1024" y="202"/>
                  </a:cubicBezTo>
                  <a:cubicBezTo>
                    <a:pt x="929" y="238"/>
                    <a:pt x="929" y="238"/>
                    <a:pt x="857" y="274"/>
                  </a:cubicBezTo>
                  <a:cubicBezTo>
                    <a:pt x="786" y="321"/>
                    <a:pt x="786" y="321"/>
                    <a:pt x="691" y="369"/>
                  </a:cubicBezTo>
                  <a:lnTo>
                    <a:pt x="548" y="464"/>
                  </a:lnTo>
                  <a:cubicBezTo>
                    <a:pt x="536" y="476"/>
                    <a:pt x="512" y="476"/>
                    <a:pt x="500" y="488"/>
                  </a:cubicBezTo>
                  <a:cubicBezTo>
                    <a:pt x="382" y="559"/>
                    <a:pt x="276" y="665"/>
                    <a:pt x="181" y="760"/>
                  </a:cubicBezTo>
                  <a:lnTo>
                    <a:pt x="181" y="760"/>
                  </a:lnTo>
                  <a:cubicBezTo>
                    <a:pt x="195" y="751"/>
                    <a:pt x="213" y="741"/>
                    <a:pt x="238" y="726"/>
                  </a:cubicBezTo>
                  <a:cubicBezTo>
                    <a:pt x="310" y="667"/>
                    <a:pt x="310" y="667"/>
                    <a:pt x="381" y="619"/>
                  </a:cubicBezTo>
                  <a:cubicBezTo>
                    <a:pt x="453" y="583"/>
                    <a:pt x="453" y="560"/>
                    <a:pt x="536" y="524"/>
                  </a:cubicBezTo>
                  <a:cubicBezTo>
                    <a:pt x="607" y="476"/>
                    <a:pt x="607" y="476"/>
                    <a:pt x="691" y="441"/>
                  </a:cubicBezTo>
                  <a:cubicBezTo>
                    <a:pt x="774" y="405"/>
                    <a:pt x="774" y="405"/>
                    <a:pt x="857" y="369"/>
                  </a:cubicBezTo>
                  <a:cubicBezTo>
                    <a:pt x="929" y="345"/>
                    <a:pt x="929" y="321"/>
                    <a:pt x="1024" y="298"/>
                  </a:cubicBezTo>
                  <a:cubicBezTo>
                    <a:pt x="1107" y="262"/>
                    <a:pt x="1107" y="262"/>
                    <a:pt x="1191" y="238"/>
                  </a:cubicBezTo>
                  <a:cubicBezTo>
                    <a:pt x="1274" y="226"/>
                    <a:pt x="1274" y="202"/>
                    <a:pt x="1369" y="191"/>
                  </a:cubicBezTo>
                  <a:cubicBezTo>
                    <a:pt x="1453" y="179"/>
                    <a:pt x="1453" y="167"/>
                    <a:pt x="1548" y="143"/>
                  </a:cubicBezTo>
                  <a:cubicBezTo>
                    <a:pt x="1590" y="137"/>
                    <a:pt x="1610" y="137"/>
                    <a:pt x="1633" y="137"/>
                  </a:cubicBezTo>
                  <a:cubicBezTo>
                    <a:pt x="1655" y="137"/>
                    <a:pt x="1679" y="137"/>
                    <a:pt x="1727" y="131"/>
                  </a:cubicBezTo>
                  <a:cubicBezTo>
                    <a:pt x="1810" y="119"/>
                    <a:pt x="1810" y="119"/>
                    <a:pt x="1905" y="119"/>
                  </a:cubicBezTo>
                  <a:lnTo>
                    <a:pt x="2143" y="119"/>
                  </a:lnTo>
                  <a:cubicBezTo>
                    <a:pt x="2155" y="119"/>
                    <a:pt x="2179" y="107"/>
                    <a:pt x="2203" y="107"/>
                  </a:cubicBezTo>
                  <a:cubicBezTo>
                    <a:pt x="2262" y="71"/>
                    <a:pt x="2203" y="24"/>
                    <a:pt x="2155" y="12"/>
                  </a:cubicBezTo>
                  <a:cubicBezTo>
                    <a:pt x="2143" y="12"/>
                    <a:pt x="2119" y="0"/>
                    <a:pt x="2119" y="0"/>
                  </a:cubicBezTo>
                  <a:close/>
                  <a:moveTo>
                    <a:pt x="181" y="760"/>
                  </a:moveTo>
                  <a:cubicBezTo>
                    <a:pt x="160" y="773"/>
                    <a:pt x="148" y="783"/>
                    <a:pt x="130" y="800"/>
                  </a:cubicBezTo>
                  <a:lnTo>
                    <a:pt x="130" y="800"/>
                  </a:lnTo>
                  <a:cubicBezTo>
                    <a:pt x="148" y="784"/>
                    <a:pt x="167" y="768"/>
                    <a:pt x="179" y="762"/>
                  </a:cubicBezTo>
                  <a:cubicBezTo>
                    <a:pt x="179" y="761"/>
                    <a:pt x="180" y="761"/>
                    <a:pt x="181" y="760"/>
                  </a:cubicBezTo>
                  <a:close/>
                  <a:moveTo>
                    <a:pt x="130" y="800"/>
                  </a:moveTo>
                  <a:cubicBezTo>
                    <a:pt x="109" y="817"/>
                    <a:pt x="90" y="833"/>
                    <a:pt x="83" y="833"/>
                  </a:cubicBezTo>
                  <a:cubicBezTo>
                    <a:pt x="12" y="845"/>
                    <a:pt x="0" y="857"/>
                    <a:pt x="12" y="893"/>
                  </a:cubicBezTo>
                  <a:cubicBezTo>
                    <a:pt x="36" y="869"/>
                    <a:pt x="72" y="857"/>
                    <a:pt x="95" y="833"/>
                  </a:cubicBezTo>
                  <a:cubicBezTo>
                    <a:pt x="110" y="819"/>
                    <a:pt x="120" y="808"/>
                    <a:pt x="130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0" name="Google Shape;3400;p3"/>
            <p:cNvSpPr/>
            <p:nvPr/>
          </p:nvSpPr>
          <p:spPr>
            <a:xfrm>
              <a:off x="3099175" y="230517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1287" y="1"/>
                  </a:moveTo>
                  <a:cubicBezTo>
                    <a:pt x="1215" y="12"/>
                    <a:pt x="1215" y="12"/>
                    <a:pt x="1156" y="48"/>
                  </a:cubicBezTo>
                  <a:cubicBezTo>
                    <a:pt x="1084" y="72"/>
                    <a:pt x="1084" y="60"/>
                    <a:pt x="1025" y="96"/>
                  </a:cubicBezTo>
                  <a:cubicBezTo>
                    <a:pt x="965" y="120"/>
                    <a:pt x="965" y="120"/>
                    <a:pt x="882" y="143"/>
                  </a:cubicBezTo>
                  <a:cubicBezTo>
                    <a:pt x="811" y="179"/>
                    <a:pt x="822" y="191"/>
                    <a:pt x="763" y="227"/>
                  </a:cubicBezTo>
                  <a:cubicBezTo>
                    <a:pt x="703" y="251"/>
                    <a:pt x="691" y="251"/>
                    <a:pt x="632" y="286"/>
                  </a:cubicBezTo>
                  <a:cubicBezTo>
                    <a:pt x="572" y="322"/>
                    <a:pt x="572" y="322"/>
                    <a:pt x="525" y="370"/>
                  </a:cubicBezTo>
                  <a:cubicBezTo>
                    <a:pt x="465" y="417"/>
                    <a:pt x="465" y="417"/>
                    <a:pt x="430" y="465"/>
                  </a:cubicBezTo>
                  <a:cubicBezTo>
                    <a:pt x="382" y="512"/>
                    <a:pt x="382" y="524"/>
                    <a:pt x="334" y="560"/>
                  </a:cubicBezTo>
                  <a:cubicBezTo>
                    <a:pt x="287" y="620"/>
                    <a:pt x="287" y="620"/>
                    <a:pt x="239" y="667"/>
                  </a:cubicBezTo>
                  <a:lnTo>
                    <a:pt x="215" y="703"/>
                  </a:lnTo>
                  <a:cubicBezTo>
                    <a:pt x="156" y="786"/>
                    <a:pt x="96" y="893"/>
                    <a:pt x="49" y="977"/>
                  </a:cubicBezTo>
                  <a:cubicBezTo>
                    <a:pt x="49" y="1001"/>
                    <a:pt x="25" y="1060"/>
                    <a:pt x="25" y="1072"/>
                  </a:cubicBezTo>
                  <a:cubicBezTo>
                    <a:pt x="25" y="1084"/>
                    <a:pt x="25" y="1096"/>
                    <a:pt x="1" y="1120"/>
                  </a:cubicBezTo>
                  <a:cubicBezTo>
                    <a:pt x="15" y="1148"/>
                    <a:pt x="25" y="1159"/>
                    <a:pt x="30" y="1159"/>
                  </a:cubicBezTo>
                  <a:cubicBezTo>
                    <a:pt x="35" y="1159"/>
                    <a:pt x="37" y="1153"/>
                    <a:pt x="37" y="1144"/>
                  </a:cubicBezTo>
                  <a:cubicBezTo>
                    <a:pt x="49" y="1132"/>
                    <a:pt x="72" y="1108"/>
                    <a:pt x="84" y="1072"/>
                  </a:cubicBezTo>
                  <a:lnTo>
                    <a:pt x="144" y="953"/>
                  </a:lnTo>
                  <a:cubicBezTo>
                    <a:pt x="168" y="893"/>
                    <a:pt x="168" y="893"/>
                    <a:pt x="215" y="834"/>
                  </a:cubicBezTo>
                  <a:cubicBezTo>
                    <a:pt x="263" y="774"/>
                    <a:pt x="251" y="774"/>
                    <a:pt x="287" y="715"/>
                  </a:cubicBezTo>
                  <a:cubicBezTo>
                    <a:pt x="334" y="655"/>
                    <a:pt x="334" y="667"/>
                    <a:pt x="382" y="608"/>
                  </a:cubicBezTo>
                  <a:cubicBezTo>
                    <a:pt x="430" y="560"/>
                    <a:pt x="430" y="560"/>
                    <a:pt x="489" y="524"/>
                  </a:cubicBezTo>
                  <a:cubicBezTo>
                    <a:pt x="525" y="477"/>
                    <a:pt x="525" y="477"/>
                    <a:pt x="584" y="429"/>
                  </a:cubicBezTo>
                  <a:cubicBezTo>
                    <a:pt x="644" y="382"/>
                    <a:pt x="644" y="382"/>
                    <a:pt x="691" y="358"/>
                  </a:cubicBezTo>
                  <a:lnTo>
                    <a:pt x="811" y="298"/>
                  </a:lnTo>
                  <a:cubicBezTo>
                    <a:pt x="870" y="262"/>
                    <a:pt x="870" y="251"/>
                    <a:pt x="930" y="227"/>
                  </a:cubicBezTo>
                  <a:cubicBezTo>
                    <a:pt x="989" y="191"/>
                    <a:pt x="989" y="203"/>
                    <a:pt x="1061" y="179"/>
                  </a:cubicBezTo>
                  <a:cubicBezTo>
                    <a:pt x="1120" y="143"/>
                    <a:pt x="1120" y="143"/>
                    <a:pt x="1180" y="131"/>
                  </a:cubicBezTo>
                  <a:cubicBezTo>
                    <a:pt x="1239" y="120"/>
                    <a:pt x="1239" y="120"/>
                    <a:pt x="1322" y="108"/>
                  </a:cubicBezTo>
                  <a:lnTo>
                    <a:pt x="1358" y="108"/>
                  </a:lnTo>
                  <a:cubicBezTo>
                    <a:pt x="1382" y="108"/>
                    <a:pt x="1394" y="84"/>
                    <a:pt x="1406" y="72"/>
                  </a:cubicBezTo>
                  <a:cubicBezTo>
                    <a:pt x="1430" y="48"/>
                    <a:pt x="1394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1" name="Google Shape;3401;p3"/>
            <p:cNvSpPr/>
            <p:nvPr/>
          </p:nvSpPr>
          <p:spPr>
            <a:xfrm>
              <a:off x="3548950" y="3368250"/>
              <a:ext cx="87125" cy="115975"/>
            </a:xfrm>
            <a:custGeom>
              <a:avLst/>
              <a:gdLst/>
              <a:ahLst/>
              <a:cxnLst/>
              <a:rect l="l" t="t" r="r" b="b"/>
              <a:pathLst>
                <a:path w="3485" h="4639" extrusionOk="0">
                  <a:moveTo>
                    <a:pt x="3471" y="0"/>
                  </a:moveTo>
                  <a:cubicBezTo>
                    <a:pt x="3446" y="0"/>
                    <a:pt x="3374" y="62"/>
                    <a:pt x="3334" y="102"/>
                  </a:cubicBezTo>
                  <a:lnTo>
                    <a:pt x="3274" y="161"/>
                  </a:lnTo>
                  <a:cubicBezTo>
                    <a:pt x="3251" y="197"/>
                    <a:pt x="3072" y="435"/>
                    <a:pt x="2941" y="614"/>
                  </a:cubicBezTo>
                  <a:cubicBezTo>
                    <a:pt x="2810" y="792"/>
                    <a:pt x="2810" y="792"/>
                    <a:pt x="2691" y="947"/>
                  </a:cubicBezTo>
                  <a:cubicBezTo>
                    <a:pt x="2572" y="1126"/>
                    <a:pt x="2322" y="1483"/>
                    <a:pt x="2179" y="1650"/>
                  </a:cubicBezTo>
                  <a:cubicBezTo>
                    <a:pt x="2060" y="1828"/>
                    <a:pt x="2036" y="1816"/>
                    <a:pt x="1917" y="1995"/>
                  </a:cubicBezTo>
                  <a:cubicBezTo>
                    <a:pt x="1798" y="2173"/>
                    <a:pt x="12" y="4614"/>
                    <a:pt x="0" y="4638"/>
                  </a:cubicBezTo>
                  <a:cubicBezTo>
                    <a:pt x="12" y="4626"/>
                    <a:pt x="12" y="4638"/>
                    <a:pt x="36" y="4614"/>
                  </a:cubicBezTo>
                  <a:cubicBezTo>
                    <a:pt x="84" y="4567"/>
                    <a:pt x="143" y="4495"/>
                    <a:pt x="203" y="4424"/>
                  </a:cubicBezTo>
                  <a:cubicBezTo>
                    <a:pt x="322" y="4257"/>
                    <a:pt x="334" y="4257"/>
                    <a:pt x="453" y="4090"/>
                  </a:cubicBezTo>
                  <a:cubicBezTo>
                    <a:pt x="596" y="3912"/>
                    <a:pt x="596" y="3912"/>
                    <a:pt x="715" y="3745"/>
                  </a:cubicBezTo>
                  <a:cubicBezTo>
                    <a:pt x="834" y="3590"/>
                    <a:pt x="846" y="3567"/>
                    <a:pt x="965" y="3412"/>
                  </a:cubicBezTo>
                  <a:cubicBezTo>
                    <a:pt x="1084" y="3245"/>
                    <a:pt x="3370" y="209"/>
                    <a:pt x="3394" y="173"/>
                  </a:cubicBezTo>
                  <a:cubicBezTo>
                    <a:pt x="3417" y="138"/>
                    <a:pt x="3429" y="90"/>
                    <a:pt x="3465" y="54"/>
                  </a:cubicBezTo>
                  <a:cubicBezTo>
                    <a:pt x="3484" y="15"/>
                    <a:pt x="3484" y="0"/>
                    <a:pt x="3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2" name="Google Shape;3402;p3"/>
            <p:cNvSpPr/>
            <p:nvPr/>
          </p:nvSpPr>
          <p:spPr>
            <a:xfrm>
              <a:off x="3449525" y="3417225"/>
              <a:ext cx="96075" cy="131575"/>
            </a:xfrm>
            <a:custGeom>
              <a:avLst/>
              <a:gdLst/>
              <a:ahLst/>
              <a:cxnLst/>
              <a:rect l="l" t="t" r="r" b="b"/>
              <a:pathLst>
                <a:path w="3843" h="5263" extrusionOk="0">
                  <a:moveTo>
                    <a:pt x="3829" y="1"/>
                  </a:moveTo>
                  <a:cubicBezTo>
                    <a:pt x="3804" y="1"/>
                    <a:pt x="3731" y="67"/>
                    <a:pt x="3691" y="107"/>
                  </a:cubicBezTo>
                  <a:cubicBezTo>
                    <a:pt x="3656" y="143"/>
                    <a:pt x="3644" y="155"/>
                    <a:pt x="3632" y="179"/>
                  </a:cubicBezTo>
                  <a:cubicBezTo>
                    <a:pt x="3620" y="214"/>
                    <a:pt x="3406" y="476"/>
                    <a:pt x="3275" y="691"/>
                  </a:cubicBezTo>
                  <a:cubicBezTo>
                    <a:pt x="3144" y="881"/>
                    <a:pt x="3120" y="881"/>
                    <a:pt x="2989" y="1072"/>
                  </a:cubicBezTo>
                  <a:cubicBezTo>
                    <a:pt x="2858" y="1262"/>
                    <a:pt x="2572" y="1667"/>
                    <a:pt x="2441" y="1858"/>
                  </a:cubicBezTo>
                  <a:cubicBezTo>
                    <a:pt x="2310" y="2060"/>
                    <a:pt x="2275" y="2036"/>
                    <a:pt x="2144" y="2250"/>
                  </a:cubicBezTo>
                  <a:cubicBezTo>
                    <a:pt x="2027" y="2421"/>
                    <a:pt x="448" y="4650"/>
                    <a:pt x="86" y="5160"/>
                  </a:cubicBezTo>
                  <a:lnTo>
                    <a:pt x="86" y="5160"/>
                  </a:lnTo>
                  <a:cubicBezTo>
                    <a:pt x="124" y="5116"/>
                    <a:pt x="166" y="5060"/>
                    <a:pt x="203" y="5001"/>
                  </a:cubicBezTo>
                  <a:cubicBezTo>
                    <a:pt x="346" y="4822"/>
                    <a:pt x="346" y="4810"/>
                    <a:pt x="489" y="4632"/>
                  </a:cubicBezTo>
                  <a:cubicBezTo>
                    <a:pt x="643" y="4441"/>
                    <a:pt x="643" y="4441"/>
                    <a:pt x="774" y="4251"/>
                  </a:cubicBezTo>
                  <a:cubicBezTo>
                    <a:pt x="905" y="4048"/>
                    <a:pt x="917" y="4036"/>
                    <a:pt x="1060" y="3858"/>
                  </a:cubicBezTo>
                  <a:cubicBezTo>
                    <a:pt x="1191" y="3667"/>
                    <a:pt x="3715" y="226"/>
                    <a:pt x="3751" y="203"/>
                  </a:cubicBezTo>
                  <a:cubicBezTo>
                    <a:pt x="3775" y="155"/>
                    <a:pt x="3811" y="107"/>
                    <a:pt x="3822" y="60"/>
                  </a:cubicBezTo>
                  <a:cubicBezTo>
                    <a:pt x="3842" y="17"/>
                    <a:pt x="3841" y="1"/>
                    <a:pt x="3829" y="1"/>
                  </a:cubicBezTo>
                  <a:close/>
                  <a:moveTo>
                    <a:pt x="86" y="5160"/>
                  </a:moveTo>
                  <a:lnTo>
                    <a:pt x="86" y="5160"/>
                  </a:lnTo>
                  <a:cubicBezTo>
                    <a:pt x="63" y="5186"/>
                    <a:pt x="42" y="5209"/>
                    <a:pt x="24" y="5227"/>
                  </a:cubicBezTo>
                  <a:cubicBezTo>
                    <a:pt x="1" y="5263"/>
                    <a:pt x="1" y="5263"/>
                    <a:pt x="12" y="5263"/>
                  </a:cubicBezTo>
                  <a:cubicBezTo>
                    <a:pt x="16" y="5258"/>
                    <a:pt x="42" y="5221"/>
                    <a:pt x="86" y="5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03" name="Google Shape;3403;p3"/>
          <p:cNvSpPr txBox="1">
            <a:spLocks noGrp="1"/>
          </p:cNvSpPr>
          <p:nvPr>
            <p:ph type="subTitle" idx="1"/>
          </p:nvPr>
        </p:nvSpPr>
        <p:spPr>
          <a:xfrm>
            <a:off x="2508733" y="4886384"/>
            <a:ext cx="3742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04" name="Google Shape;3404;p3"/>
          <p:cNvSpPr txBox="1">
            <a:spLocks noGrp="1"/>
          </p:cNvSpPr>
          <p:nvPr>
            <p:ph type="title"/>
          </p:nvPr>
        </p:nvSpPr>
        <p:spPr>
          <a:xfrm>
            <a:off x="2508733" y="2385051"/>
            <a:ext cx="6291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05" name="Google Shape;3405;p3"/>
          <p:cNvSpPr txBox="1">
            <a:spLocks noGrp="1"/>
          </p:cNvSpPr>
          <p:nvPr>
            <p:ph type="title" idx="2" hasCustomPrompt="1"/>
          </p:nvPr>
        </p:nvSpPr>
        <p:spPr>
          <a:xfrm>
            <a:off x="1031200" y="1465451"/>
            <a:ext cx="16460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51962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97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619125" y="2324100"/>
            <a:ext cx="10786892" cy="2550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52396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847975" y="378144"/>
            <a:ext cx="7210425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934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05ABC-C5C4-454D-B812-9EF4537B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1640F-FC72-46A9-AF5E-E7ACE656A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F201-6A53-4393-9731-617D3550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F44BB-17F2-4AAD-BE90-7C337F48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45B75-6F50-4961-ABDB-6543AC28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E480-32A5-4863-BF71-7F8C077D8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6866A-9B65-4025-8466-32D79273A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DE28F-6F2B-483B-B4E9-E60B6F8B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21EFC-C22A-4A54-BEA4-E20758E7A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216D-4AE1-4575-837B-79B5E4C8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81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D3E2-5E5C-44AA-B6FA-A963722F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81B56-0D87-42A4-8649-72C3FF1B0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A8936-929D-4CA1-A2AC-9329BB0D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73C8A-55E4-439D-9950-A06BA22D2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D8239-F08E-4D79-AF85-FAC6DFF9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1A41A-7CFF-46B4-B82E-33E1E7C0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1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120C-172B-484D-A149-07CDDA4E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40D54-23D5-487D-9D1C-C39D23CD2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7C8F0-5AF6-4476-9D10-597D48045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1814C-A3EF-4E5E-9466-3F71BFCA7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1B488-3999-4673-B09C-E5C09EF37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7F74F1-1E62-4066-8F57-D74EB0A0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A9E6C-9093-4865-AB78-B9913B6D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ABD89-14A2-4762-A92A-86F55DC4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0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2FC3F-538D-46CE-9AEA-D335F22F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2308F-57A4-4667-8A6F-75A52087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E260E-CC01-4484-916F-CE964BDC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A3ADD-1F68-424E-8EEA-F96C1CE6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16F5F-80FA-4426-AB81-E6C0E27D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51C51-6C46-4CEA-A87E-4C497438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59A73-6602-4456-B5F0-D45E7715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F2FB-D423-449B-B3B5-A54A615C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3DE7B-3EB9-42D0-BBB7-CEB1605E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0B830-7AF5-4776-A0AE-AF0F5388D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13A87-5198-4E24-B053-3CA3CAD0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A2DCE-3E06-4502-B814-959A059A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9D44A-FE81-4F3F-B96D-43555D21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4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88CB-8DA9-48FD-A600-871BE61E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CD1D6-3169-41EF-B22F-68768EC25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A1454-BEF6-475F-9E1E-806B27351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51E1E-B88D-4F1C-87D3-CB91CF00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4E141-994D-40D1-B03D-579AA772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DB6AA-73B4-4DCF-8DAF-85644E90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3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B94B1-5D5C-452A-B171-0B3BD526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7AE91-F58F-4E5D-8D19-9DC3B85D2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4E214-2000-4722-9213-28AAEBF25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4F368-2CC7-48C6-B2F0-877B5FC8F64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AF3A-DFAA-4632-95BD-0A243EA75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3E57D-2443-491E-8CDE-257ED5E01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65398-833A-40D3-B892-DA690180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&#272;&#204;NH%20HO&#192;/GI&#193;O%20&#193;N/GIAO-AN-&#272;T-HO&#193;/VO%20THUAT%201/MPEGAV/AVSEQ01.DAT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4" name="Google Shape;27864;p42"/>
          <p:cNvGrpSpPr/>
          <p:nvPr/>
        </p:nvGrpSpPr>
        <p:grpSpPr>
          <a:xfrm>
            <a:off x="901337" y="476576"/>
            <a:ext cx="11456126" cy="6263857"/>
            <a:chOff x="1701575" y="1462353"/>
            <a:chExt cx="5743761" cy="2061442"/>
          </a:xfrm>
        </p:grpSpPr>
        <p:sp>
          <p:nvSpPr>
            <p:cNvPr id="27865" name="Google Shape;27865;p42"/>
            <p:cNvSpPr/>
            <p:nvPr/>
          </p:nvSpPr>
          <p:spPr>
            <a:xfrm>
              <a:off x="1701575" y="1462424"/>
              <a:ext cx="5740800" cy="206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2B2823"/>
                </a:solidFill>
                <a:latin typeface="Arial"/>
              </a:endParaRPr>
            </a:p>
          </p:txBody>
        </p:sp>
        <p:grpSp>
          <p:nvGrpSpPr>
            <p:cNvPr id="27866" name="Google Shape;27866;p42"/>
            <p:cNvGrpSpPr/>
            <p:nvPr/>
          </p:nvGrpSpPr>
          <p:grpSpPr>
            <a:xfrm>
              <a:off x="1905600" y="1462353"/>
              <a:ext cx="5369175" cy="2061442"/>
              <a:chOff x="1905600" y="1462381"/>
              <a:chExt cx="5369175" cy="2061442"/>
            </a:xfrm>
          </p:grpSpPr>
          <p:grpSp>
            <p:nvGrpSpPr>
              <p:cNvPr id="27867" name="Google Shape;27867;p42"/>
              <p:cNvGrpSpPr/>
              <p:nvPr/>
            </p:nvGrpSpPr>
            <p:grpSpPr>
              <a:xfrm>
                <a:off x="1905600" y="1462381"/>
                <a:ext cx="86650" cy="2061442"/>
                <a:chOff x="-776300" y="947000"/>
                <a:chExt cx="86650" cy="1812575"/>
              </a:xfrm>
            </p:grpSpPr>
            <p:sp>
              <p:nvSpPr>
                <p:cNvPr id="27868" name="Google Shape;27868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69" name="Google Shape;27869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70" name="Google Shape;27870;p42"/>
              <p:cNvGrpSpPr/>
              <p:nvPr/>
            </p:nvGrpSpPr>
            <p:grpSpPr>
              <a:xfrm>
                <a:off x="7189925" y="1462580"/>
                <a:ext cx="84850" cy="2059736"/>
                <a:chOff x="47625" y="947175"/>
                <a:chExt cx="84850" cy="1811075"/>
              </a:xfrm>
            </p:grpSpPr>
            <p:sp>
              <p:nvSpPr>
                <p:cNvPr id="27871" name="Google Shape;27871;p42"/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2" name="Google Shape;27872;p42"/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27873" name="Google Shape;27873;p42"/>
            <p:cNvGrpSpPr/>
            <p:nvPr/>
          </p:nvGrpSpPr>
          <p:grpSpPr>
            <a:xfrm>
              <a:off x="1704578" y="1588899"/>
              <a:ext cx="5740757" cy="1808148"/>
              <a:chOff x="1358154" y="1599813"/>
              <a:chExt cx="6433663" cy="1808148"/>
            </a:xfrm>
          </p:grpSpPr>
          <p:grpSp>
            <p:nvGrpSpPr>
              <p:cNvPr id="27874" name="Google Shape;27874;p42"/>
              <p:cNvGrpSpPr/>
              <p:nvPr/>
            </p:nvGrpSpPr>
            <p:grpSpPr>
              <a:xfrm rot="5400000">
                <a:off x="4531223" y="-1573255"/>
                <a:ext cx="87525" cy="6433663"/>
                <a:chOff x="-349750" y="947875"/>
                <a:chExt cx="87525" cy="1811075"/>
              </a:xfrm>
            </p:grpSpPr>
            <p:sp>
              <p:nvSpPr>
                <p:cNvPr id="27875" name="Google Shape;27875;p42"/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6" name="Google Shape;27876;p42"/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7" name="Google Shape;27877;p42"/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8" name="Google Shape;27878;p42"/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9" name="Google Shape;27879;p42"/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80" name="Google Shape;27880;p42"/>
              <p:cNvGrpSpPr/>
              <p:nvPr/>
            </p:nvGrpSpPr>
            <p:grpSpPr>
              <a:xfrm rot="5400000">
                <a:off x="4527641" y="151048"/>
                <a:ext cx="87525" cy="6426303"/>
                <a:chOff x="-776300" y="947000"/>
                <a:chExt cx="86650" cy="1812575"/>
              </a:xfrm>
            </p:grpSpPr>
            <p:sp>
              <p:nvSpPr>
                <p:cNvPr id="27881" name="Google Shape;27881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82" name="Google Shape;27882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8014" name="Google Shape;28014;p42"/>
          <p:cNvSpPr txBox="1">
            <a:spLocks noGrp="1"/>
          </p:cNvSpPr>
          <p:nvPr>
            <p:ph type="title"/>
          </p:nvPr>
        </p:nvSpPr>
        <p:spPr>
          <a:xfrm>
            <a:off x="1658983" y="2971777"/>
            <a:ext cx="10065879" cy="1315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  HOÁ HỌC 8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0" name="Google Shape;506;p23"/>
          <p:cNvGrpSpPr/>
          <p:nvPr/>
        </p:nvGrpSpPr>
        <p:grpSpPr>
          <a:xfrm>
            <a:off x="9363750" y="1041683"/>
            <a:ext cx="756842" cy="985478"/>
            <a:chOff x="6151764" y="3887194"/>
            <a:chExt cx="1009123" cy="1313971"/>
          </a:xfrm>
        </p:grpSpPr>
        <p:grpSp>
          <p:nvGrpSpPr>
            <p:cNvPr id="1121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125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6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7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8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9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0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1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2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3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  <p:grpSp>
          <p:nvGrpSpPr>
            <p:cNvPr id="1122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123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4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</p:grpSp>
      <p:sp>
        <p:nvSpPr>
          <p:cNvPr id="1134" name="Google Shape;350;p23"/>
          <p:cNvSpPr/>
          <p:nvPr/>
        </p:nvSpPr>
        <p:spPr>
          <a:xfrm>
            <a:off x="9567938" y="5000555"/>
            <a:ext cx="460548" cy="720233"/>
          </a:xfrm>
          <a:custGeom>
            <a:avLst/>
            <a:gdLst/>
            <a:ahLst/>
            <a:cxnLst/>
            <a:rect l="l" t="t" r="r" b="b"/>
            <a:pathLst>
              <a:path w="18556" h="29019" extrusionOk="0">
                <a:moveTo>
                  <a:pt x="10334" y="766"/>
                </a:moveTo>
                <a:cubicBezTo>
                  <a:pt x="10935" y="766"/>
                  <a:pt x="11549" y="893"/>
                  <a:pt x="12091" y="1054"/>
                </a:cubicBezTo>
                <a:cubicBezTo>
                  <a:pt x="14232" y="1688"/>
                  <a:pt x="16436" y="2668"/>
                  <a:pt x="17628" y="4644"/>
                </a:cubicBezTo>
                <a:cubicBezTo>
                  <a:pt x="17654" y="4687"/>
                  <a:pt x="17689" y="4723"/>
                  <a:pt x="17730" y="4749"/>
                </a:cubicBezTo>
                <a:cubicBezTo>
                  <a:pt x="18146" y="6589"/>
                  <a:pt x="16423" y="7814"/>
                  <a:pt x="14642" y="7814"/>
                </a:cubicBezTo>
                <a:cubicBezTo>
                  <a:pt x="14327" y="7814"/>
                  <a:pt x="14011" y="7776"/>
                  <a:pt x="13704" y="7696"/>
                </a:cubicBezTo>
                <a:cubicBezTo>
                  <a:pt x="13671" y="7687"/>
                  <a:pt x="13639" y="7683"/>
                  <a:pt x="13610" y="7683"/>
                </a:cubicBezTo>
                <a:cubicBezTo>
                  <a:pt x="13259" y="7683"/>
                  <a:pt x="13168" y="8251"/>
                  <a:pt x="13555" y="8361"/>
                </a:cubicBezTo>
                <a:cubicBezTo>
                  <a:pt x="13978" y="8481"/>
                  <a:pt x="14415" y="8542"/>
                  <a:pt x="14854" y="8542"/>
                </a:cubicBezTo>
                <a:cubicBezTo>
                  <a:pt x="14963" y="8542"/>
                  <a:pt x="15073" y="8538"/>
                  <a:pt x="15182" y="8531"/>
                </a:cubicBezTo>
                <a:lnTo>
                  <a:pt x="15182" y="8531"/>
                </a:lnTo>
                <a:cubicBezTo>
                  <a:pt x="14571" y="11778"/>
                  <a:pt x="13001" y="14918"/>
                  <a:pt x="11802" y="17979"/>
                </a:cubicBezTo>
                <a:cubicBezTo>
                  <a:pt x="11210" y="19488"/>
                  <a:pt x="10615" y="20996"/>
                  <a:pt x="10030" y="22508"/>
                </a:cubicBezTo>
                <a:cubicBezTo>
                  <a:pt x="9417" y="24090"/>
                  <a:pt x="8957" y="25910"/>
                  <a:pt x="7893" y="27262"/>
                </a:cubicBezTo>
                <a:cubicBezTo>
                  <a:pt x="7863" y="27250"/>
                  <a:pt x="7832" y="27244"/>
                  <a:pt x="7801" y="27244"/>
                </a:cubicBezTo>
                <a:cubicBezTo>
                  <a:pt x="7744" y="27244"/>
                  <a:pt x="7687" y="27264"/>
                  <a:pt x="7640" y="27300"/>
                </a:cubicBezTo>
                <a:cubicBezTo>
                  <a:pt x="6817" y="27949"/>
                  <a:pt x="5842" y="28267"/>
                  <a:pt x="4897" y="28267"/>
                </a:cubicBezTo>
                <a:cubicBezTo>
                  <a:pt x="3221" y="28267"/>
                  <a:pt x="1637" y="27266"/>
                  <a:pt x="1157" y="25326"/>
                </a:cubicBezTo>
                <a:cubicBezTo>
                  <a:pt x="563" y="22925"/>
                  <a:pt x="2064" y="20134"/>
                  <a:pt x="2874" y="17962"/>
                </a:cubicBezTo>
                <a:cubicBezTo>
                  <a:pt x="4456" y="13726"/>
                  <a:pt x="6355" y="9471"/>
                  <a:pt x="7556" y="5106"/>
                </a:cubicBezTo>
                <a:cubicBezTo>
                  <a:pt x="7767" y="5445"/>
                  <a:pt x="8032" y="5748"/>
                  <a:pt x="8342" y="6004"/>
                </a:cubicBezTo>
                <a:cubicBezTo>
                  <a:pt x="8381" y="6036"/>
                  <a:pt x="8427" y="6050"/>
                  <a:pt x="8473" y="6050"/>
                </a:cubicBezTo>
                <a:cubicBezTo>
                  <a:pt x="8631" y="6050"/>
                  <a:pt x="8787" y="5884"/>
                  <a:pt x="8665" y="5731"/>
                </a:cubicBezTo>
                <a:cubicBezTo>
                  <a:pt x="7761" y="4608"/>
                  <a:pt x="7199" y="2841"/>
                  <a:pt x="8268" y="1602"/>
                </a:cubicBezTo>
                <a:cubicBezTo>
                  <a:pt x="8807" y="978"/>
                  <a:pt x="9559" y="766"/>
                  <a:pt x="10334" y="766"/>
                </a:cubicBezTo>
                <a:close/>
                <a:moveTo>
                  <a:pt x="10402" y="0"/>
                </a:moveTo>
                <a:cubicBezTo>
                  <a:pt x="10151" y="0"/>
                  <a:pt x="9900" y="21"/>
                  <a:pt x="9653" y="66"/>
                </a:cubicBezTo>
                <a:cubicBezTo>
                  <a:pt x="7317" y="492"/>
                  <a:pt x="6502" y="2813"/>
                  <a:pt x="7317" y="4656"/>
                </a:cubicBezTo>
                <a:cubicBezTo>
                  <a:pt x="7302" y="4671"/>
                  <a:pt x="7288" y="4688"/>
                  <a:pt x="7279" y="4706"/>
                </a:cubicBezTo>
                <a:cubicBezTo>
                  <a:pt x="5717" y="7878"/>
                  <a:pt x="4634" y="11337"/>
                  <a:pt x="3376" y="14639"/>
                </a:cubicBezTo>
                <a:cubicBezTo>
                  <a:pt x="2307" y="17446"/>
                  <a:pt x="702" y="20479"/>
                  <a:pt x="359" y="23496"/>
                </a:cubicBezTo>
                <a:cubicBezTo>
                  <a:pt x="1" y="26640"/>
                  <a:pt x="2315" y="29019"/>
                  <a:pt x="4930" y="29019"/>
                </a:cubicBezTo>
                <a:cubicBezTo>
                  <a:pt x="5972" y="29019"/>
                  <a:pt x="7062" y="28641"/>
                  <a:pt x="8049" y="27784"/>
                </a:cubicBezTo>
                <a:cubicBezTo>
                  <a:pt x="8091" y="27748"/>
                  <a:pt x="8120" y="27696"/>
                  <a:pt x="8129" y="27639"/>
                </a:cubicBezTo>
                <a:cubicBezTo>
                  <a:pt x="9117" y="26827"/>
                  <a:pt x="9529" y="25652"/>
                  <a:pt x="10019" y="24447"/>
                </a:cubicBezTo>
                <a:cubicBezTo>
                  <a:pt x="10805" y="22517"/>
                  <a:pt x="11567" y="20580"/>
                  <a:pt x="12336" y="18642"/>
                </a:cubicBezTo>
                <a:cubicBezTo>
                  <a:pt x="13623" y="15398"/>
                  <a:pt x="15563" y="11903"/>
                  <a:pt x="15961" y="8398"/>
                </a:cubicBezTo>
                <a:cubicBezTo>
                  <a:pt x="16608" y="8220"/>
                  <a:pt x="17204" y="7877"/>
                  <a:pt x="17658" y="7335"/>
                </a:cubicBezTo>
                <a:cubicBezTo>
                  <a:pt x="18349" y="6512"/>
                  <a:pt x="18556" y="5397"/>
                  <a:pt x="18190" y="4435"/>
                </a:cubicBezTo>
                <a:cubicBezTo>
                  <a:pt x="18187" y="4391"/>
                  <a:pt x="18175" y="4348"/>
                  <a:pt x="18155" y="4310"/>
                </a:cubicBezTo>
                <a:cubicBezTo>
                  <a:pt x="17357" y="2706"/>
                  <a:pt x="15926" y="1795"/>
                  <a:pt x="14323" y="1101"/>
                </a:cubicBezTo>
                <a:cubicBezTo>
                  <a:pt x="13129" y="585"/>
                  <a:pt x="11748" y="0"/>
                  <a:pt x="10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 sz="1050"/>
          </a:p>
        </p:txBody>
      </p:sp>
      <p:grpSp>
        <p:nvGrpSpPr>
          <p:cNvPr id="1135" name="Google Shape;578;p23"/>
          <p:cNvGrpSpPr/>
          <p:nvPr/>
        </p:nvGrpSpPr>
        <p:grpSpPr>
          <a:xfrm>
            <a:off x="1828744" y="5347478"/>
            <a:ext cx="579235" cy="373308"/>
            <a:chOff x="4816519" y="4288164"/>
            <a:chExt cx="772313" cy="497744"/>
          </a:xfrm>
        </p:grpSpPr>
        <p:sp>
          <p:nvSpPr>
            <p:cNvPr id="1136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  <p:sp>
          <p:nvSpPr>
            <p:cNvPr id="1137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78DF853-97F3-45C1-9CF2-AEF9274A8C43}"/>
              </a:ext>
            </a:extLst>
          </p:cNvPr>
          <p:cNvSpPr txBox="1">
            <a:spLocks/>
          </p:cNvSpPr>
          <p:nvPr/>
        </p:nvSpPr>
        <p:spPr>
          <a:xfrm>
            <a:off x="2341176" y="476576"/>
            <a:ext cx="7772400" cy="1470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5387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914400"/>
            <a:ext cx="12192000" cy="59436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just" latinLnBrk="1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PƯHH.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latinLnBrk="1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Barium chloride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Sodium sulfate.</a:t>
            </a:r>
          </a:p>
          <a:p>
            <a:pPr algn="just" latinLnBrk="1"/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Barium sulfate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Sodium chloride</a:t>
            </a:r>
          </a:p>
          <a:p>
            <a:pPr algn="just" latinLnBrk="1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latinLnBrk="1"/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 + Sodium sulfate        Barium sulfate + Sodium chloride</a:t>
            </a:r>
          </a:p>
          <a:p>
            <a:pPr algn="just" latinLnBrk="1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</a:t>
            </a:r>
            <a:r>
              <a:rPr lang="vi-VN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g?</a:t>
            </a:r>
          </a:p>
          <a:p>
            <a:pPr algn="just" latinLnBrk="1"/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latinLnBrk="1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latinLnBrk="1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vi-VN" alt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375" y="210186"/>
            <a:ext cx="4235450" cy="6572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590901" y="3866604"/>
            <a:ext cx="574765" cy="13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008280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0_Lo-mo-no-xop_jpg">
            <a:extLst>
              <a:ext uri="{FF2B5EF4-FFF2-40B4-BE49-F238E27FC236}">
                <a16:creationId xmlns:a16="http://schemas.microsoft.com/office/drawing/2014/main" id="{024C799C-4154-435C-9D47-B0025DB9A1D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752" y="724109"/>
            <a:ext cx="2780437" cy="3120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 descr="untitled">
            <a:extLst>
              <a:ext uri="{FF2B5EF4-FFF2-40B4-BE49-F238E27FC236}">
                <a16:creationId xmlns:a16="http://schemas.microsoft.com/office/drawing/2014/main" id="{777C5DEF-C3D7-4640-9269-312455F3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52" y="3743855"/>
            <a:ext cx="2780437" cy="31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159EEA78-03F3-4D07-9907-587DA40A5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1678781"/>
            <a:ext cx="3581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Lô-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mô</a:t>
            </a:r>
            <a:r>
              <a:rPr lang="en-US" altLang="en-US" sz="2400" b="1" dirty="0">
                <a:latin typeface="Times New Roman" panose="02020603050405020304" pitchFamily="18" charset="0"/>
              </a:rPr>
              <a:t>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nô-xôp</a:t>
            </a:r>
            <a:endParaRPr lang="en-US" altLang="en-US" sz="2400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Nga)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CD99803E-B141-4396-A03F-3EED29315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765" y="4386070"/>
            <a:ext cx="3657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La-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voa</a:t>
            </a:r>
            <a:r>
              <a:rPr lang="en-US" altLang="en-US" sz="2400" b="1" dirty="0">
                <a:latin typeface="Times New Roman" panose="02020603050405020304" pitchFamily="18" charset="0"/>
              </a:rPr>
              <a:t>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diê</a:t>
            </a:r>
            <a:endParaRPr lang="en-US" altLang="en-US" sz="2400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4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486" name="Rectangle 8">
            <a:extLst>
              <a:ext uri="{FF2B5EF4-FFF2-40B4-BE49-F238E27FC236}">
                <a16:creationId xmlns:a16="http://schemas.microsoft.com/office/drawing/2014/main" id="{9D72CC70-E1B4-4240-AB1D-2499F3667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1" y="115678"/>
            <a:ext cx="7848600" cy="639762"/>
          </a:xfrm>
          <a:noFill/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660066"/>
                </a:solidFill>
              </a:rPr>
              <a:t>Hai </a:t>
            </a:r>
            <a:r>
              <a:rPr lang="en-US" altLang="en-US" sz="3200" b="1" dirty="0" err="1">
                <a:solidFill>
                  <a:srgbClr val="660066"/>
                </a:solidFill>
              </a:rPr>
              <a:t>nhà</a:t>
            </a:r>
            <a:r>
              <a:rPr lang="en-US" altLang="en-US" sz="3200" b="1" dirty="0">
                <a:solidFill>
                  <a:srgbClr val="660066"/>
                </a:solidFill>
              </a:rPr>
              <a:t> khoa </a:t>
            </a:r>
            <a:r>
              <a:rPr lang="en-US" altLang="en-US" sz="3200" b="1" dirty="0" err="1">
                <a:solidFill>
                  <a:srgbClr val="660066"/>
                </a:solidFill>
              </a:rPr>
              <a:t>học</a:t>
            </a:r>
            <a:r>
              <a:rPr lang="en-US" altLang="en-US" sz="3200" b="1" dirty="0">
                <a:solidFill>
                  <a:srgbClr val="660066"/>
                </a:solidFill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</a:rPr>
              <a:t>phát</a:t>
            </a:r>
            <a:r>
              <a:rPr lang="en-US" altLang="en-US" sz="3200" b="1" dirty="0">
                <a:solidFill>
                  <a:srgbClr val="660066"/>
                </a:solidFill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</a:rPr>
              <a:t>hiện</a:t>
            </a:r>
            <a:r>
              <a:rPr lang="en-US" altLang="en-US" sz="3200" b="1" dirty="0">
                <a:solidFill>
                  <a:srgbClr val="660066"/>
                </a:solidFill>
              </a:rPr>
              <a:t> ra </a:t>
            </a:r>
            <a:r>
              <a:rPr lang="en-US" altLang="en-US" sz="3200" b="1" dirty="0" err="1">
                <a:solidFill>
                  <a:srgbClr val="660066"/>
                </a:solidFill>
              </a:rPr>
              <a:t>định</a:t>
            </a:r>
            <a:r>
              <a:rPr lang="en-US" altLang="en-US" sz="3200" b="1" dirty="0">
                <a:solidFill>
                  <a:srgbClr val="660066"/>
                </a:solidFill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</a:rPr>
              <a:t>luật</a:t>
            </a:r>
            <a:endParaRPr lang="en-US" altLang="en-US" sz="3200" b="1" dirty="0">
              <a:solidFill>
                <a:srgbClr val="660066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9CECFBA-BC7C-4A0C-8C6A-ED95EEB8E9EC}"/>
              </a:ext>
            </a:extLst>
          </p:cNvPr>
          <p:cNvSpPr/>
          <p:nvPr/>
        </p:nvSpPr>
        <p:spPr>
          <a:xfrm>
            <a:off x="4184373" y="3260035"/>
            <a:ext cx="2627244" cy="584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FA5EB-4386-46C0-A119-C9A55442DE8F}"/>
              </a:ext>
            </a:extLst>
          </p:cNvPr>
          <p:cNvGrpSpPr/>
          <p:nvPr/>
        </p:nvGrpSpPr>
        <p:grpSpPr>
          <a:xfrm>
            <a:off x="6811617" y="1678781"/>
            <a:ext cx="5403415" cy="4386140"/>
            <a:chOff x="6972301" y="1678781"/>
            <a:chExt cx="5403415" cy="4386140"/>
          </a:xfrm>
        </p:grpSpPr>
        <p:sp>
          <p:nvSpPr>
            <p:cNvPr id="7" name="Rectangle 25">
              <a:extLst>
                <a:ext uri="{FF2B5EF4-FFF2-40B4-BE49-F238E27FC236}">
                  <a16:creationId xmlns:a16="http://schemas.microsoft.com/office/drawing/2014/main" id="{E81C1D75-6972-4F04-9CE8-1E2BF3159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1" y="2463935"/>
              <a:ext cx="5060673" cy="3600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nl-NL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C712F6AC-3E11-4DF8-9D0D-A417D6897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1" y="1678781"/>
              <a:ext cx="540341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endPara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3A108B0-4EF6-4D8B-9CE3-73A4A650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711" y="437604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B1CA89E7-8799-44C4-A0A4-B942B619D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245" y="1864796"/>
            <a:ext cx="950657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nl-NL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9A51522F-0B53-450F-AE08-7220D95EB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36" y="1471890"/>
            <a:ext cx="13620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5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  <a:endParaRPr lang="en-US" altLang="en-US" sz="4500" dirty="0">
              <a:sym typeface="Wingdings" panose="05000000000000000000" pitchFamily="2" charset="2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3B52F4-9F77-4B3E-9C99-6F59CAC62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711" y="1243290"/>
            <a:ext cx="923210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9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4" name="Google Shape;27864;p42"/>
          <p:cNvGrpSpPr/>
          <p:nvPr/>
        </p:nvGrpSpPr>
        <p:grpSpPr>
          <a:xfrm>
            <a:off x="3154312" y="2046671"/>
            <a:ext cx="6720940" cy="3179626"/>
            <a:chOff x="1701575" y="1462353"/>
            <a:chExt cx="5743761" cy="2061442"/>
          </a:xfrm>
        </p:grpSpPr>
        <p:sp>
          <p:nvSpPr>
            <p:cNvPr id="27865" name="Google Shape;27865;p42"/>
            <p:cNvSpPr/>
            <p:nvPr/>
          </p:nvSpPr>
          <p:spPr>
            <a:xfrm>
              <a:off x="1701575" y="1462424"/>
              <a:ext cx="5740800" cy="206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2B2823"/>
                </a:solidFill>
                <a:latin typeface="Arial"/>
              </a:endParaRPr>
            </a:p>
          </p:txBody>
        </p:sp>
        <p:grpSp>
          <p:nvGrpSpPr>
            <p:cNvPr id="27866" name="Google Shape;27866;p42"/>
            <p:cNvGrpSpPr/>
            <p:nvPr/>
          </p:nvGrpSpPr>
          <p:grpSpPr>
            <a:xfrm>
              <a:off x="1905600" y="1462353"/>
              <a:ext cx="5369175" cy="2061442"/>
              <a:chOff x="1905600" y="1462381"/>
              <a:chExt cx="5369175" cy="2061442"/>
            </a:xfrm>
          </p:grpSpPr>
          <p:grpSp>
            <p:nvGrpSpPr>
              <p:cNvPr id="27867" name="Google Shape;27867;p42"/>
              <p:cNvGrpSpPr/>
              <p:nvPr/>
            </p:nvGrpSpPr>
            <p:grpSpPr>
              <a:xfrm>
                <a:off x="1905600" y="1462381"/>
                <a:ext cx="86650" cy="2061442"/>
                <a:chOff x="-776300" y="947000"/>
                <a:chExt cx="86650" cy="1812575"/>
              </a:xfrm>
            </p:grpSpPr>
            <p:sp>
              <p:nvSpPr>
                <p:cNvPr id="27868" name="Google Shape;27868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69" name="Google Shape;27869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70" name="Google Shape;27870;p42"/>
              <p:cNvGrpSpPr/>
              <p:nvPr/>
            </p:nvGrpSpPr>
            <p:grpSpPr>
              <a:xfrm>
                <a:off x="7189925" y="1462580"/>
                <a:ext cx="84850" cy="2059736"/>
                <a:chOff x="47625" y="947175"/>
                <a:chExt cx="84850" cy="1811075"/>
              </a:xfrm>
            </p:grpSpPr>
            <p:sp>
              <p:nvSpPr>
                <p:cNvPr id="27871" name="Google Shape;27871;p42"/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2" name="Google Shape;27872;p42"/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27873" name="Google Shape;27873;p42"/>
            <p:cNvGrpSpPr/>
            <p:nvPr/>
          </p:nvGrpSpPr>
          <p:grpSpPr>
            <a:xfrm>
              <a:off x="1704578" y="1588899"/>
              <a:ext cx="5740757" cy="1808148"/>
              <a:chOff x="1358154" y="1599813"/>
              <a:chExt cx="6433663" cy="1808148"/>
            </a:xfrm>
          </p:grpSpPr>
          <p:grpSp>
            <p:nvGrpSpPr>
              <p:cNvPr id="27874" name="Google Shape;27874;p42"/>
              <p:cNvGrpSpPr/>
              <p:nvPr/>
            </p:nvGrpSpPr>
            <p:grpSpPr>
              <a:xfrm rot="5400000">
                <a:off x="4531223" y="-1573255"/>
                <a:ext cx="87525" cy="6433663"/>
                <a:chOff x="-349750" y="947875"/>
                <a:chExt cx="87525" cy="1811075"/>
              </a:xfrm>
            </p:grpSpPr>
            <p:sp>
              <p:nvSpPr>
                <p:cNvPr id="27875" name="Google Shape;27875;p42"/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6" name="Google Shape;27876;p42"/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7" name="Google Shape;27877;p42"/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8" name="Google Shape;27878;p42"/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9" name="Google Shape;27879;p42"/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80" name="Google Shape;27880;p42"/>
              <p:cNvGrpSpPr/>
              <p:nvPr/>
            </p:nvGrpSpPr>
            <p:grpSpPr>
              <a:xfrm rot="5400000">
                <a:off x="4527641" y="151048"/>
                <a:ext cx="87525" cy="6426303"/>
                <a:chOff x="-776300" y="947000"/>
                <a:chExt cx="86650" cy="1812575"/>
              </a:xfrm>
            </p:grpSpPr>
            <p:sp>
              <p:nvSpPr>
                <p:cNvPr id="27881" name="Google Shape;27881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82" name="Google Shape;27882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8014" name="Google Shape;28014;p42"/>
          <p:cNvSpPr txBox="1">
            <a:spLocks noGrp="1"/>
          </p:cNvSpPr>
          <p:nvPr>
            <p:ph type="title"/>
          </p:nvPr>
        </p:nvSpPr>
        <p:spPr>
          <a:xfrm>
            <a:off x="3352438" y="2971777"/>
            <a:ext cx="6046085" cy="1315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0" name="Google Shape;506;p23"/>
          <p:cNvGrpSpPr/>
          <p:nvPr/>
        </p:nvGrpSpPr>
        <p:grpSpPr>
          <a:xfrm>
            <a:off x="9363750" y="1041683"/>
            <a:ext cx="756842" cy="985478"/>
            <a:chOff x="6151764" y="3887194"/>
            <a:chExt cx="1009123" cy="1313971"/>
          </a:xfrm>
        </p:grpSpPr>
        <p:grpSp>
          <p:nvGrpSpPr>
            <p:cNvPr id="1121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125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6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7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8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9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0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1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2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3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  <p:grpSp>
          <p:nvGrpSpPr>
            <p:cNvPr id="1122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123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4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</p:grpSp>
      <p:sp>
        <p:nvSpPr>
          <p:cNvPr id="1134" name="Google Shape;350;p23"/>
          <p:cNvSpPr/>
          <p:nvPr/>
        </p:nvSpPr>
        <p:spPr>
          <a:xfrm>
            <a:off x="9567938" y="5000555"/>
            <a:ext cx="460548" cy="720233"/>
          </a:xfrm>
          <a:custGeom>
            <a:avLst/>
            <a:gdLst/>
            <a:ahLst/>
            <a:cxnLst/>
            <a:rect l="l" t="t" r="r" b="b"/>
            <a:pathLst>
              <a:path w="18556" h="29019" extrusionOk="0">
                <a:moveTo>
                  <a:pt x="10334" y="766"/>
                </a:moveTo>
                <a:cubicBezTo>
                  <a:pt x="10935" y="766"/>
                  <a:pt x="11549" y="893"/>
                  <a:pt x="12091" y="1054"/>
                </a:cubicBezTo>
                <a:cubicBezTo>
                  <a:pt x="14232" y="1688"/>
                  <a:pt x="16436" y="2668"/>
                  <a:pt x="17628" y="4644"/>
                </a:cubicBezTo>
                <a:cubicBezTo>
                  <a:pt x="17654" y="4687"/>
                  <a:pt x="17689" y="4723"/>
                  <a:pt x="17730" y="4749"/>
                </a:cubicBezTo>
                <a:cubicBezTo>
                  <a:pt x="18146" y="6589"/>
                  <a:pt x="16423" y="7814"/>
                  <a:pt x="14642" y="7814"/>
                </a:cubicBezTo>
                <a:cubicBezTo>
                  <a:pt x="14327" y="7814"/>
                  <a:pt x="14011" y="7776"/>
                  <a:pt x="13704" y="7696"/>
                </a:cubicBezTo>
                <a:cubicBezTo>
                  <a:pt x="13671" y="7687"/>
                  <a:pt x="13639" y="7683"/>
                  <a:pt x="13610" y="7683"/>
                </a:cubicBezTo>
                <a:cubicBezTo>
                  <a:pt x="13259" y="7683"/>
                  <a:pt x="13168" y="8251"/>
                  <a:pt x="13555" y="8361"/>
                </a:cubicBezTo>
                <a:cubicBezTo>
                  <a:pt x="13978" y="8481"/>
                  <a:pt x="14415" y="8542"/>
                  <a:pt x="14854" y="8542"/>
                </a:cubicBezTo>
                <a:cubicBezTo>
                  <a:pt x="14963" y="8542"/>
                  <a:pt x="15073" y="8538"/>
                  <a:pt x="15182" y="8531"/>
                </a:cubicBezTo>
                <a:lnTo>
                  <a:pt x="15182" y="8531"/>
                </a:lnTo>
                <a:cubicBezTo>
                  <a:pt x="14571" y="11778"/>
                  <a:pt x="13001" y="14918"/>
                  <a:pt x="11802" y="17979"/>
                </a:cubicBezTo>
                <a:cubicBezTo>
                  <a:pt x="11210" y="19488"/>
                  <a:pt x="10615" y="20996"/>
                  <a:pt x="10030" y="22508"/>
                </a:cubicBezTo>
                <a:cubicBezTo>
                  <a:pt x="9417" y="24090"/>
                  <a:pt x="8957" y="25910"/>
                  <a:pt x="7893" y="27262"/>
                </a:cubicBezTo>
                <a:cubicBezTo>
                  <a:pt x="7863" y="27250"/>
                  <a:pt x="7832" y="27244"/>
                  <a:pt x="7801" y="27244"/>
                </a:cubicBezTo>
                <a:cubicBezTo>
                  <a:pt x="7744" y="27244"/>
                  <a:pt x="7687" y="27264"/>
                  <a:pt x="7640" y="27300"/>
                </a:cubicBezTo>
                <a:cubicBezTo>
                  <a:pt x="6817" y="27949"/>
                  <a:pt x="5842" y="28267"/>
                  <a:pt x="4897" y="28267"/>
                </a:cubicBezTo>
                <a:cubicBezTo>
                  <a:pt x="3221" y="28267"/>
                  <a:pt x="1637" y="27266"/>
                  <a:pt x="1157" y="25326"/>
                </a:cubicBezTo>
                <a:cubicBezTo>
                  <a:pt x="563" y="22925"/>
                  <a:pt x="2064" y="20134"/>
                  <a:pt x="2874" y="17962"/>
                </a:cubicBezTo>
                <a:cubicBezTo>
                  <a:pt x="4456" y="13726"/>
                  <a:pt x="6355" y="9471"/>
                  <a:pt x="7556" y="5106"/>
                </a:cubicBezTo>
                <a:cubicBezTo>
                  <a:pt x="7767" y="5445"/>
                  <a:pt x="8032" y="5748"/>
                  <a:pt x="8342" y="6004"/>
                </a:cubicBezTo>
                <a:cubicBezTo>
                  <a:pt x="8381" y="6036"/>
                  <a:pt x="8427" y="6050"/>
                  <a:pt x="8473" y="6050"/>
                </a:cubicBezTo>
                <a:cubicBezTo>
                  <a:pt x="8631" y="6050"/>
                  <a:pt x="8787" y="5884"/>
                  <a:pt x="8665" y="5731"/>
                </a:cubicBezTo>
                <a:cubicBezTo>
                  <a:pt x="7761" y="4608"/>
                  <a:pt x="7199" y="2841"/>
                  <a:pt x="8268" y="1602"/>
                </a:cubicBezTo>
                <a:cubicBezTo>
                  <a:pt x="8807" y="978"/>
                  <a:pt x="9559" y="766"/>
                  <a:pt x="10334" y="766"/>
                </a:cubicBezTo>
                <a:close/>
                <a:moveTo>
                  <a:pt x="10402" y="0"/>
                </a:moveTo>
                <a:cubicBezTo>
                  <a:pt x="10151" y="0"/>
                  <a:pt x="9900" y="21"/>
                  <a:pt x="9653" y="66"/>
                </a:cubicBezTo>
                <a:cubicBezTo>
                  <a:pt x="7317" y="492"/>
                  <a:pt x="6502" y="2813"/>
                  <a:pt x="7317" y="4656"/>
                </a:cubicBezTo>
                <a:cubicBezTo>
                  <a:pt x="7302" y="4671"/>
                  <a:pt x="7288" y="4688"/>
                  <a:pt x="7279" y="4706"/>
                </a:cubicBezTo>
                <a:cubicBezTo>
                  <a:pt x="5717" y="7878"/>
                  <a:pt x="4634" y="11337"/>
                  <a:pt x="3376" y="14639"/>
                </a:cubicBezTo>
                <a:cubicBezTo>
                  <a:pt x="2307" y="17446"/>
                  <a:pt x="702" y="20479"/>
                  <a:pt x="359" y="23496"/>
                </a:cubicBezTo>
                <a:cubicBezTo>
                  <a:pt x="1" y="26640"/>
                  <a:pt x="2315" y="29019"/>
                  <a:pt x="4930" y="29019"/>
                </a:cubicBezTo>
                <a:cubicBezTo>
                  <a:pt x="5972" y="29019"/>
                  <a:pt x="7062" y="28641"/>
                  <a:pt x="8049" y="27784"/>
                </a:cubicBezTo>
                <a:cubicBezTo>
                  <a:pt x="8091" y="27748"/>
                  <a:pt x="8120" y="27696"/>
                  <a:pt x="8129" y="27639"/>
                </a:cubicBezTo>
                <a:cubicBezTo>
                  <a:pt x="9117" y="26827"/>
                  <a:pt x="9529" y="25652"/>
                  <a:pt x="10019" y="24447"/>
                </a:cubicBezTo>
                <a:cubicBezTo>
                  <a:pt x="10805" y="22517"/>
                  <a:pt x="11567" y="20580"/>
                  <a:pt x="12336" y="18642"/>
                </a:cubicBezTo>
                <a:cubicBezTo>
                  <a:pt x="13623" y="15398"/>
                  <a:pt x="15563" y="11903"/>
                  <a:pt x="15961" y="8398"/>
                </a:cubicBezTo>
                <a:cubicBezTo>
                  <a:pt x="16608" y="8220"/>
                  <a:pt x="17204" y="7877"/>
                  <a:pt x="17658" y="7335"/>
                </a:cubicBezTo>
                <a:cubicBezTo>
                  <a:pt x="18349" y="6512"/>
                  <a:pt x="18556" y="5397"/>
                  <a:pt x="18190" y="4435"/>
                </a:cubicBezTo>
                <a:cubicBezTo>
                  <a:pt x="18187" y="4391"/>
                  <a:pt x="18175" y="4348"/>
                  <a:pt x="18155" y="4310"/>
                </a:cubicBezTo>
                <a:cubicBezTo>
                  <a:pt x="17357" y="2706"/>
                  <a:pt x="15926" y="1795"/>
                  <a:pt x="14323" y="1101"/>
                </a:cubicBezTo>
                <a:cubicBezTo>
                  <a:pt x="13129" y="585"/>
                  <a:pt x="11748" y="0"/>
                  <a:pt x="10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 sz="1050"/>
          </a:p>
        </p:txBody>
      </p:sp>
      <p:grpSp>
        <p:nvGrpSpPr>
          <p:cNvPr id="1135" name="Google Shape;578;p23"/>
          <p:cNvGrpSpPr/>
          <p:nvPr/>
        </p:nvGrpSpPr>
        <p:grpSpPr>
          <a:xfrm>
            <a:off x="1828744" y="5347478"/>
            <a:ext cx="579235" cy="373308"/>
            <a:chOff x="4816519" y="4288164"/>
            <a:chExt cx="772313" cy="497744"/>
          </a:xfrm>
        </p:grpSpPr>
        <p:sp>
          <p:nvSpPr>
            <p:cNvPr id="1136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  <p:sp>
          <p:nvSpPr>
            <p:cNvPr id="1137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78DF853-97F3-45C1-9CF2-AEF9274A8C43}"/>
              </a:ext>
            </a:extLst>
          </p:cNvPr>
          <p:cNvSpPr txBox="1">
            <a:spLocks/>
          </p:cNvSpPr>
          <p:nvPr/>
        </p:nvSpPr>
        <p:spPr>
          <a:xfrm>
            <a:off x="2341176" y="476576"/>
            <a:ext cx="7772400" cy="1470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1653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bon tác dụng với oxygen theo sơ đồ Hình 5.1:">
            <a:extLst>
              <a:ext uri="{FF2B5EF4-FFF2-40B4-BE49-F238E27FC236}">
                <a16:creationId xmlns:a16="http://schemas.microsoft.com/office/drawing/2014/main" id="{555BD128-862C-4A58-8A24-0941C3760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93" y="1198302"/>
            <a:ext cx="8158481" cy="21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C4B4FC-0860-40FA-8694-D78C9ABB6843}"/>
              </a:ext>
            </a:extLst>
          </p:cNvPr>
          <p:cNvSpPr/>
          <p:nvPr/>
        </p:nvSpPr>
        <p:spPr>
          <a:xfrm>
            <a:off x="503580" y="3622404"/>
            <a:ext cx="10747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solidFill>
                  <a:srgbClr val="000000"/>
                </a:solidFill>
                <a:latin typeface="+mj-lt"/>
              </a:rPr>
              <a:t>Giải thích tại sao khối lượng carbon dioxide bằng tổng khối lượng carbon và oxygen.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A74A-A7A5-4873-86E5-50E55081CFF2}"/>
              </a:ext>
            </a:extLst>
          </p:cNvPr>
          <p:cNvSpPr/>
          <p:nvPr/>
        </p:nvSpPr>
        <p:spPr>
          <a:xfrm>
            <a:off x="441777" y="274972"/>
            <a:ext cx="106043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việc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Đôi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35B8C7BE-8AAC-43F2-8C1D-CEEA49F829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74" y="551097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1A8735AE-DEA6-40B0-87DB-44BF9EC5CFEB}"/>
              </a:ext>
            </a:extLst>
          </p:cNvPr>
          <p:cNvSpPr>
            <a:spLocks noChangeArrowheads="1"/>
          </p:cNvSpPr>
          <p:nvPr/>
        </p:nvSpPr>
        <p:spPr bwMode="auto">
          <a:xfrm rot="18124116">
            <a:off x="373416" y="1550988"/>
            <a:ext cx="894292" cy="1111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vert="eaVert" wrap="none" anchor="ctr"/>
          <a:lstStyle/>
          <a:p>
            <a:pPr algn="ctr" defTabSz="1015990" eaLnBrk="1" hangingPunct="1">
              <a:defRPr/>
            </a:pPr>
            <a:r>
              <a:rPr lang="en-US" sz="311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</a:t>
            </a:r>
          </a:p>
        </p:txBody>
      </p:sp>
      <p:sp>
        <p:nvSpPr>
          <p:cNvPr id="3" name="Oval 3">
            <a:extLst>
              <a:ext uri="{FF2B5EF4-FFF2-40B4-BE49-F238E27FC236}">
                <a16:creationId xmlns:a16="http://schemas.microsoft.com/office/drawing/2014/main" id="{3581EA39-5631-483A-A1A2-AB263B7D8084}"/>
              </a:ext>
            </a:extLst>
          </p:cNvPr>
          <p:cNvSpPr>
            <a:spLocks noChangeArrowheads="1"/>
          </p:cNvSpPr>
          <p:nvPr/>
        </p:nvSpPr>
        <p:spPr bwMode="auto">
          <a:xfrm rot="18124116">
            <a:off x="778228" y="2063398"/>
            <a:ext cx="906639" cy="111830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vert="eaVert" wrap="none" anchor="ctr"/>
          <a:lstStyle/>
          <a:p>
            <a:pPr algn="ctr" defTabSz="1015990" eaLnBrk="1" hangingPunct="1">
              <a:defRPr/>
            </a:pPr>
            <a:r>
              <a:rPr lang="en-US" sz="311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D61E86BC-E5A6-479C-BD1B-C746315A1D6E}"/>
              </a:ext>
            </a:extLst>
          </p:cNvPr>
          <p:cNvSpPr>
            <a:spLocks noChangeArrowheads="1"/>
          </p:cNvSpPr>
          <p:nvPr/>
        </p:nvSpPr>
        <p:spPr bwMode="auto">
          <a:xfrm rot="18124116">
            <a:off x="759707" y="2055461"/>
            <a:ext cx="894292" cy="1111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vert="eaVert" wrap="none" anchor="ctr"/>
          <a:lstStyle/>
          <a:p>
            <a:pPr algn="ctr" defTabSz="1015990" eaLnBrk="1" hangingPunct="1">
              <a:defRPr/>
            </a:pPr>
            <a:r>
              <a:rPr lang="en-US" sz="311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C3C59C5A-0FFB-427F-B1A2-21A97E21F462}"/>
              </a:ext>
            </a:extLst>
          </p:cNvPr>
          <p:cNvSpPr/>
          <p:nvPr/>
        </p:nvSpPr>
        <p:spPr>
          <a:xfrm>
            <a:off x="2528006" y="3015898"/>
            <a:ext cx="608542" cy="508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endParaRPr lang="vi-VN" altLang="vi-VN" sz="2667" b="1" dirty="0">
              <a:latin typeface="VNI-Times" pitchFamily="2" charset="0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CC3F589A-F994-4E74-B31A-BF8ED6721A1E}"/>
              </a:ext>
            </a:extLst>
          </p:cNvPr>
          <p:cNvSpPr>
            <a:spLocks noChangeArrowheads="1"/>
          </p:cNvSpPr>
          <p:nvPr/>
        </p:nvSpPr>
        <p:spPr bwMode="auto">
          <a:xfrm rot="18124116">
            <a:off x="399874" y="1501599"/>
            <a:ext cx="894292" cy="1111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vert="eaVert" wrap="none" anchor="ctr"/>
          <a:lstStyle/>
          <a:p>
            <a:pPr algn="ctr" defTabSz="1015990" eaLnBrk="1" hangingPunct="1">
              <a:defRPr/>
            </a:pPr>
            <a:r>
              <a:rPr lang="en-US" sz="311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5EB95CDC-D41A-4D52-9A5E-76BA83D492C7}"/>
              </a:ext>
            </a:extLst>
          </p:cNvPr>
          <p:cNvSpPr>
            <a:spLocks noChangeArrowheads="1"/>
          </p:cNvSpPr>
          <p:nvPr/>
        </p:nvSpPr>
        <p:spPr bwMode="auto">
          <a:xfrm rot="18124116">
            <a:off x="5431367" y="2186870"/>
            <a:ext cx="931333" cy="111830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vert="eaVert" wrap="none" anchor="ctr"/>
          <a:lstStyle/>
          <a:p>
            <a:pPr algn="ctr" defTabSz="1015990" eaLnBrk="1" hangingPunct="1">
              <a:defRPr/>
            </a:pPr>
            <a:r>
              <a:rPr lang="en-US" sz="311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842253B7-E634-475E-AD8B-17810368DF92}"/>
              </a:ext>
            </a:extLst>
          </p:cNvPr>
          <p:cNvSpPr/>
          <p:nvPr/>
        </p:nvSpPr>
        <p:spPr>
          <a:xfrm>
            <a:off x="2528006" y="2856986"/>
            <a:ext cx="608542" cy="66691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1015990" eaLnBrk="1" hangingPunct="1">
              <a:buNone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BB37F28-DBAA-46EE-B1C0-3FCE7346B9A6}"/>
              </a:ext>
            </a:extLst>
          </p:cNvPr>
          <p:cNvSpPr>
            <a:spLocks noChangeArrowheads="1"/>
          </p:cNvSpPr>
          <p:nvPr/>
        </p:nvSpPr>
        <p:spPr bwMode="auto">
          <a:xfrm rot="18124116">
            <a:off x="7084306" y="1135294"/>
            <a:ext cx="920750" cy="116063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vert="eaVert" wrap="none" anchor="ctr"/>
          <a:lstStyle/>
          <a:p>
            <a:pPr algn="ctr" defTabSz="1015990" eaLnBrk="1" hangingPunct="1">
              <a:defRPr/>
            </a:pPr>
            <a:r>
              <a:rPr lang="en-US" sz="311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</a:t>
            </a: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A1EA21AC-2891-47D1-8C34-C4AB32036471}"/>
              </a:ext>
            </a:extLst>
          </p:cNvPr>
          <p:cNvSpPr/>
          <p:nvPr/>
        </p:nvSpPr>
        <p:spPr>
          <a:xfrm>
            <a:off x="7200547" y="2279374"/>
            <a:ext cx="644739" cy="71182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1015990" eaLnBrk="1" hangingPunct="1">
              <a:buNone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DB22740C-0D70-4139-A7C0-6E2BB8D28333}"/>
              </a:ext>
            </a:extLst>
          </p:cNvPr>
          <p:cNvSpPr/>
          <p:nvPr/>
        </p:nvSpPr>
        <p:spPr>
          <a:xfrm rot="19012305">
            <a:off x="384445" y="218305"/>
            <a:ext cx="678275" cy="63298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1015990" eaLnBrk="1" hangingPunct="1">
              <a:buNone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C99E92B0-6EA9-4B11-ACC4-4BCB6E23657C}"/>
              </a:ext>
            </a:extLst>
          </p:cNvPr>
          <p:cNvGrpSpPr/>
          <p:nvPr/>
        </p:nvGrpSpPr>
        <p:grpSpPr>
          <a:xfrm>
            <a:off x="2146319" y="210056"/>
            <a:ext cx="1726847" cy="846667"/>
            <a:chOff x="1056" y="288"/>
            <a:chExt cx="816" cy="480"/>
          </a:xfrm>
        </p:grpSpPr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0AEBF12B-F5EF-45EF-8E16-6F6EDEDBF9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75884">
              <a:off x="1074" y="270"/>
              <a:ext cx="472" cy="50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vert="eaVert" wrap="none" anchor="ctr"/>
            <a:lstStyle/>
            <a:p>
              <a:pPr algn="ctr" defTabSz="1015990" eaLnBrk="1" hangingPunct="1">
                <a:defRPr/>
              </a:pPr>
              <a:r>
                <a:rPr lang="en-US" sz="311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A6F62F55-47A1-44E3-89A8-9EF65F98CB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75884">
              <a:off x="1379" y="276"/>
              <a:ext cx="480" cy="50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vert="eaVert" wrap="none" anchor="ctr"/>
            <a:lstStyle/>
            <a:p>
              <a:pPr algn="ctr" defTabSz="1015990" eaLnBrk="1" hangingPunct="1">
                <a:defRPr/>
              </a:pPr>
              <a:r>
                <a:rPr lang="en-US" sz="311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925B1DA4-31C3-43EA-9B16-D6DF892F4159}"/>
              </a:ext>
            </a:extLst>
          </p:cNvPr>
          <p:cNvGrpSpPr/>
          <p:nvPr/>
        </p:nvGrpSpPr>
        <p:grpSpPr>
          <a:xfrm>
            <a:off x="8097152" y="100148"/>
            <a:ext cx="2577018" cy="949243"/>
            <a:chOff x="3583" y="2964"/>
            <a:chExt cx="1361" cy="636"/>
          </a:xfrm>
        </p:grpSpPr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18563705-3653-464E-9A16-396F9BFC8FA7}"/>
                </a:ext>
              </a:extLst>
            </p:cNvPr>
            <p:cNvSpPr/>
            <p:nvPr/>
          </p:nvSpPr>
          <p:spPr>
            <a:xfrm rot="-3475884">
              <a:off x="4320" y="2976"/>
              <a:ext cx="624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O</a:t>
              </a:r>
            </a:p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O</a:t>
              </a:r>
            </a:p>
            <a:p>
              <a:pPr marL="0" indent="0" algn="ctr" eaLnBrk="1" hangingPunct="1">
                <a:spcBef>
                  <a:spcPct val="50000"/>
                </a:spcBef>
                <a:buNone/>
              </a:pPr>
              <a:endParaRPr lang="vi-VN" altLang="vi-VN" sz="2667" b="1" dirty="0">
                <a:latin typeface="VNI-Times" pitchFamily="2" charset="0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2D9CB4E6-31F1-443D-A94A-8D12F5651B25}"/>
                </a:ext>
              </a:extLst>
            </p:cNvPr>
            <p:cNvSpPr/>
            <p:nvPr/>
          </p:nvSpPr>
          <p:spPr>
            <a:xfrm>
              <a:off x="4066" y="2964"/>
              <a:ext cx="398" cy="4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en-US" altLang="vi-VN" sz="2667" b="1" dirty="0">
                  <a:solidFill>
                    <a:srgbClr val="FF0000"/>
                  </a:solidFill>
                  <a:latin typeface="VNI-Times" pitchFamily="2" charset="0"/>
                </a:rPr>
                <a:t>C</a:t>
              </a:r>
              <a:endParaRPr lang="vi-VN" altLang="vi-VN" sz="2667" b="1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42" name="Oval 26">
              <a:extLst>
                <a:ext uri="{FF2B5EF4-FFF2-40B4-BE49-F238E27FC236}">
                  <a16:creationId xmlns:a16="http://schemas.microsoft.com/office/drawing/2014/main" id="{E8DC6444-88F8-4F40-AF27-BE3EFA4E28D7}"/>
                </a:ext>
              </a:extLst>
            </p:cNvPr>
            <p:cNvSpPr/>
            <p:nvPr/>
          </p:nvSpPr>
          <p:spPr>
            <a:xfrm rot="18124116">
              <a:off x="3583" y="2967"/>
              <a:ext cx="624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en-US" altLang="vi-VN" sz="2667" b="1" dirty="0">
                  <a:solidFill>
                    <a:srgbClr val="FF0000"/>
                  </a:solidFill>
                  <a:latin typeface="VNI-Times" pitchFamily="2" charset="0"/>
                </a:rPr>
                <a:t>O</a:t>
              </a:r>
              <a:endParaRPr lang="vi-VN" altLang="vi-VN" sz="2667" b="1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29" name="Text Box 29">
            <a:extLst>
              <a:ext uri="{FF2B5EF4-FFF2-40B4-BE49-F238E27FC236}">
                <a16:creationId xmlns:a16="http://schemas.microsoft.com/office/drawing/2014/main" id="{16A990C5-C8B8-4A18-8C37-F223AF7D3925}"/>
              </a:ext>
            </a:extLst>
          </p:cNvPr>
          <p:cNvSpPr txBox="1"/>
          <p:nvPr/>
        </p:nvSpPr>
        <p:spPr>
          <a:xfrm>
            <a:off x="1409701" y="415926"/>
            <a:ext cx="913694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2667" b="1" dirty="0">
                <a:solidFill>
                  <a:srgbClr val="000099"/>
                </a:solidFill>
                <a:latin typeface="VNI-Times" pitchFamily="2" charset="0"/>
                <a:cs typeface="Arial" panose="020B0604020202020204" pitchFamily="34" charset="0"/>
              </a:rPr>
              <a:t>C</a:t>
            </a:r>
            <a:endParaRPr lang="en-US" altLang="vi-VN" sz="2667" b="1" baseline="-25000" dirty="0">
              <a:solidFill>
                <a:srgbClr val="000099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6ED6FFCD-E3B3-4D80-8764-86D9BBCAF8CF}"/>
              </a:ext>
            </a:extLst>
          </p:cNvPr>
          <p:cNvSpPr txBox="1"/>
          <p:nvPr/>
        </p:nvSpPr>
        <p:spPr>
          <a:xfrm>
            <a:off x="3847395" y="415926"/>
            <a:ext cx="915459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2667" b="1" dirty="0">
                <a:solidFill>
                  <a:srgbClr val="000099"/>
                </a:solidFill>
                <a:latin typeface="VNI-Times" pitchFamily="2" charset="0"/>
                <a:cs typeface="Arial" panose="020B0604020202020204" pitchFamily="34" charset="0"/>
              </a:rPr>
              <a:t>O</a:t>
            </a:r>
            <a:r>
              <a:rPr lang="en-US" altLang="vi-VN" sz="2667" b="1" baseline="-25000" dirty="0">
                <a:solidFill>
                  <a:srgbClr val="000099"/>
                </a:solidFill>
                <a:latin typeface="VNI-Times" pitchFamily="2" charset="0"/>
                <a:cs typeface="Arial" panose="020B0604020202020204" pitchFamily="34" charset="0"/>
              </a:rPr>
              <a:t>2</a:t>
            </a:r>
            <a:endParaRPr lang="en-US" altLang="vi-VN" sz="2667" b="1" baseline="-25000" dirty="0">
              <a:solidFill>
                <a:srgbClr val="000099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23719699-4001-4596-9163-DD02AB2EAFF8}"/>
              </a:ext>
            </a:extLst>
          </p:cNvPr>
          <p:cNvSpPr txBox="1"/>
          <p:nvPr/>
        </p:nvSpPr>
        <p:spPr>
          <a:xfrm>
            <a:off x="10964027" y="253232"/>
            <a:ext cx="1016000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2667" b="1" dirty="0">
                <a:solidFill>
                  <a:srgbClr val="000099"/>
                </a:solidFill>
                <a:latin typeface="VNI-Times" pitchFamily="2" charset="0"/>
                <a:cs typeface="Arial" panose="020B0604020202020204" pitchFamily="34" charset="0"/>
              </a:rPr>
              <a:t>CO</a:t>
            </a:r>
            <a:r>
              <a:rPr lang="en-US" altLang="vi-VN" sz="2667" b="1" baseline="-25000" dirty="0">
                <a:solidFill>
                  <a:srgbClr val="000099"/>
                </a:solidFill>
                <a:latin typeface="VNI-Times" pitchFamily="2" charset="0"/>
                <a:cs typeface="Arial" panose="020B0604020202020204" pitchFamily="34" charset="0"/>
              </a:rPr>
              <a:t>2</a:t>
            </a:r>
            <a:endParaRPr lang="en-US" altLang="vi-VN" sz="2667" b="1" baseline="-25000" dirty="0">
              <a:solidFill>
                <a:srgbClr val="000099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C144E96C-A889-4954-85BB-4CFAE7B45FC1}"/>
              </a:ext>
            </a:extLst>
          </p:cNvPr>
          <p:cNvSpPr txBox="1"/>
          <p:nvPr/>
        </p:nvSpPr>
        <p:spPr>
          <a:xfrm>
            <a:off x="698854" y="3717926"/>
            <a:ext cx="2945694" cy="4342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2222" b="1" dirty="0">
                <a:latin typeface="Times New Roman" panose="02020603050405020304" pitchFamily="18" charset="0"/>
              </a:rPr>
              <a:t>Trước phản ứng.</a:t>
            </a: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42698019-53C7-47C7-84BF-6211C56914F7}"/>
              </a:ext>
            </a:extLst>
          </p:cNvPr>
          <p:cNvSpPr txBox="1"/>
          <p:nvPr/>
        </p:nvSpPr>
        <p:spPr>
          <a:xfrm>
            <a:off x="4839406" y="3732037"/>
            <a:ext cx="3827639" cy="4342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2222" b="1" dirty="0">
                <a:latin typeface="Times New Roman" panose="02020603050405020304" pitchFamily="18" charset="0"/>
              </a:rPr>
              <a:t>Trong quá trình phản ứng.</a:t>
            </a:r>
          </a:p>
        </p:txBody>
      </p:sp>
      <p:sp>
        <p:nvSpPr>
          <p:cNvPr id="34" name="Text Box 34">
            <a:extLst>
              <a:ext uri="{FF2B5EF4-FFF2-40B4-BE49-F238E27FC236}">
                <a16:creationId xmlns:a16="http://schemas.microsoft.com/office/drawing/2014/main" id="{1C44DCDD-2F5A-48CC-A9F0-AEFFE554A5C8}"/>
              </a:ext>
            </a:extLst>
          </p:cNvPr>
          <p:cNvSpPr txBox="1"/>
          <p:nvPr/>
        </p:nvSpPr>
        <p:spPr>
          <a:xfrm>
            <a:off x="9317215" y="3763787"/>
            <a:ext cx="2548819" cy="4342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2222" b="1" dirty="0">
                <a:latin typeface="VNI-Times" pitchFamily="2" charset="0"/>
              </a:rPr>
              <a:t>Sau phản ứng</a:t>
            </a:r>
            <a:r>
              <a:rPr lang="en-US" altLang="vi-VN" sz="2000" b="1" dirty="0">
                <a:solidFill>
                  <a:srgbClr val="000099"/>
                </a:solidFill>
                <a:latin typeface="VNI-Times" pitchFamily="2" charset="0"/>
                <a:cs typeface="Arial" panose="020B0604020202020204" pitchFamily="34" charset="0"/>
              </a:rPr>
              <a:t>.</a:t>
            </a:r>
            <a:endParaRPr lang="en-US" altLang="vi-VN" sz="2000" b="1" dirty="0">
              <a:solidFill>
                <a:srgbClr val="000099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5" name="Line 35">
            <a:extLst>
              <a:ext uri="{FF2B5EF4-FFF2-40B4-BE49-F238E27FC236}">
                <a16:creationId xmlns:a16="http://schemas.microsoft.com/office/drawing/2014/main" id="{0C4AC58D-CC44-48F3-A998-AC65643FC601}"/>
              </a:ext>
            </a:extLst>
          </p:cNvPr>
          <p:cNvSpPr/>
          <p:nvPr/>
        </p:nvSpPr>
        <p:spPr>
          <a:xfrm>
            <a:off x="3136548" y="2440871"/>
            <a:ext cx="1218847" cy="1763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BD7D9826-1339-4CEB-A4DD-98FF5593671C}"/>
              </a:ext>
            </a:extLst>
          </p:cNvPr>
          <p:cNvSpPr/>
          <p:nvPr/>
        </p:nvSpPr>
        <p:spPr>
          <a:xfrm>
            <a:off x="8826853" y="2440871"/>
            <a:ext cx="1218847" cy="1763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37" name="AutoShape 37">
            <a:extLst>
              <a:ext uri="{FF2B5EF4-FFF2-40B4-BE49-F238E27FC236}">
                <a16:creationId xmlns:a16="http://schemas.microsoft.com/office/drawing/2014/main" id="{F3C1612B-711F-472F-B587-1791D888862E}"/>
              </a:ext>
            </a:extLst>
          </p:cNvPr>
          <p:cNvSpPr/>
          <p:nvPr/>
        </p:nvSpPr>
        <p:spPr>
          <a:xfrm>
            <a:off x="4560006" y="1382537"/>
            <a:ext cx="100542" cy="2497667"/>
          </a:xfrm>
          <a:prstGeom prst="leftBracket">
            <a:avLst>
              <a:gd name="adj" fmla="val 248419"/>
            </a:avLst>
          </a:prstGeom>
          <a:noFill/>
          <a:ln w="38100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endParaRPr lang="vi-VN" altLang="vi-VN" sz="2667" b="1" dirty="0">
              <a:latin typeface="VNI-Times" pitchFamily="2" charset="0"/>
            </a:endParaRP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FED1A8AA-81CE-44EE-B3F3-78B9FFEE140F}"/>
              </a:ext>
            </a:extLst>
          </p:cNvPr>
          <p:cNvSpPr/>
          <p:nvPr/>
        </p:nvSpPr>
        <p:spPr>
          <a:xfrm flipH="1">
            <a:off x="8488187" y="1467203"/>
            <a:ext cx="98778" cy="2413000"/>
          </a:xfrm>
          <a:prstGeom prst="leftBracket">
            <a:avLst>
              <a:gd name="adj" fmla="val 244285"/>
            </a:avLst>
          </a:prstGeom>
          <a:noFill/>
          <a:ln w="38100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endParaRPr lang="vi-VN" altLang="vi-VN" sz="2667" b="1" dirty="0">
              <a:latin typeface="VNI-Times" pitchFamily="2" charset="0"/>
            </a:endParaRPr>
          </a:p>
        </p:txBody>
      </p:sp>
      <p:sp>
        <p:nvSpPr>
          <p:cNvPr id="40" name="Rectangle 77">
            <a:extLst>
              <a:ext uri="{FF2B5EF4-FFF2-40B4-BE49-F238E27FC236}">
                <a16:creationId xmlns:a16="http://schemas.microsoft.com/office/drawing/2014/main" id="{BC8092EF-1D2E-449D-BC0D-102A7018DC3A}"/>
              </a:ext>
            </a:extLst>
          </p:cNvPr>
          <p:cNvSpPr/>
          <p:nvPr/>
        </p:nvSpPr>
        <p:spPr>
          <a:xfrm>
            <a:off x="224367" y="1132065"/>
            <a:ext cx="11430000" cy="300919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endParaRPr lang="vi-VN" altLang="vi-VN" sz="2667" b="1" dirty="0">
              <a:latin typeface="VNI-Times" pitchFamily="2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4FB4F28-FB5F-4E86-9A10-B263C1A0E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077181"/>
              </p:ext>
            </p:extLst>
          </p:nvPr>
        </p:nvGraphicFramePr>
        <p:xfrm>
          <a:off x="239312" y="4352795"/>
          <a:ext cx="8777066" cy="1600272"/>
        </p:xfrm>
        <a:graphic>
          <a:graphicData uri="http://schemas.openxmlformats.org/drawingml/2006/table">
            <a:tbl>
              <a:tblPr/>
              <a:tblGrid>
                <a:gridCol w="3679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9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91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5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</a:t>
                      </a:r>
                      <a:r>
                        <a:rPr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endParaRPr lang="en-US" sz="25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endParaRPr lang="en-US" sz="25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nguyên </a:t>
                      </a:r>
                      <a:r>
                        <a:rPr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2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1" i="0" u="none" kern="1200" baseline="0">
                          <a:solidFill>
                            <a:schemeClr val="tx1"/>
                          </a:solidFill>
                          <a:latin typeface="VNI-Times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2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939"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endParaRPr lang="en-US" sz="30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2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2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50812" marB="508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71594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0E85D902-C19E-4047-A8F1-DFFBF8E2B757}"/>
              </a:ext>
            </a:extLst>
          </p:cNvPr>
          <p:cNvSpPr txBox="1"/>
          <p:nvPr/>
        </p:nvSpPr>
        <p:spPr>
          <a:xfrm>
            <a:off x="4801053" y="479065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62304B-C209-48D6-A9EE-535D98305D9E}"/>
              </a:ext>
            </a:extLst>
          </p:cNvPr>
          <p:cNvSpPr txBox="1"/>
          <p:nvPr/>
        </p:nvSpPr>
        <p:spPr>
          <a:xfrm>
            <a:off x="4839406" y="533597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C3E7EC-7310-4284-A2C7-29C92034385A}"/>
              </a:ext>
            </a:extLst>
          </p:cNvPr>
          <p:cNvSpPr txBox="1"/>
          <p:nvPr/>
        </p:nvSpPr>
        <p:spPr>
          <a:xfrm>
            <a:off x="7592051" y="475031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F071F6-481A-4849-9147-7FC46CBD8128}"/>
              </a:ext>
            </a:extLst>
          </p:cNvPr>
          <p:cNvSpPr txBox="1"/>
          <p:nvPr/>
        </p:nvSpPr>
        <p:spPr>
          <a:xfrm>
            <a:off x="7592051" y="5359046"/>
            <a:ext cx="380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E2382C-E65B-4DF8-B4D8-966B6A8F76AC}"/>
              </a:ext>
            </a:extLst>
          </p:cNvPr>
          <p:cNvSpPr/>
          <p:nvPr/>
        </p:nvSpPr>
        <p:spPr>
          <a:xfrm>
            <a:off x="224367" y="5898352"/>
            <a:ext cx="1175566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10047 L 0.51993 -0.16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97" y="-3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0.3707 0.1064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53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324 L 0.375 -0.081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388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556 L 0.25234 0.057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314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9024 0.0719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358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1111 L 0.24166 0.02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8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6" grpId="1" animBg="1"/>
      <p:bldP spid="6" grpId="2" animBg="1"/>
      <p:bldP spid="8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29" grpId="0"/>
      <p:bldP spid="30" grpId="0"/>
      <p:bldP spid="32" grpId="0"/>
      <p:bldP spid="33" grpId="0"/>
      <p:bldP spid="37" grpId="0" animBg="1"/>
      <p:bldP spid="38" grpId="0" animBg="1"/>
      <p:bldP spid="44" grpId="0"/>
      <p:bldP spid="45" grpId="0"/>
      <p:bldP spid="46" grpId="0"/>
      <p:bldP spid="47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1403132" y="389482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2.ÁP DỤNG ĐỊNH LUẬT BẢO TOÀN KHỐI LƯỢNG.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46" y="2146797"/>
            <a:ext cx="11327524" cy="1179554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 +  Sodium sulfate 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4995359-C653-4326-B2F6-BC24BFE51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46" y="3625959"/>
            <a:ext cx="11327524" cy="1745863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2.Nếu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48F244-650A-4B71-B151-EE20D2ACB205}"/>
              </a:ext>
            </a:extLst>
          </p:cNvPr>
          <p:cNvSpPr/>
          <p:nvPr/>
        </p:nvSpPr>
        <p:spPr>
          <a:xfrm>
            <a:off x="369545" y="974257"/>
            <a:ext cx="106043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việc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(3 PHÚT)</a:t>
            </a:r>
          </a:p>
        </p:txBody>
      </p:sp>
    </p:spTree>
    <p:extLst>
      <p:ext uri="{BB962C8B-B14F-4D97-AF65-F5344CB8AC3E}">
        <p14:creationId xmlns:p14="http://schemas.microsoft.com/office/powerpoint/2010/main" val="3255028323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00F0B4-9837-0B63-716E-F02E58F4F245}"/>
              </a:ext>
            </a:extLst>
          </p:cNvPr>
          <p:cNvSpPr txBox="1"/>
          <p:nvPr/>
        </p:nvSpPr>
        <p:spPr>
          <a:xfrm>
            <a:off x="0" y="1091595"/>
            <a:ext cx="12298017" cy="359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1.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 +  Sodium sulfate → Barium sulfate +  Sodium chloride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2.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m </a:t>
            </a:r>
            <a:r>
              <a:rPr lang="en-US" sz="35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Sodium sulfate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 m </a:t>
            </a:r>
            <a:r>
              <a:rPr lang="en-US" sz="35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Barium sulfate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m </a:t>
            </a:r>
            <a:r>
              <a:rPr lang="en-US" sz="35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59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1403132" y="-3372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2.ÁP DỤNG ĐỊNH LUẬT BẢO TOÀN KHỐI LƯỢNG.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17DC3F-297F-B46F-A689-E57F53E6DD9D}"/>
              </a:ext>
            </a:extLst>
          </p:cNvPr>
          <p:cNvSpPr txBox="1"/>
          <p:nvPr/>
        </p:nvSpPr>
        <p:spPr>
          <a:xfrm>
            <a:off x="3919073" y="722079"/>
            <a:ext cx="4353851" cy="548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bàn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85B41-F027-12DA-3398-12652C9DB469}"/>
              </a:ext>
            </a:extLst>
          </p:cNvPr>
          <p:cNvSpPr txBox="1"/>
          <p:nvPr/>
        </p:nvSpPr>
        <p:spPr>
          <a:xfrm>
            <a:off x="0" y="1729057"/>
            <a:ext cx="1180768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Sodium 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sulfate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ượt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20,8 gam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14,2 gam,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arium sulfate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23,3 gam.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84973"/>
      </p:ext>
    </p:extLst>
  </p:cSld>
  <p:clrMapOvr>
    <a:masterClrMapping/>
  </p:clrMapOvr>
  <p:transition advClick="0">
    <p:cover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B6C3C-C8E7-7C17-56F4-07EBF8AF8C1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641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E3D07-E017-B13F-5504-64A0DC91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705" y="981718"/>
            <a:ext cx="8550166" cy="530669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algn="ctr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00050" marR="0" algn="ctr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Barium chloride +  Sodium sulfate </a:t>
            </a: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 Barium sulfate +  Sodium chloride</a:t>
            </a:r>
            <a:r>
              <a:rPr lang="en-US" sz="2400" b="1" i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kern="1200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kern="120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: *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m </a:t>
            </a:r>
            <a:r>
              <a:rPr lang="en-US" sz="3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sulfate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 m </a:t>
            </a:r>
            <a:r>
              <a:rPr lang="en-US" sz="3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sulfate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m </a:t>
            </a:r>
            <a:r>
              <a:rPr lang="en-US" sz="3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spcBef>
                <a:spcPts val="1080"/>
              </a:spcBef>
              <a:spcAft>
                <a:spcPts val="0"/>
              </a:spcAf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atinLnBrk="1">
              <a:spcBef>
                <a:spcPts val="108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  (20,8 + 14,2)   - 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,3 =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083C22-D8D2-49AB-9A61-CC1F34BB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29" y="1296544"/>
            <a:ext cx="1329055" cy="17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,8g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sulfate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14,2g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sulfate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=23,3g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2A1EA-945E-39D7-E941-0543FA27C358}"/>
              </a:ext>
            </a:extLst>
          </p:cNvPr>
          <p:cNvSpPr txBox="1"/>
          <p:nvPr/>
        </p:nvSpPr>
        <p:spPr>
          <a:xfrm>
            <a:off x="4011839" y="174495"/>
            <a:ext cx="4353851" cy="548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án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6D33C-A377-DA2D-134D-F35120DD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9" y="1296730"/>
            <a:ext cx="3263448" cy="2495842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9442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4" name="Google Shape;27864;p42"/>
          <p:cNvGrpSpPr/>
          <p:nvPr/>
        </p:nvGrpSpPr>
        <p:grpSpPr>
          <a:xfrm>
            <a:off x="3154312" y="2328667"/>
            <a:ext cx="6572640" cy="2897629"/>
            <a:chOff x="1701575" y="1462353"/>
            <a:chExt cx="5743761" cy="2061442"/>
          </a:xfrm>
        </p:grpSpPr>
        <p:sp>
          <p:nvSpPr>
            <p:cNvPr id="27865" name="Google Shape;27865;p42"/>
            <p:cNvSpPr/>
            <p:nvPr/>
          </p:nvSpPr>
          <p:spPr>
            <a:xfrm>
              <a:off x="1701575" y="1462424"/>
              <a:ext cx="5740800" cy="206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2B2823"/>
                </a:solidFill>
                <a:latin typeface="Arial"/>
              </a:endParaRPr>
            </a:p>
          </p:txBody>
        </p:sp>
        <p:grpSp>
          <p:nvGrpSpPr>
            <p:cNvPr id="27866" name="Google Shape;27866;p42"/>
            <p:cNvGrpSpPr/>
            <p:nvPr/>
          </p:nvGrpSpPr>
          <p:grpSpPr>
            <a:xfrm>
              <a:off x="1905600" y="1462353"/>
              <a:ext cx="5369175" cy="2061442"/>
              <a:chOff x="1905600" y="1462381"/>
              <a:chExt cx="5369175" cy="2061442"/>
            </a:xfrm>
          </p:grpSpPr>
          <p:grpSp>
            <p:nvGrpSpPr>
              <p:cNvPr id="27867" name="Google Shape;27867;p42"/>
              <p:cNvGrpSpPr/>
              <p:nvPr/>
            </p:nvGrpSpPr>
            <p:grpSpPr>
              <a:xfrm>
                <a:off x="1905600" y="1462381"/>
                <a:ext cx="86650" cy="2061442"/>
                <a:chOff x="-776300" y="947000"/>
                <a:chExt cx="86650" cy="1812575"/>
              </a:xfrm>
            </p:grpSpPr>
            <p:sp>
              <p:nvSpPr>
                <p:cNvPr id="27868" name="Google Shape;27868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69" name="Google Shape;27869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70" name="Google Shape;27870;p42"/>
              <p:cNvGrpSpPr/>
              <p:nvPr/>
            </p:nvGrpSpPr>
            <p:grpSpPr>
              <a:xfrm>
                <a:off x="7189925" y="1462580"/>
                <a:ext cx="84850" cy="2059736"/>
                <a:chOff x="47625" y="947175"/>
                <a:chExt cx="84850" cy="1811075"/>
              </a:xfrm>
            </p:grpSpPr>
            <p:sp>
              <p:nvSpPr>
                <p:cNvPr id="27871" name="Google Shape;27871;p42"/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2" name="Google Shape;27872;p42"/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27873" name="Google Shape;27873;p42"/>
            <p:cNvGrpSpPr/>
            <p:nvPr/>
          </p:nvGrpSpPr>
          <p:grpSpPr>
            <a:xfrm>
              <a:off x="1704578" y="1588899"/>
              <a:ext cx="5740757" cy="1808148"/>
              <a:chOff x="1358154" y="1599813"/>
              <a:chExt cx="6433663" cy="1808148"/>
            </a:xfrm>
          </p:grpSpPr>
          <p:grpSp>
            <p:nvGrpSpPr>
              <p:cNvPr id="27874" name="Google Shape;27874;p42"/>
              <p:cNvGrpSpPr/>
              <p:nvPr/>
            </p:nvGrpSpPr>
            <p:grpSpPr>
              <a:xfrm rot="5400000">
                <a:off x="4531223" y="-1573255"/>
                <a:ext cx="87525" cy="6433663"/>
                <a:chOff x="-349750" y="947875"/>
                <a:chExt cx="87525" cy="1811075"/>
              </a:xfrm>
            </p:grpSpPr>
            <p:sp>
              <p:nvSpPr>
                <p:cNvPr id="27875" name="Google Shape;27875;p42"/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6" name="Google Shape;27876;p42"/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7" name="Google Shape;27877;p42"/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8" name="Google Shape;27878;p42"/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9" name="Google Shape;27879;p42"/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80" name="Google Shape;27880;p42"/>
              <p:cNvGrpSpPr/>
              <p:nvPr/>
            </p:nvGrpSpPr>
            <p:grpSpPr>
              <a:xfrm rot="5400000">
                <a:off x="4527641" y="151048"/>
                <a:ext cx="87525" cy="6426303"/>
                <a:chOff x="-776300" y="947000"/>
                <a:chExt cx="86650" cy="1812575"/>
              </a:xfrm>
            </p:grpSpPr>
            <p:sp>
              <p:nvSpPr>
                <p:cNvPr id="27881" name="Google Shape;27881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82" name="Google Shape;27882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8014" name="Google Shape;28014;p42"/>
          <p:cNvSpPr txBox="1">
            <a:spLocks noGrp="1"/>
          </p:cNvSpPr>
          <p:nvPr>
            <p:ph type="title"/>
          </p:nvPr>
        </p:nvSpPr>
        <p:spPr>
          <a:xfrm>
            <a:off x="3352438" y="2971777"/>
            <a:ext cx="6046085" cy="1315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0" name="Google Shape;506;p23"/>
          <p:cNvGrpSpPr/>
          <p:nvPr/>
        </p:nvGrpSpPr>
        <p:grpSpPr>
          <a:xfrm>
            <a:off x="9363750" y="1041683"/>
            <a:ext cx="756842" cy="985478"/>
            <a:chOff x="6151764" y="3887194"/>
            <a:chExt cx="1009123" cy="1313971"/>
          </a:xfrm>
        </p:grpSpPr>
        <p:grpSp>
          <p:nvGrpSpPr>
            <p:cNvPr id="1121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125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6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7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8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9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0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1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2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3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  <p:grpSp>
          <p:nvGrpSpPr>
            <p:cNvPr id="1122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123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4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</p:grpSp>
      <p:sp>
        <p:nvSpPr>
          <p:cNvPr id="1134" name="Google Shape;350;p23"/>
          <p:cNvSpPr/>
          <p:nvPr/>
        </p:nvSpPr>
        <p:spPr>
          <a:xfrm>
            <a:off x="9567938" y="5000555"/>
            <a:ext cx="460548" cy="720233"/>
          </a:xfrm>
          <a:custGeom>
            <a:avLst/>
            <a:gdLst/>
            <a:ahLst/>
            <a:cxnLst/>
            <a:rect l="l" t="t" r="r" b="b"/>
            <a:pathLst>
              <a:path w="18556" h="29019" extrusionOk="0">
                <a:moveTo>
                  <a:pt x="10334" y="766"/>
                </a:moveTo>
                <a:cubicBezTo>
                  <a:pt x="10935" y="766"/>
                  <a:pt x="11549" y="893"/>
                  <a:pt x="12091" y="1054"/>
                </a:cubicBezTo>
                <a:cubicBezTo>
                  <a:pt x="14232" y="1688"/>
                  <a:pt x="16436" y="2668"/>
                  <a:pt x="17628" y="4644"/>
                </a:cubicBezTo>
                <a:cubicBezTo>
                  <a:pt x="17654" y="4687"/>
                  <a:pt x="17689" y="4723"/>
                  <a:pt x="17730" y="4749"/>
                </a:cubicBezTo>
                <a:cubicBezTo>
                  <a:pt x="18146" y="6589"/>
                  <a:pt x="16423" y="7814"/>
                  <a:pt x="14642" y="7814"/>
                </a:cubicBezTo>
                <a:cubicBezTo>
                  <a:pt x="14327" y="7814"/>
                  <a:pt x="14011" y="7776"/>
                  <a:pt x="13704" y="7696"/>
                </a:cubicBezTo>
                <a:cubicBezTo>
                  <a:pt x="13671" y="7687"/>
                  <a:pt x="13639" y="7683"/>
                  <a:pt x="13610" y="7683"/>
                </a:cubicBezTo>
                <a:cubicBezTo>
                  <a:pt x="13259" y="7683"/>
                  <a:pt x="13168" y="8251"/>
                  <a:pt x="13555" y="8361"/>
                </a:cubicBezTo>
                <a:cubicBezTo>
                  <a:pt x="13978" y="8481"/>
                  <a:pt x="14415" y="8542"/>
                  <a:pt x="14854" y="8542"/>
                </a:cubicBezTo>
                <a:cubicBezTo>
                  <a:pt x="14963" y="8542"/>
                  <a:pt x="15073" y="8538"/>
                  <a:pt x="15182" y="8531"/>
                </a:cubicBezTo>
                <a:lnTo>
                  <a:pt x="15182" y="8531"/>
                </a:lnTo>
                <a:cubicBezTo>
                  <a:pt x="14571" y="11778"/>
                  <a:pt x="13001" y="14918"/>
                  <a:pt x="11802" y="17979"/>
                </a:cubicBezTo>
                <a:cubicBezTo>
                  <a:pt x="11210" y="19488"/>
                  <a:pt x="10615" y="20996"/>
                  <a:pt x="10030" y="22508"/>
                </a:cubicBezTo>
                <a:cubicBezTo>
                  <a:pt x="9417" y="24090"/>
                  <a:pt x="8957" y="25910"/>
                  <a:pt x="7893" y="27262"/>
                </a:cubicBezTo>
                <a:cubicBezTo>
                  <a:pt x="7863" y="27250"/>
                  <a:pt x="7832" y="27244"/>
                  <a:pt x="7801" y="27244"/>
                </a:cubicBezTo>
                <a:cubicBezTo>
                  <a:pt x="7744" y="27244"/>
                  <a:pt x="7687" y="27264"/>
                  <a:pt x="7640" y="27300"/>
                </a:cubicBezTo>
                <a:cubicBezTo>
                  <a:pt x="6817" y="27949"/>
                  <a:pt x="5842" y="28267"/>
                  <a:pt x="4897" y="28267"/>
                </a:cubicBezTo>
                <a:cubicBezTo>
                  <a:pt x="3221" y="28267"/>
                  <a:pt x="1637" y="27266"/>
                  <a:pt x="1157" y="25326"/>
                </a:cubicBezTo>
                <a:cubicBezTo>
                  <a:pt x="563" y="22925"/>
                  <a:pt x="2064" y="20134"/>
                  <a:pt x="2874" y="17962"/>
                </a:cubicBezTo>
                <a:cubicBezTo>
                  <a:pt x="4456" y="13726"/>
                  <a:pt x="6355" y="9471"/>
                  <a:pt x="7556" y="5106"/>
                </a:cubicBezTo>
                <a:cubicBezTo>
                  <a:pt x="7767" y="5445"/>
                  <a:pt x="8032" y="5748"/>
                  <a:pt x="8342" y="6004"/>
                </a:cubicBezTo>
                <a:cubicBezTo>
                  <a:pt x="8381" y="6036"/>
                  <a:pt x="8427" y="6050"/>
                  <a:pt x="8473" y="6050"/>
                </a:cubicBezTo>
                <a:cubicBezTo>
                  <a:pt x="8631" y="6050"/>
                  <a:pt x="8787" y="5884"/>
                  <a:pt x="8665" y="5731"/>
                </a:cubicBezTo>
                <a:cubicBezTo>
                  <a:pt x="7761" y="4608"/>
                  <a:pt x="7199" y="2841"/>
                  <a:pt x="8268" y="1602"/>
                </a:cubicBezTo>
                <a:cubicBezTo>
                  <a:pt x="8807" y="978"/>
                  <a:pt x="9559" y="766"/>
                  <a:pt x="10334" y="766"/>
                </a:cubicBezTo>
                <a:close/>
                <a:moveTo>
                  <a:pt x="10402" y="0"/>
                </a:moveTo>
                <a:cubicBezTo>
                  <a:pt x="10151" y="0"/>
                  <a:pt x="9900" y="21"/>
                  <a:pt x="9653" y="66"/>
                </a:cubicBezTo>
                <a:cubicBezTo>
                  <a:pt x="7317" y="492"/>
                  <a:pt x="6502" y="2813"/>
                  <a:pt x="7317" y="4656"/>
                </a:cubicBezTo>
                <a:cubicBezTo>
                  <a:pt x="7302" y="4671"/>
                  <a:pt x="7288" y="4688"/>
                  <a:pt x="7279" y="4706"/>
                </a:cubicBezTo>
                <a:cubicBezTo>
                  <a:pt x="5717" y="7878"/>
                  <a:pt x="4634" y="11337"/>
                  <a:pt x="3376" y="14639"/>
                </a:cubicBezTo>
                <a:cubicBezTo>
                  <a:pt x="2307" y="17446"/>
                  <a:pt x="702" y="20479"/>
                  <a:pt x="359" y="23496"/>
                </a:cubicBezTo>
                <a:cubicBezTo>
                  <a:pt x="1" y="26640"/>
                  <a:pt x="2315" y="29019"/>
                  <a:pt x="4930" y="29019"/>
                </a:cubicBezTo>
                <a:cubicBezTo>
                  <a:pt x="5972" y="29019"/>
                  <a:pt x="7062" y="28641"/>
                  <a:pt x="8049" y="27784"/>
                </a:cubicBezTo>
                <a:cubicBezTo>
                  <a:pt x="8091" y="27748"/>
                  <a:pt x="8120" y="27696"/>
                  <a:pt x="8129" y="27639"/>
                </a:cubicBezTo>
                <a:cubicBezTo>
                  <a:pt x="9117" y="26827"/>
                  <a:pt x="9529" y="25652"/>
                  <a:pt x="10019" y="24447"/>
                </a:cubicBezTo>
                <a:cubicBezTo>
                  <a:pt x="10805" y="22517"/>
                  <a:pt x="11567" y="20580"/>
                  <a:pt x="12336" y="18642"/>
                </a:cubicBezTo>
                <a:cubicBezTo>
                  <a:pt x="13623" y="15398"/>
                  <a:pt x="15563" y="11903"/>
                  <a:pt x="15961" y="8398"/>
                </a:cubicBezTo>
                <a:cubicBezTo>
                  <a:pt x="16608" y="8220"/>
                  <a:pt x="17204" y="7877"/>
                  <a:pt x="17658" y="7335"/>
                </a:cubicBezTo>
                <a:cubicBezTo>
                  <a:pt x="18349" y="6512"/>
                  <a:pt x="18556" y="5397"/>
                  <a:pt x="18190" y="4435"/>
                </a:cubicBezTo>
                <a:cubicBezTo>
                  <a:pt x="18187" y="4391"/>
                  <a:pt x="18175" y="4348"/>
                  <a:pt x="18155" y="4310"/>
                </a:cubicBezTo>
                <a:cubicBezTo>
                  <a:pt x="17357" y="2706"/>
                  <a:pt x="15926" y="1795"/>
                  <a:pt x="14323" y="1101"/>
                </a:cubicBezTo>
                <a:cubicBezTo>
                  <a:pt x="13129" y="585"/>
                  <a:pt x="11748" y="0"/>
                  <a:pt x="10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 sz="1050"/>
          </a:p>
        </p:txBody>
      </p:sp>
      <p:grpSp>
        <p:nvGrpSpPr>
          <p:cNvPr id="1135" name="Google Shape;578;p23"/>
          <p:cNvGrpSpPr/>
          <p:nvPr/>
        </p:nvGrpSpPr>
        <p:grpSpPr>
          <a:xfrm>
            <a:off x="1828744" y="5347478"/>
            <a:ext cx="579235" cy="373308"/>
            <a:chOff x="4816519" y="4288164"/>
            <a:chExt cx="772313" cy="497744"/>
          </a:xfrm>
        </p:grpSpPr>
        <p:sp>
          <p:nvSpPr>
            <p:cNvPr id="1136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  <p:sp>
          <p:nvSpPr>
            <p:cNvPr id="1137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78DF853-97F3-45C1-9CF2-AEF9274A8C43}"/>
              </a:ext>
            </a:extLst>
          </p:cNvPr>
          <p:cNvSpPr txBox="1">
            <a:spLocks/>
          </p:cNvSpPr>
          <p:nvPr/>
        </p:nvSpPr>
        <p:spPr>
          <a:xfrm>
            <a:off x="2341176" y="476576"/>
            <a:ext cx="7772400" cy="1470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4265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418C2F-FAFB-4827-B076-2937317F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51C1B-17AB-453A-BE0F-A00CFD48A7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5784" y="0"/>
            <a:ext cx="9214339" cy="5615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CEA6B-CE69-4B49-B1FB-FD994A6124A2}"/>
              </a:ext>
            </a:extLst>
          </p:cNvPr>
          <p:cNvSpPr txBox="1"/>
          <p:nvPr/>
        </p:nvSpPr>
        <p:spPr>
          <a:xfrm>
            <a:off x="269376" y="5212844"/>
            <a:ext cx="11653247" cy="15391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(n-1)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0677D-A70F-421B-A80B-E8301444928D}"/>
              </a:ext>
            </a:extLst>
          </p:cNvPr>
          <p:cNvSpPr txBox="1"/>
          <p:nvPr/>
        </p:nvSpPr>
        <p:spPr>
          <a:xfrm>
            <a:off x="167692" y="5212844"/>
            <a:ext cx="12024308" cy="1642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Trong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(n-1)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6823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513EB6-85A5-4C57-90A7-3AF12584749D}"/>
              </a:ext>
            </a:extLst>
          </p:cNvPr>
          <p:cNvSpPr/>
          <p:nvPr/>
        </p:nvSpPr>
        <p:spPr>
          <a:xfrm>
            <a:off x="755374" y="1590467"/>
            <a:ext cx="1038970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so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67212-C7B1-47EB-8F02-A9C0F2D646A2}"/>
              </a:ext>
            </a:extLst>
          </p:cNvPr>
          <p:cNvSpPr/>
          <p:nvPr/>
        </p:nvSpPr>
        <p:spPr>
          <a:xfrm>
            <a:off x="540768" y="539734"/>
            <a:ext cx="106043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 – MỞ RỘNG </a:t>
            </a:r>
          </a:p>
        </p:txBody>
      </p:sp>
    </p:spTree>
    <p:extLst>
      <p:ext uri="{BB962C8B-B14F-4D97-AF65-F5344CB8AC3E}">
        <p14:creationId xmlns:p14="http://schemas.microsoft.com/office/powerpoint/2010/main" val="785941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03B9F9-F2BB-4AE0-98B1-AFB16F4DA7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251710-B08A-4C12-8A31-63AEA388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92419"/>
            <a:ext cx="8458200" cy="840000"/>
          </a:xfrm>
        </p:spPr>
        <p:txBody>
          <a:bodyPr/>
          <a:lstStyle/>
          <a:p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Zn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HCl</a:t>
            </a:r>
          </a:p>
        </p:txBody>
      </p:sp>
      <p:pic>
        <p:nvPicPr>
          <p:cNvPr id="4" name="Zn + HCl loãng. Zinc reacts with dilute hydrochloric acid">
            <a:hlinkClick r:id="" action="ppaction://media"/>
            <a:extLst>
              <a:ext uri="{FF2B5EF4-FFF2-40B4-BE49-F238E27FC236}">
                <a16:creationId xmlns:a16="http://schemas.microsoft.com/office/drawing/2014/main" id="{33031389-A386-4C2D-B8BA-3560F21FF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608" y="1132419"/>
            <a:ext cx="10039350" cy="56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879133C5-C9E8-4AEF-BBDD-3EAD601BE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15802"/>
            <a:ext cx="11277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 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Để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1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đồ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vật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bằng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sắt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trong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không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khí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một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thời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gian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thì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đồ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vật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đó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giống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hình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B</a:t>
            </a:r>
            <a:r>
              <a:rPr lang="en-US" altLang="en-US" sz="3500" dirty="0">
                <a:latin typeface="Open Sans"/>
              </a:rPr>
              <a:t>.</a:t>
            </a:r>
            <a:endParaRPr kumimoji="0" lang="en-US" altLang="en-US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?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Dự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đoán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khối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lượng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của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miếng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sắt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trong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hình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B So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</a:t>
            </a:r>
            <a:r>
              <a:rPr lang="en-US" altLang="en-US" sz="3500" dirty="0" err="1">
                <a:solidFill>
                  <a:srgbClr val="000000"/>
                </a:solidFill>
                <a:latin typeface="Open Sans"/>
              </a:rPr>
              <a:t>ới</a:t>
            </a:r>
            <a:r>
              <a:rPr lang="en-US" altLang="en-US" sz="3500" dirty="0">
                <a:solidFill>
                  <a:srgbClr val="000000"/>
                </a:solidFill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miếng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sắt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trong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3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hình</a:t>
            </a: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A?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B93857-5378-4F06-BE8C-767FC50DC887}"/>
              </a:ext>
            </a:extLst>
          </p:cNvPr>
          <p:cNvGrpSpPr/>
          <p:nvPr/>
        </p:nvGrpSpPr>
        <p:grpSpPr>
          <a:xfrm>
            <a:off x="1912869" y="166798"/>
            <a:ext cx="6528766" cy="3262201"/>
            <a:chOff x="1912869" y="166799"/>
            <a:chExt cx="5124036" cy="2587392"/>
          </a:xfrm>
        </p:grpSpPr>
        <p:pic>
          <p:nvPicPr>
            <p:cNvPr id="3074" name="Picture 2" descr="Giáo án Hóa học 8 Bài 15: Định luật bảo toàn khối lượng mới nhất">
              <a:extLst>
                <a:ext uri="{FF2B5EF4-FFF2-40B4-BE49-F238E27FC236}">
                  <a16:creationId xmlns:a16="http://schemas.microsoft.com/office/drawing/2014/main" id="{0D6024FE-A751-4CD8-A7CF-BCC474FC2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869" y="166799"/>
              <a:ext cx="5124036" cy="195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09E3E5C-7B96-4779-8A90-2909BB97E5BA}"/>
                </a:ext>
              </a:extLst>
            </p:cNvPr>
            <p:cNvSpPr/>
            <p:nvPr/>
          </p:nvSpPr>
          <p:spPr>
            <a:xfrm>
              <a:off x="2136721" y="2123249"/>
              <a:ext cx="146706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500" dirty="0" err="1">
                  <a:solidFill>
                    <a:srgbClr val="000000"/>
                  </a:solidFill>
                  <a:latin typeface="Open Sans"/>
                </a:rPr>
                <a:t>hình</a:t>
              </a:r>
              <a:r>
                <a:rPr lang="en-US" altLang="en-US" sz="3500" dirty="0">
                  <a:solidFill>
                    <a:srgbClr val="000000"/>
                  </a:solidFill>
                  <a:latin typeface="Open Sans"/>
                </a:rPr>
                <a:t> A</a:t>
              </a:r>
              <a:endParaRPr lang="en-US" sz="35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6D0851-56F9-45DA-AF06-C8184B729A60}"/>
                </a:ext>
              </a:extLst>
            </p:cNvPr>
            <p:cNvSpPr/>
            <p:nvPr/>
          </p:nvSpPr>
          <p:spPr>
            <a:xfrm>
              <a:off x="5362466" y="2103441"/>
              <a:ext cx="143500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500" dirty="0" err="1">
                  <a:solidFill>
                    <a:srgbClr val="000000"/>
                  </a:solidFill>
                  <a:latin typeface="Open Sans"/>
                </a:rPr>
                <a:t>hình</a:t>
              </a:r>
              <a:r>
                <a:rPr lang="en-US" altLang="en-US" sz="3500" dirty="0">
                  <a:solidFill>
                    <a:srgbClr val="000000"/>
                  </a:solidFill>
                  <a:latin typeface="Open Sans"/>
                </a:rPr>
                <a:t> B</a:t>
              </a:r>
              <a:endParaRPr lang="en-US" sz="35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01BCFB-8081-4E4C-86B4-77FC9F6B70A7}"/>
              </a:ext>
            </a:extLst>
          </p:cNvPr>
          <p:cNvSpPr/>
          <p:nvPr/>
        </p:nvSpPr>
        <p:spPr>
          <a:xfrm>
            <a:off x="331305" y="5444705"/>
            <a:ext cx="11019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Aft>
                <a:spcPts val="0"/>
              </a:spcAft>
              <a:buAutoNum type="alphaUcPeriod"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 algn="just"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ợc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97A77-4CC0-48BE-990B-CAA77A0D379F}"/>
              </a:ext>
            </a:extLst>
          </p:cNvPr>
          <p:cNvSpPr/>
          <p:nvPr/>
        </p:nvSpPr>
        <p:spPr>
          <a:xfrm>
            <a:off x="457200" y="315603"/>
            <a:ext cx="153279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>
                <a:solidFill>
                  <a:srgbClr val="000000"/>
                </a:solidFill>
                <a:latin typeface="Open Sans"/>
              </a:rPr>
              <a:t>Câu</a:t>
            </a:r>
            <a:r>
              <a:rPr lang="en-US" sz="3500" b="1" dirty="0">
                <a:solidFill>
                  <a:srgbClr val="000000"/>
                </a:solidFill>
                <a:latin typeface="Open Sans"/>
              </a:rPr>
              <a:t> 2</a:t>
            </a:r>
            <a:r>
              <a:rPr lang="en-US" sz="3500" dirty="0">
                <a:solidFill>
                  <a:srgbClr val="000000"/>
                </a:solidFill>
                <a:latin typeface="Open Sans"/>
              </a:rPr>
              <a:t>:</a:t>
            </a:r>
            <a:endParaRPr lang="en-US" sz="35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DC1796-0A04-4179-A5C0-BC931FACA569}"/>
              </a:ext>
            </a:extLst>
          </p:cNvPr>
          <p:cNvSpPr/>
          <p:nvPr/>
        </p:nvSpPr>
        <p:spPr>
          <a:xfrm>
            <a:off x="258417" y="6044869"/>
            <a:ext cx="583096" cy="742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32C9030-60D6-437C-82BE-CACCF7BEFB73}"/>
              </a:ext>
            </a:extLst>
          </p:cNvPr>
          <p:cNvSpPr/>
          <p:nvPr/>
        </p:nvSpPr>
        <p:spPr>
          <a:xfrm>
            <a:off x="543338" y="3650353"/>
            <a:ext cx="583096" cy="742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8801C8-6D51-4615-9815-973005A78790}"/>
              </a:ext>
            </a:extLst>
          </p:cNvPr>
          <p:cNvSpPr/>
          <p:nvPr/>
        </p:nvSpPr>
        <p:spPr>
          <a:xfrm>
            <a:off x="543338" y="1714854"/>
            <a:ext cx="111053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“ Trong 1 phản ứng hóa học ..... khối lượng của các chất sản phẩm bằng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khối lượng của các chất tham gia phản ứng”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Tổng		B. Hiệu		C. Thương		D. Tích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C5EC24-6CC9-4C2F-83B7-F1B00FDADD01}"/>
              </a:ext>
            </a:extLst>
          </p:cNvPr>
          <p:cNvSpPr/>
          <p:nvPr/>
        </p:nvSpPr>
        <p:spPr>
          <a:xfrm>
            <a:off x="427579" y="420463"/>
            <a:ext cx="106043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LUYỆN TẬP </a:t>
            </a:r>
          </a:p>
        </p:txBody>
      </p:sp>
    </p:spTree>
    <p:extLst>
      <p:ext uri="{BB962C8B-B14F-4D97-AF65-F5344CB8AC3E}">
        <p14:creationId xmlns:p14="http://schemas.microsoft.com/office/powerpoint/2010/main" val="9432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7DA67A-E234-40A3-9275-315010C1A298}"/>
              </a:ext>
            </a:extLst>
          </p:cNvPr>
          <p:cNvSpPr/>
          <p:nvPr/>
        </p:nvSpPr>
        <p:spPr>
          <a:xfrm>
            <a:off x="894294" y="1065498"/>
            <a:ext cx="99717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khi đốt cháy than tổ ong (thành phần chính là carbon) thì thu được xỉ than.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Xỉ than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tổ ong? 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CEE01-CA3D-4C7A-9A84-8B2358CCA8A2}"/>
              </a:ext>
            </a:extLst>
          </p:cNvPr>
          <p:cNvSpPr/>
          <p:nvPr/>
        </p:nvSpPr>
        <p:spPr>
          <a:xfrm>
            <a:off x="387823" y="142168"/>
            <a:ext cx="106043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TẬP LUYỆN TẬP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FBEF1-C382-4933-97D4-5B2CB6B9DB3A}"/>
              </a:ext>
            </a:extLst>
          </p:cNvPr>
          <p:cNvSpPr/>
          <p:nvPr/>
        </p:nvSpPr>
        <p:spPr>
          <a:xfrm>
            <a:off x="1108840" y="4083297"/>
            <a:ext cx="10604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D1A696-2587-49E6-A970-DF8C9A59ACDF}"/>
              </a:ext>
            </a:extLst>
          </p:cNvPr>
          <p:cNvSpPr/>
          <p:nvPr/>
        </p:nvSpPr>
        <p:spPr>
          <a:xfrm>
            <a:off x="1108840" y="4745016"/>
            <a:ext cx="583096" cy="742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672F4B-054D-46FD-9828-4A3B32268703}"/>
              </a:ext>
            </a:extLst>
          </p:cNvPr>
          <p:cNvSpPr/>
          <p:nvPr/>
        </p:nvSpPr>
        <p:spPr>
          <a:xfrm>
            <a:off x="446690" y="636732"/>
            <a:ext cx="1092024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3: Cho phản ứng: A + B + C </a:t>
            </a:r>
            <a:r>
              <a:rPr lang="vi-VN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vi-VN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pt-BR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endParaRPr lang="en-US" sz="45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 thức về công thức khối lượng của các chất nào sau đây là đúng?</a:t>
            </a:r>
            <a:endParaRPr lang="en-US" sz="45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spcAft>
                <a:spcPts val="0"/>
              </a:spcAft>
              <a:buAutoNum type="alphaUcPeriod"/>
            </a:pP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= 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			</a:t>
            </a:r>
          </a:p>
          <a:p>
            <a:pPr algn="just">
              <a:spcAft>
                <a:spcPts val="0"/>
              </a:spcAft>
            </a:pP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= 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4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m</a:t>
            </a:r>
            <a:r>
              <a:rPr lang="it-IT" sz="4500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endParaRPr lang="en-US" sz="45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C. 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A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=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B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+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+ 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D		</a:t>
            </a:r>
          </a:p>
          <a:p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D</a:t>
            </a:r>
            <a:r>
              <a:rPr lang="vi-VN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A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+ 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B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=</a:t>
            </a:r>
            <a:r>
              <a:rPr lang="it-IT" sz="45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m</a:t>
            </a:r>
            <a:r>
              <a:rPr lang="it-IT" sz="4500" kern="0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4E62AC-1932-46A0-BA4D-DDBDBBCDEEB3}"/>
              </a:ext>
            </a:extLst>
          </p:cNvPr>
          <p:cNvSpPr/>
          <p:nvPr/>
        </p:nvSpPr>
        <p:spPr>
          <a:xfrm>
            <a:off x="446690" y="2686878"/>
            <a:ext cx="583096" cy="742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7DA67A-E234-40A3-9275-315010C1A298}"/>
              </a:ext>
            </a:extLst>
          </p:cNvPr>
          <p:cNvSpPr/>
          <p:nvPr/>
        </p:nvSpPr>
        <p:spPr>
          <a:xfrm>
            <a:off x="263046" y="454603"/>
            <a:ext cx="116659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Vôi tôi (Ca(OH)</a:t>
            </a:r>
            <a:r>
              <a:rPr lang="vi-VN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thu được khi cho vôi sống (CaO) tác dụng với nước, phản ứng này gọi là tôi vôi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khối lượng vôi sống là 6,72 g, khối lượng nước phản ứng là 2,16 g thì khối lượng vôi tôi thu được 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FBEF1-C382-4933-97D4-5B2CB6B9DB3A}"/>
              </a:ext>
            </a:extLst>
          </p:cNvPr>
          <p:cNvSpPr/>
          <p:nvPr/>
        </p:nvSpPr>
        <p:spPr>
          <a:xfrm>
            <a:off x="513467" y="3741488"/>
            <a:ext cx="10604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UcPeriod"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gam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8,88 gam</a:t>
            </a:r>
          </a:p>
          <a:p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4,44 gam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4,56 gam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217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B6C3C-C8E7-7C17-56F4-07EBF8AF8C1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641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E3D07-E017-B13F-5504-64A0DC91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705" y="981718"/>
            <a:ext cx="8676294" cy="530669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algn="ctr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i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800" b="1" i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→ 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i="1" kern="120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 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spcBef>
                <a:spcPts val="1080"/>
              </a:spcBef>
            </a:pP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6,72 + 2,16= 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8,88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083C22-D8D2-49AB-9A61-CC1F34BB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29" y="1296544"/>
            <a:ext cx="1329055" cy="17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=6,72g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2,16g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2A1EA-945E-39D7-E941-0543FA27C358}"/>
              </a:ext>
            </a:extLst>
          </p:cNvPr>
          <p:cNvSpPr txBox="1"/>
          <p:nvPr/>
        </p:nvSpPr>
        <p:spPr>
          <a:xfrm>
            <a:off x="4011839" y="174495"/>
            <a:ext cx="4353851" cy="548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án Câu 4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6D33C-A377-DA2D-134D-F35120DD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8" y="1009279"/>
            <a:ext cx="3263448" cy="2495842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7539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C3E5C-1550-66D6-75FE-E7C91A3E5CC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BECAD3-4374-3CF0-5C91-A3F3171E317B}"/>
              </a:ext>
            </a:extLst>
          </p:cNvPr>
          <p:cNvSpPr/>
          <p:nvPr/>
        </p:nvSpPr>
        <p:spPr>
          <a:xfrm>
            <a:off x="350520" y="1608560"/>
            <a:ext cx="1581150" cy="854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333B6-5D26-75C8-C1D0-99411B411D85}"/>
              </a:ext>
            </a:extLst>
          </p:cNvPr>
          <p:cNvSpPr txBox="1"/>
          <p:nvPr/>
        </p:nvSpPr>
        <p:spPr>
          <a:xfrm>
            <a:off x="2526030" y="1280160"/>
            <a:ext cx="9315450" cy="2530180"/>
          </a:xfrm>
          <a:prstGeom prst="rect">
            <a:avLst/>
          </a:prstGeom>
          <a:ln w="190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3,1 gam Phosphorus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oxygen),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7,1 gam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diphosphorus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pentaoxide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(P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68061-78A4-1485-7A7D-167CB543CEB9}"/>
              </a:ext>
            </a:extLst>
          </p:cNvPr>
          <p:cNvSpPr txBox="1"/>
          <p:nvPr/>
        </p:nvSpPr>
        <p:spPr>
          <a:xfrm>
            <a:off x="2242520" y="4260935"/>
            <a:ext cx="8705850" cy="2042995"/>
          </a:xfrm>
          <a:prstGeom prst="rect">
            <a:avLst/>
          </a:prstGeom>
          <a:ln w="1905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Nung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calcium carbonate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CaCO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thu được 112 kg vôi sống (CaO) và 88 kg khí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 dioxide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Viết phương trình chữ của phản ứng.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Tính khối lượng của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calcium carbonate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 phản ứng.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39925-0705-779F-DFDC-62D49E367F22}"/>
              </a:ext>
            </a:extLst>
          </p:cNvPr>
          <p:cNvSpPr txBox="1"/>
          <p:nvPr/>
        </p:nvSpPr>
        <p:spPr>
          <a:xfrm>
            <a:off x="181646" y="1653111"/>
            <a:ext cx="931545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D121FD-AC03-8874-B578-8F9E80DE23C4}"/>
              </a:ext>
            </a:extLst>
          </p:cNvPr>
          <p:cNvSpPr/>
          <p:nvPr/>
        </p:nvSpPr>
        <p:spPr>
          <a:xfrm>
            <a:off x="350520" y="4937662"/>
            <a:ext cx="1581150" cy="854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94857-5818-99B0-0A76-2FD09291566D}"/>
              </a:ext>
            </a:extLst>
          </p:cNvPr>
          <p:cNvSpPr txBox="1"/>
          <p:nvPr/>
        </p:nvSpPr>
        <p:spPr>
          <a:xfrm>
            <a:off x="181646" y="5090500"/>
            <a:ext cx="931545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4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2">
            <a:extLst>
              <a:ext uri="{FF2B5EF4-FFF2-40B4-BE49-F238E27FC236}">
                <a16:creationId xmlns:a16="http://schemas.microsoft.com/office/drawing/2014/main" id="{CBFD0F98-BF16-4CE1-B57D-047ACA34D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848" y1="42015" x2="21875" y2="45740"/>
                        <a14:foregroundMark x1="18175" y1="32315" x2="18772" y2="34482"/>
                        <a14:foregroundMark x1="17651" y1="30415" x2="18148" y2="32219"/>
                        <a14:foregroundMark x1="17012" y1="28097" x2="17624" y2="30318"/>
                        <a14:foregroundMark x1="21875" y1="45740" x2="21875" y2="48879"/>
                        <a14:foregroundMark x1="14000" y1="23543" x2="12113" y2="35048"/>
                        <a14:foregroundMark x1="12347" y1="45751" x2="16976" y2="55656"/>
                        <a14:foregroundMark x1="21247" y1="49176" x2="23625" y2="42825"/>
                        <a14:foregroundMark x1="22522" y1="32087" x2="21875" y2="25785"/>
                        <a14:foregroundMark x1="23625" y1="42825" x2="23575" y2="42339"/>
                        <a14:foregroundMark x1="16801" y1="24143" x2="14250" y2="23318"/>
                        <a14:foregroundMark x1="18868" y1="24812" x2="18197" y2="24595"/>
                        <a14:foregroundMark x1="21875" y1="25785" x2="19328" y2="24961"/>
                        <a14:foregroundMark x1="11661" y1="45782" x2="17070" y2="55301"/>
                        <a14:foregroundMark x1="10875" y1="47982" x2="16912" y2="55895"/>
                        <a14:foregroundMark x1="34000" y1="34753" x2="33125" y2="45740"/>
                        <a14:foregroundMark x1="31875" y1="38117" x2="35000" y2="44395"/>
                        <a14:foregroundMark x1="31625" y1="35426" x2="33125" y2="43274"/>
                        <a14:foregroundMark x1="51478" y1="39359" x2="51875" y2="39462"/>
                        <a14:foregroundMark x1="48630" y1="38622" x2="51015" y2="39239"/>
                        <a14:foregroundMark x1="39750" y1="36323" x2="45574" y2="37831"/>
                        <a14:foregroundMark x1="51875" y1="39462" x2="52625" y2="38789"/>
                        <a14:foregroundMark x1="52875" y1="30493" x2="53125" y2="39238"/>
                        <a14:foregroundMark x1="74500" y1="31839" x2="76000" y2="52691"/>
                        <a14:foregroundMark x1="73875" y1="28700" x2="81875" y2="21525"/>
                        <a14:foregroundMark x1="81875" y1="21525" x2="84500" y2="34529"/>
                        <a14:foregroundMark x1="84500" y1="34529" x2="84750" y2="34753"/>
                        <a14:foregroundMark x1="30750" y1="39013" x2="34125" y2="45291"/>
                        <a14:foregroundMark x1="13000" y1="76233" x2="45875" y2="72870"/>
                        <a14:foregroundMark x1="45875" y1="72870" x2="85500" y2="78475"/>
                        <a14:foregroundMark x1="17375" y1="72197" x2="19125" y2="79148"/>
                        <a14:foregroundMark x1="19125" y1="72197" x2="21875" y2="79821"/>
                        <a14:foregroundMark x1="46125" y1="74888" x2="50750" y2="81166"/>
                        <a14:foregroundMark x1="74125" y1="75561" x2="84125" y2="75561"/>
                        <a14:foregroundMark x1="84125" y1="75561" x2="85125" y2="76009"/>
                        <a14:foregroundMark x1="76375" y1="73767" x2="85125" y2="72870"/>
                        <a14:foregroundMark x1="85125" y1="72870" x2="85375" y2="72870"/>
                        <a14:foregroundMark x1="44375" y1="75112" x2="50500" y2="81839"/>
                        <a14:foregroundMark x1="62250" y1="77803" x2="65625" y2="79372"/>
                        <a14:foregroundMark x1="76625" y1="76009" x2="86625" y2="79821"/>
                        <a14:foregroundMark x1="86625" y1="79821" x2="87250" y2="79372"/>
                        <a14:foregroundMark x1="73500" y1="74888" x2="83000" y2="72870"/>
                        <a14:foregroundMark x1="83000" y1="72870" x2="83875" y2="74439"/>
                        <a14:foregroundMark x1="60625" y1="40135" x2="64500" y2="39238"/>
                        <a14:backgroundMark x1="15375" y1="39910" x2="20375" y2="38565"/>
                        <a14:backgroundMark x1="11250" y1="41031" x2="16125" y2="40807"/>
                        <a14:backgroundMark x1="20000" y1="36547" x2="25250" y2="38117"/>
                        <a14:backgroundMark x1="16750" y1="56502" x2="20250" y2="52915"/>
                        <a14:backgroundMark x1="18250" y1="26233" x2="18250" y2="26233"/>
                        <a14:backgroundMark x1="18750" y1="25336" x2="19750" y2="23094"/>
                        <a14:backgroundMark x1="19125" y1="27130" x2="19375" y2="22646"/>
                        <a14:backgroundMark x1="16625" y1="24664" x2="18250" y2="24439"/>
                        <a14:backgroundMark x1="10000" y1="39686" x2="13000" y2="40359"/>
                        <a14:backgroundMark x1="48000" y1="34978" x2="49250" y2="37892"/>
                        <a14:backgroundMark x1="50375" y1="41480" x2="51000" y2="41031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04" y="222069"/>
            <a:ext cx="7469942" cy="31742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75B492A-C883-4ADF-A8D2-D6FB23C46870}"/>
              </a:ext>
            </a:extLst>
          </p:cNvPr>
          <p:cNvGrpSpPr/>
          <p:nvPr/>
        </p:nvGrpSpPr>
        <p:grpSpPr>
          <a:xfrm>
            <a:off x="206380" y="547720"/>
            <a:ext cx="6026620" cy="2558086"/>
            <a:chOff x="241658" y="735495"/>
            <a:chExt cx="6398292" cy="294932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C5CB8E-D826-E5B9-3135-8375BA5F845F}"/>
                </a:ext>
              </a:extLst>
            </p:cNvPr>
            <p:cNvCxnSpPr/>
            <p:nvPr/>
          </p:nvCxnSpPr>
          <p:spPr>
            <a:xfrm>
              <a:off x="241658" y="834887"/>
              <a:ext cx="0" cy="2796209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5F76C2-E868-2A13-2CC9-80404FA0D524}"/>
                </a:ext>
              </a:extLst>
            </p:cNvPr>
            <p:cNvCxnSpPr>
              <a:cxnSpLocks/>
            </p:cNvCxnSpPr>
            <p:nvPr/>
          </p:nvCxnSpPr>
          <p:spPr>
            <a:xfrm>
              <a:off x="6639950" y="735495"/>
              <a:ext cx="0" cy="294932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E220C2-02FA-DADC-B9D5-EDADC035E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132" y="735495"/>
              <a:ext cx="6299818" cy="0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C37B90-A460-37A2-E6CB-1725C666F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132" y="3631096"/>
              <a:ext cx="6299818" cy="0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5EC3E85-A6A6-09E1-6579-EC8C688971DE}"/>
              </a:ext>
            </a:extLst>
          </p:cNvPr>
          <p:cNvSpPr txBox="1"/>
          <p:nvPr/>
        </p:nvSpPr>
        <p:spPr>
          <a:xfrm>
            <a:off x="2129246" y="53855"/>
            <a:ext cx="8085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TRẢ LỜI NHANH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75440-0869-44EE-867B-1614EEA85BB6}"/>
              </a:ext>
            </a:extLst>
          </p:cNvPr>
          <p:cNvSpPr/>
          <p:nvPr/>
        </p:nvSpPr>
        <p:spPr>
          <a:xfrm>
            <a:off x="206380" y="3150120"/>
            <a:ext cx="11779239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trước và sau phản 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2.Trước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65C65-B785-4D20-9557-C68DBB15C50E}"/>
              </a:ext>
            </a:extLst>
          </p:cNvPr>
          <p:cNvSpPr txBox="1"/>
          <p:nvPr/>
        </p:nvSpPr>
        <p:spPr>
          <a:xfrm>
            <a:off x="699764" y="6143258"/>
            <a:ext cx="107924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8E4CA5-16C9-490B-9B2D-FEF9DAEA59DF}"/>
              </a:ext>
            </a:extLst>
          </p:cNvPr>
          <p:cNvSpPr/>
          <p:nvPr/>
        </p:nvSpPr>
        <p:spPr>
          <a:xfrm>
            <a:off x="474171" y="3575731"/>
            <a:ext cx="11243655" cy="164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hydrogen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</a:t>
            </a:r>
            <a:r>
              <a:rPr lang="en-US" sz="30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2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(O</a:t>
            </a:r>
            <a:r>
              <a:rPr lang="en-US" sz="30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5000"/>
              </a:lnSpc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(H</a:t>
            </a:r>
            <a:r>
              <a:rPr lang="en-US" sz="30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O)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9FA5C55-7618-477C-821F-7FD04FD5A08B}"/>
              </a:ext>
            </a:extLst>
          </p:cNvPr>
          <p:cNvSpPr txBox="1"/>
          <p:nvPr/>
        </p:nvSpPr>
        <p:spPr>
          <a:xfrm>
            <a:off x="6095998" y="1185980"/>
            <a:ext cx="6096002" cy="686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0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b="1" i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ydrogen 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oxygen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0893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B6C3C-C8E7-7C17-56F4-07EBF8AF8C1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641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E3D07-E017-B13F-5504-64A0DC91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371" y="933503"/>
            <a:ext cx="8478627" cy="530669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algn="ctr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i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800" b="1" i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Phosphorus + Oxygen</a:t>
            </a: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Diphosphorus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i="1" kern="120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Phosphorus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m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Oxygen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DiPhosphorus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pentaoxide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Oxygen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7,1 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,1= 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083C22-D8D2-49AB-9A61-CC1F34BB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29" y="1296544"/>
            <a:ext cx="1329055" cy="17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Phosphorus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,1g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ĐiPhospho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pentaoxide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,1g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oxygen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2A1EA-945E-39D7-E941-0543FA27C358}"/>
              </a:ext>
            </a:extLst>
          </p:cNvPr>
          <p:cNvSpPr txBox="1"/>
          <p:nvPr/>
        </p:nvSpPr>
        <p:spPr>
          <a:xfrm>
            <a:off x="4011839" y="174495"/>
            <a:ext cx="4353851" cy="5878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án Câu 5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6D33C-A377-DA2D-134D-F35120DD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28" y="1329781"/>
            <a:ext cx="3491715" cy="2462791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4411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B6C3C-C8E7-7C17-56F4-07EBF8AF8C1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E3D07-E017-B13F-5504-64A0DC91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371" y="933503"/>
            <a:ext cx="8478627" cy="530669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algn="ctr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i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800" b="1" i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Calcium carbonate</a:t>
            </a: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Carbon dioxide</a:t>
            </a:r>
            <a:endParaRPr lang="en-US" sz="3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i="1" kern="120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Calcium carbonate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m </a:t>
            </a:r>
            <a:r>
              <a:rPr lang="en-US" sz="3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Carbondioxide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Calcium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carbonate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112 + 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200(kg)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083C22-D8D2-49AB-9A61-CC1F34BB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30" y="1296544"/>
            <a:ext cx="866648" cy="17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112 kg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dioxide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88 kg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atinLnBrk="1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carbonate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2A1EA-945E-39D7-E941-0543FA27C358}"/>
              </a:ext>
            </a:extLst>
          </p:cNvPr>
          <p:cNvSpPr txBox="1"/>
          <p:nvPr/>
        </p:nvSpPr>
        <p:spPr>
          <a:xfrm>
            <a:off x="4011839" y="174495"/>
            <a:ext cx="4353851" cy="5878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án Câu 6 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9" descr="card2">
            <a:extLst>
              <a:ext uri="{FF2B5EF4-FFF2-40B4-BE49-F238E27FC236}">
                <a16:creationId xmlns:a16="http://schemas.microsoft.com/office/drawing/2014/main" id="{1104C7A0-8E89-474B-A6B9-EFDC4406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-114300"/>
            <a:ext cx="10007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60" name="TextBox 3">
            <a:extLst>
              <a:ext uri="{FF2B5EF4-FFF2-40B4-BE49-F238E27FC236}">
                <a16:creationId xmlns:a16="http://schemas.microsoft.com/office/drawing/2014/main" id="{6D1C0347-B287-4576-B531-4B9AB8CB9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786" y="298970"/>
            <a:ext cx="34628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AB1EF4-23AE-49A5-B31F-CF43B338AEEB}"/>
              </a:ext>
            </a:extLst>
          </p:cNvPr>
          <p:cNvSpPr/>
          <p:nvPr/>
        </p:nvSpPr>
        <p:spPr>
          <a:xfrm>
            <a:off x="5307014" y="1482726"/>
            <a:ext cx="517525" cy="1604963"/>
          </a:xfrm>
          <a:custGeom>
            <a:avLst/>
            <a:gdLst>
              <a:gd name="connsiteX0" fmla="*/ 508000 w 514350"/>
              <a:gd name="connsiteY0" fmla="*/ 0 h 1606550"/>
              <a:gd name="connsiteX1" fmla="*/ 0 w 514350"/>
              <a:gd name="connsiteY1" fmla="*/ 539750 h 1606550"/>
              <a:gd name="connsiteX2" fmla="*/ 0 w 514350"/>
              <a:gd name="connsiteY2" fmla="*/ 1606550 h 1606550"/>
              <a:gd name="connsiteX3" fmla="*/ 514350 w 514350"/>
              <a:gd name="connsiteY3" fmla="*/ 1085850 h 1606550"/>
              <a:gd name="connsiteX4" fmla="*/ 508000 w 514350"/>
              <a:gd name="connsiteY4" fmla="*/ 0 h 1606550"/>
              <a:gd name="connsiteX0" fmla="*/ 515144 w 515676"/>
              <a:gd name="connsiteY0" fmla="*/ 0 h 1606550"/>
              <a:gd name="connsiteX1" fmla="*/ 0 w 515676"/>
              <a:gd name="connsiteY1" fmla="*/ 539750 h 1606550"/>
              <a:gd name="connsiteX2" fmla="*/ 0 w 515676"/>
              <a:gd name="connsiteY2" fmla="*/ 1606550 h 1606550"/>
              <a:gd name="connsiteX3" fmla="*/ 514350 w 515676"/>
              <a:gd name="connsiteY3" fmla="*/ 1085850 h 1606550"/>
              <a:gd name="connsiteX4" fmla="*/ 515144 w 515676"/>
              <a:gd name="connsiteY4" fmla="*/ 0 h 1606550"/>
              <a:gd name="connsiteX0" fmla="*/ 515144 w 516731"/>
              <a:gd name="connsiteY0" fmla="*/ 0 h 1606550"/>
              <a:gd name="connsiteX1" fmla="*/ 0 w 516731"/>
              <a:gd name="connsiteY1" fmla="*/ 539750 h 1606550"/>
              <a:gd name="connsiteX2" fmla="*/ 0 w 516731"/>
              <a:gd name="connsiteY2" fmla="*/ 1606550 h 1606550"/>
              <a:gd name="connsiteX3" fmla="*/ 516731 w 516731"/>
              <a:gd name="connsiteY3" fmla="*/ 1078706 h 1606550"/>
              <a:gd name="connsiteX4" fmla="*/ 515144 w 516731"/>
              <a:gd name="connsiteY4" fmla="*/ 0 h 1606550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5144 w 516731"/>
              <a:gd name="connsiteY0" fmla="*/ 0 h 1611312"/>
              <a:gd name="connsiteX1" fmla="*/ 0 w 516731"/>
              <a:gd name="connsiteY1" fmla="*/ 544512 h 1611312"/>
              <a:gd name="connsiteX2" fmla="*/ 0 w 516731"/>
              <a:gd name="connsiteY2" fmla="*/ 1611312 h 1611312"/>
              <a:gd name="connsiteX3" fmla="*/ 516731 w 516731"/>
              <a:gd name="connsiteY3" fmla="*/ 1083468 h 1611312"/>
              <a:gd name="connsiteX4" fmla="*/ 515144 w 516731"/>
              <a:gd name="connsiteY4" fmla="*/ 0 h 1611312"/>
              <a:gd name="connsiteX0" fmla="*/ 512763 w 516731"/>
              <a:gd name="connsiteY0" fmla="*/ 0 h 1604168"/>
              <a:gd name="connsiteX1" fmla="*/ 0 w 516731"/>
              <a:gd name="connsiteY1" fmla="*/ 537368 h 1604168"/>
              <a:gd name="connsiteX2" fmla="*/ 0 w 516731"/>
              <a:gd name="connsiteY2" fmla="*/ 1604168 h 1604168"/>
              <a:gd name="connsiteX3" fmla="*/ 516731 w 516731"/>
              <a:gd name="connsiteY3" fmla="*/ 1076324 h 1604168"/>
              <a:gd name="connsiteX4" fmla="*/ 512763 w 516731"/>
              <a:gd name="connsiteY4" fmla="*/ 0 h 160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31" h="1604168">
                <a:moveTo>
                  <a:pt x="512763" y="0"/>
                </a:moveTo>
                <a:lnTo>
                  <a:pt x="0" y="537368"/>
                </a:lnTo>
                <a:lnTo>
                  <a:pt x="0" y="1604168"/>
                </a:lnTo>
                <a:lnTo>
                  <a:pt x="516731" y="1076324"/>
                </a:lnTo>
                <a:cubicBezTo>
                  <a:pt x="514614" y="714374"/>
                  <a:pt x="514880" y="361950"/>
                  <a:pt x="512763" y="0"/>
                </a:cubicBezTo>
                <a:close/>
              </a:path>
            </a:pathLst>
          </a:custGeom>
          <a:solidFill>
            <a:srgbClr val="FF658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B48BAD13-6179-4322-9FAC-00C36CC77A0B}"/>
              </a:ext>
            </a:extLst>
          </p:cNvPr>
          <p:cNvSpPr/>
          <p:nvPr/>
        </p:nvSpPr>
        <p:spPr>
          <a:xfrm rot="16200000">
            <a:off x="3394870" y="1173957"/>
            <a:ext cx="1062037" cy="2762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2E5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3063" name="Group 7">
            <a:extLst>
              <a:ext uri="{FF2B5EF4-FFF2-40B4-BE49-F238E27FC236}">
                <a16:creationId xmlns:a16="http://schemas.microsoft.com/office/drawing/2014/main" id="{FE9E0736-F3BE-4F09-875D-1B9F05DAD65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70701" y="2555876"/>
            <a:ext cx="3279775" cy="1604963"/>
            <a:chOff x="5187951" y="1304132"/>
            <a:chExt cx="3278980" cy="160416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3BD5DC-356E-4B7C-ABC5-BF99A6F203EE}"/>
                </a:ext>
              </a:extLst>
            </p:cNvPr>
            <p:cNvSpPr/>
            <p:nvPr/>
          </p:nvSpPr>
          <p:spPr>
            <a:xfrm>
              <a:off x="7949531" y="1304132"/>
              <a:ext cx="517400" cy="1604168"/>
            </a:xfrm>
            <a:custGeom>
              <a:avLst/>
              <a:gdLst>
                <a:gd name="connsiteX0" fmla="*/ 508000 w 514350"/>
                <a:gd name="connsiteY0" fmla="*/ 0 h 1606550"/>
                <a:gd name="connsiteX1" fmla="*/ 0 w 514350"/>
                <a:gd name="connsiteY1" fmla="*/ 539750 h 1606550"/>
                <a:gd name="connsiteX2" fmla="*/ 0 w 514350"/>
                <a:gd name="connsiteY2" fmla="*/ 1606550 h 1606550"/>
                <a:gd name="connsiteX3" fmla="*/ 514350 w 514350"/>
                <a:gd name="connsiteY3" fmla="*/ 1085850 h 1606550"/>
                <a:gd name="connsiteX4" fmla="*/ 508000 w 514350"/>
                <a:gd name="connsiteY4" fmla="*/ 0 h 1606550"/>
                <a:gd name="connsiteX0" fmla="*/ 515144 w 515676"/>
                <a:gd name="connsiteY0" fmla="*/ 0 h 1606550"/>
                <a:gd name="connsiteX1" fmla="*/ 0 w 515676"/>
                <a:gd name="connsiteY1" fmla="*/ 539750 h 1606550"/>
                <a:gd name="connsiteX2" fmla="*/ 0 w 515676"/>
                <a:gd name="connsiteY2" fmla="*/ 1606550 h 1606550"/>
                <a:gd name="connsiteX3" fmla="*/ 514350 w 515676"/>
                <a:gd name="connsiteY3" fmla="*/ 1085850 h 1606550"/>
                <a:gd name="connsiteX4" fmla="*/ 515144 w 515676"/>
                <a:gd name="connsiteY4" fmla="*/ 0 h 1606550"/>
                <a:gd name="connsiteX0" fmla="*/ 515144 w 516731"/>
                <a:gd name="connsiteY0" fmla="*/ 0 h 1606550"/>
                <a:gd name="connsiteX1" fmla="*/ 0 w 516731"/>
                <a:gd name="connsiteY1" fmla="*/ 539750 h 1606550"/>
                <a:gd name="connsiteX2" fmla="*/ 0 w 516731"/>
                <a:gd name="connsiteY2" fmla="*/ 1606550 h 1606550"/>
                <a:gd name="connsiteX3" fmla="*/ 516731 w 516731"/>
                <a:gd name="connsiteY3" fmla="*/ 1078706 h 1606550"/>
                <a:gd name="connsiteX4" fmla="*/ 515144 w 516731"/>
                <a:gd name="connsiteY4" fmla="*/ 0 h 1606550"/>
                <a:gd name="connsiteX0" fmla="*/ 517525 w 518057"/>
                <a:gd name="connsiteY0" fmla="*/ 0 h 1608931"/>
                <a:gd name="connsiteX1" fmla="*/ 0 w 518057"/>
                <a:gd name="connsiteY1" fmla="*/ 542131 h 1608931"/>
                <a:gd name="connsiteX2" fmla="*/ 0 w 518057"/>
                <a:gd name="connsiteY2" fmla="*/ 1608931 h 1608931"/>
                <a:gd name="connsiteX3" fmla="*/ 516731 w 518057"/>
                <a:gd name="connsiteY3" fmla="*/ 1081087 h 1608931"/>
                <a:gd name="connsiteX4" fmla="*/ 517525 w 518057"/>
                <a:gd name="connsiteY4" fmla="*/ 0 h 1608931"/>
                <a:gd name="connsiteX0" fmla="*/ 517525 w 518057"/>
                <a:gd name="connsiteY0" fmla="*/ 0 h 1608931"/>
                <a:gd name="connsiteX1" fmla="*/ 0 w 518057"/>
                <a:gd name="connsiteY1" fmla="*/ 542131 h 1608931"/>
                <a:gd name="connsiteX2" fmla="*/ 0 w 518057"/>
                <a:gd name="connsiteY2" fmla="*/ 1608931 h 1608931"/>
                <a:gd name="connsiteX3" fmla="*/ 516731 w 518057"/>
                <a:gd name="connsiteY3" fmla="*/ 1081087 h 1608931"/>
                <a:gd name="connsiteX4" fmla="*/ 517525 w 518057"/>
                <a:gd name="connsiteY4" fmla="*/ 0 h 1608931"/>
                <a:gd name="connsiteX0" fmla="*/ 515144 w 516731"/>
                <a:gd name="connsiteY0" fmla="*/ 0 h 1611312"/>
                <a:gd name="connsiteX1" fmla="*/ 0 w 516731"/>
                <a:gd name="connsiteY1" fmla="*/ 544512 h 1611312"/>
                <a:gd name="connsiteX2" fmla="*/ 0 w 516731"/>
                <a:gd name="connsiteY2" fmla="*/ 1611312 h 1611312"/>
                <a:gd name="connsiteX3" fmla="*/ 516731 w 516731"/>
                <a:gd name="connsiteY3" fmla="*/ 1083468 h 1611312"/>
                <a:gd name="connsiteX4" fmla="*/ 515144 w 516731"/>
                <a:gd name="connsiteY4" fmla="*/ 0 h 1611312"/>
                <a:gd name="connsiteX0" fmla="*/ 512763 w 516731"/>
                <a:gd name="connsiteY0" fmla="*/ 0 h 1604168"/>
                <a:gd name="connsiteX1" fmla="*/ 0 w 516731"/>
                <a:gd name="connsiteY1" fmla="*/ 537368 h 1604168"/>
                <a:gd name="connsiteX2" fmla="*/ 0 w 516731"/>
                <a:gd name="connsiteY2" fmla="*/ 1604168 h 1604168"/>
                <a:gd name="connsiteX3" fmla="*/ 516731 w 516731"/>
                <a:gd name="connsiteY3" fmla="*/ 1076324 h 1604168"/>
                <a:gd name="connsiteX4" fmla="*/ 512763 w 516731"/>
                <a:gd name="connsiteY4" fmla="*/ 0 h 16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1" h="1604168">
                  <a:moveTo>
                    <a:pt x="512763" y="0"/>
                  </a:moveTo>
                  <a:lnTo>
                    <a:pt x="0" y="537368"/>
                  </a:lnTo>
                  <a:lnTo>
                    <a:pt x="0" y="1604168"/>
                  </a:lnTo>
                  <a:lnTo>
                    <a:pt x="516731" y="1076324"/>
                  </a:lnTo>
                  <a:cubicBezTo>
                    <a:pt x="514614" y="714374"/>
                    <a:pt x="514880" y="361950"/>
                    <a:pt x="512763" y="0"/>
                  </a:cubicBezTo>
                  <a:close/>
                </a:path>
              </a:pathLst>
            </a:custGeom>
            <a:solidFill>
              <a:srgbClr val="3D3D3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1876CDF7-841A-4DFB-AB8B-CDA100675B7D}"/>
                </a:ext>
              </a:extLst>
            </p:cNvPr>
            <p:cNvSpPr/>
            <p:nvPr/>
          </p:nvSpPr>
          <p:spPr>
            <a:xfrm rot="16200000">
              <a:off x="6037193" y="994374"/>
              <a:ext cx="1063098" cy="27615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05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565F34E6-0A4B-4209-9C15-CD55A7820CAB}"/>
              </a:ext>
            </a:extLst>
          </p:cNvPr>
          <p:cNvSpPr/>
          <p:nvPr/>
        </p:nvSpPr>
        <p:spPr>
          <a:xfrm>
            <a:off x="5307014" y="3625851"/>
            <a:ext cx="517525" cy="1603375"/>
          </a:xfrm>
          <a:custGeom>
            <a:avLst/>
            <a:gdLst>
              <a:gd name="connsiteX0" fmla="*/ 508000 w 514350"/>
              <a:gd name="connsiteY0" fmla="*/ 0 h 1606550"/>
              <a:gd name="connsiteX1" fmla="*/ 0 w 514350"/>
              <a:gd name="connsiteY1" fmla="*/ 539750 h 1606550"/>
              <a:gd name="connsiteX2" fmla="*/ 0 w 514350"/>
              <a:gd name="connsiteY2" fmla="*/ 1606550 h 1606550"/>
              <a:gd name="connsiteX3" fmla="*/ 514350 w 514350"/>
              <a:gd name="connsiteY3" fmla="*/ 1085850 h 1606550"/>
              <a:gd name="connsiteX4" fmla="*/ 508000 w 514350"/>
              <a:gd name="connsiteY4" fmla="*/ 0 h 1606550"/>
              <a:gd name="connsiteX0" fmla="*/ 515144 w 515676"/>
              <a:gd name="connsiteY0" fmla="*/ 0 h 1606550"/>
              <a:gd name="connsiteX1" fmla="*/ 0 w 515676"/>
              <a:gd name="connsiteY1" fmla="*/ 539750 h 1606550"/>
              <a:gd name="connsiteX2" fmla="*/ 0 w 515676"/>
              <a:gd name="connsiteY2" fmla="*/ 1606550 h 1606550"/>
              <a:gd name="connsiteX3" fmla="*/ 514350 w 515676"/>
              <a:gd name="connsiteY3" fmla="*/ 1085850 h 1606550"/>
              <a:gd name="connsiteX4" fmla="*/ 515144 w 515676"/>
              <a:gd name="connsiteY4" fmla="*/ 0 h 1606550"/>
              <a:gd name="connsiteX0" fmla="*/ 515144 w 516731"/>
              <a:gd name="connsiteY0" fmla="*/ 0 h 1606550"/>
              <a:gd name="connsiteX1" fmla="*/ 0 w 516731"/>
              <a:gd name="connsiteY1" fmla="*/ 539750 h 1606550"/>
              <a:gd name="connsiteX2" fmla="*/ 0 w 516731"/>
              <a:gd name="connsiteY2" fmla="*/ 1606550 h 1606550"/>
              <a:gd name="connsiteX3" fmla="*/ 516731 w 516731"/>
              <a:gd name="connsiteY3" fmla="*/ 1078706 h 1606550"/>
              <a:gd name="connsiteX4" fmla="*/ 515144 w 516731"/>
              <a:gd name="connsiteY4" fmla="*/ 0 h 1606550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5144 w 516731"/>
              <a:gd name="connsiteY0" fmla="*/ 0 h 1611312"/>
              <a:gd name="connsiteX1" fmla="*/ 0 w 516731"/>
              <a:gd name="connsiteY1" fmla="*/ 544512 h 1611312"/>
              <a:gd name="connsiteX2" fmla="*/ 0 w 516731"/>
              <a:gd name="connsiteY2" fmla="*/ 1611312 h 1611312"/>
              <a:gd name="connsiteX3" fmla="*/ 516731 w 516731"/>
              <a:gd name="connsiteY3" fmla="*/ 1083468 h 1611312"/>
              <a:gd name="connsiteX4" fmla="*/ 515144 w 516731"/>
              <a:gd name="connsiteY4" fmla="*/ 0 h 1611312"/>
              <a:gd name="connsiteX0" fmla="*/ 512763 w 516731"/>
              <a:gd name="connsiteY0" fmla="*/ 0 h 1604168"/>
              <a:gd name="connsiteX1" fmla="*/ 0 w 516731"/>
              <a:gd name="connsiteY1" fmla="*/ 537368 h 1604168"/>
              <a:gd name="connsiteX2" fmla="*/ 0 w 516731"/>
              <a:gd name="connsiteY2" fmla="*/ 1604168 h 1604168"/>
              <a:gd name="connsiteX3" fmla="*/ 516731 w 516731"/>
              <a:gd name="connsiteY3" fmla="*/ 1076324 h 1604168"/>
              <a:gd name="connsiteX4" fmla="*/ 512763 w 516731"/>
              <a:gd name="connsiteY4" fmla="*/ 0 h 160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31" h="1604168">
                <a:moveTo>
                  <a:pt x="512763" y="0"/>
                </a:moveTo>
                <a:lnTo>
                  <a:pt x="0" y="537368"/>
                </a:lnTo>
                <a:lnTo>
                  <a:pt x="0" y="1604168"/>
                </a:lnTo>
                <a:lnTo>
                  <a:pt x="516731" y="1076324"/>
                </a:lnTo>
                <a:cubicBezTo>
                  <a:pt x="514614" y="714374"/>
                  <a:pt x="514880" y="361950"/>
                  <a:pt x="512763" y="0"/>
                </a:cubicBezTo>
                <a:close/>
              </a:path>
            </a:pathLst>
          </a:custGeom>
          <a:solidFill>
            <a:srgbClr val="53C5F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DF3B70F8-8C9D-49AA-9387-4FF74881747C}"/>
              </a:ext>
            </a:extLst>
          </p:cNvPr>
          <p:cNvSpPr/>
          <p:nvPr/>
        </p:nvSpPr>
        <p:spPr>
          <a:xfrm rot="16200000">
            <a:off x="3390901" y="3335338"/>
            <a:ext cx="1063625" cy="27622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1AF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A41BCD51-1692-445D-8BE4-DF999AD68FAA}"/>
              </a:ext>
            </a:extLst>
          </p:cNvPr>
          <p:cNvSpPr/>
          <p:nvPr/>
        </p:nvSpPr>
        <p:spPr>
          <a:xfrm>
            <a:off x="5818188" y="1484313"/>
            <a:ext cx="1073150" cy="1073150"/>
          </a:xfrm>
          <a:prstGeom prst="round1Rect">
            <a:avLst>
              <a:gd name="adj" fmla="val 50000"/>
            </a:avLst>
          </a:prstGeom>
          <a:solidFill>
            <a:srgbClr val="FF2E5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BF93-1EC9-438D-993A-058C11F8FCB8}"/>
              </a:ext>
            </a:extLst>
          </p:cNvPr>
          <p:cNvSpPr/>
          <p:nvPr/>
        </p:nvSpPr>
        <p:spPr>
          <a:xfrm>
            <a:off x="5818188" y="2557464"/>
            <a:ext cx="1073150" cy="1076325"/>
          </a:xfrm>
          <a:prstGeom prst="rect">
            <a:avLst/>
          </a:prstGeom>
          <a:solidFill>
            <a:srgbClr val="505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53009-3F06-4EF4-A622-53E97321423D}"/>
              </a:ext>
            </a:extLst>
          </p:cNvPr>
          <p:cNvSpPr/>
          <p:nvPr/>
        </p:nvSpPr>
        <p:spPr>
          <a:xfrm>
            <a:off x="5818188" y="3629026"/>
            <a:ext cx="1073150" cy="1076325"/>
          </a:xfrm>
          <a:prstGeom prst="rect">
            <a:avLst/>
          </a:prstGeom>
          <a:solidFill>
            <a:srgbClr val="11AF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73" name="TextBox 24">
            <a:extLst>
              <a:ext uri="{FF2B5EF4-FFF2-40B4-BE49-F238E27FC236}">
                <a16:creationId xmlns:a16="http://schemas.microsoft.com/office/drawing/2014/main" id="{F8BE4CD2-60C4-47B5-8B72-89D13C85F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4" y="1695450"/>
            <a:ext cx="9858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bg1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43074" name="TextBox 25">
            <a:extLst>
              <a:ext uri="{FF2B5EF4-FFF2-40B4-BE49-F238E27FC236}">
                <a16:creationId xmlns:a16="http://schemas.microsoft.com/office/drawing/2014/main" id="{EB643DFC-33EB-48C2-B59E-0B6308C0D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4" y="2757489"/>
            <a:ext cx="9858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bg1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43075" name="TextBox 26">
            <a:extLst>
              <a:ext uri="{FF2B5EF4-FFF2-40B4-BE49-F238E27FC236}">
                <a16:creationId xmlns:a16="http://schemas.microsoft.com/office/drawing/2014/main" id="{E7BFE511-E4CE-49CE-8499-ED11F908D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4" y="3844925"/>
            <a:ext cx="9858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bg1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EEC842-BF5C-4266-95B1-CC2BC146A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4259263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7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vi-VN" altLang="en-US" sz="27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7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4E69CD-4F06-4CD4-873B-58A1B09CC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4" y="2080419"/>
            <a:ext cx="27654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5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5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 </a:t>
            </a:r>
            <a:r>
              <a:rPr lang="en-US" altLang="en-US" sz="25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5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5.11 </a:t>
            </a:r>
            <a:r>
              <a:rPr lang="en-US" altLang="en-US" sz="2500" b="1" dirty="0" err="1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endParaRPr lang="en-US" altLang="en-US" sz="25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C294C6-F53B-476E-93EC-6779EB034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3081338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altLang="en-US" sz="3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60" grpId="0"/>
      <p:bldP spid="11" grpId="0" animBg="1"/>
      <p:bldP spid="19" grpId="0" animBg="1"/>
      <p:bldP spid="43073" grpId="0"/>
      <p:bldP spid="43074" grpId="0"/>
      <p:bldP spid="43075" grpId="0"/>
      <p:bldP spid="29" grpId="0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616B9A7-5D49-45C7-9042-429CF1B34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3051"/>
            <a:ext cx="8229600" cy="12366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578564" name="Text Box 4">
            <a:extLst>
              <a:ext uri="{FF2B5EF4-FFF2-40B4-BE49-F238E27FC236}">
                <a16:creationId xmlns:a16="http://schemas.microsoft.com/office/drawing/2014/main" id="{D4297C44-071A-4DD9-86EA-D2CFFE36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95400"/>
            <a:ext cx="7696200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ts val="2000"/>
              </a:spcBef>
              <a:buClr>
                <a:srgbClr val="000000"/>
              </a:buClr>
              <a:buSzPct val="100000"/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TIẾT HỌC ĐÃ KẾT THÚC RỒI ! </a:t>
            </a:r>
          </a:p>
          <a:p>
            <a:pPr eaLnBrk="0" hangingPunct="0">
              <a:spcBef>
                <a:spcPts val="2000"/>
              </a:spcBef>
              <a:buClr>
                <a:srgbClr val="000000"/>
              </a:buClr>
              <a:buSzPct val="100000"/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CHÚC CÁC THẦY CÔ VÀ CÁC EM </a:t>
            </a:r>
          </a:p>
          <a:p>
            <a:pPr eaLnBrk="0" hangingPunct="0">
              <a:spcBef>
                <a:spcPts val="2000"/>
              </a:spcBef>
              <a:buClr>
                <a:srgbClr val="000000"/>
              </a:buClr>
              <a:buSzPct val="100000"/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SỨC KHỎE </a:t>
            </a:r>
            <a:endParaRPr lang="en-US" sz="3200" b="1" dirty="0">
              <a:solidFill>
                <a:srgbClr val="3F3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5">
            <a:extLst>
              <a:ext uri="{FF2B5EF4-FFF2-40B4-BE49-F238E27FC236}">
                <a16:creationId xmlns:a16="http://schemas.microsoft.com/office/drawing/2014/main" id="{FF78FF48-BA7E-4833-96AE-48FAD610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3143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6">
            <a:extLst>
              <a:ext uri="{FF2B5EF4-FFF2-40B4-BE49-F238E27FC236}">
                <a16:creationId xmlns:a16="http://schemas.microsoft.com/office/drawing/2014/main" id="{F859FA72-FA48-41EB-A6C3-F64C0EAA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3143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7">
            <a:extLst>
              <a:ext uri="{FF2B5EF4-FFF2-40B4-BE49-F238E27FC236}">
                <a16:creationId xmlns:a16="http://schemas.microsoft.com/office/drawing/2014/main" id="{E5520A58-1EF2-407D-8410-0E680D08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352800"/>
            <a:ext cx="3143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4" name="Google Shape;27864;p42"/>
          <p:cNvGrpSpPr/>
          <p:nvPr/>
        </p:nvGrpSpPr>
        <p:grpSpPr>
          <a:xfrm>
            <a:off x="1990085" y="273416"/>
            <a:ext cx="9059784" cy="6384884"/>
            <a:chOff x="1701575" y="1462353"/>
            <a:chExt cx="5743761" cy="2061442"/>
          </a:xfrm>
        </p:grpSpPr>
        <p:sp>
          <p:nvSpPr>
            <p:cNvPr id="27865" name="Google Shape;27865;p42"/>
            <p:cNvSpPr/>
            <p:nvPr/>
          </p:nvSpPr>
          <p:spPr>
            <a:xfrm>
              <a:off x="1701575" y="1462424"/>
              <a:ext cx="5740800" cy="206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2B2823"/>
                </a:solidFill>
                <a:latin typeface="Arial"/>
              </a:endParaRPr>
            </a:p>
          </p:txBody>
        </p:sp>
        <p:grpSp>
          <p:nvGrpSpPr>
            <p:cNvPr id="27866" name="Google Shape;27866;p42"/>
            <p:cNvGrpSpPr/>
            <p:nvPr/>
          </p:nvGrpSpPr>
          <p:grpSpPr>
            <a:xfrm>
              <a:off x="1905600" y="1462353"/>
              <a:ext cx="5369175" cy="2061442"/>
              <a:chOff x="1905600" y="1462381"/>
              <a:chExt cx="5369175" cy="2061442"/>
            </a:xfrm>
          </p:grpSpPr>
          <p:grpSp>
            <p:nvGrpSpPr>
              <p:cNvPr id="27867" name="Google Shape;27867;p42"/>
              <p:cNvGrpSpPr/>
              <p:nvPr/>
            </p:nvGrpSpPr>
            <p:grpSpPr>
              <a:xfrm>
                <a:off x="1905600" y="1462381"/>
                <a:ext cx="86650" cy="2061442"/>
                <a:chOff x="-776300" y="947000"/>
                <a:chExt cx="86650" cy="1812575"/>
              </a:xfrm>
            </p:grpSpPr>
            <p:sp>
              <p:nvSpPr>
                <p:cNvPr id="27868" name="Google Shape;27868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69" name="Google Shape;27869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70" name="Google Shape;27870;p42"/>
              <p:cNvGrpSpPr/>
              <p:nvPr/>
            </p:nvGrpSpPr>
            <p:grpSpPr>
              <a:xfrm>
                <a:off x="7189925" y="1462580"/>
                <a:ext cx="84850" cy="2059736"/>
                <a:chOff x="47625" y="947175"/>
                <a:chExt cx="84850" cy="1811075"/>
              </a:xfrm>
            </p:grpSpPr>
            <p:sp>
              <p:nvSpPr>
                <p:cNvPr id="27871" name="Google Shape;27871;p42"/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2" name="Google Shape;27872;p42"/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27873" name="Google Shape;27873;p42"/>
            <p:cNvGrpSpPr/>
            <p:nvPr/>
          </p:nvGrpSpPr>
          <p:grpSpPr>
            <a:xfrm>
              <a:off x="1704578" y="1588899"/>
              <a:ext cx="5740757" cy="1808148"/>
              <a:chOff x="1358154" y="1599813"/>
              <a:chExt cx="6433663" cy="1808148"/>
            </a:xfrm>
          </p:grpSpPr>
          <p:grpSp>
            <p:nvGrpSpPr>
              <p:cNvPr id="27874" name="Google Shape;27874;p42"/>
              <p:cNvGrpSpPr/>
              <p:nvPr/>
            </p:nvGrpSpPr>
            <p:grpSpPr>
              <a:xfrm rot="5400000">
                <a:off x="4531223" y="-1573255"/>
                <a:ext cx="87525" cy="6433663"/>
                <a:chOff x="-349750" y="947875"/>
                <a:chExt cx="87525" cy="1811075"/>
              </a:xfrm>
            </p:grpSpPr>
            <p:sp>
              <p:nvSpPr>
                <p:cNvPr id="27875" name="Google Shape;27875;p42"/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6" name="Google Shape;27876;p42"/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7" name="Google Shape;27877;p42"/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8" name="Google Shape;27878;p42"/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9" name="Google Shape;27879;p42"/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80" name="Google Shape;27880;p42"/>
              <p:cNvGrpSpPr/>
              <p:nvPr/>
            </p:nvGrpSpPr>
            <p:grpSpPr>
              <a:xfrm rot="5400000">
                <a:off x="4527641" y="151048"/>
                <a:ext cx="87525" cy="6426303"/>
                <a:chOff x="-776300" y="947000"/>
                <a:chExt cx="86650" cy="1812575"/>
              </a:xfrm>
            </p:grpSpPr>
            <p:sp>
              <p:nvSpPr>
                <p:cNvPr id="27881" name="Google Shape;27881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82" name="Google Shape;27882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8014" name="Google Shape;28014;p42"/>
          <p:cNvSpPr txBox="1">
            <a:spLocks noGrp="1"/>
          </p:cNvSpPr>
          <p:nvPr>
            <p:ph type="title"/>
          </p:nvPr>
        </p:nvSpPr>
        <p:spPr>
          <a:xfrm>
            <a:off x="2886205" y="2845461"/>
            <a:ext cx="7496438" cy="1315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ĐỊNH LUẬT BẢO TOÀN KHỐI L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VÀ PH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TRÌNH HOÁ HỌC (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0" name="Google Shape;506;p23"/>
          <p:cNvGrpSpPr/>
          <p:nvPr/>
        </p:nvGrpSpPr>
        <p:grpSpPr>
          <a:xfrm>
            <a:off x="11218943" y="417935"/>
            <a:ext cx="756842" cy="985478"/>
            <a:chOff x="6151764" y="3887194"/>
            <a:chExt cx="1009123" cy="1313971"/>
          </a:xfrm>
        </p:grpSpPr>
        <p:grpSp>
          <p:nvGrpSpPr>
            <p:cNvPr id="1121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125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6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7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8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9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0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1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2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3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  <p:grpSp>
          <p:nvGrpSpPr>
            <p:cNvPr id="1122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123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4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</p:grpSp>
      <p:sp>
        <p:nvSpPr>
          <p:cNvPr id="1134" name="Google Shape;350;p23"/>
          <p:cNvSpPr/>
          <p:nvPr/>
        </p:nvSpPr>
        <p:spPr>
          <a:xfrm>
            <a:off x="11342068" y="5994637"/>
            <a:ext cx="460548" cy="720233"/>
          </a:xfrm>
          <a:custGeom>
            <a:avLst/>
            <a:gdLst/>
            <a:ahLst/>
            <a:cxnLst/>
            <a:rect l="l" t="t" r="r" b="b"/>
            <a:pathLst>
              <a:path w="18556" h="29019" extrusionOk="0">
                <a:moveTo>
                  <a:pt x="10334" y="766"/>
                </a:moveTo>
                <a:cubicBezTo>
                  <a:pt x="10935" y="766"/>
                  <a:pt x="11549" y="893"/>
                  <a:pt x="12091" y="1054"/>
                </a:cubicBezTo>
                <a:cubicBezTo>
                  <a:pt x="14232" y="1688"/>
                  <a:pt x="16436" y="2668"/>
                  <a:pt x="17628" y="4644"/>
                </a:cubicBezTo>
                <a:cubicBezTo>
                  <a:pt x="17654" y="4687"/>
                  <a:pt x="17689" y="4723"/>
                  <a:pt x="17730" y="4749"/>
                </a:cubicBezTo>
                <a:cubicBezTo>
                  <a:pt x="18146" y="6589"/>
                  <a:pt x="16423" y="7814"/>
                  <a:pt x="14642" y="7814"/>
                </a:cubicBezTo>
                <a:cubicBezTo>
                  <a:pt x="14327" y="7814"/>
                  <a:pt x="14011" y="7776"/>
                  <a:pt x="13704" y="7696"/>
                </a:cubicBezTo>
                <a:cubicBezTo>
                  <a:pt x="13671" y="7687"/>
                  <a:pt x="13639" y="7683"/>
                  <a:pt x="13610" y="7683"/>
                </a:cubicBezTo>
                <a:cubicBezTo>
                  <a:pt x="13259" y="7683"/>
                  <a:pt x="13168" y="8251"/>
                  <a:pt x="13555" y="8361"/>
                </a:cubicBezTo>
                <a:cubicBezTo>
                  <a:pt x="13978" y="8481"/>
                  <a:pt x="14415" y="8542"/>
                  <a:pt x="14854" y="8542"/>
                </a:cubicBezTo>
                <a:cubicBezTo>
                  <a:pt x="14963" y="8542"/>
                  <a:pt x="15073" y="8538"/>
                  <a:pt x="15182" y="8531"/>
                </a:cubicBezTo>
                <a:lnTo>
                  <a:pt x="15182" y="8531"/>
                </a:lnTo>
                <a:cubicBezTo>
                  <a:pt x="14571" y="11778"/>
                  <a:pt x="13001" y="14918"/>
                  <a:pt x="11802" y="17979"/>
                </a:cubicBezTo>
                <a:cubicBezTo>
                  <a:pt x="11210" y="19488"/>
                  <a:pt x="10615" y="20996"/>
                  <a:pt x="10030" y="22508"/>
                </a:cubicBezTo>
                <a:cubicBezTo>
                  <a:pt x="9417" y="24090"/>
                  <a:pt x="8957" y="25910"/>
                  <a:pt x="7893" y="27262"/>
                </a:cubicBezTo>
                <a:cubicBezTo>
                  <a:pt x="7863" y="27250"/>
                  <a:pt x="7832" y="27244"/>
                  <a:pt x="7801" y="27244"/>
                </a:cubicBezTo>
                <a:cubicBezTo>
                  <a:pt x="7744" y="27244"/>
                  <a:pt x="7687" y="27264"/>
                  <a:pt x="7640" y="27300"/>
                </a:cubicBezTo>
                <a:cubicBezTo>
                  <a:pt x="6817" y="27949"/>
                  <a:pt x="5842" y="28267"/>
                  <a:pt x="4897" y="28267"/>
                </a:cubicBezTo>
                <a:cubicBezTo>
                  <a:pt x="3221" y="28267"/>
                  <a:pt x="1637" y="27266"/>
                  <a:pt x="1157" y="25326"/>
                </a:cubicBezTo>
                <a:cubicBezTo>
                  <a:pt x="563" y="22925"/>
                  <a:pt x="2064" y="20134"/>
                  <a:pt x="2874" y="17962"/>
                </a:cubicBezTo>
                <a:cubicBezTo>
                  <a:pt x="4456" y="13726"/>
                  <a:pt x="6355" y="9471"/>
                  <a:pt x="7556" y="5106"/>
                </a:cubicBezTo>
                <a:cubicBezTo>
                  <a:pt x="7767" y="5445"/>
                  <a:pt x="8032" y="5748"/>
                  <a:pt x="8342" y="6004"/>
                </a:cubicBezTo>
                <a:cubicBezTo>
                  <a:pt x="8381" y="6036"/>
                  <a:pt x="8427" y="6050"/>
                  <a:pt x="8473" y="6050"/>
                </a:cubicBezTo>
                <a:cubicBezTo>
                  <a:pt x="8631" y="6050"/>
                  <a:pt x="8787" y="5884"/>
                  <a:pt x="8665" y="5731"/>
                </a:cubicBezTo>
                <a:cubicBezTo>
                  <a:pt x="7761" y="4608"/>
                  <a:pt x="7199" y="2841"/>
                  <a:pt x="8268" y="1602"/>
                </a:cubicBezTo>
                <a:cubicBezTo>
                  <a:pt x="8807" y="978"/>
                  <a:pt x="9559" y="766"/>
                  <a:pt x="10334" y="766"/>
                </a:cubicBezTo>
                <a:close/>
                <a:moveTo>
                  <a:pt x="10402" y="0"/>
                </a:moveTo>
                <a:cubicBezTo>
                  <a:pt x="10151" y="0"/>
                  <a:pt x="9900" y="21"/>
                  <a:pt x="9653" y="66"/>
                </a:cubicBezTo>
                <a:cubicBezTo>
                  <a:pt x="7317" y="492"/>
                  <a:pt x="6502" y="2813"/>
                  <a:pt x="7317" y="4656"/>
                </a:cubicBezTo>
                <a:cubicBezTo>
                  <a:pt x="7302" y="4671"/>
                  <a:pt x="7288" y="4688"/>
                  <a:pt x="7279" y="4706"/>
                </a:cubicBezTo>
                <a:cubicBezTo>
                  <a:pt x="5717" y="7878"/>
                  <a:pt x="4634" y="11337"/>
                  <a:pt x="3376" y="14639"/>
                </a:cubicBezTo>
                <a:cubicBezTo>
                  <a:pt x="2307" y="17446"/>
                  <a:pt x="702" y="20479"/>
                  <a:pt x="359" y="23496"/>
                </a:cubicBezTo>
                <a:cubicBezTo>
                  <a:pt x="1" y="26640"/>
                  <a:pt x="2315" y="29019"/>
                  <a:pt x="4930" y="29019"/>
                </a:cubicBezTo>
                <a:cubicBezTo>
                  <a:pt x="5972" y="29019"/>
                  <a:pt x="7062" y="28641"/>
                  <a:pt x="8049" y="27784"/>
                </a:cubicBezTo>
                <a:cubicBezTo>
                  <a:pt x="8091" y="27748"/>
                  <a:pt x="8120" y="27696"/>
                  <a:pt x="8129" y="27639"/>
                </a:cubicBezTo>
                <a:cubicBezTo>
                  <a:pt x="9117" y="26827"/>
                  <a:pt x="9529" y="25652"/>
                  <a:pt x="10019" y="24447"/>
                </a:cubicBezTo>
                <a:cubicBezTo>
                  <a:pt x="10805" y="22517"/>
                  <a:pt x="11567" y="20580"/>
                  <a:pt x="12336" y="18642"/>
                </a:cubicBezTo>
                <a:cubicBezTo>
                  <a:pt x="13623" y="15398"/>
                  <a:pt x="15563" y="11903"/>
                  <a:pt x="15961" y="8398"/>
                </a:cubicBezTo>
                <a:cubicBezTo>
                  <a:pt x="16608" y="8220"/>
                  <a:pt x="17204" y="7877"/>
                  <a:pt x="17658" y="7335"/>
                </a:cubicBezTo>
                <a:cubicBezTo>
                  <a:pt x="18349" y="6512"/>
                  <a:pt x="18556" y="5397"/>
                  <a:pt x="18190" y="4435"/>
                </a:cubicBezTo>
                <a:cubicBezTo>
                  <a:pt x="18187" y="4391"/>
                  <a:pt x="18175" y="4348"/>
                  <a:pt x="18155" y="4310"/>
                </a:cubicBezTo>
                <a:cubicBezTo>
                  <a:pt x="17357" y="2706"/>
                  <a:pt x="15926" y="1795"/>
                  <a:pt x="14323" y="1101"/>
                </a:cubicBezTo>
                <a:cubicBezTo>
                  <a:pt x="13129" y="585"/>
                  <a:pt x="11748" y="0"/>
                  <a:pt x="10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 sz="1050"/>
          </a:p>
        </p:txBody>
      </p:sp>
      <p:grpSp>
        <p:nvGrpSpPr>
          <p:cNvPr id="1135" name="Google Shape;578;p23"/>
          <p:cNvGrpSpPr/>
          <p:nvPr/>
        </p:nvGrpSpPr>
        <p:grpSpPr>
          <a:xfrm>
            <a:off x="1262415" y="5891481"/>
            <a:ext cx="579235" cy="373308"/>
            <a:chOff x="4816519" y="4288164"/>
            <a:chExt cx="772313" cy="497744"/>
          </a:xfrm>
        </p:grpSpPr>
        <p:sp>
          <p:nvSpPr>
            <p:cNvPr id="1136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  <p:sp>
          <p:nvSpPr>
            <p:cNvPr id="1137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78DF853-97F3-45C1-9CF2-AEF9274A8C43}"/>
              </a:ext>
            </a:extLst>
          </p:cNvPr>
          <p:cNvSpPr txBox="1">
            <a:spLocks/>
          </p:cNvSpPr>
          <p:nvPr/>
        </p:nvSpPr>
        <p:spPr>
          <a:xfrm>
            <a:off x="2341176" y="476576"/>
            <a:ext cx="7772400" cy="1470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90889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4" name="Google Shape;27864;p42"/>
          <p:cNvGrpSpPr/>
          <p:nvPr/>
        </p:nvGrpSpPr>
        <p:grpSpPr>
          <a:xfrm>
            <a:off x="3154312" y="2328667"/>
            <a:ext cx="6572640" cy="2897629"/>
            <a:chOff x="1701575" y="1462353"/>
            <a:chExt cx="5743761" cy="2061442"/>
          </a:xfrm>
        </p:grpSpPr>
        <p:sp>
          <p:nvSpPr>
            <p:cNvPr id="27865" name="Google Shape;27865;p42"/>
            <p:cNvSpPr/>
            <p:nvPr/>
          </p:nvSpPr>
          <p:spPr>
            <a:xfrm>
              <a:off x="1701575" y="1462424"/>
              <a:ext cx="5740800" cy="206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2B2823"/>
                </a:solidFill>
                <a:latin typeface="Arial"/>
              </a:endParaRPr>
            </a:p>
          </p:txBody>
        </p:sp>
        <p:grpSp>
          <p:nvGrpSpPr>
            <p:cNvPr id="27866" name="Google Shape;27866;p42"/>
            <p:cNvGrpSpPr/>
            <p:nvPr/>
          </p:nvGrpSpPr>
          <p:grpSpPr>
            <a:xfrm>
              <a:off x="1905600" y="1462353"/>
              <a:ext cx="5369175" cy="2061442"/>
              <a:chOff x="1905600" y="1462381"/>
              <a:chExt cx="5369175" cy="2061442"/>
            </a:xfrm>
          </p:grpSpPr>
          <p:grpSp>
            <p:nvGrpSpPr>
              <p:cNvPr id="27867" name="Google Shape;27867;p42"/>
              <p:cNvGrpSpPr/>
              <p:nvPr/>
            </p:nvGrpSpPr>
            <p:grpSpPr>
              <a:xfrm>
                <a:off x="1905600" y="1462381"/>
                <a:ext cx="86650" cy="2061442"/>
                <a:chOff x="-776300" y="947000"/>
                <a:chExt cx="86650" cy="1812575"/>
              </a:xfrm>
            </p:grpSpPr>
            <p:sp>
              <p:nvSpPr>
                <p:cNvPr id="27868" name="Google Shape;27868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69" name="Google Shape;27869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70" name="Google Shape;27870;p42"/>
              <p:cNvGrpSpPr/>
              <p:nvPr/>
            </p:nvGrpSpPr>
            <p:grpSpPr>
              <a:xfrm>
                <a:off x="7189925" y="1462580"/>
                <a:ext cx="84850" cy="2059736"/>
                <a:chOff x="47625" y="947175"/>
                <a:chExt cx="84850" cy="1811075"/>
              </a:xfrm>
            </p:grpSpPr>
            <p:sp>
              <p:nvSpPr>
                <p:cNvPr id="27871" name="Google Shape;27871;p42"/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2" name="Google Shape;27872;p42"/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27873" name="Google Shape;27873;p42"/>
            <p:cNvGrpSpPr/>
            <p:nvPr/>
          </p:nvGrpSpPr>
          <p:grpSpPr>
            <a:xfrm>
              <a:off x="1704578" y="1588899"/>
              <a:ext cx="5740757" cy="1808148"/>
              <a:chOff x="1358154" y="1599813"/>
              <a:chExt cx="6433663" cy="1808148"/>
            </a:xfrm>
          </p:grpSpPr>
          <p:grpSp>
            <p:nvGrpSpPr>
              <p:cNvPr id="27874" name="Google Shape;27874;p42"/>
              <p:cNvGrpSpPr/>
              <p:nvPr/>
            </p:nvGrpSpPr>
            <p:grpSpPr>
              <a:xfrm rot="5400000">
                <a:off x="4531223" y="-1573255"/>
                <a:ext cx="87525" cy="6433663"/>
                <a:chOff x="-349750" y="947875"/>
                <a:chExt cx="87525" cy="1811075"/>
              </a:xfrm>
            </p:grpSpPr>
            <p:sp>
              <p:nvSpPr>
                <p:cNvPr id="27875" name="Google Shape;27875;p42"/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6" name="Google Shape;27876;p42"/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7" name="Google Shape;27877;p42"/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8" name="Google Shape;27878;p42"/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79" name="Google Shape;27879;p42"/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7880" name="Google Shape;27880;p42"/>
              <p:cNvGrpSpPr/>
              <p:nvPr/>
            </p:nvGrpSpPr>
            <p:grpSpPr>
              <a:xfrm rot="5400000">
                <a:off x="4527641" y="151048"/>
                <a:ext cx="87525" cy="6426303"/>
                <a:chOff x="-776300" y="947000"/>
                <a:chExt cx="86650" cy="1812575"/>
              </a:xfrm>
            </p:grpSpPr>
            <p:sp>
              <p:nvSpPr>
                <p:cNvPr id="27881" name="Google Shape;27881;p42"/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  <p:sp>
              <p:nvSpPr>
                <p:cNvPr id="27882" name="Google Shape;27882;p42"/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>
                    <a:defRPr/>
                  </a:pPr>
                  <a:endParaRPr>
                    <a:solidFill>
                      <a:srgbClr val="2B2823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8014" name="Google Shape;28014;p42"/>
          <p:cNvSpPr txBox="1">
            <a:spLocks noGrp="1"/>
          </p:cNvSpPr>
          <p:nvPr>
            <p:ph type="title"/>
          </p:nvPr>
        </p:nvSpPr>
        <p:spPr>
          <a:xfrm>
            <a:off x="3352438" y="2971777"/>
            <a:ext cx="6046085" cy="1315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0" name="Google Shape;506;p23"/>
          <p:cNvGrpSpPr/>
          <p:nvPr/>
        </p:nvGrpSpPr>
        <p:grpSpPr>
          <a:xfrm>
            <a:off x="9363750" y="1041683"/>
            <a:ext cx="756842" cy="985478"/>
            <a:chOff x="6151764" y="3887194"/>
            <a:chExt cx="1009123" cy="1313971"/>
          </a:xfrm>
        </p:grpSpPr>
        <p:grpSp>
          <p:nvGrpSpPr>
            <p:cNvPr id="1121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125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6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7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8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9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0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1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2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33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  <p:grpSp>
          <p:nvGrpSpPr>
            <p:cNvPr id="1122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123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  <p:sp>
            <p:nvSpPr>
              <p:cNvPr id="1124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685800">
                  <a:defRPr/>
                </a:pPr>
                <a:endParaRPr sz="1050"/>
              </a:p>
            </p:txBody>
          </p:sp>
        </p:grpSp>
      </p:grpSp>
      <p:sp>
        <p:nvSpPr>
          <p:cNvPr id="1134" name="Google Shape;350;p23"/>
          <p:cNvSpPr/>
          <p:nvPr/>
        </p:nvSpPr>
        <p:spPr>
          <a:xfrm>
            <a:off x="9567938" y="5000555"/>
            <a:ext cx="460548" cy="720233"/>
          </a:xfrm>
          <a:custGeom>
            <a:avLst/>
            <a:gdLst/>
            <a:ahLst/>
            <a:cxnLst/>
            <a:rect l="l" t="t" r="r" b="b"/>
            <a:pathLst>
              <a:path w="18556" h="29019" extrusionOk="0">
                <a:moveTo>
                  <a:pt x="10334" y="766"/>
                </a:moveTo>
                <a:cubicBezTo>
                  <a:pt x="10935" y="766"/>
                  <a:pt x="11549" y="893"/>
                  <a:pt x="12091" y="1054"/>
                </a:cubicBezTo>
                <a:cubicBezTo>
                  <a:pt x="14232" y="1688"/>
                  <a:pt x="16436" y="2668"/>
                  <a:pt x="17628" y="4644"/>
                </a:cubicBezTo>
                <a:cubicBezTo>
                  <a:pt x="17654" y="4687"/>
                  <a:pt x="17689" y="4723"/>
                  <a:pt x="17730" y="4749"/>
                </a:cubicBezTo>
                <a:cubicBezTo>
                  <a:pt x="18146" y="6589"/>
                  <a:pt x="16423" y="7814"/>
                  <a:pt x="14642" y="7814"/>
                </a:cubicBezTo>
                <a:cubicBezTo>
                  <a:pt x="14327" y="7814"/>
                  <a:pt x="14011" y="7776"/>
                  <a:pt x="13704" y="7696"/>
                </a:cubicBezTo>
                <a:cubicBezTo>
                  <a:pt x="13671" y="7687"/>
                  <a:pt x="13639" y="7683"/>
                  <a:pt x="13610" y="7683"/>
                </a:cubicBezTo>
                <a:cubicBezTo>
                  <a:pt x="13259" y="7683"/>
                  <a:pt x="13168" y="8251"/>
                  <a:pt x="13555" y="8361"/>
                </a:cubicBezTo>
                <a:cubicBezTo>
                  <a:pt x="13978" y="8481"/>
                  <a:pt x="14415" y="8542"/>
                  <a:pt x="14854" y="8542"/>
                </a:cubicBezTo>
                <a:cubicBezTo>
                  <a:pt x="14963" y="8542"/>
                  <a:pt x="15073" y="8538"/>
                  <a:pt x="15182" y="8531"/>
                </a:cubicBezTo>
                <a:lnTo>
                  <a:pt x="15182" y="8531"/>
                </a:lnTo>
                <a:cubicBezTo>
                  <a:pt x="14571" y="11778"/>
                  <a:pt x="13001" y="14918"/>
                  <a:pt x="11802" y="17979"/>
                </a:cubicBezTo>
                <a:cubicBezTo>
                  <a:pt x="11210" y="19488"/>
                  <a:pt x="10615" y="20996"/>
                  <a:pt x="10030" y="22508"/>
                </a:cubicBezTo>
                <a:cubicBezTo>
                  <a:pt x="9417" y="24090"/>
                  <a:pt x="8957" y="25910"/>
                  <a:pt x="7893" y="27262"/>
                </a:cubicBezTo>
                <a:cubicBezTo>
                  <a:pt x="7863" y="27250"/>
                  <a:pt x="7832" y="27244"/>
                  <a:pt x="7801" y="27244"/>
                </a:cubicBezTo>
                <a:cubicBezTo>
                  <a:pt x="7744" y="27244"/>
                  <a:pt x="7687" y="27264"/>
                  <a:pt x="7640" y="27300"/>
                </a:cubicBezTo>
                <a:cubicBezTo>
                  <a:pt x="6817" y="27949"/>
                  <a:pt x="5842" y="28267"/>
                  <a:pt x="4897" y="28267"/>
                </a:cubicBezTo>
                <a:cubicBezTo>
                  <a:pt x="3221" y="28267"/>
                  <a:pt x="1637" y="27266"/>
                  <a:pt x="1157" y="25326"/>
                </a:cubicBezTo>
                <a:cubicBezTo>
                  <a:pt x="563" y="22925"/>
                  <a:pt x="2064" y="20134"/>
                  <a:pt x="2874" y="17962"/>
                </a:cubicBezTo>
                <a:cubicBezTo>
                  <a:pt x="4456" y="13726"/>
                  <a:pt x="6355" y="9471"/>
                  <a:pt x="7556" y="5106"/>
                </a:cubicBezTo>
                <a:cubicBezTo>
                  <a:pt x="7767" y="5445"/>
                  <a:pt x="8032" y="5748"/>
                  <a:pt x="8342" y="6004"/>
                </a:cubicBezTo>
                <a:cubicBezTo>
                  <a:pt x="8381" y="6036"/>
                  <a:pt x="8427" y="6050"/>
                  <a:pt x="8473" y="6050"/>
                </a:cubicBezTo>
                <a:cubicBezTo>
                  <a:pt x="8631" y="6050"/>
                  <a:pt x="8787" y="5884"/>
                  <a:pt x="8665" y="5731"/>
                </a:cubicBezTo>
                <a:cubicBezTo>
                  <a:pt x="7761" y="4608"/>
                  <a:pt x="7199" y="2841"/>
                  <a:pt x="8268" y="1602"/>
                </a:cubicBezTo>
                <a:cubicBezTo>
                  <a:pt x="8807" y="978"/>
                  <a:pt x="9559" y="766"/>
                  <a:pt x="10334" y="766"/>
                </a:cubicBezTo>
                <a:close/>
                <a:moveTo>
                  <a:pt x="10402" y="0"/>
                </a:moveTo>
                <a:cubicBezTo>
                  <a:pt x="10151" y="0"/>
                  <a:pt x="9900" y="21"/>
                  <a:pt x="9653" y="66"/>
                </a:cubicBezTo>
                <a:cubicBezTo>
                  <a:pt x="7317" y="492"/>
                  <a:pt x="6502" y="2813"/>
                  <a:pt x="7317" y="4656"/>
                </a:cubicBezTo>
                <a:cubicBezTo>
                  <a:pt x="7302" y="4671"/>
                  <a:pt x="7288" y="4688"/>
                  <a:pt x="7279" y="4706"/>
                </a:cubicBezTo>
                <a:cubicBezTo>
                  <a:pt x="5717" y="7878"/>
                  <a:pt x="4634" y="11337"/>
                  <a:pt x="3376" y="14639"/>
                </a:cubicBezTo>
                <a:cubicBezTo>
                  <a:pt x="2307" y="17446"/>
                  <a:pt x="702" y="20479"/>
                  <a:pt x="359" y="23496"/>
                </a:cubicBezTo>
                <a:cubicBezTo>
                  <a:pt x="1" y="26640"/>
                  <a:pt x="2315" y="29019"/>
                  <a:pt x="4930" y="29019"/>
                </a:cubicBezTo>
                <a:cubicBezTo>
                  <a:pt x="5972" y="29019"/>
                  <a:pt x="7062" y="28641"/>
                  <a:pt x="8049" y="27784"/>
                </a:cubicBezTo>
                <a:cubicBezTo>
                  <a:pt x="8091" y="27748"/>
                  <a:pt x="8120" y="27696"/>
                  <a:pt x="8129" y="27639"/>
                </a:cubicBezTo>
                <a:cubicBezTo>
                  <a:pt x="9117" y="26827"/>
                  <a:pt x="9529" y="25652"/>
                  <a:pt x="10019" y="24447"/>
                </a:cubicBezTo>
                <a:cubicBezTo>
                  <a:pt x="10805" y="22517"/>
                  <a:pt x="11567" y="20580"/>
                  <a:pt x="12336" y="18642"/>
                </a:cubicBezTo>
                <a:cubicBezTo>
                  <a:pt x="13623" y="15398"/>
                  <a:pt x="15563" y="11903"/>
                  <a:pt x="15961" y="8398"/>
                </a:cubicBezTo>
                <a:cubicBezTo>
                  <a:pt x="16608" y="8220"/>
                  <a:pt x="17204" y="7877"/>
                  <a:pt x="17658" y="7335"/>
                </a:cubicBezTo>
                <a:cubicBezTo>
                  <a:pt x="18349" y="6512"/>
                  <a:pt x="18556" y="5397"/>
                  <a:pt x="18190" y="4435"/>
                </a:cubicBezTo>
                <a:cubicBezTo>
                  <a:pt x="18187" y="4391"/>
                  <a:pt x="18175" y="4348"/>
                  <a:pt x="18155" y="4310"/>
                </a:cubicBezTo>
                <a:cubicBezTo>
                  <a:pt x="17357" y="2706"/>
                  <a:pt x="15926" y="1795"/>
                  <a:pt x="14323" y="1101"/>
                </a:cubicBezTo>
                <a:cubicBezTo>
                  <a:pt x="13129" y="585"/>
                  <a:pt x="11748" y="0"/>
                  <a:pt x="10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 sz="1050"/>
          </a:p>
        </p:txBody>
      </p:sp>
      <p:grpSp>
        <p:nvGrpSpPr>
          <p:cNvPr id="1135" name="Google Shape;578;p23"/>
          <p:cNvGrpSpPr/>
          <p:nvPr/>
        </p:nvGrpSpPr>
        <p:grpSpPr>
          <a:xfrm>
            <a:off x="1828744" y="5347478"/>
            <a:ext cx="579235" cy="373308"/>
            <a:chOff x="4816519" y="4288164"/>
            <a:chExt cx="772313" cy="497744"/>
          </a:xfrm>
        </p:grpSpPr>
        <p:sp>
          <p:nvSpPr>
            <p:cNvPr id="1136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  <p:sp>
          <p:nvSpPr>
            <p:cNvPr id="1137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78DF853-97F3-45C1-9CF2-AEF9274A8C43}"/>
              </a:ext>
            </a:extLst>
          </p:cNvPr>
          <p:cNvSpPr txBox="1">
            <a:spLocks/>
          </p:cNvSpPr>
          <p:nvPr/>
        </p:nvSpPr>
        <p:spPr>
          <a:xfrm>
            <a:off x="2341176" y="476576"/>
            <a:ext cx="7772400" cy="1470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85495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966651"/>
            <a:ext cx="12192000" cy="59436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 của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……………………………………………………………………......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</a:t>
            </a:r>
            <a:r>
              <a:rPr lang="vi-VN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………………………………………………………………......................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375" y="210186"/>
            <a:ext cx="4235450" cy="6572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92903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00" y="0"/>
            <a:ext cx="12192000" cy="6858000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F72AFE7B-07A3-68BB-FFBB-9638C640E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69" y="5654739"/>
            <a:ext cx="525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hlink"/>
                </a:solidFill>
              </a:rPr>
              <a:t>TRƯỚC PHẢN ỨNG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6120D20-1A0C-4C57-04CE-E0566535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26" y="2846385"/>
            <a:ext cx="1023395" cy="108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7E03C3B-823A-CD08-D087-79B51E86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6" y="2846385"/>
            <a:ext cx="1023395" cy="108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F332C1BD-384E-3E6D-06A6-0EA20B99E961}"/>
              </a:ext>
            </a:extLst>
          </p:cNvPr>
          <p:cNvGrpSpPr>
            <a:grpSpLocks/>
          </p:cNvGrpSpPr>
          <p:nvPr/>
        </p:nvGrpSpPr>
        <p:grpSpPr bwMode="auto">
          <a:xfrm>
            <a:off x="9726763" y="3509319"/>
            <a:ext cx="1653177" cy="469022"/>
            <a:chOff x="3888" y="2448"/>
            <a:chExt cx="1008" cy="38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1A185E6A-508E-3E63-80F5-632F6F1EA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B2C75AEF-5157-EEF3-BD1B-1608F8D0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5" name="Line 9">
            <a:extLst>
              <a:ext uri="{FF2B5EF4-FFF2-40B4-BE49-F238E27FC236}">
                <a16:creationId xmlns:a16="http://schemas.microsoft.com/office/drawing/2014/main" id="{F1453355-5E91-A506-2B5E-DCD1AC3D32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42052" y="3990085"/>
            <a:ext cx="0" cy="603028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E710E3EB-C41D-3228-CABA-0F8A7DB9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501" y="1657054"/>
            <a:ext cx="2475918" cy="86177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dd 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</a:t>
            </a:r>
            <a:endParaRPr lang="en-US" altLang="en-US" sz="2000" b="1" dirty="0">
              <a:ln/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BaCl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2</a:t>
            </a:r>
            <a:endParaRPr lang="en-US" altLang="en-US" sz="1600" b="1" dirty="0">
              <a:ln/>
              <a:solidFill>
                <a:srgbClr val="FF0000"/>
              </a:solidFill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46B56275-517A-E488-80EB-177F0FD77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2288" y="2771228"/>
            <a:ext cx="876929" cy="65964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23D83237-09D6-22B2-21BA-68BAC63C6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26" y="1688190"/>
            <a:ext cx="2306504" cy="86177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dd 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sulfate </a:t>
            </a:r>
            <a:endParaRPr lang="en-US" sz="2000" b="1" dirty="0">
              <a:ln/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Na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2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SO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4</a:t>
            </a:r>
            <a:endParaRPr lang="en-US" altLang="en-US" sz="2000" b="1" dirty="0">
              <a:ln/>
              <a:solidFill>
                <a:srgbClr val="FF0000"/>
              </a:solidFill>
            </a:endParaRPr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FE08507A-1A0E-B89F-6CFF-AA0BA1F642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07938" y="2589502"/>
            <a:ext cx="671919" cy="65964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14">
            <a:extLst>
              <a:ext uri="{FF2B5EF4-FFF2-40B4-BE49-F238E27FC236}">
                <a16:creationId xmlns:a16="http://schemas.microsoft.com/office/drawing/2014/main" id="{C85D5DC4-7EBF-32EA-7ADD-656A1645167A}"/>
              </a:ext>
            </a:extLst>
          </p:cNvPr>
          <p:cNvGrpSpPr>
            <a:grpSpLocks/>
          </p:cNvGrpSpPr>
          <p:nvPr/>
        </p:nvGrpSpPr>
        <p:grpSpPr bwMode="auto">
          <a:xfrm>
            <a:off x="4119163" y="2923005"/>
            <a:ext cx="7718974" cy="2557847"/>
            <a:chOff x="761" y="2122"/>
            <a:chExt cx="4512" cy="1718"/>
          </a:xfrm>
        </p:grpSpPr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043342D3-07F4-4D28-8167-424E9608C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5" y="3382"/>
              <a:ext cx="293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DFC95ECA-1A61-1F08-1063-FAAE69D6B6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1" y="3552"/>
              <a:ext cx="4512" cy="288"/>
              <a:chOff x="432" y="3395"/>
              <a:chExt cx="2029" cy="253"/>
            </a:xfrm>
          </p:grpSpPr>
          <p:sp>
            <p:nvSpPr>
              <p:cNvPr id="33" name="Line 17">
                <a:extLst>
                  <a:ext uri="{FF2B5EF4-FFF2-40B4-BE49-F238E27FC236}">
                    <a16:creationId xmlns:a16="http://schemas.microsoft.com/office/drawing/2014/main" id="{F9AF2328-9875-6C34-7422-B3CF08E59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3635"/>
                <a:ext cx="2016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8">
                <a:extLst>
                  <a:ext uri="{FF2B5EF4-FFF2-40B4-BE49-F238E27FC236}">
                    <a16:creationId xmlns:a16="http://schemas.microsoft.com/office/drawing/2014/main" id="{15110DEA-2BB7-18C6-FB85-F641A131A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408"/>
                <a:ext cx="1392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9">
                <a:extLst>
                  <a:ext uri="{FF2B5EF4-FFF2-40B4-BE49-F238E27FC236}">
                    <a16:creationId xmlns:a16="http://schemas.microsoft.com/office/drawing/2014/main" id="{1ECDE305-40C6-FF98-0C60-335000422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" y="3395"/>
                <a:ext cx="384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0">
                <a:extLst>
                  <a:ext uri="{FF2B5EF4-FFF2-40B4-BE49-F238E27FC236}">
                    <a16:creationId xmlns:a16="http://schemas.microsoft.com/office/drawing/2014/main" id="{4F0F74C4-2F08-8826-6829-6CBB8A694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25" y="3408"/>
                <a:ext cx="336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63605BA7-995C-EE33-D7EF-4A09429E4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1" y="2928"/>
              <a:ext cx="7" cy="655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A4CF11CB-04FD-810D-CB9D-02734D64B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2" y="2976"/>
              <a:ext cx="0" cy="598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C91648B5-7E17-B4DF-4A46-490EA6253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832"/>
              <a:ext cx="1145" cy="172"/>
            </a:xfrm>
            <a:custGeom>
              <a:avLst/>
              <a:gdLst>
                <a:gd name="T0" fmla="*/ 52 w 1064"/>
                <a:gd name="T1" fmla="*/ 0 h 224"/>
                <a:gd name="T2" fmla="*/ 155 w 1064"/>
                <a:gd name="T3" fmla="*/ 147 h 224"/>
                <a:gd name="T4" fmla="*/ 981 w 1064"/>
                <a:gd name="T5" fmla="*/ 147 h 224"/>
                <a:gd name="T6" fmla="*/ 1136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BB5F720F-F577-FCB7-4AD7-FB8F4F65B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784"/>
              <a:ext cx="1145" cy="172"/>
            </a:xfrm>
            <a:custGeom>
              <a:avLst/>
              <a:gdLst>
                <a:gd name="T0" fmla="*/ 52 w 1064"/>
                <a:gd name="T1" fmla="*/ 0 h 224"/>
                <a:gd name="T2" fmla="*/ 155 w 1064"/>
                <a:gd name="T3" fmla="*/ 147 h 224"/>
                <a:gd name="T4" fmla="*/ 981 w 1064"/>
                <a:gd name="T5" fmla="*/ 147 h 224"/>
                <a:gd name="T6" fmla="*/ 1136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C6153D39-D32B-B212-8F74-ED081B05F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0" y="2122"/>
              <a:ext cx="955" cy="710"/>
              <a:chOff x="1824" y="2266"/>
              <a:chExt cx="803" cy="710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2F1C4EA2-2775-37C0-B656-32CCE1D7A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2736"/>
                <a:ext cx="768" cy="96"/>
              </a:xfrm>
              <a:custGeom>
                <a:avLst/>
                <a:gdLst>
                  <a:gd name="T0" fmla="*/ 62 w 984"/>
                  <a:gd name="T1" fmla="*/ 96 h 336"/>
                  <a:gd name="T2" fmla="*/ 100 w 984"/>
                  <a:gd name="T3" fmla="*/ 14 h 336"/>
                  <a:gd name="T4" fmla="*/ 662 w 984"/>
                  <a:gd name="T5" fmla="*/ 14 h 336"/>
                  <a:gd name="T6" fmla="*/ 737 w 984"/>
                  <a:gd name="T7" fmla="*/ 55 h 3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84" h="336">
                    <a:moveTo>
                      <a:pt x="80" y="336"/>
                    </a:moveTo>
                    <a:cubicBezTo>
                      <a:pt x="40" y="216"/>
                      <a:pt x="0" y="96"/>
                      <a:pt x="128" y="48"/>
                    </a:cubicBezTo>
                    <a:cubicBezTo>
                      <a:pt x="256" y="0"/>
                      <a:pt x="712" y="24"/>
                      <a:pt x="848" y="48"/>
                    </a:cubicBezTo>
                    <a:cubicBezTo>
                      <a:pt x="984" y="72"/>
                      <a:pt x="964" y="132"/>
                      <a:pt x="944" y="192"/>
                    </a:cubicBezTo>
                  </a:path>
                </a:pathLst>
              </a:cu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4BA59C74-AFE9-A12C-E55E-3DF600C2A4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9" y="2266"/>
                <a:ext cx="528" cy="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6600"/>
                    </a:solidFill>
                  </a:rPr>
                  <a:t>0</a:t>
                </a:r>
              </a:p>
            </p:txBody>
          </p:sp>
          <p:sp>
            <p:nvSpPr>
              <p:cNvPr id="32" name="Line 28">
                <a:extLst>
                  <a:ext uri="{FF2B5EF4-FFF2-40B4-BE49-F238E27FC236}">
                    <a16:creationId xmlns:a16="http://schemas.microsoft.com/office/drawing/2014/main" id="{170CF41A-5B44-D09C-037D-E72870B3C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2688"/>
                <a:ext cx="0" cy="288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 Box 29">
              <a:extLst>
                <a:ext uri="{FF2B5EF4-FFF2-40B4-BE49-F238E27FC236}">
                  <a16:creationId xmlns:a16="http://schemas.microsoft.com/office/drawing/2014/main" id="{E6D35E3A-7328-88A3-E242-3F0018B46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" y="3120"/>
              <a:ext cx="432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dirty="0"/>
                <a:t>A</a:t>
              </a:r>
            </a:p>
          </p:txBody>
        </p:sp>
        <p:sp>
          <p:nvSpPr>
            <p:cNvPr id="29" name="Text Box 30">
              <a:extLst>
                <a:ext uri="{FF2B5EF4-FFF2-40B4-BE49-F238E27FC236}">
                  <a16:creationId xmlns:a16="http://schemas.microsoft.com/office/drawing/2014/main" id="{9D476FE9-76C0-3169-15F8-8027D111B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3" y="3120"/>
              <a:ext cx="432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/>
                <a:t>B</a:t>
              </a:r>
            </a:p>
          </p:txBody>
        </p:sp>
      </p:grpSp>
      <p:sp>
        <p:nvSpPr>
          <p:cNvPr id="43" name="Rectangle 5">
            <a:extLst>
              <a:ext uri="{FF2B5EF4-FFF2-40B4-BE49-F238E27FC236}">
                <a16:creationId xmlns:a16="http://schemas.microsoft.com/office/drawing/2014/main" id="{786643BA-CA6C-C483-C728-981FB2983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87" y="3375673"/>
            <a:ext cx="40788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nghiệm</a:t>
            </a:r>
            <a:endParaRPr lang="en-US" altLang="en-US" sz="3600" b="1" dirty="0">
              <a:solidFill>
                <a:srgbClr val="C00000"/>
              </a:solidFill>
              <a:latin typeface=".VnTime" pitchFamily="34" charset="0"/>
            </a:endParaRPr>
          </a:p>
          <a:p>
            <a:pPr eaLnBrk="1" hangingPunct="1"/>
            <a:r>
              <a:rPr lang="en-US" altLang="en-US" sz="2400" dirty="0">
                <a:latin typeface=".VnTime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29430-5B3D-2649-C28C-048438AEA8D4}"/>
              </a:ext>
            </a:extLst>
          </p:cNvPr>
          <p:cNvSpPr txBox="1"/>
          <p:nvPr/>
        </p:nvSpPr>
        <p:spPr>
          <a:xfrm>
            <a:off x="1394977" y="121279"/>
            <a:ext cx="11254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 ĐỊNH LUẬT BẢO TOÀN KHỐI LƯỢNG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2B3B71E3-E4C0-44C9-A56D-EC981DC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534" y="2523889"/>
            <a:ext cx="2306504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200g</a:t>
            </a:r>
          </a:p>
        </p:txBody>
      </p:sp>
    </p:spTree>
    <p:extLst>
      <p:ext uri="{BB962C8B-B14F-4D97-AF65-F5344CB8AC3E}">
        <p14:creationId xmlns:p14="http://schemas.microsoft.com/office/powerpoint/2010/main" val="2630172882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3" grpId="0"/>
      <p:bldP spid="43" grpId="1"/>
      <p:bldP spid="4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93916-7A2B-4526-81C2-485E4113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A6943-E195-47AD-91B3-0B69DE0B6FE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250" y="-22557"/>
            <a:ext cx="12192000" cy="6858000"/>
          </a:xfrm>
          <a:prstGeom prst="rect">
            <a:avLst/>
          </a:prstGeom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3AA6939E-5B95-02E3-1F20-F04A49C122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93251" y="4762375"/>
            <a:ext cx="5378940" cy="197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0D0FB7B-1CF2-77F4-9695-A23CEE417363}"/>
              </a:ext>
            </a:extLst>
          </p:cNvPr>
          <p:cNvGrpSpPr>
            <a:grpSpLocks/>
          </p:cNvGrpSpPr>
          <p:nvPr/>
        </p:nvGrpSpPr>
        <p:grpSpPr bwMode="auto">
          <a:xfrm>
            <a:off x="2464344" y="5087142"/>
            <a:ext cx="8189726" cy="520919"/>
            <a:chOff x="432" y="3395"/>
            <a:chExt cx="2029" cy="253"/>
          </a:xfrm>
        </p:grpSpPr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C22979E4-27D4-B7EF-B7FF-18A8D3DC2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3635"/>
              <a:ext cx="201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AC3741EE-3D9D-C7EA-46BB-4DFDB1BF8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408"/>
              <a:ext cx="1392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4EF13E42-A8DF-7576-0A56-A662AB3EA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3395"/>
              <a:ext cx="384" cy="24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08D9B097-04C6-70E1-1BB5-0C8D315A6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25" y="3408"/>
              <a:ext cx="336" cy="24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Line 9">
            <a:extLst>
              <a:ext uri="{FF2B5EF4-FFF2-40B4-BE49-F238E27FC236}">
                <a16:creationId xmlns:a16="http://schemas.microsoft.com/office/drawing/2014/main" id="{44AD1F15-1777-FE65-4A40-CB8AEACDF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8420" y="4087087"/>
            <a:ext cx="14831" cy="981176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FA040980-F242-8F41-0A72-638EBB647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194" y="3981113"/>
            <a:ext cx="0" cy="108163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E96A42C-D8BA-2ACF-0851-45AB87295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130" y="3846762"/>
            <a:ext cx="2078289" cy="311104"/>
          </a:xfrm>
          <a:custGeom>
            <a:avLst/>
            <a:gdLst>
              <a:gd name="T0" fmla="*/ 82001 w 1064"/>
              <a:gd name="T1" fmla="*/ 0 h 224"/>
              <a:gd name="T2" fmla="*/ 246003 w 1064"/>
              <a:gd name="T3" fmla="*/ 234043 h 224"/>
              <a:gd name="T4" fmla="*/ 1558018 w 1064"/>
              <a:gd name="T5" fmla="*/ 234043 h 224"/>
              <a:gd name="T6" fmla="*/ 1804021 w 1064"/>
              <a:gd name="T7" fmla="*/ 0 h 2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4" h="224">
                <a:moveTo>
                  <a:pt x="48" y="0"/>
                </a:moveTo>
                <a:cubicBezTo>
                  <a:pt x="24" y="80"/>
                  <a:pt x="0" y="160"/>
                  <a:pt x="144" y="192"/>
                </a:cubicBezTo>
                <a:cubicBezTo>
                  <a:pt x="288" y="224"/>
                  <a:pt x="760" y="224"/>
                  <a:pt x="912" y="192"/>
                </a:cubicBezTo>
                <a:cubicBezTo>
                  <a:pt x="1064" y="160"/>
                  <a:pt x="1060" y="80"/>
                  <a:pt x="1056" y="0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C08885F6-F7BE-8971-0055-2FF0AF8F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657" y="3785093"/>
            <a:ext cx="2170098" cy="334312"/>
          </a:xfrm>
          <a:custGeom>
            <a:avLst/>
            <a:gdLst>
              <a:gd name="T0" fmla="*/ 82001 w 1064"/>
              <a:gd name="T1" fmla="*/ 0 h 224"/>
              <a:gd name="T2" fmla="*/ 246003 w 1064"/>
              <a:gd name="T3" fmla="*/ 234043 h 224"/>
              <a:gd name="T4" fmla="*/ 1558018 w 1064"/>
              <a:gd name="T5" fmla="*/ 234043 h 224"/>
              <a:gd name="T6" fmla="*/ 1804021 w 1064"/>
              <a:gd name="T7" fmla="*/ 0 h 2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4" h="224">
                <a:moveTo>
                  <a:pt x="48" y="0"/>
                </a:moveTo>
                <a:cubicBezTo>
                  <a:pt x="24" y="80"/>
                  <a:pt x="0" y="160"/>
                  <a:pt x="144" y="192"/>
                </a:cubicBezTo>
                <a:cubicBezTo>
                  <a:pt x="288" y="224"/>
                  <a:pt x="760" y="224"/>
                  <a:pt x="912" y="192"/>
                </a:cubicBezTo>
                <a:cubicBezTo>
                  <a:pt x="1064" y="160"/>
                  <a:pt x="1060" y="80"/>
                  <a:pt x="1056" y="0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85A19D6-1919-42A7-4B30-794429F8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406" y="3439956"/>
            <a:ext cx="1657185" cy="173640"/>
          </a:xfrm>
          <a:custGeom>
            <a:avLst/>
            <a:gdLst>
              <a:gd name="T0" fmla="*/ 117836 w 984"/>
              <a:gd name="T1" fmla="*/ 152400 h 336"/>
              <a:gd name="T2" fmla="*/ 188538 w 984"/>
              <a:gd name="T3" fmla="*/ 21771 h 336"/>
              <a:gd name="T4" fmla="*/ 1249065 w 984"/>
              <a:gd name="T5" fmla="*/ 21771 h 336"/>
              <a:gd name="T6" fmla="*/ 1390469 w 984"/>
              <a:gd name="T7" fmla="*/ 87086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4" h="336">
                <a:moveTo>
                  <a:pt x="80" y="336"/>
                </a:moveTo>
                <a:cubicBezTo>
                  <a:pt x="40" y="216"/>
                  <a:pt x="0" y="96"/>
                  <a:pt x="128" y="48"/>
                </a:cubicBezTo>
                <a:cubicBezTo>
                  <a:pt x="256" y="0"/>
                  <a:pt x="712" y="24"/>
                  <a:pt x="848" y="48"/>
                </a:cubicBezTo>
                <a:cubicBezTo>
                  <a:pt x="984" y="72"/>
                  <a:pt x="964" y="132"/>
                  <a:pt x="944" y="192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8628856E-BFE3-99B1-DC1D-3BA63DE53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709" y="2691622"/>
            <a:ext cx="11398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6600"/>
                </a:solidFill>
              </a:rPr>
              <a:t>0</a:t>
            </a: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747CBEDE-F68E-B0B9-9A04-E07E2B0A8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7439" y="3397827"/>
            <a:ext cx="0" cy="520919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>
            <a:prstShdw prst="shdw17" dist="17961" dir="2700000">
              <a:srgbClr val="00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F7A297BD-6C83-E12E-13D6-9FA2D8E2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4841">
            <a:off x="3415579" y="1165246"/>
            <a:ext cx="1209312" cy="149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7">
            <a:extLst>
              <a:ext uri="{FF2B5EF4-FFF2-40B4-BE49-F238E27FC236}">
                <a16:creationId xmlns:a16="http://schemas.microsoft.com/office/drawing/2014/main" id="{F534373C-64CF-AEC1-8439-0C62155F9AC6}"/>
              </a:ext>
            </a:extLst>
          </p:cNvPr>
          <p:cNvGrpSpPr>
            <a:grpSpLocks/>
          </p:cNvGrpSpPr>
          <p:nvPr/>
        </p:nvGrpSpPr>
        <p:grpSpPr bwMode="auto">
          <a:xfrm>
            <a:off x="8369661" y="3546952"/>
            <a:ext cx="1829620" cy="607739"/>
            <a:chOff x="3888" y="2448"/>
            <a:chExt cx="1008" cy="384"/>
          </a:xfrm>
        </p:grpSpPr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9AD76EB6-2AF5-4E97-837B-5E9BF0B12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7C9B8B17-1F64-4D08-5D43-6D1A72CEA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2" name="Line 20">
            <a:extLst>
              <a:ext uri="{FF2B5EF4-FFF2-40B4-BE49-F238E27FC236}">
                <a16:creationId xmlns:a16="http://schemas.microsoft.com/office/drawing/2014/main" id="{470522BE-C64F-D813-1346-6E56856240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82721" y="3936771"/>
            <a:ext cx="0" cy="781378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14424B29-5320-E3FF-6C5B-02953E505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336" y="1052465"/>
            <a:ext cx="2562006" cy="86177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dd 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sulfate </a:t>
            </a:r>
            <a:endParaRPr lang="en-US" sz="2000" b="1" dirty="0">
              <a:ln/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Na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2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SO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4</a:t>
            </a:r>
            <a:endParaRPr lang="en-US" altLang="en-US" sz="2000" b="1" dirty="0">
              <a:ln/>
              <a:solidFill>
                <a:srgbClr val="FF0000"/>
              </a:solidFill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A9A6D04-F338-E791-89A4-781BEF4CC3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6507" y="1504374"/>
            <a:ext cx="500354" cy="703611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ACEA65BC-2CB9-8523-A389-C279019E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96" y="2595502"/>
            <a:ext cx="1123490" cy="13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>
            <a:hlinkClick r:id="rId5"/>
            <a:extLst>
              <a:ext uri="{FF2B5EF4-FFF2-40B4-BE49-F238E27FC236}">
                <a16:creationId xmlns:a16="http://schemas.microsoft.com/office/drawing/2014/main" id="{DF6DC00B-A1CC-1E2C-E9FF-815F1B8E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3572"/>
          <a:stretch>
            <a:fillRect/>
          </a:stretch>
        </p:blipFill>
        <p:spPr bwMode="auto">
          <a:xfrm>
            <a:off x="3141446" y="2581347"/>
            <a:ext cx="936241" cy="145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6">
            <a:extLst>
              <a:ext uri="{FF2B5EF4-FFF2-40B4-BE49-F238E27FC236}">
                <a16:creationId xmlns:a16="http://schemas.microsoft.com/office/drawing/2014/main" id="{32BDD8CF-066B-7EC0-6DD5-D4A109ACB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760" y="1346823"/>
            <a:ext cx="1910444" cy="4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b="1"/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40BEF635-E37F-C791-0B44-5761490E5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192" y="5805535"/>
            <a:ext cx="4617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hlink"/>
                </a:solidFill>
              </a:rPr>
              <a:t>         </a:t>
            </a:r>
            <a:r>
              <a:rPr lang="en-US" altLang="en-US" sz="3200" b="1" dirty="0">
                <a:solidFill>
                  <a:schemeClr val="hlink"/>
                </a:solidFill>
              </a:rPr>
              <a:t>SAU PHẢN ỨNG</a:t>
            </a:r>
          </a:p>
        </p:txBody>
      </p:sp>
      <p:pic>
        <p:nvPicPr>
          <p:cNvPr id="30" name="Picture 30">
            <a:extLst>
              <a:ext uri="{FF2B5EF4-FFF2-40B4-BE49-F238E27FC236}">
                <a16:creationId xmlns:a16="http://schemas.microsoft.com/office/drawing/2014/main" id="{7717B8D5-B538-EE84-564F-B9EBECE4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00" y="2555815"/>
            <a:ext cx="1045470" cy="13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1">
            <a:extLst>
              <a:ext uri="{FF2B5EF4-FFF2-40B4-BE49-F238E27FC236}">
                <a16:creationId xmlns:a16="http://schemas.microsoft.com/office/drawing/2014/main" id="{F65A5EFD-CD9A-1BDC-FF2D-7405B30D0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70238"/>
            <a:ext cx="2780689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dd 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 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NaCl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>
                <a:ln/>
                <a:solidFill>
                  <a:srgbClr val="FF0000"/>
                </a:solidFill>
              </a:rPr>
              <a:t>và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ln/>
                <a:solidFill>
                  <a:srgbClr val="FF0000"/>
                </a:solidFill>
              </a:rPr>
              <a:t>kết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ln/>
                <a:solidFill>
                  <a:srgbClr val="FF0000"/>
                </a:solidFill>
              </a:rPr>
              <a:t>tủa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ln/>
                <a:solidFill>
                  <a:srgbClr val="FF0000"/>
                </a:solidFill>
              </a:rPr>
              <a:t>trắng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Barium sulfate </a:t>
            </a:r>
            <a:r>
              <a:rPr lang="en-US" altLang="en-US" sz="2000" b="1" dirty="0">
                <a:ln/>
                <a:solidFill>
                  <a:srgbClr val="FF0000"/>
                </a:solidFill>
              </a:rPr>
              <a:t>BaSO</a:t>
            </a:r>
            <a:r>
              <a:rPr lang="en-US" altLang="en-US" sz="2000" b="1" baseline="-25000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8F19D09F-9E30-A74C-DD1F-0E6EB3AD2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9306" y="2273016"/>
            <a:ext cx="636814" cy="74637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42F170B1-9A8F-86A1-2BC2-D7529846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97" y="2555815"/>
            <a:ext cx="1020112" cy="13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4">
            <a:extLst>
              <a:ext uri="{FF2B5EF4-FFF2-40B4-BE49-F238E27FC236}">
                <a16:creationId xmlns:a16="http://schemas.microsoft.com/office/drawing/2014/main" id="{E115E88F-B99F-5F83-99EC-56612FE0A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474" y="2850955"/>
            <a:ext cx="622870" cy="1006441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7DD476-DC87-2674-7F48-A901553F5C99}"/>
              </a:ext>
            </a:extLst>
          </p:cNvPr>
          <p:cNvSpPr txBox="1"/>
          <p:nvPr/>
        </p:nvSpPr>
        <p:spPr>
          <a:xfrm>
            <a:off x="-1790700" y="-5833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endParaRPr lang="en-US" dirty="0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AD9CE08C-7E0B-3B3F-E1FA-DC07E9229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6273" y="870460"/>
            <a:ext cx="40788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C00000"/>
                </a:solidFill>
                <a:latin typeface=".VnTime" pitchFamily="34" charset="0"/>
              </a:rPr>
              <a:t>:</a:t>
            </a:r>
          </a:p>
          <a:p>
            <a:pPr eaLnBrk="1" hangingPunct="1"/>
            <a:r>
              <a:rPr lang="en-US" altLang="en-US" sz="2400" dirty="0">
                <a:latin typeface=".VnTime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13236-E9E7-78F9-EE08-CA2E0710E983}"/>
              </a:ext>
            </a:extLst>
          </p:cNvPr>
          <p:cNvSpPr txBox="1"/>
          <p:nvPr/>
        </p:nvSpPr>
        <p:spPr>
          <a:xfrm>
            <a:off x="1897897" y="60319"/>
            <a:ext cx="11254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 ĐỊNH LUẬT BẢO TOÀN KHỐI LƯỢNG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8" name="Text Box 12">
            <a:extLst>
              <a:ext uri="{FF2B5EF4-FFF2-40B4-BE49-F238E27FC236}">
                <a16:creationId xmlns:a16="http://schemas.microsoft.com/office/drawing/2014/main" id="{9C66ABB2-A4BA-4CDA-91D5-6EA238F2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124" y="3027035"/>
            <a:ext cx="2306504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n/>
                <a:solidFill>
                  <a:srgbClr val="FF0000"/>
                </a:solidFill>
              </a:rPr>
              <a:t>200g</a:t>
            </a:r>
          </a:p>
        </p:txBody>
      </p:sp>
    </p:spTree>
    <p:extLst>
      <p:ext uri="{BB962C8B-B14F-4D97-AF65-F5344CB8AC3E}">
        <p14:creationId xmlns:p14="http://schemas.microsoft.com/office/powerpoint/2010/main" val="3223560432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decel="50000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accel="50000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decel="50000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accel="50000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1" presetClass="entr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8" grpId="0"/>
      <p:bldP spid="29" grpId="0"/>
      <p:bldP spid="34" grpId="0" animBg="1"/>
      <p:bldP spid="37" grpId="0"/>
      <p:bldP spid="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914400"/>
            <a:ext cx="12192000" cy="59436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……………………………………………………………………......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</a:t>
            </a:r>
            <a:r>
              <a:rPr lang="vi-VN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vi-V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 latinLnBrk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………………………………………………………………......................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375" y="210186"/>
            <a:ext cx="4235450" cy="6572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27485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1965</Words>
  <Application>Microsoft Office PowerPoint</Application>
  <PresentationFormat>Màn hình rộng</PresentationFormat>
  <Paragraphs>255</Paragraphs>
  <Slides>33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5" baseType="lpstr">
      <vt:lpstr>.VnTime</vt:lpstr>
      <vt:lpstr>Arial</vt:lpstr>
      <vt:lpstr>Calibri</vt:lpstr>
      <vt:lpstr>Calibri Light</vt:lpstr>
      <vt:lpstr>Open Sans</vt:lpstr>
      <vt:lpstr>Raleway</vt:lpstr>
      <vt:lpstr>Roboto Condensed Light</vt:lpstr>
      <vt:lpstr>Times New Roman</vt:lpstr>
      <vt:lpstr>Verdana</vt:lpstr>
      <vt:lpstr>VNI-Times</vt:lpstr>
      <vt:lpstr>Wingdings</vt:lpstr>
      <vt:lpstr>Office Theme</vt:lpstr>
      <vt:lpstr>NHIỆT LIỆT CHÀO MỪNG QUÝ THẦY CÔ VỀ DỰ GIỜ  HOÁ HỌC 8  GV: Bùi Thị Huy</vt:lpstr>
      <vt:lpstr>Khởi động </vt:lpstr>
      <vt:lpstr>Bản trình bày PowerPoint</vt:lpstr>
      <vt:lpstr>BÀI 5: ĐỊNH LUẬT BẢO TOÀN KHỐI LƯỢNG VÀ PHƯƠNG TRÌNH HOÁ HỌC (Tiết 1)</vt:lpstr>
      <vt:lpstr> Thí nghiệm tìm hiểu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Hai nhà khoa học phát hiện ra định luật</vt:lpstr>
      <vt:lpstr>Bản trình bày PowerPoint</vt:lpstr>
      <vt:lpstr>Cùng giải thích  định luật bảo toàn khối lượng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Thí nghiệm Zn tác dụng với HCl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Huy</dc:creator>
  <cp:lastModifiedBy>Asus</cp:lastModifiedBy>
  <cp:revision>224</cp:revision>
  <dcterms:created xsi:type="dcterms:W3CDTF">2022-10-26T22:19:35Z</dcterms:created>
  <dcterms:modified xsi:type="dcterms:W3CDTF">2025-10-17T02:13:17Z</dcterms:modified>
</cp:coreProperties>
</file>